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53"/>
  </p:notesMasterIdLst>
  <p:sldIdLst>
    <p:sldId id="256" r:id="rId2"/>
    <p:sldId id="311" r:id="rId3"/>
    <p:sldId id="258" r:id="rId4"/>
    <p:sldId id="259" r:id="rId5"/>
    <p:sldId id="310" r:id="rId6"/>
    <p:sldId id="260" r:id="rId7"/>
    <p:sldId id="261" r:id="rId8"/>
    <p:sldId id="312" r:id="rId9"/>
    <p:sldId id="262" r:id="rId10"/>
    <p:sldId id="313" r:id="rId11"/>
    <p:sldId id="263" r:id="rId12"/>
    <p:sldId id="314" r:id="rId13"/>
    <p:sldId id="264" r:id="rId14"/>
    <p:sldId id="315" r:id="rId15"/>
    <p:sldId id="265" r:id="rId16"/>
    <p:sldId id="268" r:id="rId17"/>
    <p:sldId id="269" r:id="rId18"/>
    <p:sldId id="316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317" r:id="rId27"/>
    <p:sldId id="277" r:id="rId28"/>
    <p:sldId id="278" r:id="rId29"/>
    <p:sldId id="318" r:id="rId30"/>
    <p:sldId id="279" r:id="rId31"/>
    <p:sldId id="286" r:id="rId32"/>
    <p:sldId id="1079" r:id="rId33"/>
    <p:sldId id="1071" r:id="rId34"/>
    <p:sldId id="319" r:id="rId35"/>
    <p:sldId id="1081" r:id="rId36"/>
    <p:sldId id="436" r:id="rId37"/>
    <p:sldId id="437" r:id="rId38"/>
    <p:sldId id="439" r:id="rId39"/>
    <p:sldId id="293" r:id="rId40"/>
    <p:sldId id="287" r:id="rId41"/>
    <p:sldId id="288" r:id="rId42"/>
    <p:sldId id="294" r:id="rId43"/>
    <p:sldId id="295" r:id="rId44"/>
    <p:sldId id="296" r:id="rId45"/>
    <p:sldId id="297" r:id="rId46"/>
    <p:sldId id="1744" r:id="rId47"/>
    <p:sldId id="298" r:id="rId48"/>
    <p:sldId id="301" r:id="rId49"/>
    <p:sldId id="1745" r:id="rId50"/>
    <p:sldId id="305" r:id="rId51"/>
    <p:sldId id="306" r:id="rId52"/>
  </p:sldIdLst>
  <p:sldSz cx="9144000" cy="5143500" type="screen16x9"/>
  <p:notesSz cx="6858000" cy="9144000"/>
  <p:custDataLst>
    <p:tags r:id="rId54"/>
  </p:custDataLst>
  <p:defaultTextStyle>
    <a:defPPr>
      <a:defRPr lang="es-P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603" autoAdjust="0"/>
    <p:restoredTop sz="94061" autoAdjust="0"/>
  </p:normalViewPr>
  <p:slideViewPr>
    <p:cSldViewPr snapToGrid="0">
      <p:cViewPr varScale="1">
        <p:scale>
          <a:sx n="82" d="100"/>
          <a:sy n="82" d="100"/>
        </p:scale>
        <p:origin x="85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notesMaster" Target="notesMasters/notesMaster1.xml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;n">
            <a:extLst>
              <a:ext uri="{FF2B5EF4-FFF2-40B4-BE49-F238E27FC236}">
                <a16:creationId xmlns:a16="http://schemas.microsoft.com/office/drawing/2014/main" id="{DF93B902-EFC3-4567-B861-2E69E7A753F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295" y="685800"/>
            <a:ext cx="6096076" cy="3429000"/>
          </a:xfrm>
          <a:prstGeom prst="rect">
            <a:avLst/>
          </a:prstGeom>
          <a:noFill/>
          <a:ln w="9528" cap="flat">
            <a:solidFill>
              <a:srgbClr val="000000"/>
            </a:solidFill>
            <a:prstDash val="solid"/>
            <a:round/>
          </a:ln>
        </p:spPr>
      </p:sp>
      <p:sp>
        <p:nvSpPr>
          <p:cNvPr id="3" name="Google Shape;4;n">
            <a:extLst>
              <a:ext uri="{FF2B5EF4-FFF2-40B4-BE49-F238E27FC236}">
                <a16:creationId xmlns:a16="http://schemas.microsoft.com/office/drawing/2014/main" id="{2F11F4EA-E01A-453F-94A9-D5648E28E431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372991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457200" marR="0" lvl="0" indent="-298451" algn="l" defTabSz="914400" rtl="0" fontAlgn="auto" hangingPunct="1">
      <a:lnSpc>
        <a:spcPct val="100000"/>
      </a:lnSpc>
      <a:spcBef>
        <a:spcPct val="0"/>
      </a:spcBef>
      <a:spcAft>
        <a:spcPct val="0"/>
      </a:spcAft>
      <a:buClr>
        <a:srgbClr val="000000"/>
      </a:buClr>
      <a:buSzPts val="1100"/>
      <a:buFont typeface="Arial"/>
      <a:buChar char="●"/>
      <a:defRPr lang="es-PE" sz="1100" b="0" i="0" u="none" strike="noStrike" kern="0" cap="none" spc="0" baseline="0">
        <a:solidFill>
          <a:srgbClr val="000000"/>
        </a:solidFill>
        <a:uFillTx/>
        <a:latin typeface="Arial"/>
        <a:ea typeface="Arial"/>
        <a:cs typeface="Arial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44;p:notes">
            <a:extLst>
              <a:ext uri="{FF2B5EF4-FFF2-40B4-BE49-F238E27FC236}">
                <a16:creationId xmlns:a16="http://schemas.microsoft.com/office/drawing/2014/main" id="{1E01A634-992A-42E4-9956-878B34337D0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45;p:notes">
            <a:extLst>
              <a:ext uri="{FF2B5EF4-FFF2-40B4-BE49-F238E27FC236}">
                <a16:creationId xmlns:a16="http://schemas.microsoft.com/office/drawing/2014/main" id="{6039F300-7EF3-4589-9FE7-7DAFC51A7FB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8;p:notes">
            <a:extLst>
              <a:ext uri="{FF2B5EF4-FFF2-40B4-BE49-F238E27FC236}">
                <a16:creationId xmlns:a16="http://schemas.microsoft.com/office/drawing/2014/main" id="{B76479D9-5D5A-47C5-9F2B-EBD041D97C8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9;p:notes">
            <a:extLst>
              <a:ext uri="{FF2B5EF4-FFF2-40B4-BE49-F238E27FC236}">
                <a16:creationId xmlns:a16="http://schemas.microsoft.com/office/drawing/2014/main" id="{E87FF0E1-0EF8-4F89-916F-59439C590F8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95;g6da1c9a35e_0_264:notes">
            <a:extLst>
              <a:ext uri="{FF2B5EF4-FFF2-40B4-BE49-F238E27FC236}">
                <a16:creationId xmlns:a16="http://schemas.microsoft.com/office/drawing/2014/main" id="{51614F2E-14A0-45B2-A1A2-B39CE61311D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96;g6da1c9a35e_0_264:notes">
            <a:extLst>
              <a:ext uri="{FF2B5EF4-FFF2-40B4-BE49-F238E27FC236}">
                <a16:creationId xmlns:a16="http://schemas.microsoft.com/office/drawing/2014/main" id="{F329BF10-6EB7-4866-A305-FA04303FC35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6;g35ed75ccf_015:notes">
            <a:extLst>
              <a:ext uri="{FF2B5EF4-FFF2-40B4-BE49-F238E27FC236}">
                <a16:creationId xmlns:a16="http://schemas.microsoft.com/office/drawing/2014/main" id="{F59EDA48-842A-4C8B-82D2-CEBACAA473C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07;g35ed75ccf_015:notes">
            <a:extLst>
              <a:ext uri="{FF2B5EF4-FFF2-40B4-BE49-F238E27FC236}">
                <a16:creationId xmlns:a16="http://schemas.microsoft.com/office/drawing/2014/main" id="{8C20E232-067F-46D2-9C73-8DC9BEA8AA2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09;g6d931ca177_0_76:notes">
            <a:extLst>
              <a:ext uri="{FF2B5EF4-FFF2-40B4-BE49-F238E27FC236}">
                <a16:creationId xmlns:a16="http://schemas.microsoft.com/office/drawing/2014/main" id="{CB0819AA-3665-4375-902B-07A099AEA7B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10;g6d931ca177_0_76:notes">
            <a:extLst>
              <a:ext uri="{FF2B5EF4-FFF2-40B4-BE49-F238E27FC236}">
                <a16:creationId xmlns:a16="http://schemas.microsoft.com/office/drawing/2014/main" id="{EF6B5A95-4E2C-456E-9657-49CCD78B346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64488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6;g8abf608788_0_16057:notes">
            <a:extLst>
              <a:ext uri="{FF2B5EF4-FFF2-40B4-BE49-F238E27FC236}">
                <a16:creationId xmlns:a16="http://schemas.microsoft.com/office/drawing/2014/main" id="{CB744E8B-CFB7-4B72-9AFD-DAD2FE9DEAB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947;g8abf608788_0_16057:notes">
            <a:extLst>
              <a:ext uri="{FF2B5EF4-FFF2-40B4-BE49-F238E27FC236}">
                <a16:creationId xmlns:a16="http://schemas.microsoft.com/office/drawing/2014/main" id="{52A55075-5DCE-4F49-B38C-7EDBCEA1F65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49;g6da1c9a35e_0_290:notes">
            <a:extLst>
              <a:ext uri="{FF2B5EF4-FFF2-40B4-BE49-F238E27FC236}">
                <a16:creationId xmlns:a16="http://schemas.microsoft.com/office/drawing/2014/main" id="{86D845A4-7780-4226-BC4F-3900133341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50;g6da1c9a35e_0_290:notes">
            <a:extLst>
              <a:ext uri="{FF2B5EF4-FFF2-40B4-BE49-F238E27FC236}">
                <a16:creationId xmlns:a16="http://schemas.microsoft.com/office/drawing/2014/main" id="{099527AC-8917-4D38-ABA8-9C805521C99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68;g8a285a664f_0_834:notes">
            <a:extLst>
              <a:ext uri="{FF2B5EF4-FFF2-40B4-BE49-F238E27FC236}">
                <a16:creationId xmlns:a16="http://schemas.microsoft.com/office/drawing/2014/main" id="{779A5C0E-54CB-4A9E-8FC2-0423D106019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69;g8a285a664f_0_834:notes">
            <a:extLst>
              <a:ext uri="{FF2B5EF4-FFF2-40B4-BE49-F238E27FC236}">
                <a16:creationId xmlns:a16="http://schemas.microsoft.com/office/drawing/2014/main" id="{84D002B0-CEA8-4FB8-9075-27943E332B3C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;g35f391192_045:notes">
            <a:extLst>
              <a:ext uri="{FF2B5EF4-FFF2-40B4-BE49-F238E27FC236}">
                <a16:creationId xmlns:a16="http://schemas.microsoft.com/office/drawing/2014/main" id="{1182331C-427E-4B31-8D10-4BD1AA6527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5;g35f391192_045:notes">
            <a:extLst>
              <a:ext uri="{FF2B5EF4-FFF2-40B4-BE49-F238E27FC236}">
                <a16:creationId xmlns:a16="http://schemas.microsoft.com/office/drawing/2014/main" id="{6DFADDC2-6418-4F0B-9F37-81885286049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98;g6d931ca177_0_31756:notes">
            <a:extLst>
              <a:ext uri="{FF2B5EF4-FFF2-40B4-BE49-F238E27FC236}">
                <a16:creationId xmlns:a16="http://schemas.microsoft.com/office/drawing/2014/main" id="{2B188A7B-13AE-455A-B013-3945839AB28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99;g6d931ca177_0_31756:notes">
            <a:extLst>
              <a:ext uri="{FF2B5EF4-FFF2-40B4-BE49-F238E27FC236}">
                <a16:creationId xmlns:a16="http://schemas.microsoft.com/office/drawing/2014/main" id="{7FB42D06-C369-4B8F-9E98-8C2F94F0C83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22020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43;g8a285a664f_0_1380:notes">
            <a:extLst>
              <a:ext uri="{FF2B5EF4-FFF2-40B4-BE49-F238E27FC236}">
                <a16:creationId xmlns:a16="http://schemas.microsoft.com/office/drawing/2014/main" id="{0655897F-041D-4A99-B66B-EE10D3D06C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44;g8a285a664f_0_1380:notes">
            <a:extLst>
              <a:ext uri="{FF2B5EF4-FFF2-40B4-BE49-F238E27FC236}">
                <a16:creationId xmlns:a16="http://schemas.microsoft.com/office/drawing/2014/main" id="{5F9255A0-579E-4CE0-9FF3-05598273A26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2;g82359804c1_3_23:notes">
            <a:extLst>
              <a:ext uri="{FF2B5EF4-FFF2-40B4-BE49-F238E27FC236}">
                <a16:creationId xmlns:a16="http://schemas.microsoft.com/office/drawing/2014/main" id="{A5FB7EB2-A15C-4B85-9F51-D13E2F3E960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83;g82359804c1_3_23:notes">
            <a:extLst>
              <a:ext uri="{FF2B5EF4-FFF2-40B4-BE49-F238E27FC236}">
                <a16:creationId xmlns:a16="http://schemas.microsoft.com/office/drawing/2014/main" id="{62996182-5743-460E-98C2-07BF4E4550C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7;g6da1c9a622_1_893:notes">
            <a:extLst>
              <a:ext uri="{FF2B5EF4-FFF2-40B4-BE49-F238E27FC236}">
                <a16:creationId xmlns:a16="http://schemas.microsoft.com/office/drawing/2014/main" id="{ED824FE0-137A-4064-A9E4-4F9FD980363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288;g6da1c9a622_1_893:notes">
            <a:extLst>
              <a:ext uri="{FF2B5EF4-FFF2-40B4-BE49-F238E27FC236}">
                <a16:creationId xmlns:a16="http://schemas.microsoft.com/office/drawing/2014/main" id="{73F6144E-F6EC-49FC-8AC3-70121CCCD05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03;g6d931ca177_0_0:notes">
            <a:extLst>
              <a:ext uri="{FF2B5EF4-FFF2-40B4-BE49-F238E27FC236}">
                <a16:creationId xmlns:a16="http://schemas.microsoft.com/office/drawing/2014/main" id="{B5E88BD8-101D-4801-9746-2B9A122DE03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04;g6d931ca177_0_0:notes">
            <a:extLst>
              <a:ext uri="{FF2B5EF4-FFF2-40B4-BE49-F238E27FC236}">
                <a16:creationId xmlns:a16="http://schemas.microsoft.com/office/drawing/2014/main" id="{28EE281F-47EE-4A5A-A305-41975C1BA65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1;g6d931ca177_0_32194:notes">
            <a:extLst>
              <a:ext uri="{FF2B5EF4-FFF2-40B4-BE49-F238E27FC236}">
                <a16:creationId xmlns:a16="http://schemas.microsoft.com/office/drawing/2014/main" id="{60C8ED54-AB86-477C-B746-536079CB12A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12;g6d931ca177_0_32194:notes">
            <a:extLst>
              <a:ext uri="{FF2B5EF4-FFF2-40B4-BE49-F238E27FC236}">
                <a16:creationId xmlns:a16="http://schemas.microsoft.com/office/drawing/2014/main" id="{2528A651-DED3-4BD3-951B-8D75B27CCE4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41;g6d931ca177_0_32130:notes">
            <a:extLst>
              <a:ext uri="{FF2B5EF4-FFF2-40B4-BE49-F238E27FC236}">
                <a16:creationId xmlns:a16="http://schemas.microsoft.com/office/drawing/2014/main" id="{E32DFB62-421E-4A94-89A5-37A1E07346A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42;g6d931ca177_0_32130:notes">
            <a:extLst>
              <a:ext uri="{FF2B5EF4-FFF2-40B4-BE49-F238E27FC236}">
                <a16:creationId xmlns:a16="http://schemas.microsoft.com/office/drawing/2014/main" id="{7BA7A7DB-D1BB-4784-BD73-3D54DD909DF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675112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5;g6d931ca177_0_32182:notes">
            <a:extLst>
              <a:ext uri="{FF2B5EF4-FFF2-40B4-BE49-F238E27FC236}">
                <a16:creationId xmlns:a16="http://schemas.microsoft.com/office/drawing/2014/main" id="{8E1B26DA-12BE-4A54-9471-584DB2349D4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56;g6d931ca177_0_32182:notes">
            <a:extLst>
              <a:ext uri="{FF2B5EF4-FFF2-40B4-BE49-F238E27FC236}">
                <a16:creationId xmlns:a16="http://schemas.microsoft.com/office/drawing/2014/main" id="{2061C2D8-3974-49CC-A7CB-FA1491B0DC9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65;g6da1c9a35e_0_370:notes">
            <a:extLst>
              <a:ext uri="{FF2B5EF4-FFF2-40B4-BE49-F238E27FC236}">
                <a16:creationId xmlns:a16="http://schemas.microsoft.com/office/drawing/2014/main" id="{D8DACD7E-0EA6-46DD-BEC9-F9A0ECFA2FB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66;g6da1c9a35e_0_370:notes">
            <a:extLst>
              <a:ext uri="{FF2B5EF4-FFF2-40B4-BE49-F238E27FC236}">
                <a16:creationId xmlns:a16="http://schemas.microsoft.com/office/drawing/2014/main" id="{8686DE8D-6805-48FE-9B5E-5CDAF43CBDD2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43;g79abb3dc95_0_1178:notes">
            <a:extLst>
              <a:ext uri="{FF2B5EF4-FFF2-40B4-BE49-F238E27FC236}">
                <a16:creationId xmlns:a16="http://schemas.microsoft.com/office/drawing/2014/main" id="{73532C5E-0588-4340-A57D-B9B04F4A488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144;g79abb3dc95_0_1178:notes">
            <a:extLst>
              <a:ext uri="{FF2B5EF4-FFF2-40B4-BE49-F238E27FC236}">
                <a16:creationId xmlns:a16="http://schemas.microsoft.com/office/drawing/2014/main" id="{407CEDFE-631A-4DF5-8CDF-2CBE4BADB55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71;g6cf04e3d7e_0_377:notes">
            <a:extLst>
              <a:ext uri="{FF2B5EF4-FFF2-40B4-BE49-F238E27FC236}">
                <a16:creationId xmlns:a16="http://schemas.microsoft.com/office/drawing/2014/main" id="{BF3422C9-98D3-4A95-A873-C14D4E41E35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72;g6cf04e3d7e_0_377:notes">
            <a:extLst>
              <a:ext uri="{FF2B5EF4-FFF2-40B4-BE49-F238E27FC236}">
                <a16:creationId xmlns:a16="http://schemas.microsoft.com/office/drawing/2014/main" id="{E452959B-E4B2-4806-83DF-52E0BB30E2E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94;g8ae4798f2f_0_364:notes">
            <a:extLst>
              <a:ext uri="{FF2B5EF4-FFF2-40B4-BE49-F238E27FC236}">
                <a16:creationId xmlns:a16="http://schemas.microsoft.com/office/drawing/2014/main" id="{D0130A36-2498-4FD7-B3E0-9104AFA9390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395;g8ae4798f2f_0_364:notes">
            <a:extLst>
              <a:ext uri="{FF2B5EF4-FFF2-40B4-BE49-F238E27FC236}">
                <a16:creationId xmlns:a16="http://schemas.microsoft.com/office/drawing/2014/main" id="{9BCCF071-3D57-49FF-9116-F7918342CDC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68;g6da1c9a35e_0_549:notes">
            <a:extLst>
              <a:ext uri="{FF2B5EF4-FFF2-40B4-BE49-F238E27FC236}">
                <a16:creationId xmlns:a16="http://schemas.microsoft.com/office/drawing/2014/main" id="{36720186-6C6B-46C1-8D1C-56316319791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569;g6da1c9a35e_0_549:notes">
            <a:extLst>
              <a:ext uri="{FF2B5EF4-FFF2-40B4-BE49-F238E27FC236}">
                <a16:creationId xmlns:a16="http://schemas.microsoft.com/office/drawing/2014/main" id="{9C6FC4CB-E393-4D54-A813-1FE682D98ADF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C3FBAB65-655F-4BB8-8D1A-280EB10565D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30B43068-2391-4C1C-917F-E6473EA85DF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E8A19FEE-4928-433A-B83A-05F6A169540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623EBAE-46D7-4EE3-BE2F-26038BF5FE3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endParaRPr lang="en-US" dirty="0">
              <a:solidFill>
                <a:srgbClr val="143A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54;g6da1c9a622_1_42:notes">
            <a:extLst>
              <a:ext uri="{FF2B5EF4-FFF2-40B4-BE49-F238E27FC236}">
                <a16:creationId xmlns:a16="http://schemas.microsoft.com/office/drawing/2014/main" id="{2ADDB0BA-21BB-4C52-A394-58EF90A8CCC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1855;g6da1c9a622_1_42:notes">
            <a:extLst>
              <a:ext uri="{FF2B5EF4-FFF2-40B4-BE49-F238E27FC236}">
                <a16:creationId xmlns:a16="http://schemas.microsoft.com/office/drawing/2014/main" id="{1222EC87-0C40-4DE7-98DC-44F36E853FF4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D2C920BF-FA4D-4FC0-B780-FED02BD6D67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795D9CE-B647-492A-891A-D14942C2717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FB92DC8-7885-4370-9806-8BB0D8C4EE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3DF89DB-080A-4FC7-B702-46DAEF1BD8F1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0C98B8AA-503E-4215-8682-5AD6D820B8B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55EF1989-9FFB-4110-AD98-137BB871FC6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87;g6cf04e3d7e_0_325:notes">
            <a:extLst>
              <a:ext uri="{FF2B5EF4-FFF2-40B4-BE49-F238E27FC236}">
                <a16:creationId xmlns:a16="http://schemas.microsoft.com/office/drawing/2014/main" id="{4C664BE6-84A5-42C0-8944-F93B0DABA92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88;g6cf04e3d7e_0_325:notes">
            <a:extLst>
              <a:ext uri="{FF2B5EF4-FFF2-40B4-BE49-F238E27FC236}">
                <a16:creationId xmlns:a16="http://schemas.microsoft.com/office/drawing/2014/main" id="{44AB346A-4D9E-41B0-AC46-E2FC0F0D811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6;g35f391192_04:notes">
            <a:extLst>
              <a:ext uri="{FF2B5EF4-FFF2-40B4-BE49-F238E27FC236}">
                <a16:creationId xmlns:a16="http://schemas.microsoft.com/office/drawing/2014/main" id="{DD22FC5E-FE4F-4C9D-8D42-8F22543FD5C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77;g35f391192_04:notes">
            <a:extLst>
              <a:ext uri="{FF2B5EF4-FFF2-40B4-BE49-F238E27FC236}">
                <a16:creationId xmlns:a16="http://schemas.microsoft.com/office/drawing/2014/main" id="{6E16F656-0D40-4CE0-919F-0A9B1988AC53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11;g6cf04e3d7e_0_0:notes">
            <a:extLst>
              <a:ext uri="{FF2B5EF4-FFF2-40B4-BE49-F238E27FC236}">
                <a16:creationId xmlns:a16="http://schemas.microsoft.com/office/drawing/2014/main" id="{E759103C-A185-42B4-9A21-0EDB3F3C7F2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12;g6cf04e3d7e_0_0:notes">
            <a:extLst>
              <a:ext uri="{FF2B5EF4-FFF2-40B4-BE49-F238E27FC236}">
                <a16:creationId xmlns:a16="http://schemas.microsoft.com/office/drawing/2014/main" id="{2CA64EB9-8710-4FE6-BD91-E9441C4557B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indent="0">
              <a:buNone/>
            </a:pPr>
            <a:endParaRPr lang="LID4096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1;g8a285a664f_0_147:notes">
            <a:extLst>
              <a:ext uri="{FF2B5EF4-FFF2-40B4-BE49-F238E27FC236}">
                <a16:creationId xmlns:a16="http://schemas.microsoft.com/office/drawing/2014/main" id="{65D48BF2-6AD6-4289-A187-F8E12A2A19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42;g8a285a664f_0_147:notes">
            <a:extLst>
              <a:ext uri="{FF2B5EF4-FFF2-40B4-BE49-F238E27FC236}">
                <a16:creationId xmlns:a16="http://schemas.microsoft.com/office/drawing/2014/main" id="{114CF884-62A0-4FE8-BB64-97E94E84706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49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99465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1;g6d931ca177_0_65:notes">
            <a:extLst>
              <a:ext uri="{FF2B5EF4-FFF2-40B4-BE49-F238E27FC236}">
                <a16:creationId xmlns:a16="http://schemas.microsoft.com/office/drawing/2014/main" id="{E1E06278-FCC9-42E9-9F69-A59D983E6C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872;g6d931ca177_0_65:notes">
            <a:extLst>
              <a:ext uri="{FF2B5EF4-FFF2-40B4-BE49-F238E27FC236}">
                <a16:creationId xmlns:a16="http://schemas.microsoft.com/office/drawing/2014/main" id="{5C616ECC-546F-4D05-A36A-7C6B08DF9B2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">
    <p:bg>
      <p:bgPr>
        <a:solidFill>
          <a:srgbClr val="3D5D4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5;p2">
            <a:extLst>
              <a:ext uri="{FF2B5EF4-FFF2-40B4-BE49-F238E27FC236}">
                <a16:creationId xmlns:a16="http://schemas.microsoft.com/office/drawing/2014/main" id="{275F7DCC-C1F9-46DC-86AC-5D021E92AB3C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2226902" y="1552349"/>
            <a:ext cx="4690204" cy="1825197"/>
          </a:xfrm>
        </p:spPr>
        <p:txBody>
          <a:bodyPr anchor="b" anchorCtr="1"/>
          <a:lstStyle>
            <a:lvl1pPr algn="ctr">
              <a:lnSpc>
                <a:spcPct val="90000"/>
              </a:lnSpc>
              <a:defRPr sz="5500">
                <a:solidFill>
                  <a:srgbClr val="FFC000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66;p2">
            <a:extLst>
              <a:ext uri="{FF2B5EF4-FFF2-40B4-BE49-F238E27FC236}">
                <a16:creationId xmlns:a16="http://schemas.microsoft.com/office/drawing/2014/main" id="{2C312E88-320A-414B-BC82-720DDEB38956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335752" y="3378077"/>
            <a:ext cx="4502999" cy="412202"/>
          </a:xfrm>
          <a:solidFill>
            <a:srgbClr val="757A65"/>
          </a:solidFill>
        </p:spPr>
        <p:txBody>
          <a:bodyPr anchorCtr="1"/>
          <a:lstStyle>
            <a:lvl1pPr algn="ctr"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856334854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0">
            <a:extLst>
              <a:ext uri="{FF2B5EF4-FFF2-40B4-BE49-F238E27FC236}">
                <a16:creationId xmlns:a16="http://schemas.microsoft.com/office/drawing/2014/main" id="{B46C1DF4-B036-4179-993D-B993B56F6189}"/>
              </a:ext>
            </a:extLst>
          </p:cNvPr>
          <p:cNvSpPr/>
          <p:nvPr/>
        </p:nvSpPr>
        <p:spPr>
          <a:xfrm>
            <a:off x="0" y="4596725"/>
            <a:ext cx="9179652" cy="550971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300;p14">
            <a:extLst>
              <a:ext uri="{FF2B5EF4-FFF2-40B4-BE49-F238E27FC236}">
                <a16:creationId xmlns:a16="http://schemas.microsoft.com/office/drawing/2014/main" id="{DADBC424-E1D6-4EE2-8053-5942770F453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560280"/>
            <a:ext cx="5808899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301;p14">
            <a:extLst>
              <a:ext uri="{FF2B5EF4-FFF2-40B4-BE49-F238E27FC236}">
                <a16:creationId xmlns:a16="http://schemas.microsoft.com/office/drawing/2014/main" id="{04691156-DA31-4F2A-974C-71CA7A2D3F0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67572" y="3295278"/>
            <a:ext cx="2713198" cy="407401"/>
          </a:xfrm>
          <a:solidFill>
            <a:srgbClr val="5F6454"/>
          </a:solidFill>
        </p:spPr>
        <p:txBody>
          <a:bodyPr anchor="ctr"/>
          <a:lstStyle>
            <a:lvl1pPr algn="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5" name="Google Shape;302;p14">
            <a:extLst>
              <a:ext uri="{FF2B5EF4-FFF2-40B4-BE49-F238E27FC236}">
                <a16:creationId xmlns:a16="http://schemas.microsoft.com/office/drawing/2014/main" id="{F28EEB7A-D54A-491D-AEC7-2625FD4F8A6A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667600" y="3702670"/>
            <a:ext cx="1765496" cy="612300"/>
          </a:xfrm>
        </p:spPr>
        <p:txBody>
          <a:bodyPr/>
          <a:lstStyle>
            <a:lvl1pPr>
              <a:lnSpc>
                <a:spcPct val="115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303;p14">
            <a:extLst>
              <a:ext uri="{FF2B5EF4-FFF2-40B4-BE49-F238E27FC236}">
                <a16:creationId xmlns:a16="http://schemas.microsoft.com/office/drawing/2014/main" id="{58B221FA-3378-4D89-AC74-E9A3F909327B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4761198" y="3295278"/>
            <a:ext cx="2713198" cy="407401"/>
          </a:xfrm>
          <a:solidFill>
            <a:srgbClr val="5F6454"/>
          </a:solidFill>
        </p:spPr>
        <p:txBody>
          <a:bodyPr anchor="ctr"/>
          <a:lstStyle>
            <a:lvl1pPr>
              <a:defRPr sz="2000"/>
            </a:lvl1pPr>
          </a:lstStyle>
          <a:p>
            <a:pPr lvl="0"/>
            <a:endParaRPr lang="es-PE"/>
          </a:p>
        </p:txBody>
      </p:sp>
      <p:sp>
        <p:nvSpPr>
          <p:cNvPr id="7" name="Google Shape;304;p14">
            <a:extLst>
              <a:ext uri="{FF2B5EF4-FFF2-40B4-BE49-F238E27FC236}">
                <a16:creationId xmlns:a16="http://schemas.microsoft.com/office/drawing/2014/main" id="{23A41911-221D-4615-B1DA-BC9834BCAC31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5708772" y="3702679"/>
            <a:ext cx="1765496" cy="612300"/>
          </a:xfrm>
        </p:spPr>
        <p:txBody>
          <a:bodyPr/>
          <a:lstStyle>
            <a:lvl1pPr algn="r">
              <a:lnSpc>
                <a:spcPct val="115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8" name="Google Shape;305;p14">
            <a:extLst>
              <a:ext uri="{FF2B5EF4-FFF2-40B4-BE49-F238E27FC236}">
                <a16:creationId xmlns:a16="http://schemas.microsoft.com/office/drawing/2014/main" id="{C648632C-AE2C-4A36-8A6F-664F5961BB43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1667600" y="2238076"/>
            <a:ext cx="1765496" cy="612300"/>
          </a:xfrm>
        </p:spPr>
        <p:txBody>
          <a:bodyPr/>
          <a:lstStyle>
            <a:lvl1pPr>
              <a:lnSpc>
                <a:spcPct val="115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306;p14">
            <a:extLst>
              <a:ext uri="{FF2B5EF4-FFF2-40B4-BE49-F238E27FC236}">
                <a16:creationId xmlns:a16="http://schemas.microsoft.com/office/drawing/2014/main" id="{82D4AD69-A7E5-4731-BCD3-7676DAAB7D8A}"/>
              </a:ext>
            </a:extLst>
          </p:cNvPr>
          <p:cNvSpPr txBox="1">
            <a:spLocks noGrp="1"/>
          </p:cNvSpPr>
          <p:nvPr>
            <p:ph type="subTitle" idx="5"/>
          </p:nvPr>
        </p:nvSpPr>
        <p:spPr>
          <a:xfrm>
            <a:off x="5708772" y="2238076"/>
            <a:ext cx="1765496" cy="612300"/>
          </a:xfrm>
        </p:spPr>
        <p:txBody>
          <a:bodyPr/>
          <a:lstStyle>
            <a:lvl1pPr algn="r">
              <a:lnSpc>
                <a:spcPct val="115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0" name="Google Shape;307;p14">
            <a:extLst>
              <a:ext uri="{FF2B5EF4-FFF2-40B4-BE49-F238E27FC236}">
                <a16:creationId xmlns:a16="http://schemas.microsoft.com/office/drawing/2014/main" id="{1870F2E1-FF27-4D67-836A-9C1CF71C451D}"/>
              </a:ext>
            </a:extLst>
          </p:cNvPr>
          <p:cNvSpPr txBox="1">
            <a:spLocks noGrp="1"/>
          </p:cNvSpPr>
          <p:nvPr>
            <p:ph type="title" idx="6"/>
          </p:nvPr>
        </p:nvSpPr>
        <p:spPr>
          <a:xfrm>
            <a:off x="1667572" y="1830674"/>
            <a:ext cx="2713198" cy="407401"/>
          </a:xfrm>
          <a:solidFill>
            <a:srgbClr val="5F6454"/>
          </a:solidFill>
        </p:spPr>
        <p:txBody>
          <a:bodyPr anchor="ctr"/>
          <a:lstStyle>
            <a:lvl1pPr algn="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11" name="Google Shape;308;p14">
            <a:extLst>
              <a:ext uri="{FF2B5EF4-FFF2-40B4-BE49-F238E27FC236}">
                <a16:creationId xmlns:a16="http://schemas.microsoft.com/office/drawing/2014/main" id="{9A7EAC68-300B-45ED-AFB9-0C848595F8C1}"/>
              </a:ext>
            </a:extLst>
          </p:cNvPr>
          <p:cNvSpPr txBox="1">
            <a:spLocks noGrp="1"/>
          </p:cNvSpPr>
          <p:nvPr>
            <p:ph type="title" idx="7"/>
          </p:nvPr>
        </p:nvSpPr>
        <p:spPr>
          <a:xfrm>
            <a:off x="4761198" y="1830674"/>
            <a:ext cx="2713198" cy="407401"/>
          </a:xfrm>
          <a:solidFill>
            <a:srgbClr val="5F6454"/>
          </a:solidFill>
        </p:spPr>
        <p:txBody>
          <a:bodyPr anchor="ctr"/>
          <a:lstStyle>
            <a:lvl1pPr>
              <a:defRPr sz="20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78403908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6">
            <a:extLst>
              <a:ext uri="{FF2B5EF4-FFF2-40B4-BE49-F238E27FC236}">
                <a16:creationId xmlns:a16="http://schemas.microsoft.com/office/drawing/2014/main" id="{3985BF6D-DD89-4974-A750-40C0A20FD59E}"/>
              </a:ext>
            </a:extLst>
          </p:cNvPr>
          <p:cNvSpPr/>
          <p:nvPr/>
        </p:nvSpPr>
        <p:spPr>
          <a:xfrm>
            <a:off x="-21625" y="35588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320;p15">
            <a:extLst>
              <a:ext uri="{FF2B5EF4-FFF2-40B4-BE49-F238E27FC236}">
                <a16:creationId xmlns:a16="http://schemas.microsoft.com/office/drawing/2014/main" id="{C8546D91-1B76-4A62-8B46-6B03495741E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164122" y="2955130"/>
            <a:ext cx="2549703" cy="407401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321;p15">
            <a:extLst>
              <a:ext uri="{FF2B5EF4-FFF2-40B4-BE49-F238E27FC236}">
                <a16:creationId xmlns:a16="http://schemas.microsoft.com/office/drawing/2014/main" id="{269FDC18-3AB3-46C2-9601-593F716F41A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64122" y="3242151"/>
            <a:ext cx="2549703" cy="1011600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322;p15">
            <a:extLst>
              <a:ext uri="{FF2B5EF4-FFF2-40B4-BE49-F238E27FC236}">
                <a16:creationId xmlns:a16="http://schemas.microsoft.com/office/drawing/2014/main" id="{1DFAC016-C006-4766-A955-00EC9FFCF4EB}"/>
              </a:ext>
            </a:extLst>
          </p:cNvPr>
          <p:cNvSpPr txBox="1">
            <a:spLocks noGrp="1"/>
          </p:cNvSpPr>
          <p:nvPr>
            <p:ph type="title" idx="1"/>
          </p:nvPr>
        </p:nvSpPr>
        <p:spPr>
          <a:xfrm>
            <a:off x="5428216" y="2955130"/>
            <a:ext cx="2549703" cy="407401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323;p15">
            <a:extLst>
              <a:ext uri="{FF2B5EF4-FFF2-40B4-BE49-F238E27FC236}">
                <a16:creationId xmlns:a16="http://schemas.microsoft.com/office/drawing/2014/main" id="{BECE7FF2-4DFE-4D90-9E93-9334858654D6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5428216" y="3242151"/>
            <a:ext cx="2549703" cy="1011600"/>
          </a:xfrm>
        </p:spPr>
        <p:txBody>
          <a:bodyPr anchorCtr="1"/>
          <a:lstStyle>
            <a:lvl1pPr algn="ctr">
              <a:lnSpc>
                <a:spcPct val="115000"/>
              </a:lnSpc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324;p15">
            <a:extLst>
              <a:ext uri="{FF2B5EF4-FFF2-40B4-BE49-F238E27FC236}">
                <a16:creationId xmlns:a16="http://schemas.microsoft.com/office/drawing/2014/main" id="{B75FC6C9-3428-46AD-975C-75B5C937B96F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1667572" y="1901833"/>
            <a:ext cx="5808899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cxnSp>
        <p:nvCxnSpPr>
          <p:cNvPr id="8" name="Google Shape;325;p15">
            <a:extLst>
              <a:ext uri="{FF2B5EF4-FFF2-40B4-BE49-F238E27FC236}">
                <a16:creationId xmlns:a16="http://schemas.microsoft.com/office/drawing/2014/main" id="{7E9F494E-8604-4891-92FD-54DF7AFD1568}"/>
              </a:ext>
            </a:extLst>
          </p:cNvPr>
          <p:cNvCxnSpPr/>
          <p:nvPr/>
        </p:nvCxnSpPr>
        <p:spPr>
          <a:xfrm flipH="1">
            <a:off x="4568196" y="2967822"/>
            <a:ext cx="0" cy="1325999"/>
          </a:xfrm>
          <a:prstGeom prst="straightConnector1">
            <a:avLst/>
          </a:prstGeom>
          <a:noFill/>
          <a:ln w="19046" cap="flat">
            <a:solidFill>
              <a:srgbClr val="2A2D32"/>
            </a:solidFill>
            <a:prstDash val="solid"/>
            <a:round/>
          </a:ln>
        </p:spPr>
      </p:cxnSp>
      <p:grpSp>
        <p:nvGrpSpPr>
          <p:cNvPr id="9" name="Google Shape;326;p15">
            <a:extLst>
              <a:ext uri="{FF2B5EF4-FFF2-40B4-BE49-F238E27FC236}">
                <a16:creationId xmlns:a16="http://schemas.microsoft.com/office/drawing/2014/main" id="{89B4A010-247F-4BF7-81DE-296F42AE0D0E}"/>
              </a:ext>
            </a:extLst>
          </p:cNvPr>
          <p:cNvGrpSpPr/>
          <p:nvPr/>
        </p:nvGrpSpPr>
        <p:grpSpPr>
          <a:xfrm>
            <a:off x="-59161" y="-1507122"/>
            <a:ext cx="9446949" cy="2972357"/>
            <a:chOff x="-59161" y="-1507122"/>
            <a:chExt cx="9446949" cy="2972357"/>
          </a:xfrm>
        </p:grpSpPr>
        <p:sp>
          <p:nvSpPr>
            <p:cNvPr id="10" name="Google Shape;327;p15">
              <a:extLst>
                <a:ext uri="{FF2B5EF4-FFF2-40B4-BE49-F238E27FC236}">
                  <a16:creationId xmlns:a16="http://schemas.microsoft.com/office/drawing/2014/main" id="{A3EC44AF-411E-4BEB-93ED-B70733F3D991}"/>
                </a:ext>
              </a:extLst>
            </p:cNvPr>
            <p:cNvSpPr/>
            <p:nvPr/>
          </p:nvSpPr>
          <p:spPr>
            <a:xfrm rot="11416001">
              <a:off x="8820220" y="632408"/>
              <a:ext cx="567568" cy="4808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620"/>
                <a:gd name="f4" fmla="val 10421"/>
                <a:gd name="f5" fmla="val 25454"/>
                <a:gd name="f6" fmla="val 24457"/>
                <a:gd name="f7" fmla="val 23293"/>
                <a:gd name="f8" fmla="val 429"/>
                <a:gd name="f9" fmla="val 22451"/>
                <a:gd name="f10" fmla="val 545"/>
                <a:gd name="f11" fmla="val 21468"/>
                <a:gd name="f12" fmla="val 691"/>
                <a:gd name="f13" fmla="val 20986"/>
                <a:gd name="f14" fmla="val 942"/>
                <a:gd name="f15" fmla="val 20108"/>
                <a:gd name="f16" fmla="val 1319"/>
                <a:gd name="f17" fmla="val 19354"/>
                <a:gd name="f18" fmla="val 1654"/>
                <a:gd name="f19" fmla="val 18308"/>
                <a:gd name="f20" fmla="val 1675"/>
                <a:gd name="f21" fmla="val 17492"/>
                <a:gd name="f22" fmla="val 1905"/>
                <a:gd name="f23" fmla="val 16111"/>
                <a:gd name="f24" fmla="val 2282"/>
                <a:gd name="f25" fmla="val 14751"/>
                <a:gd name="f26" fmla="val 2658"/>
                <a:gd name="f27" fmla="val 13370"/>
                <a:gd name="f28" fmla="val 3077"/>
                <a:gd name="f29" fmla="val 10378"/>
                <a:gd name="f30" fmla="val 3976"/>
                <a:gd name="f31" fmla="val 7428"/>
                <a:gd name="f32" fmla="val 5127"/>
                <a:gd name="f33" fmla="val 4268"/>
                <a:gd name="f34" fmla="val 5650"/>
                <a:gd name="f35" fmla="val 2929"/>
                <a:gd name="f36" fmla="val 5859"/>
                <a:gd name="f37" fmla="val 1548"/>
                <a:gd name="f38" fmla="val 6090"/>
                <a:gd name="f39" fmla="val 188"/>
                <a:gd name="f40" fmla="val 6320"/>
                <a:gd name="f41" fmla="val 6362"/>
                <a:gd name="f42" fmla="val 10002"/>
                <a:gd name="f43" fmla="val 274"/>
                <a:gd name="f44" fmla="val 10327"/>
                <a:gd name="f45" fmla="val 534"/>
                <a:gd name="f46" fmla="val 10301"/>
                <a:gd name="f47" fmla="val 851"/>
                <a:gd name="f48" fmla="val 1276"/>
                <a:gd name="f49" fmla="val 1803"/>
                <a:gd name="f50" fmla="val 10348"/>
                <a:gd name="f51" fmla="val 2153"/>
                <a:gd name="f52" fmla="val 2244"/>
                <a:gd name="f53" fmla="val 2323"/>
                <a:gd name="f54" fmla="val 10345"/>
                <a:gd name="f55" fmla="val 2385"/>
                <a:gd name="f56" fmla="val 10337"/>
                <a:gd name="f57" fmla="val 3285"/>
                <a:gd name="f58" fmla="val 10232"/>
                <a:gd name="f59" fmla="val 4143"/>
                <a:gd name="f60" fmla="val 5022"/>
                <a:gd name="f61" fmla="val 9856"/>
                <a:gd name="f62" fmla="val 5608"/>
                <a:gd name="f63" fmla="val 9730"/>
                <a:gd name="f64" fmla="val 6193"/>
                <a:gd name="f65" fmla="val 9521"/>
                <a:gd name="f66" fmla="val 6779"/>
                <a:gd name="f67" fmla="val 9396"/>
                <a:gd name="f68" fmla="val 6842"/>
                <a:gd name="f69" fmla="val 6905"/>
                <a:gd name="f70" fmla="val 9375"/>
                <a:gd name="f71" fmla="val 6968"/>
                <a:gd name="f72" fmla="val 7112"/>
                <a:gd name="f73" fmla="val 9349"/>
                <a:gd name="f74" fmla="val 7246"/>
                <a:gd name="f75" fmla="val 9338"/>
                <a:gd name="f76" fmla="val 7375"/>
                <a:gd name="f77" fmla="val 7768"/>
                <a:gd name="f78" fmla="val 8111"/>
                <a:gd name="f79" fmla="val 9437"/>
                <a:gd name="f80" fmla="val 8537"/>
                <a:gd name="f81" fmla="val 9500"/>
                <a:gd name="f82" fmla="val 9127"/>
                <a:gd name="f83" fmla="val 9575"/>
                <a:gd name="f84" fmla="val 9809"/>
                <a:gd name="f85" fmla="val 9642"/>
                <a:gd name="f86" fmla="val 10492"/>
                <a:gd name="f87" fmla="val 11334"/>
                <a:gd name="f88" fmla="val 12177"/>
                <a:gd name="f89" fmla="val 9540"/>
                <a:gd name="f90" fmla="val 12847"/>
                <a:gd name="f91" fmla="val 9228"/>
                <a:gd name="f92" fmla="val 13328"/>
                <a:gd name="f93" fmla="val 9019"/>
                <a:gd name="f94" fmla="val 13559"/>
                <a:gd name="f95" fmla="val 8789"/>
                <a:gd name="f96" fmla="val 14165"/>
                <a:gd name="f97" fmla="val 8684"/>
                <a:gd name="f98" fmla="val 14919"/>
                <a:gd name="f99" fmla="val 8538"/>
                <a:gd name="f100" fmla="val 15735"/>
                <a:gd name="f101" fmla="val 8517"/>
                <a:gd name="f102" fmla="val 16488"/>
                <a:gd name="f103" fmla="val 8412"/>
                <a:gd name="f104" fmla="val 19124"/>
                <a:gd name="f105" fmla="val 8098"/>
                <a:gd name="f106" fmla="val 21028"/>
                <a:gd name="f107" fmla="val 7115"/>
                <a:gd name="f108" fmla="val 23267"/>
                <a:gd name="f109" fmla="val 6131"/>
                <a:gd name="f110" fmla="val 24857"/>
                <a:gd name="f111" fmla="val 5462"/>
                <a:gd name="f112" fmla="val 27473"/>
                <a:gd name="f113" fmla="val 4499"/>
                <a:gd name="f114" fmla="val 27577"/>
                <a:gd name="f115" fmla="val 2888"/>
                <a:gd name="f116" fmla="val 27619"/>
                <a:gd name="f117" fmla="val 2177"/>
                <a:gd name="f118" fmla="val 27326"/>
                <a:gd name="f119" fmla="val 817"/>
                <a:gd name="f120" fmla="val 26636"/>
                <a:gd name="f121" fmla="val 315"/>
                <a:gd name="f122" fmla="val 26303"/>
                <a:gd name="f123" fmla="val 84"/>
                <a:gd name="f124" fmla="val 25895"/>
                <a:gd name="f125" fmla="*/ f0 1 27620"/>
                <a:gd name="f126" fmla="*/ f1 1 10421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27620"/>
                <a:gd name="f133" fmla="*/ f130 1 10421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27620" h="104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" y="f41"/>
                    <a:pt x="f39" y="f42"/>
                    <a:pt x="f39" y="f4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42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328;p15">
              <a:extLst>
                <a:ext uri="{FF2B5EF4-FFF2-40B4-BE49-F238E27FC236}">
                  <a16:creationId xmlns:a16="http://schemas.microsoft.com/office/drawing/2014/main" id="{38924E3B-BE12-48FD-8A51-843730CBA99A}"/>
                </a:ext>
              </a:extLst>
            </p:cNvPr>
            <p:cNvSpPr/>
            <p:nvPr/>
          </p:nvSpPr>
          <p:spPr>
            <a:xfrm rot="10269753">
              <a:off x="87262" y="-322198"/>
              <a:ext cx="3475122" cy="81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329;p15">
              <a:extLst>
                <a:ext uri="{FF2B5EF4-FFF2-40B4-BE49-F238E27FC236}">
                  <a16:creationId xmlns:a16="http://schemas.microsoft.com/office/drawing/2014/main" id="{F39A34C8-AB2A-4B6B-9C43-629152BA2759}"/>
                </a:ext>
              </a:extLst>
            </p:cNvPr>
            <p:cNvSpPr/>
            <p:nvPr/>
          </p:nvSpPr>
          <p:spPr>
            <a:xfrm rot="10269753">
              <a:off x="-59161" y="240981"/>
              <a:ext cx="3475122" cy="81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330;p15">
              <a:extLst>
                <a:ext uri="{FF2B5EF4-FFF2-40B4-BE49-F238E27FC236}">
                  <a16:creationId xmlns:a16="http://schemas.microsoft.com/office/drawing/2014/main" id="{F368DF9D-6F1F-4E1E-AE79-FC3722B27E3F}"/>
                </a:ext>
              </a:extLst>
            </p:cNvPr>
            <p:cNvSpPr/>
            <p:nvPr/>
          </p:nvSpPr>
          <p:spPr>
            <a:xfrm rot="10089168">
              <a:off x="4785183" y="42063"/>
              <a:ext cx="3834490" cy="14231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642"/>
                <a:gd name="f4" fmla="val 64076"/>
                <a:gd name="f5" fmla="val 12101"/>
                <a:gd name="f6" fmla="val 1"/>
                <a:gd name="f7" fmla="val 11956"/>
                <a:gd name="f8" fmla="val 11807"/>
                <a:gd name="f9" fmla="val 2"/>
                <a:gd name="f10" fmla="val 11655"/>
                <a:gd name="f11" fmla="val 6"/>
                <a:gd name="f12" fmla="val 257"/>
                <a:gd name="f13" fmla="val 13705"/>
                <a:gd name="f14" fmla="val 10740"/>
                <a:gd name="f15" fmla="val 14270"/>
                <a:gd name="f16" fmla="val 15573"/>
                <a:gd name="f17" fmla="val 14542"/>
                <a:gd name="f18" fmla="val 17854"/>
                <a:gd name="f19" fmla="val 11613"/>
                <a:gd name="f20" fmla="val 19549"/>
                <a:gd name="f21" fmla="val 11906"/>
                <a:gd name="f22" fmla="val 22164"/>
                <a:gd name="f23" fmla="val 12220"/>
                <a:gd name="f24" fmla="val 24717"/>
                <a:gd name="f25" fmla="val 13894"/>
                <a:gd name="f26" fmla="val 27060"/>
                <a:gd name="f27" fmla="val 16405"/>
                <a:gd name="f28" fmla="val 29341"/>
                <a:gd name="f29" fmla="val 21991"/>
                <a:gd name="f30" fmla="val 34404"/>
                <a:gd name="f31" fmla="val 30381"/>
                <a:gd name="f32" fmla="val 37899"/>
                <a:gd name="f33" fmla="val 37454"/>
                <a:gd name="f34" fmla="val 40096"/>
                <a:gd name="f35" fmla="val 52540"/>
                <a:gd name="f36" fmla="val 44782"/>
                <a:gd name="f37" fmla="val 67835"/>
                <a:gd name="f38" fmla="val 45578"/>
                <a:gd name="f39" fmla="val 82942"/>
                <a:gd name="f40" fmla="val 51687"/>
                <a:gd name="f41" fmla="val 90579"/>
                <a:gd name="f42" fmla="val 54784"/>
                <a:gd name="f43" fmla="val 99095"/>
                <a:gd name="f44" fmla="val 60663"/>
                <a:gd name="f45" fmla="val 106920"/>
                <a:gd name="f46" fmla="val 61542"/>
                <a:gd name="f47" fmla="val 108625"/>
                <a:gd name="f48" fmla="val 61735"/>
                <a:gd name="f49" fmla="val 110310"/>
                <a:gd name="f50" fmla="val 61807"/>
                <a:gd name="f51" fmla="val 111983"/>
                <a:gd name="f52" fmla="val 117169"/>
                <a:gd name="f53" fmla="val 122249"/>
                <a:gd name="f54" fmla="val 61110"/>
                <a:gd name="f55" fmla="val 127496"/>
                <a:gd name="f56" fmla="val 128663"/>
                <a:gd name="f57" fmla="val 129838"/>
                <a:gd name="f58" fmla="val 61144"/>
                <a:gd name="f59" fmla="val 131024"/>
                <a:gd name="f60" fmla="val 61228"/>
                <a:gd name="f61" fmla="val 139426"/>
                <a:gd name="f62" fmla="val 61828"/>
                <a:gd name="f63" fmla="val 149726"/>
                <a:gd name="f64" fmla="val 64075"/>
                <a:gd name="f65" fmla="val 158329"/>
                <a:gd name="f66" fmla="val 160524"/>
                <a:gd name="f67" fmla="val 162609"/>
                <a:gd name="f68" fmla="val 63929"/>
                <a:gd name="f69" fmla="val 164523"/>
                <a:gd name="f70" fmla="val 63572"/>
                <a:gd name="f71" fmla="val 170026"/>
                <a:gd name="f72" fmla="val 62567"/>
                <a:gd name="f73" fmla="val 171114"/>
                <a:gd name="f74" fmla="val 58027"/>
                <a:gd name="f75" fmla="val 163770"/>
                <a:gd name="f76" fmla="val 54742"/>
                <a:gd name="f77" fmla="val 159836"/>
                <a:gd name="f78" fmla="val 52964"/>
                <a:gd name="f79" fmla="val 147344"/>
                <a:gd name="f80" fmla="val 53173"/>
                <a:gd name="f81" fmla="val 144436"/>
                <a:gd name="f82" fmla="val 49971"/>
                <a:gd name="f83" fmla="val 143034"/>
                <a:gd name="f84" fmla="val 48444"/>
                <a:gd name="f85" fmla="val 145440"/>
                <a:gd name="f86" fmla="val 45619"/>
                <a:gd name="f87" fmla="val 146466"/>
                <a:gd name="f88" fmla="val 45054"/>
                <a:gd name="f89" fmla="val 147509"/>
                <a:gd name="f90" fmla="val 44477"/>
                <a:gd name="f91" fmla="val 148942"/>
                <a:gd name="f92" fmla="val 44285"/>
                <a:gd name="f93" fmla="val 150500"/>
                <a:gd name="f94" fmla="val 152440"/>
                <a:gd name="f95" fmla="val 154573"/>
                <a:gd name="f96" fmla="val 44583"/>
                <a:gd name="f97" fmla="val 156384"/>
                <a:gd name="f98" fmla="val 44803"/>
                <a:gd name="f99" fmla="val 159071"/>
                <a:gd name="f100" fmla="val 45124"/>
                <a:gd name="f101" fmla="val 163596"/>
                <a:gd name="f102" fmla="val 46317"/>
                <a:gd name="f103" fmla="val 167003"/>
                <a:gd name="f104" fmla="val 168928"/>
                <a:gd name="f105" fmla="val 170497"/>
                <a:gd name="f106" fmla="val 45936"/>
                <a:gd name="f107" fmla="val 171176"/>
                <a:gd name="f108" fmla="val 172641"/>
                <a:gd name="f109" fmla="val 42355"/>
                <a:gd name="f110" fmla="val 169126"/>
                <a:gd name="f111" fmla="val 38463"/>
                <a:gd name="f112" fmla="val 165946"/>
                <a:gd name="f113" fmla="val 36476"/>
                <a:gd name="f114" fmla="val 160020"/>
                <a:gd name="f115" fmla="val 32787"/>
                <a:gd name="f116" fmla="val 147529"/>
                <a:gd name="f117" fmla="val 29307"/>
                <a:gd name="f118" fmla="val 140500"/>
                <a:gd name="f119" fmla="val 139835"/>
                <a:gd name="f120" fmla="val 139219"/>
                <a:gd name="f121" fmla="val 29338"/>
                <a:gd name="f122" fmla="val 138661"/>
                <a:gd name="f123" fmla="val 29404"/>
                <a:gd name="f124" fmla="val 134121"/>
                <a:gd name="f125" fmla="val 29927"/>
                <a:gd name="f126" fmla="val 131652"/>
                <a:gd name="f127" fmla="val 33295"/>
                <a:gd name="f128" fmla="val 127028"/>
                <a:gd name="f129" fmla="val 33588"/>
                <a:gd name="f130" fmla="val 126832"/>
                <a:gd name="f131" fmla="val 33600"/>
                <a:gd name="f132" fmla="val 126640"/>
                <a:gd name="f133" fmla="val 33605"/>
                <a:gd name="f134" fmla="val 126452"/>
                <a:gd name="f135" fmla="val 121819"/>
                <a:gd name="f136" fmla="val 119473"/>
                <a:gd name="f137" fmla="val 30240"/>
                <a:gd name="f138" fmla="val 114808"/>
                <a:gd name="f139" fmla="val 28671"/>
                <a:gd name="f140" fmla="val 112621"/>
                <a:gd name="f141" fmla="val 27934"/>
                <a:gd name="f142" fmla="val 110690"/>
                <a:gd name="f143" fmla="val 27626"/>
                <a:gd name="f144" fmla="val 108943"/>
                <a:gd name="f145" fmla="val 100192"/>
                <a:gd name="f146" fmla="val 96064"/>
                <a:gd name="f147" fmla="val 35343"/>
                <a:gd name="f148" fmla="val 87486"/>
                <a:gd name="f149" fmla="val 86410"/>
                <a:gd name="f150" fmla="val 85264"/>
                <a:gd name="f151" fmla="val 35222"/>
                <a:gd name="f152" fmla="val 84030"/>
                <a:gd name="f153" fmla="val 34948"/>
                <a:gd name="f154" fmla="val 74949"/>
                <a:gd name="f155" fmla="val 32940"/>
                <a:gd name="f156" fmla="val 66893"/>
                <a:gd name="f157" fmla="val 27646"/>
                <a:gd name="f158" fmla="val 58545"/>
                <a:gd name="f159" fmla="val 23189"/>
                <a:gd name="f160" fmla="val 49757"/>
                <a:gd name="f161" fmla="val 18502"/>
                <a:gd name="f162" fmla="val 42496"/>
                <a:gd name="f163" fmla="val 16724"/>
                <a:gd name="f164" fmla="val 33666"/>
                <a:gd name="f165" fmla="val 15908"/>
                <a:gd name="f166" fmla="val 28854"/>
                <a:gd name="f167" fmla="val 15447"/>
                <a:gd name="f168" fmla="val 23749"/>
                <a:gd name="f169" fmla="val 15615"/>
                <a:gd name="f170" fmla="val 21050"/>
                <a:gd name="f171" fmla="val 10363"/>
                <a:gd name="f172" fmla="val 18766"/>
                <a:gd name="f173" fmla="val 5940"/>
                <a:gd name="f174" fmla="val 20609"/>
                <a:gd name="f175" fmla="*/ f0 1 172642"/>
                <a:gd name="f176" fmla="*/ f1 1 64076"/>
                <a:gd name="f177" fmla="val f2"/>
                <a:gd name="f178" fmla="val f3"/>
                <a:gd name="f179" fmla="val f4"/>
                <a:gd name="f180" fmla="+- f179 0 f177"/>
                <a:gd name="f181" fmla="+- f178 0 f177"/>
                <a:gd name="f182" fmla="*/ f181 1 172642"/>
                <a:gd name="f183" fmla="*/ f180 1 64076"/>
                <a:gd name="f184" fmla="*/ f177 1 f182"/>
                <a:gd name="f185" fmla="*/ f178 1 f182"/>
                <a:gd name="f186" fmla="*/ f177 1 f183"/>
                <a:gd name="f187" fmla="*/ f179 1 f183"/>
                <a:gd name="f188" fmla="*/ f184 f175 1"/>
                <a:gd name="f189" fmla="*/ f185 f175 1"/>
                <a:gd name="f190" fmla="*/ f187 f176 1"/>
                <a:gd name="f191" fmla="*/ f186 f1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8" t="f191" r="f189" b="f190"/>
              <a:pathLst>
                <a:path w="172642" h="640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6"/>
                    <a:pt x="f107" y="f98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7"/>
                  </a:cubicBezTo>
                  <a:cubicBezTo>
                    <a:pt x="f149" y="f147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6"/>
                    <a:pt x="f5" y="f6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331;p15">
              <a:extLst>
                <a:ext uri="{FF2B5EF4-FFF2-40B4-BE49-F238E27FC236}">
                  <a16:creationId xmlns:a16="http://schemas.microsoft.com/office/drawing/2014/main" id="{D967CCBC-B7B0-4D38-BC3F-D2D2877E46F2}"/>
                </a:ext>
              </a:extLst>
            </p:cNvPr>
            <p:cNvSpPr/>
            <p:nvPr/>
          </p:nvSpPr>
          <p:spPr>
            <a:xfrm rot="10799991">
              <a:off x="3600578" y="451365"/>
              <a:ext cx="1833884" cy="5682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240"/>
                <a:gd name="f4" fmla="val 27653"/>
                <a:gd name="f5" fmla="val 35580"/>
                <a:gd name="f6" fmla="val 1"/>
                <a:gd name="f7" fmla="val 33678"/>
                <a:gd name="f8" fmla="val 31801"/>
                <a:gd name="f9" fmla="val 169"/>
                <a:gd name="f10" fmla="val 30172"/>
                <a:gd name="f11" fmla="val 226"/>
                <a:gd name="f12" fmla="val 22891"/>
                <a:gd name="f13" fmla="val 498"/>
                <a:gd name="f14" fmla="val 9290"/>
                <a:gd name="f15" fmla="val 1858"/>
                <a:gd name="f16" fmla="val 5357"/>
                <a:gd name="f17" fmla="val 6503"/>
                <a:gd name="f18" fmla="val 12843"/>
                <a:gd name="f19" fmla="val 17200"/>
                <a:gd name="f20" fmla="val 20961"/>
                <a:gd name="f21" fmla="val 24355"/>
                <a:gd name="f22" fmla="val 21882"/>
                <a:gd name="f23" fmla="val 25184"/>
                <a:gd name="f24" fmla="val 21988"/>
                <a:gd name="f25" fmla="val 25990"/>
                <a:gd name="f26" fmla="val 22036"/>
                <a:gd name="f27" fmla="val 26776"/>
                <a:gd name="f28" fmla="val 34606"/>
                <a:gd name="f29" fmla="val 40541"/>
                <a:gd name="f30" fmla="val 17275"/>
                <a:gd name="f31" fmla="val 47941"/>
                <a:gd name="f32" fmla="val 49356"/>
                <a:gd name="f33" fmla="val 50826"/>
                <a:gd name="f34" fmla="val 17449"/>
                <a:gd name="f35" fmla="val 52372"/>
                <a:gd name="f36" fmla="val 17865"/>
                <a:gd name="f37" fmla="val 60352"/>
                <a:gd name="f38" fmla="val 20024"/>
                <a:gd name="f39" fmla="val 70522"/>
                <a:gd name="f40" fmla="val 27652"/>
                <a:gd name="f41" fmla="val 78155"/>
                <a:gd name="f42" fmla="val 79989"/>
                <a:gd name="f43" fmla="val 81676"/>
                <a:gd name="f44" fmla="val 27212"/>
                <a:gd name="f45" fmla="val 83151"/>
                <a:gd name="f46" fmla="val 26150"/>
                <a:gd name="f47" fmla="val 85703"/>
                <a:gd name="f48" fmla="val 24309"/>
                <a:gd name="f49" fmla="val 21568"/>
                <a:gd name="f50" fmla="val 86645"/>
                <a:gd name="f51" fmla="val 17969"/>
                <a:gd name="f52" fmla="val 84489"/>
                <a:gd name="f53" fmla="val 15007"/>
                <a:gd name="f54" fmla="val 75771"/>
                <a:gd name="f55" fmla="val 9113"/>
                <a:gd name="f56" fmla="val 71786"/>
                <a:gd name="f57" fmla="val 71633"/>
                <a:gd name="f58" fmla="val 71488"/>
                <a:gd name="f59" fmla="val 9122"/>
                <a:gd name="f60" fmla="val 71350"/>
                <a:gd name="f61" fmla="val 9139"/>
                <a:gd name="f62" fmla="val 68304"/>
                <a:gd name="f63" fmla="val 9534"/>
                <a:gd name="f64" fmla="val 67114"/>
                <a:gd name="f65" fmla="val 12583"/>
                <a:gd name="f66" fmla="val 63957"/>
                <a:gd name="f67" fmla="val 63428"/>
                <a:gd name="f68" fmla="val 62843"/>
                <a:gd name="f69" fmla="val 12497"/>
                <a:gd name="f70" fmla="val 62185"/>
                <a:gd name="f71" fmla="val 12299"/>
                <a:gd name="f72" fmla="val 58942"/>
                <a:gd name="f73" fmla="val 11336"/>
                <a:gd name="f74" fmla="val 58189"/>
                <a:gd name="f75" fmla="val 8805"/>
                <a:gd name="f76" fmla="val 56034"/>
                <a:gd name="f77" fmla="val 6943"/>
                <a:gd name="f78" fmla="val 52623"/>
                <a:gd name="f79" fmla="val 3971"/>
                <a:gd name="f80" fmla="val 51263"/>
                <a:gd name="f81" fmla="val 4599"/>
                <a:gd name="f82" fmla="val 47225"/>
                <a:gd name="f83" fmla="val 3344"/>
                <a:gd name="f84" fmla="val 44777"/>
                <a:gd name="f85" fmla="val 2590"/>
                <a:gd name="f86" fmla="val 42684"/>
                <a:gd name="f87" fmla="val 1147"/>
                <a:gd name="f88" fmla="val 40278"/>
                <a:gd name="f89" fmla="val 519"/>
                <a:gd name="f90" fmla="val 38782"/>
                <a:gd name="f91" fmla="val 119"/>
                <a:gd name="f92" fmla="val 37172"/>
                <a:gd name="f93" fmla="*/ f0 1 89240"/>
                <a:gd name="f94" fmla="*/ f1 1 27653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89240"/>
                <a:gd name="f101" fmla="*/ f98 1 27653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89240" h="276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3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332;p15">
              <a:extLst>
                <a:ext uri="{FF2B5EF4-FFF2-40B4-BE49-F238E27FC236}">
                  <a16:creationId xmlns:a16="http://schemas.microsoft.com/office/drawing/2014/main" id="{512E608B-828D-41BC-BA77-A9E09DF4BFC5}"/>
                </a:ext>
              </a:extLst>
            </p:cNvPr>
            <p:cNvSpPr/>
            <p:nvPr/>
          </p:nvSpPr>
          <p:spPr>
            <a:xfrm rot="10799991">
              <a:off x="2648970" y="-502508"/>
              <a:ext cx="4133426" cy="7914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140"/>
                <a:gd name="f4" fmla="val 38515"/>
                <a:gd name="f5" fmla="val 94289"/>
                <a:gd name="f6" fmla="val 93661"/>
                <a:gd name="f7" fmla="val 93005"/>
                <a:gd name="f8" fmla="val 36"/>
                <a:gd name="f9" fmla="val 92316"/>
                <a:gd name="f10" fmla="val 108"/>
                <a:gd name="f11" fmla="val 85725"/>
                <a:gd name="f12" fmla="val 799"/>
                <a:gd name="f13" fmla="val 82837"/>
                <a:gd name="f14" fmla="val 5402"/>
                <a:gd name="f15" fmla="val 77251"/>
                <a:gd name="f16" fmla="val 7222"/>
                <a:gd name="f17" fmla="val 76396"/>
                <a:gd name="f18" fmla="val 7499"/>
                <a:gd name="f19" fmla="val 75529"/>
                <a:gd name="f20" fmla="val 7610"/>
                <a:gd name="f21" fmla="val 74646"/>
                <a:gd name="f22" fmla="val 71787"/>
                <a:gd name="f23" fmla="val 68759"/>
                <a:gd name="f24" fmla="val 6447"/>
                <a:gd name="f25" fmla="val 65450"/>
                <a:gd name="f26" fmla="val 5967"/>
                <a:gd name="f27" fmla="val 64317"/>
                <a:gd name="f28" fmla="val 5805"/>
                <a:gd name="f29" fmla="val 63263"/>
                <a:gd name="f30" fmla="val 5728"/>
                <a:gd name="f31" fmla="val 62280"/>
                <a:gd name="f32" fmla="val 53007"/>
                <a:gd name="f33" fmla="val 50007"/>
                <a:gd name="f34" fmla="val 12505"/>
                <a:gd name="f35" fmla="val 45656"/>
                <a:gd name="f36" fmla="val 17538"/>
                <a:gd name="f37" fmla="val 42985"/>
                <a:gd name="f38" fmla="val 20641"/>
                <a:gd name="f39" fmla="val 39728"/>
                <a:gd name="f40" fmla="val 21499"/>
                <a:gd name="f41" fmla="val 35969"/>
                <a:gd name="f42" fmla="val 31541"/>
                <a:gd name="f43" fmla="val 26417"/>
                <a:gd name="f44" fmla="val 20308"/>
                <a:gd name="f45" fmla="val 20736"/>
                <a:gd name="f46" fmla="val 20195"/>
                <a:gd name="f47" fmla="val 20655"/>
                <a:gd name="f48" fmla="val 20194"/>
                <a:gd name="f49" fmla="val 20573"/>
                <a:gd name="f50" fmla="val 20193"/>
                <a:gd name="f51" fmla="val 20489"/>
                <a:gd name="f52" fmla="val 14088"/>
                <a:gd name="f53" fmla="val 1"/>
                <a:gd name="f54" fmla="val 24142"/>
                <a:gd name="f55" fmla="val 4813"/>
                <a:gd name="f56" fmla="val 31598"/>
                <a:gd name="f57" fmla="val 8346"/>
                <a:gd name="f58" fmla="val 37109"/>
                <a:gd name="f59" fmla="val 20900"/>
                <a:gd name="f60" fmla="val 38514"/>
                <a:gd name="f61" fmla="val 27035"/>
                <a:gd name="f62" fmla="val 27585"/>
                <a:gd name="f63" fmla="val 28084"/>
                <a:gd name="f64" fmla="val 38503"/>
                <a:gd name="f65" fmla="val 28520"/>
                <a:gd name="f66" fmla="val 38482"/>
                <a:gd name="f67" fmla="val 38937"/>
                <a:gd name="f68" fmla="val 37951"/>
                <a:gd name="f69" fmla="val 46622"/>
                <a:gd name="f70" fmla="val 33851"/>
                <a:gd name="f71" fmla="val 57494"/>
                <a:gd name="f72" fmla="val 57759"/>
                <a:gd name="f73" fmla="val 58025"/>
                <a:gd name="f74" fmla="val 33853"/>
                <a:gd name="f75" fmla="val 58294"/>
                <a:gd name="f76" fmla="val 33858"/>
                <a:gd name="f77" fmla="val 61740"/>
                <a:gd name="f78" fmla="val 33934"/>
                <a:gd name="f79" fmla="val 65436"/>
                <a:gd name="f80" fmla="val 34342"/>
                <a:gd name="f81" fmla="val 68904"/>
                <a:gd name="f82" fmla="val 71205"/>
                <a:gd name="f83" fmla="val 73406"/>
                <a:gd name="f84" fmla="val 34162"/>
                <a:gd name="f85" fmla="val 75367"/>
                <a:gd name="f86" fmla="val 33586"/>
                <a:gd name="f87" fmla="val 82816"/>
                <a:gd name="f88" fmla="val 31410"/>
                <a:gd name="f89" fmla="val 84699"/>
                <a:gd name="f90" fmla="val 25049"/>
                <a:gd name="f91" fmla="val 87733"/>
                <a:gd name="f92" fmla="val 19798"/>
                <a:gd name="f93" fmla="val 89443"/>
                <a:gd name="f94" fmla="val 16843"/>
                <a:gd name="f95" fmla="val 91468"/>
                <a:gd name="f96" fmla="val 15635"/>
                <a:gd name="f97" fmla="val 93535"/>
                <a:gd name="f98" fmla="val 96300"/>
                <a:gd name="f99" fmla="val 99143"/>
                <a:gd name="f100" fmla="val 17794"/>
                <a:gd name="f101" fmla="val 101417"/>
                <a:gd name="f102" fmla="val 20823"/>
                <a:gd name="f103" fmla="val 104535"/>
                <a:gd name="f104" fmla="val 24966"/>
                <a:gd name="f105" fmla="val 106502"/>
                <a:gd name="f106" fmla="val 27309"/>
                <a:gd name="f107" fmla="val 112632"/>
                <a:gd name="f108" fmla="val 28816"/>
                <a:gd name="f109" fmla="val 118282"/>
                <a:gd name="f110" fmla="val 30197"/>
                <a:gd name="f111" fmla="val 125521"/>
                <a:gd name="f112" fmla="val 32666"/>
                <a:gd name="f113" fmla="val 131338"/>
                <a:gd name="f114" fmla="val 32958"/>
                <a:gd name="f115" fmla="val 131643"/>
                <a:gd name="f116" fmla="val 32975"/>
                <a:gd name="f117" fmla="val 131944"/>
                <a:gd name="f118" fmla="val 32983"/>
                <a:gd name="f119" fmla="val 132242"/>
                <a:gd name="f120" fmla="val 139924"/>
                <a:gd name="f121" fmla="val 145406"/>
                <a:gd name="f122" fmla="val 27661"/>
                <a:gd name="f123" fmla="val 150441"/>
                <a:gd name="f124" fmla="val 23773"/>
                <a:gd name="f125" fmla="val 154720"/>
                <a:gd name="f126" fmla="val 20461"/>
                <a:gd name="f127" fmla="val 158798"/>
                <a:gd name="f128" fmla="val 19588"/>
                <a:gd name="f129" fmla="val 163415"/>
                <a:gd name="f130" fmla="val 165797"/>
                <a:gd name="f131" fmla="val 168323"/>
                <a:gd name="f132" fmla="val 19820"/>
                <a:gd name="f133" fmla="val 171093"/>
                <a:gd name="f134" fmla="val 20070"/>
                <a:gd name="f135" fmla="val 171617"/>
                <a:gd name="f136" fmla="val 20116"/>
                <a:gd name="f137" fmla="val 172117"/>
                <a:gd name="f138" fmla="val 20138"/>
                <a:gd name="f139" fmla="val 172598"/>
                <a:gd name="f140" fmla="val 180600"/>
                <a:gd name="f141" fmla="val 182890"/>
                <a:gd name="f142" fmla="val 14032"/>
                <a:gd name="f143" fmla="val 189799"/>
                <a:gd name="f144" fmla="val 12098"/>
                <a:gd name="f145" fmla="val 192351"/>
                <a:gd name="f146" fmla="val 11386"/>
                <a:gd name="f147" fmla="val 197708"/>
                <a:gd name="f148" fmla="val 12516"/>
                <a:gd name="f149" fmla="val 198796"/>
                <a:gd name="f150" fmla="val 10235"/>
                <a:gd name="f151" fmla="val 201139"/>
                <a:gd name="f152" fmla="val 5339"/>
                <a:gd name="f153" fmla="val 184944"/>
                <a:gd name="f154" fmla="val 2661"/>
                <a:gd name="f155" fmla="val 181283"/>
                <a:gd name="f156" fmla="val 2473"/>
                <a:gd name="f157" fmla="val 181061"/>
                <a:gd name="f158" fmla="val 2463"/>
                <a:gd name="f159" fmla="val 180845"/>
                <a:gd name="f160" fmla="val 2458"/>
                <a:gd name="f161" fmla="val 180633"/>
                <a:gd name="f162" fmla="val 174226"/>
                <a:gd name="f163" fmla="val 172216"/>
                <a:gd name="f164" fmla="val 6981"/>
                <a:gd name="f165" fmla="val 166397"/>
                <a:gd name="f166" fmla="val 165309"/>
                <a:gd name="f167" fmla="val 164089"/>
                <a:gd name="f168" fmla="val 6823"/>
                <a:gd name="f169" fmla="val 162682"/>
                <a:gd name="f170" fmla="val 6448"/>
                <a:gd name="f171" fmla="val 157365"/>
                <a:gd name="f172" fmla="val 5011"/>
                <a:gd name="f173" fmla="val 149639"/>
                <a:gd name="f174" fmla="val 2854"/>
                <a:gd name="f175" fmla="val 143763"/>
                <a:gd name="f176" fmla="val 141684"/>
                <a:gd name="f177" fmla="val 139837"/>
                <a:gd name="f178" fmla="val 3124"/>
                <a:gd name="f179" fmla="val 138410"/>
                <a:gd name="f180" fmla="val 3791"/>
                <a:gd name="f181" fmla="val 132447"/>
                <a:gd name="f182" fmla="val 6569"/>
                <a:gd name="f183" fmla="val 128648"/>
                <a:gd name="f184" fmla="val 15464"/>
                <a:gd name="f185" fmla="val 121495"/>
                <a:gd name="f186" fmla="val 118357"/>
                <a:gd name="f187" fmla="val 114575"/>
                <a:gd name="f188" fmla="val 13752"/>
                <a:gd name="f189" fmla="val 109682"/>
                <a:gd name="f190" fmla="val 9064"/>
                <a:gd name="f191" fmla="val 104493"/>
                <a:gd name="f192" fmla="val 4085"/>
                <a:gd name="f193" fmla="val 101056"/>
                <a:gd name="f194" fmla="*/ f0 1 201140"/>
                <a:gd name="f195" fmla="*/ f1 1 38515"/>
                <a:gd name="f196" fmla="val f2"/>
                <a:gd name="f197" fmla="val f3"/>
                <a:gd name="f198" fmla="val f4"/>
                <a:gd name="f199" fmla="+- f198 0 f196"/>
                <a:gd name="f200" fmla="+- f197 0 f196"/>
                <a:gd name="f201" fmla="*/ f200 1 201140"/>
                <a:gd name="f202" fmla="*/ f199 1 38515"/>
                <a:gd name="f203" fmla="*/ f196 1 f201"/>
                <a:gd name="f204" fmla="*/ f197 1 f201"/>
                <a:gd name="f205" fmla="*/ f196 1 f202"/>
                <a:gd name="f206" fmla="*/ f198 1 f202"/>
                <a:gd name="f207" fmla="*/ f203 f194 1"/>
                <a:gd name="f208" fmla="*/ f204 f194 1"/>
                <a:gd name="f209" fmla="*/ f206 f195 1"/>
                <a:gd name="f210" fmla="*/ f205 f1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7" t="f210" r="f208" b="f209"/>
              <a:pathLst>
                <a:path w="201140" h="385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0"/>
                  </a:cubicBezTo>
                  <a:cubicBezTo>
                    <a:pt x="f162" y="f160"/>
                    <a:pt x="f163" y="f164"/>
                    <a:pt x="f165" y="f164"/>
                  </a:cubicBez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89" y="f190"/>
                  </a:cubicBezTo>
                  <a:cubicBezTo>
                    <a:pt x="f191" y="f192"/>
                    <a:pt x="f19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333;p15">
              <a:extLst>
                <a:ext uri="{FF2B5EF4-FFF2-40B4-BE49-F238E27FC236}">
                  <a16:creationId xmlns:a16="http://schemas.microsoft.com/office/drawing/2014/main" id="{1C61F2B4-E248-468A-AFD5-3561738CF6C2}"/>
                </a:ext>
              </a:extLst>
            </p:cNvPr>
            <p:cNvSpPr/>
            <p:nvPr/>
          </p:nvSpPr>
          <p:spPr>
            <a:xfrm rot="10799991">
              <a:off x="5542288" y="-102980"/>
              <a:ext cx="2646959" cy="84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06"/>
                <a:gd name="f4" fmla="val 41091"/>
                <a:gd name="f5" fmla="val 3109"/>
                <a:gd name="f6" fmla="val 1"/>
                <a:gd name="f7" fmla="val 2683"/>
                <a:gd name="f8" fmla="val 2241"/>
                <a:gd name="f9" fmla="val 18"/>
                <a:gd name="f10" fmla="val 1779"/>
                <a:gd name="f11" fmla="val 56"/>
                <a:gd name="f12" fmla="val 7525"/>
                <a:gd name="f13" fmla="val 8014"/>
                <a:gd name="f14" fmla="val 8027"/>
                <a:gd name="f15" fmla="val 13726"/>
                <a:gd name="f16" fmla="val 10245"/>
                <a:gd name="f17" fmla="val 27305"/>
                <a:gd name="f18" fmla="val 15476"/>
                <a:gd name="f19" fmla="val 36888"/>
                <a:gd name="f20" fmla="val 24808"/>
                <a:gd name="f21" fmla="val 51828"/>
                <a:gd name="f22" fmla="val 28679"/>
                <a:gd name="f23" fmla="val 55169"/>
                <a:gd name="f24" fmla="val 29545"/>
                <a:gd name="f25" fmla="val 58053"/>
                <a:gd name="f26" fmla="val 29794"/>
                <a:gd name="f27" fmla="val 60773"/>
                <a:gd name="f28" fmla="val 64442"/>
                <a:gd name="f29" fmla="val 67813"/>
                <a:gd name="f30" fmla="val 29342"/>
                <a:gd name="f31" fmla="val 71607"/>
                <a:gd name="f32" fmla="val 72610"/>
                <a:gd name="f33" fmla="val 73643"/>
                <a:gd name="f34" fmla="val 29373"/>
                <a:gd name="f35" fmla="val 74718"/>
                <a:gd name="f36" fmla="val 29453"/>
                <a:gd name="f37" fmla="val 82753"/>
                <a:gd name="f38" fmla="val 30060"/>
                <a:gd name="f39" fmla="val 86666"/>
                <a:gd name="f40" fmla="val 36442"/>
                <a:gd name="f41" fmla="val 93591"/>
                <a:gd name="f42" fmla="val 39580"/>
                <a:gd name="f43" fmla="val 95884"/>
                <a:gd name="f44" fmla="val 40620"/>
                <a:gd name="f45" fmla="val 98098"/>
                <a:gd name="f46" fmla="val 41090"/>
                <a:gd name="f47" fmla="val 100017"/>
                <a:gd name="f48" fmla="val 105824"/>
                <a:gd name="f49" fmla="val 108940"/>
                <a:gd name="f50" fmla="val 36788"/>
                <a:gd name="f51" fmla="val 103405"/>
                <a:gd name="f52" fmla="val 30939"/>
                <a:gd name="f53" fmla="val 101647"/>
                <a:gd name="f54" fmla="val 29077"/>
                <a:gd name="f55" fmla="val 99555"/>
                <a:gd name="f56" fmla="val 27382"/>
                <a:gd name="f57" fmla="val 97420"/>
                <a:gd name="f58" fmla="val 25771"/>
                <a:gd name="f59" fmla="val 95893"/>
                <a:gd name="f60" fmla="val 24641"/>
                <a:gd name="f61" fmla="val 94721"/>
                <a:gd name="f62" fmla="val 22967"/>
                <a:gd name="f63" fmla="val 93152"/>
                <a:gd name="f64" fmla="val 21963"/>
                <a:gd name="f65" fmla="val 91729"/>
                <a:gd name="f66" fmla="val 21084"/>
                <a:gd name="f67" fmla="val 88946"/>
                <a:gd name="f68" fmla="val 21460"/>
                <a:gd name="f69" fmla="val 89762"/>
                <a:gd name="f70" fmla="val 19410"/>
                <a:gd name="f71" fmla="val 90414"/>
                <a:gd name="f72" fmla="val 19313"/>
                <a:gd name="f73" fmla="val 91012"/>
                <a:gd name="f74" fmla="val 19269"/>
                <a:gd name="f75" fmla="val 91569"/>
                <a:gd name="f76" fmla="val 95819"/>
                <a:gd name="f77" fmla="val 97592"/>
                <a:gd name="f78" fmla="val 21864"/>
                <a:gd name="f79" fmla="val 101459"/>
                <a:gd name="f80" fmla="val 23511"/>
                <a:gd name="f81" fmla="val 107694"/>
                <a:gd name="f82" fmla="val 26147"/>
                <a:gd name="f83" fmla="val 114034"/>
                <a:gd name="f84" fmla="val 28972"/>
                <a:gd name="f85" fmla="val 121273"/>
                <a:gd name="f86" fmla="val 29411"/>
                <a:gd name="f87" fmla="val 121489"/>
                <a:gd name="f88" fmla="val 29426"/>
                <a:gd name="f89" fmla="val 121715"/>
                <a:gd name="f90" fmla="val 29434"/>
                <a:gd name="f91" fmla="val 121946"/>
                <a:gd name="f92" fmla="val 124291"/>
                <a:gd name="f93" fmla="val 127291"/>
                <a:gd name="f94" fmla="val 28653"/>
                <a:gd name="f95" fmla="val 128262"/>
                <a:gd name="f96" fmla="val 26901"/>
                <a:gd name="f97" fmla="val 128534"/>
                <a:gd name="f98" fmla="val 26440"/>
                <a:gd name="f99" fmla="val 25812"/>
                <a:gd name="f100" fmla="val 128638"/>
                <a:gd name="f101" fmla="val 25289"/>
                <a:gd name="f102" fmla="val 128492"/>
                <a:gd name="f103" fmla="val 24829"/>
                <a:gd name="f104" fmla="val 128094"/>
                <a:gd name="f105" fmla="val 24724"/>
                <a:gd name="f106" fmla="val 127697"/>
                <a:gd name="f107" fmla="val 24411"/>
                <a:gd name="f108" fmla="val 126630"/>
                <a:gd name="f109" fmla="val 23553"/>
                <a:gd name="f110" fmla="val 126379"/>
                <a:gd name="f111" fmla="val 22297"/>
                <a:gd name="f112" fmla="val 125123"/>
                <a:gd name="f113" fmla="val 21565"/>
                <a:gd name="f114" fmla="val 124328"/>
                <a:gd name="f115" fmla="val 21105"/>
                <a:gd name="f116" fmla="val 123094"/>
                <a:gd name="f117" fmla="val 21209"/>
                <a:gd name="f118" fmla="val 122152"/>
                <a:gd name="f119" fmla="val 21042"/>
                <a:gd name="f120" fmla="val 121627"/>
                <a:gd name="f121" fmla="val 20951"/>
                <a:gd name="f122" fmla="val 121150"/>
                <a:gd name="f123" fmla="val 20845"/>
                <a:gd name="f124" fmla="val 120597"/>
                <a:gd name="f125" fmla="val 120511"/>
                <a:gd name="f126" fmla="val 120422"/>
                <a:gd name="f127" fmla="val 20848"/>
                <a:gd name="f128" fmla="val 120332"/>
                <a:gd name="f129" fmla="val 20854"/>
                <a:gd name="f130" fmla="val 119731"/>
                <a:gd name="f131" fmla="val 20897"/>
                <a:gd name="f132" fmla="val 119226"/>
                <a:gd name="f133" fmla="val 20930"/>
                <a:gd name="f134" fmla="val 118715"/>
                <a:gd name="f135" fmla="val 118247"/>
                <a:gd name="f136" fmla="val 117774"/>
                <a:gd name="f137" fmla="val 20903"/>
                <a:gd name="f138" fmla="val 117214"/>
                <a:gd name="f139" fmla="val 20833"/>
                <a:gd name="f140" fmla="val 115206"/>
                <a:gd name="f141" fmla="val 20540"/>
                <a:gd name="f142" fmla="val 112527"/>
                <a:gd name="f143" fmla="val 20058"/>
                <a:gd name="f144" fmla="val 112632"/>
                <a:gd name="f145" fmla="val 18217"/>
                <a:gd name="f146" fmla="val 116817"/>
                <a:gd name="f147" fmla="val 17255"/>
                <a:gd name="f148" fmla="val 117528"/>
                <a:gd name="f149" fmla="val 15183"/>
                <a:gd name="f150" fmla="val 113176"/>
                <a:gd name="f151" fmla="val 14304"/>
                <a:gd name="f152" fmla="val 112623"/>
                <a:gd name="f153" fmla="val 14189"/>
                <a:gd name="f154" fmla="val 112098"/>
                <a:gd name="f155" fmla="val 14141"/>
                <a:gd name="f156" fmla="val 111594"/>
                <a:gd name="f157" fmla="val 109349"/>
                <a:gd name="f158" fmla="val 107517"/>
                <a:gd name="f159" fmla="val 15098"/>
                <a:gd name="f160" fmla="val 105518"/>
                <a:gd name="f161" fmla="val 15372"/>
                <a:gd name="f162" fmla="val 105154"/>
                <a:gd name="f163" fmla="val 15422"/>
                <a:gd name="f164" fmla="val 104806"/>
                <a:gd name="f165" fmla="val 15446"/>
                <a:gd name="f166" fmla="val 104470"/>
                <a:gd name="f167" fmla="val 100514"/>
                <a:gd name="f168" fmla="val 98346"/>
                <a:gd name="f169" fmla="val 12156"/>
                <a:gd name="f170" fmla="val 94951"/>
                <a:gd name="f171" fmla="val 10999"/>
                <a:gd name="f172" fmla="val 91131"/>
                <a:gd name="f173" fmla="val 9668"/>
                <a:gd name="f174" fmla="val 86087"/>
                <a:gd name="f175" fmla="val 9269"/>
                <a:gd name="f176" fmla="val 81576"/>
                <a:gd name="f177" fmla="val 80553"/>
                <a:gd name="f178" fmla="val 79558"/>
                <a:gd name="f179" fmla="val 9290"/>
                <a:gd name="f180" fmla="val 78610"/>
                <a:gd name="f181" fmla="val 9325"/>
                <a:gd name="f182" fmla="val 72132"/>
                <a:gd name="f183" fmla="val 9574"/>
                <a:gd name="f184" fmla="val 66097"/>
                <a:gd name="f185" fmla="val 10948"/>
                <a:gd name="f186" fmla="val 59492"/>
                <a:gd name="f187" fmla="val 56689"/>
                <a:gd name="f188" fmla="val 53784"/>
                <a:gd name="f189" fmla="val 10701"/>
                <a:gd name="f190" fmla="val 50698"/>
                <a:gd name="f191" fmla="val 10015"/>
                <a:gd name="f192" fmla="val 46597"/>
                <a:gd name="f193" fmla="val 9115"/>
                <a:gd name="f194" fmla="val 41764"/>
                <a:gd name="f195" fmla="val 9806"/>
                <a:gd name="f196" fmla="val 37788"/>
                <a:gd name="f197" fmla="val 8571"/>
                <a:gd name="f198" fmla="val 32976"/>
                <a:gd name="f199" fmla="val 7065"/>
                <a:gd name="f200" fmla="val 33896"/>
                <a:gd name="f201" fmla="val 5224"/>
                <a:gd name="f202" fmla="val 31344"/>
                <a:gd name="f203" fmla="val 3257"/>
                <a:gd name="f204" fmla="val 28603"/>
                <a:gd name="f205" fmla="val 1144"/>
                <a:gd name="f206" fmla="val 32327"/>
                <a:gd name="f207" fmla="val 1227"/>
                <a:gd name="f208" fmla="val 27075"/>
                <a:gd name="f209" fmla="val 390"/>
                <a:gd name="f210" fmla="val 26830"/>
                <a:gd name="f211" fmla="val 352"/>
                <a:gd name="f212" fmla="val 26572"/>
                <a:gd name="f213" fmla="val 334"/>
                <a:gd name="f214" fmla="val 26305"/>
                <a:gd name="f215" fmla="val 23952"/>
                <a:gd name="f216" fmla="val 20852"/>
                <a:gd name="f217" fmla="val 1691"/>
                <a:gd name="f218" fmla="val 18748"/>
                <a:gd name="f219" fmla="val 2085"/>
                <a:gd name="f220" fmla="val 17590"/>
                <a:gd name="f221" fmla="val 2306"/>
                <a:gd name="f222" fmla="val 16552"/>
                <a:gd name="f223" fmla="val 2399"/>
                <a:gd name="f224" fmla="val 15600"/>
                <a:gd name="f225" fmla="val 10754"/>
                <a:gd name="f226" fmla="val 8125"/>
                <a:gd name="f227" fmla="*/ f0 1 128806"/>
                <a:gd name="f228" fmla="*/ f1 1 41091"/>
                <a:gd name="f229" fmla="val f2"/>
                <a:gd name="f230" fmla="val f3"/>
                <a:gd name="f231" fmla="val f4"/>
                <a:gd name="f232" fmla="+- f231 0 f229"/>
                <a:gd name="f233" fmla="+- f230 0 f229"/>
                <a:gd name="f234" fmla="*/ f233 1 128806"/>
                <a:gd name="f235" fmla="*/ f232 1 41091"/>
                <a:gd name="f236" fmla="*/ f229 1 f234"/>
                <a:gd name="f237" fmla="*/ f230 1 f234"/>
                <a:gd name="f238" fmla="*/ f229 1 f235"/>
                <a:gd name="f239" fmla="*/ f231 1 f235"/>
                <a:gd name="f240" fmla="*/ f236 f227 1"/>
                <a:gd name="f241" fmla="*/ f237 f227 1"/>
                <a:gd name="f242" fmla="*/ f239 f228 1"/>
                <a:gd name="f243" fmla="*/ f238 f2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0" t="f243" r="f241" b="f242"/>
              <a:pathLst>
                <a:path w="128806" h="4109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3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5"/>
                  </a:cubicBezTo>
                  <a:cubicBezTo>
                    <a:pt x="f157" y="f155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5"/>
                  </a:cubicBezTo>
                  <a:cubicBezTo>
                    <a:pt x="f167" y="f165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5"/>
                  </a:cubicBezTo>
                  <a:cubicBezTo>
                    <a:pt x="f177" y="f175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5"/>
                  </a:cubicBezTo>
                  <a:cubicBezTo>
                    <a:pt x="f187" y="f18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3"/>
                  </a:cubicBezTo>
                  <a:cubicBezTo>
                    <a:pt x="f215" y="f213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3"/>
                  </a:cubicBezTo>
                  <a:cubicBezTo>
                    <a:pt x="f225" y="f223"/>
                    <a:pt x="f226" y="f6"/>
                    <a:pt x="f5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334;p15">
              <a:extLst>
                <a:ext uri="{FF2B5EF4-FFF2-40B4-BE49-F238E27FC236}">
                  <a16:creationId xmlns:a16="http://schemas.microsoft.com/office/drawing/2014/main" id="{9717A700-AA4C-403A-8961-8FC8349DCFBE}"/>
                </a:ext>
              </a:extLst>
            </p:cNvPr>
            <p:cNvSpPr/>
            <p:nvPr/>
          </p:nvSpPr>
          <p:spPr>
            <a:xfrm rot="10799991">
              <a:off x="3585554" y="-1507122"/>
              <a:ext cx="5560091" cy="20324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564"/>
                <a:gd name="f4" fmla="val 98901"/>
                <a:gd name="f5" fmla="val 72002"/>
                <a:gd name="f6" fmla="val 30578"/>
                <a:gd name="f7" fmla="val 78739"/>
                <a:gd name="f8" fmla="val 86723"/>
                <a:gd name="f9" fmla="val 31864"/>
                <a:gd name="f10" fmla="val 89240"/>
                <a:gd name="f11" fmla="val 36239"/>
                <a:gd name="f12" fmla="val 92148"/>
                <a:gd name="f13" fmla="val 41323"/>
                <a:gd name="f14" fmla="val 80452"/>
                <a:gd name="f15" fmla="val 39670"/>
                <a:gd name="f16" fmla="val 82000"/>
                <a:gd name="f17" fmla="val 44860"/>
                <a:gd name="f18" fmla="val 82940"/>
                <a:gd name="f19" fmla="val 48036"/>
                <a:gd name="f20" fmla="val 86490"/>
                <a:gd name="f21" fmla="val 48905"/>
                <a:gd name="f22" fmla="val 91020"/>
                <a:gd name="f23" fmla="val 96489"/>
                <a:gd name="f24" fmla="val 103386"/>
                <a:gd name="f25" fmla="val 47639"/>
                <a:gd name="f26" fmla="val 108843"/>
                <a:gd name="f27" fmla="val 115567"/>
                <a:gd name="f28" fmla="val 120105"/>
                <a:gd name="f29" fmla="val 49562"/>
                <a:gd name="f30" fmla="val 117089"/>
                <a:gd name="f31" fmla="val 58146"/>
                <a:gd name="f32" fmla="val 115688"/>
                <a:gd name="f33" fmla="val 62119"/>
                <a:gd name="f34" fmla="val 109920"/>
                <a:gd name="f35" fmla="val 63249"/>
                <a:gd name="f36" fmla="val 103298"/>
                <a:gd name="f37" fmla="val 95483"/>
                <a:gd name="f38" fmla="val 86480"/>
                <a:gd name="f39" fmla="val 61676"/>
                <a:gd name="f40" fmla="val 82063"/>
                <a:gd name="f41" fmla="val 61347"/>
                <a:gd name="f42" fmla="val 76058"/>
                <a:gd name="f43" fmla="val 60908"/>
                <a:gd name="f44" fmla="val 69948"/>
                <a:gd name="f45" fmla="val 60008"/>
                <a:gd name="f46" fmla="val 64424"/>
                <a:gd name="f47" fmla="val 58209"/>
                <a:gd name="f48" fmla="val 62290"/>
                <a:gd name="f49" fmla="val 57518"/>
                <a:gd name="f50" fmla="val 60281"/>
                <a:gd name="f51" fmla="val 56702"/>
                <a:gd name="f52" fmla="val 58377"/>
                <a:gd name="f53" fmla="val 55740"/>
                <a:gd name="f54" fmla="val 55678"/>
                <a:gd name="f55" fmla="val 54359"/>
                <a:gd name="f56" fmla="val 53230"/>
                <a:gd name="f57" fmla="val 52685"/>
                <a:gd name="f58" fmla="val 51159"/>
                <a:gd name="f59" fmla="val 50614"/>
                <a:gd name="f60" fmla="val 50531"/>
                <a:gd name="f61" fmla="val 49986"/>
                <a:gd name="f62" fmla="val 49966"/>
                <a:gd name="f63" fmla="val 49379"/>
                <a:gd name="f64" fmla="val 49380"/>
                <a:gd name="f65" fmla="val 48751"/>
                <a:gd name="f66" fmla="val 45949"/>
                <a:gd name="f67" fmla="val 45069"/>
                <a:gd name="f68" fmla="val 42601"/>
                <a:gd name="f69" fmla="val 41449"/>
                <a:gd name="f70" fmla="val 37370"/>
                <a:gd name="f71" fmla="val 38896"/>
                <a:gd name="f72" fmla="val 35864"/>
                <a:gd name="f73" fmla="val 38143"/>
                <a:gd name="f74" fmla="val 30905"/>
                <a:gd name="f75" fmla="val 35214"/>
                <a:gd name="f76" fmla="val 32662"/>
                <a:gd name="f77" fmla="val 33498"/>
                <a:gd name="f78" fmla="val 33238"/>
                <a:gd name="f79" fmla="val 32933"/>
                <a:gd name="f80" fmla="val 34404"/>
                <a:gd name="f81" fmla="val 32781"/>
                <a:gd name="f82" fmla="val 35612"/>
                <a:gd name="f83" fmla="val 36821"/>
                <a:gd name="f84" fmla="val 38071"/>
                <a:gd name="f85" fmla="val 38814"/>
                <a:gd name="f86" fmla="val 32975"/>
                <a:gd name="f87" fmla="val 41555"/>
                <a:gd name="f88" fmla="val 33142"/>
                <a:gd name="f89" fmla="val 52058"/>
                <a:gd name="f90" fmla="val 33435"/>
                <a:gd name="f91" fmla="val 48815"/>
                <a:gd name="f92" fmla="val 37578"/>
                <a:gd name="f93" fmla="val 47832"/>
                <a:gd name="f94" fmla="val 38834"/>
                <a:gd name="f95" fmla="val 46597"/>
                <a:gd name="f96" fmla="val 38729"/>
                <a:gd name="f97" fmla="val 44986"/>
                <a:gd name="f98" fmla="val 39147"/>
                <a:gd name="f99" fmla="val 44024"/>
                <a:gd name="f100" fmla="val 39419"/>
                <a:gd name="f101" fmla="val 42706"/>
                <a:gd name="f102" fmla="val 40591"/>
                <a:gd name="f103" fmla="val 43647"/>
                <a:gd name="f104" fmla="val 41386"/>
                <a:gd name="f105" fmla="val 44149"/>
                <a:gd name="f106" fmla="val 41805"/>
                <a:gd name="f107" fmla="val 45300"/>
                <a:gd name="f108" fmla="val 41742"/>
                <a:gd name="f109" fmla="val 41763"/>
                <a:gd name="f110" fmla="val 46566"/>
                <a:gd name="f111" fmla="val 41784"/>
                <a:gd name="f112" fmla="val 47194"/>
                <a:gd name="f113" fmla="val 41799"/>
                <a:gd name="f114" fmla="val 47821"/>
                <a:gd name="f115" fmla="val 48449"/>
                <a:gd name="f116" fmla="val 49077"/>
                <a:gd name="f117" fmla="val 49694"/>
                <a:gd name="f118" fmla="val 51389"/>
                <a:gd name="f119" fmla="val 41616"/>
                <a:gd name="f120" fmla="val 52937"/>
                <a:gd name="f121" fmla="val 40947"/>
                <a:gd name="f122" fmla="val 54590"/>
                <a:gd name="f123" fmla="val 40800"/>
                <a:gd name="f124" fmla="val 56139"/>
                <a:gd name="f125" fmla="val 40654"/>
                <a:gd name="f126" fmla="val 57540"/>
                <a:gd name="f127" fmla="val 40675"/>
                <a:gd name="f128" fmla="val 58900"/>
                <a:gd name="f129" fmla="val 39963"/>
                <a:gd name="f130" fmla="val 62604"/>
                <a:gd name="f131" fmla="val 38038"/>
                <a:gd name="f132" fmla="val 57750"/>
                <a:gd name="f133" fmla="val 33331"/>
                <a:gd name="f134" fmla="val 62499"/>
                <a:gd name="f135" fmla="val 31636"/>
                <a:gd name="f136" fmla="val 64111"/>
                <a:gd name="f137" fmla="val 31075"/>
                <a:gd name="f138" fmla="val 67816"/>
                <a:gd name="f139" fmla="val 10905"/>
                <a:gd name="f140" fmla="val 1"/>
                <a:gd name="f141" fmla="val 7592"/>
                <a:gd name="f142" fmla="val 4185"/>
                <a:gd name="f143" fmla="val 346"/>
                <a:gd name="f144" fmla="val 1088"/>
                <a:gd name="f145" fmla="val 711"/>
                <a:gd name="f146" fmla="val 796"/>
                <a:gd name="f147" fmla="val 753"/>
                <a:gd name="f148" fmla="val 419"/>
                <a:gd name="f149" fmla="val 794"/>
                <a:gd name="f150" fmla="val 21"/>
                <a:gd name="f151" fmla="val 836"/>
                <a:gd name="f152" fmla="val 4038"/>
                <a:gd name="f153" fmla="val 461"/>
                <a:gd name="f154" fmla="val 900"/>
                <a:gd name="f155" fmla="val 4022"/>
                <a:gd name="f156" fmla="val 1306"/>
                <a:gd name="f157" fmla="val 1711"/>
                <a:gd name="f158" fmla="val 2082"/>
                <a:gd name="f159" fmla="val 2386"/>
                <a:gd name="f160" fmla="val 4100"/>
                <a:gd name="f161" fmla="val 4457"/>
                <a:gd name="f162" fmla="val 4498"/>
                <a:gd name="f163" fmla="val 5566"/>
                <a:gd name="f164" fmla="val 5293"/>
                <a:gd name="f165" fmla="val 7805"/>
                <a:gd name="f166" fmla="val 5356"/>
                <a:gd name="f167" fmla="val 7925"/>
                <a:gd name="f168" fmla="val 5359"/>
                <a:gd name="f169" fmla="val 8046"/>
                <a:gd name="f170" fmla="val 5361"/>
                <a:gd name="f171" fmla="val 8166"/>
                <a:gd name="f172" fmla="val 9513"/>
                <a:gd name="f173" fmla="val 10875"/>
                <a:gd name="f174" fmla="val 5161"/>
                <a:gd name="f175" fmla="val 12220"/>
                <a:gd name="f176" fmla="val 5084"/>
                <a:gd name="f177" fmla="val 13333"/>
                <a:gd name="f178" fmla="val 5022"/>
                <a:gd name="f179" fmla="val 14407"/>
                <a:gd name="f180" fmla="val 4989"/>
                <a:gd name="f181" fmla="val 15460"/>
                <a:gd name="f182" fmla="val 18658"/>
                <a:gd name="f183" fmla="val 21656"/>
                <a:gd name="f184" fmla="val 5291"/>
                <a:gd name="f185" fmla="val 24962"/>
                <a:gd name="f186" fmla="val 5983"/>
                <a:gd name="f187" fmla="val 30842"/>
                <a:gd name="f188" fmla="val 7260"/>
                <a:gd name="f189" fmla="val 36638"/>
                <a:gd name="f190" fmla="val 10357"/>
                <a:gd name="f191" fmla="val 42475"/>
                <a:gd name="f192" fmla="val 10775"/>
                <a:gd name="f193" fmla="val 42852"/>
                <a:gd name="f194" fmla="val 11507"/>
                <a:gd name="f195" fmla="val 43061"/>
                <a:gd name="f196" fmla="val 12156"/>
                <a:gd name="f197" fmla="val 43040"/>
                <a:gd name="f198" fmla="val 12846"/>
                <a:gd name="f199" fmla="val 42978"/>
                <a:gd name="f200" fmla="val 15985"/>
                <a:gd name="f201" fmla="val 28729"/>
                <a:gd name="f202" fmla="val 15608"/>
                <a:gd name="f203" fmla="val 38395"/>
                <a:gd name="f204" fmla="val 23141"/>
                <a:gd name="f205" fmla="val 40529"/>
                <a:gd name="f206" fmla="val 24815"/>
                <a:gd name="f207" fmla="val 56724"/>
                <a:gd name="f208" fmla="val 29523"/>
                <a:gd name="f209" fmla="val 46639"/>
                <a:gd name="f210" fmla="val 30757"/>
                <a:gd name="f211" fmla="val 46215"/>
                <a:gd name="f212" fmla="val 30808"/>
                <a:gd name="f213" fmla="val 45776"/>
                <a:gd name="f214" fmla="val 30831"/>
                <a:gd name="f215" fmla="val 45326"/>
                <a:gd name="f216" fmla="val 42064"/>
                <a:gd name="f217" fmla="val 38189"/>
                <a:gd name="f218" fmla="val 29622"/>
                <a:gd name="f219" fmla="val 34880"/>
                <a:gd name="f220" fmla="val 28979"/>
                <a:gd name="f221" fmla="val 31972"/>
                <a:gd name="f222" fmla="val 28414"/>
                <a:gd name="f223" fmla="val 29147"/>
                <a:gd name="f224" fmla="val 28393"/>
                <a:gd name="f225" fmla="val 26301"/>
                <a:gd name="f226" fmla="val 28058"/>
                <a:gd name="f227" fmla="val 26134"/>
                <a:gd name="f228" fmla="val 27556"/>
                <a:gd name="f229" fmla="val 26029"/>
                <a:gd name="f230" fmla="val 27033"/>
                <a:gd name="f231" fmla="val 26008"/>
                <a:gd name="f232" fmla="val 26510"/>
                <a:gd name="f233" fmla="val 25695"/>
                <a:gd name="f234" fmla="val 21613"/>
                <a:gd name="f235" fmla="val 27536"/>
                <a:gd name="f236" fmla="val 18956"/>
                <a:gd name="f237" fmla="val 18267"/>
                <a:gd name="f238" fmla="val 18015"/>
                <a:gd name="f239" fmla="val 17865"/>
                <a:gd name="f240" fmla="val 17975"/>
                <a:gd name="f241" fmla="val 17480"/>
                <a:gd name="f242" fmla="val 17955"/>
                <a:gd name="f243" fmla="val 17110"/>
                <a:gd name="f244" fmla="val 12247"/>
                <a:gd name="f245" fmla="val 9975"/>
                <a:gd name="f246" fmla="val 21270"/>
                <a:gd name="f247" fmla="val 8244"/>
                <a:gd name="f248" fmla="val 24459"/>
                <a:gd name="f249" fmla="val 6664"/>
                <a:gd name="f250" fmla="val 27426"/>
                <a:gd name="f251" fmla="val 5551"/>
                <a:gd name="f252" fmla="val 30277"/>
                <a:gd name="f253" fmla="val 3330"/>
                <a:gd name="f254" fmla="val 2435"/>
                <a:gd name="f255" fmla="val 1359"/>
                <a:gd name="f256" fmla="val 29813"/>
                <a:gd name="f257" fmla="val 28707"/>
                <a:gd name="f258" fmla="val 45152"/>
                <a:gd name="f259" fmla="val 499"/>
                <a:gd name="f260" fmla="val 45234"/>
                <a:gd name="f261" fmla="val 1026"/>
                <a:gd name="f262" fmla="val 45276"/>
                <a:gd name="f263" fmla="val 1586"/>
                <a:gd name="f264" fmla="val 3046"/>
                <a:gd name="f265" fmla="val 4738"/>
                <a:gd name="f266" fmla="val 44987"/>
                <a:gd name="f267" fmla="val 6780"/>
                <a:gd name="f268" fmla="val 44336"/>
                <a:gd name="f269" fmla="val 7868"/>
                <a:gd name="f270" fmla="val 48605"/>
                <a:gd name="f271" fmla="val 6884"/>
                <a:gd name="f272" fmla="val 59632"/>
                <a:gd name="f273" fmla="val 14291"/>
                <a:gd name="f274" fmla="val 62770"/>
                <a:gd name="f275" fmla="val 15452"/>
                <a:gd name="f276" fmla="val 63262"/>
                <a:gd name="f277" fmla="val 16483"/>
                <a:gd name="f278" fmla="val 63469"/>
                <a:gd name="f279" fmla="val 17414"/>
                <a:gd name="f280" fmla="val 20008"/>
                <a:gd name="f281" fmla="val 21831"/>
                <a:gd name="f282" fmla="val 61862"/>
                <a:gd name="f283" fmla="val 23540"/>
                <a:gd name="f284" fmla="val 60322"/>
                <a:gd name="f285" fmla="val 24125"/>
                <a:gd name="f286" fmla="val 59799"/>
                <a:gd name="f287" fmla="val 24690"/>
                <a:gd name="f288" fmla="val 59276"/>
                <a:gd name="f289" fmla="val 25276"/>
                <a:gd name="f290" fmla="val 58837"/>
                <a:gd name="f291" fmla="val 28452"/>
                <a:gd name="f292" fmla="val 57309"/>
                <a:gd name="f293" fmla="val 32135"/>
                <a:gd name="f294" fmla="val 54823"/>
                <a:gd name="f295" fmla="val 35908"/>
                <a:gd name="f296" fmla="val 36734"/>
                <a:gd name="f297" fmla="val 37565"/>
                <a:gd name="f298" fmla="val 54942"/>
                <a:gd name="f299" fmla="val 55217"/>
                <a:gd name="f300" fmla="val 39169"/>
                <a:gd name="f301" fmla="val 55426"/>
                <a:gd name="f302" fmla="val 39944"/>
                <a:gd name="f303" fmla="val 55656"/>
                <a:gd name="f304" fmla="val 40718"/>
                <a:gd name="f305" fmla="val 55928"/>
                <a:gd name="f306" fmla="val 46137"/>
                <a:gd name="f307" fmla="val 57288"/>
                <a:gd name="f308" fmla="val 54172"/>
                <a:gd name="f309" fmla="val 57958"/>
                <a:gd name="f310" fmla="val 58670"/>
                <a:gd name="f311" fmla="val 60803"/>
                <a:gd name="f312" fmla="val 60428"/>
                <a:gd name="f313" fmla="val 61912"/>
                <a:gd name="f314" fmla="val 60951"/>
                <a:gd name="f315" fmla="val 64109"/>
                <a:gd name="f316" fmla="val 62939"/>
                <a:gd name="f317" fmla="val 64967"/>
                <a:gd name="f318" fmla="val 63621"/>
                <a:gd name="f319" fmla="val 65263"/>
                <a:gd name="f320" fmla="val 64372"/>
                <a:gd name="f321" fmla="val 65355"/>
                <a:gd name="f322" fmla="val 65152"/>
                <a:gd name="f323" fmla="val 66442"/>
                <a:gd name="f324" fmla="val 67811"/>
                <a:gd name="f325" fmla="val 65103"/>
                <a:gd name="f326" fmla="val 69078"/>
                <a:gd name="f327" fmla="val 69324"/>
                <a:gd name="f328" fmla="val 69565"/>
                <a:gd name="f329" fmla="val 65112"/>
                <a:gd name="f330" fmla="val 69802"/>
                <a:gd name="f331" fmla="val 65135"/>
                <a:gd name="f332" fmla="val 78338"/>
                <a:gd name="f333" fmla="val 65888"/>
                <a:gd name="f334" fmla="val 85829"/>
                <a:gd name="f335" fmla="val 69277"/>
                <a:gd name="f336" fmla="val 94178"/>
                <a:gd name="f337" fmla="val 70365"/>
                <a:gd name="f338" fmla="val 95352"/>
                <a:gd name="f339" fmla="val 70522"/>
                <a:gd name="f340" fmla="val 96458"/>
                <a:gd name="f341" fmla="val 70589"/>
                <a:gd name="f342" fmla="val 97515"/>
                <a:gd name="f343" fmla="val 103372"/>
                <a:gd name="f344" fmla="val 107745"/>
                <a:gd name="f345" fmla="val 68526"/>
                <a:gd name="f346" fmla="val 114055"/>
                <a:gd name="f347" fmla="val 68189"/>
                <a:gd name="f348" fmla="val 114675"/>
                <a:gd name="f349" fmla="val 68154"/>
                <a:gd name="f350" fmla="val 115274"/>
                <a:gd name="f351" fmla="val 68138"/>
                <a:gd name="f352" fmla="val 115856"/>
                <a:gd name="f353" fmla="val 124329"/>
                <a:gd name="f354" fmla="val 128995"/>
                <a:gd name="f355" fmla="val 71687"/>
                <a:gd name="f356" fmla="val 136318"/>
                <a:gd name="f357" fmla="val 74174"/>
                <a:gd name="f358" fmla="val 138507"/>
                <a:gd name="f359" fmla="val 74911"/>
                <a:gd name="f360" fmla="val 140214"/>
                <a:gd name="f361" fmla="val 75240"/>
                <a:gd name="f362" fmla="val 141675"/>
                <a:gd name="f363" fmla="val 145266"/>
                <a:gd name="f364" fmla="val 147367"/>
                <a:gd name="f365" fmla="val 73252"/>
                <a:gd name="f366" fmla="val 151487"/>
                <a:gd name="f367" fmla="val 70470"/>
                <a:gd name="f368" fmla="val 154856"/>
                <a:gd name="f369" fmla="val 159543"/>
                <a:gd name="f370" fmla="val 62080"/>
                <a:gd name="f371" fmla="val 164523"/>
                <a:gd name="f372" fmla="val 61891"/>
                <a:gd name="f373" fmla="val 164623"/>
                <a:gd name="f374" fmla="val 61888"/>
                <a:gd name="f375" fmla="val 164722"/>
                <a:gd name="f376" fmla="val 61886"/>
                <a:gd name="f377" fmla="val 164820"/>
                <a:gd name="f378" fmla="val 170434"/>
                <a:gd name="f379" fmla="val 173760"/>
                <a:gd name="f380" fmla="val 67670"/>
                <a:gd name="f381" fmla="val 179107"/>
                <a:gd name="f382" fmla="val 69068"/>
                <a:gd name="f383" fmla="val 184170"/>
                <a:gd name="f384" fmla="val 70407"/>
                <a:gd name="f385" fmla="val 189234"/>
                <a:gd name="f386" fmla="val 72416"/>
                <a:gd name="f387" fmla="val 194172"/>
                <a:gd name="f388" fmla="val 73881"/>
                <a:gd name="f389" fmla="val 198984"/>
                <a:gd name="f390" fmla="val 75324"/>
                <a:gd name="f391" fmla="val 204048"/>
                <a:gd name="f392" fmla="val 75868"/>
                <a:gd name="f393" fmla="val 208379"/>
                <a:gd name="f394" fmla="val 78128"/>
                <a:gd name="f395" fmla="val 212166"/>
                <a:gd name="f396" fmla="val 80074"/>
                <a:gd name="f397" fmla="val 214363"/>
                <a:gd name="f398" fmla="val 83485"/>
                <a:gd name="f399" fmla="val 218338"/>
                <a:gd name="f400" fmla="val 85242"/>
                <a:gd name="f401" fmla="val 225222"/>
                <a:gd name="f402" fmla="val 88297"/>
                <a:gd name="f403" fmla="val 233801"/>
                <a:gd name="f404" fmla="val 86581"/>
                <a:gd name="f405" fmla="val 240727"/>
                <a:gd name="f406" fmla="val 89929"/>
                <a:gd name="f407" fmla="val 241689"/>
                <a:gd name="f408" fmla="val 90410"/>
                <a:gd name="f409" fmla="val 242652"/>
                <a:gd name="f410" fmla="val 90912"/>
                <a:gd name="f411" fmla="val 243593"/>
                <a:gd name="f412" fmla="val 91436"/>
                <a:gd name="f413" fmla="val 247150"/>
                <a:gd name="f414" fmla="val 93381"/>
                <a:gd name="f415" fmla="val 249807"/>
                <a:gd name="f416" fmla="val 95683"/>
                <a:gd name="f417" fmla="val 252800"/>
                <a:gd name="f418" fmla="val 97901"/>
                <a:gd name="f419" fmla="val 253782"/>
                <a:gd name="f420" fmla="val 98628"/>
                <a:gd name="f421" fmla="val 254618"/>
                <a:gd name="f422" fmla="val 98900"/>
                <a:gd name="f423" fmla="val 255401"/>
                <a:gd name="f424" fmla="val 257120"/>
                <a:gd name="f425" fmla="val 258592"/>
                <a:gd name="f426" fmla="val 97593"/>
                <a:gd name="f427" fmla="val 260834"/>
                <a:gd name="f428" fmla="val 96918"/>
                <a:gd name="f429" fmla="val 262989"/>
                <a:gd name="f430" fmla="val 96269"/>
                <a:gd name="f431" fmla="val 269685"/>
                <a:gd name="f432" fmla="val 97629"/>
                <a:gd name="f433" fmla="val 268702"/>
                <a:gd name="f434" fmla="val 94093"/>
                <a:gd name="f435" fmla="val 266902"/>
                <a:gd name="f436" fmla="val 93800"/>
                <a:gd name="f437" fmla="val 266630"/>
                <a:gd name="f438" fmla="val 91687"/>
                <a:gd name="f439" fmla="val 265563"/>
                <a:gd name="f440" fmla="val 90724"/>
                <a:gd name="f441" fmla="val 265040"/>
                <a:gd name="f442" fmla="val 90264"/>
                <a:gd name="f443" fmla="val 264182"/>
                <a:gd name="f444" fmla="val 90368"/>
                <a:gd name="f445" fmla="val 263617"/>
                <a:gd name="f446" fmla="val 89824"/>
                <a:gd name="f447" fmla="val 262152"/>
                <a:gd name="f448" fmla="val 88360"/>
                <a:gd name="f449" fmla="val 260960"/>
                <a:gd name="f450" fmla="val 87732"/>
                <a:gd name="f451" fmla="val 259202"/>
                <a:gd name="f452" fmla="val 86456"/>
                <a:gd name="f453" fmla="val 257884"/>
                <a:gd name="f454" fmla="val 85514"/>
                <a:gd name="f455" fmla="val 257591"/>
                <a:gd name="f456" fmla="val 84238"/>
                <a:gd name="f457" fmla="val 256524"/>
                <a:gd name="f458" fmla="val 83213"/>
                <a:gd name="f459" fmla="val 255185"/>
                <a:gd name="f460" fmla="val 81955"/>
                <a:gd name="f461" fmla="val 253615"/>
                <a:gd name="f462" fmla="val 81779"/>
                <a:gd name="f463" fmla="val 251959"/>
                <a:gd name="f464" fmla="val 251316"/>
                <a:gd name="f465" fmla="val 250660"/>
                <a:gd name="f466" fmla="val 81805"/>
                <a:gd name="f467" fmla="val 249999"/>
                <a:gd name="f468" fmla="val 248853"/>
                <a:gd name="f469" fmla="val 247693"/>
                <a:gd name="f470" fmla="val 81725"/>
                <a:gd name="f471" fmla="val 246564"/>
                <a:gd name="f472" fmla="val 81288"/>
                <a:gd name="f473" fmla="val 242882"/>
                <a:gd name="f474" fmla="val 79865"/>
                <a:gd name="f475" fmla="val 242317"/>
                <a:gd name="f476" fmla="val 77500"/>
                <a:gd name="f477" fmla="val 237797"/>
                <a:gd name="f478" fmla="val 76245"/>
                <a:gd name="f479" fmla="val 236295"/>
                <a:gd name="f480" fmla="val 75820"/>
                <a:gd name="f481" fmla="val 234940"/>
                <a:gd name="f482" fmla="val 75682"/>
                <a:gd name="f483" fmla="val 233633"/>
                <a:gd name="f484" fmla="val 231464"/>
                <a:gd name="f485" fmla="val 229427"/>
                <a:gd name="f486" fmla="val 76062"/>
                <a:gd name="f487" fmla="val 227064"/>
                <a:gd name="f488" fmla="val 76140"/>
                <a:gd name="f489" fmla="val 224944"/>
                <a:gd name="f490" fmla="val 76205"/>
                <a:gd name="f491" fmla="val 223255"/>
                <a:gd name="f492" fmla="val 77140"/>
                <a:gd name="f493" fmla="val 221534"/>
                <a:gd name="f494" fmla="val 220469"/>
                <a:gd name="f495" fmla="val 219392"/>
                <a:gd name="f496" fmla="val 76782"/>
                <a:gd name="f497" fmla="val 218192"/>
                <a:gd name="f498" fmla="val 75638"/>
                <a:gd name="f499" fmla="val 214700"/>
                <a:gd name="f500" fmla="val 72314"/>
                <a:gd name="f501" fmla="val 218145"/>
                <a:gd name="f502" fmla="val 71245"/>
                <a:gd name="f503" fmla="val 223978"/>
                <a:gd name="f504" fmla="val 233418"/>
                <a:gd name="f505" fmla="val 249110"/>
                <a:gd name="f506" fmla="val 74044"/>
                <a:gd name="f507" fmla="val 251774"/>
                <a:gd name="f508" fmla="val 74613"/>
                <a:gd name="f509" fmla="val 254544"/>
                <a:gd name="f510" fmla="val 75199"/>
                <a:gd name="f511" fmla="val 259134"/>
                <a:gd name="f512" fmla="val 77047"/>
                <a:gd name="f513" fmla="val 262840"/>
                <a:gd name="f514" fmla="val 264959"/>
                <a:gd name="f515" fmla="val 266788"/>
                <a:gd name="f516" fmla="val 76443"/>
                <a:gd name="f517" fmla="val 267823"/>
                <a:gd name="f518" fmla="val 74655"/>
                <a:gd name="f519" fmla="val 69884"/>
                <a:gd name="f520" fmla="val 260458"/>
                <a:gd name="f521" fmla="val 65679"/>
                <a:gd name="f522" fmla="val 255813"/>
                <a:gd name="f523" fmla="val 64883"/>
                <a:gd name="f524" fmla="val 254856"/>
                <a:gd name="f525" fmla="val 64719"/>
                <a:gd name="f526" fmla="val 254008"/>
                <a:gd name="f527" fmla="val 64649"/>
                <a:gd name="f528" fmla="val 253236"/>
                <a:gd name="f529" fmla="val 249584"/>
                <a:gd name="f530" fmla="val 247639"/>
                <a:gd name="f531" fmla="val 66217"/>
                <a:gd name="f532" fmla="val 244012"/>
                <a:gd name="f533" fmla="val 66787"/>
                <a:gd name="f534" fmla="val 243575"/>
                <a:gd name="f535" fmla="val 66855"/>
                <a:gd name="f536" fmla="val 243045"/>
                <a:gd name="f537" fmla="val 66887"/>
                <a:gd name="f538" fmla="val 242442"/>
                <a:gd name="f539" fmla="val 234204"/>
                <a:gd name="f540" fmla="val 212246"/>
                <a:gd name="f541" fmla="val 60931"/>
                <a:gd name="f542" fmla="val 225620"/>
                <a:gd name="f543" fmla="val 57246"/>
                <a:gd name="f544" fmla="val 228353"/>
                <a:gd name="f545" fmla="val 56495"/>
                <a:gd name="f546" fmla="val 232509"/>
                <a:gd name="f547" fmla="val 55464"/>
                <a:gd name="f548" fmla="val 236186"/>
                <a:gd name="f549" fmla="val 237013"/>
                <a:gd name="f550" fmla="val 237815"/>
                <a:gd name="f551" fmla="val 55516"/>
                <a:gd name="f552" fmla="val 238572"/>
                <a:gd name="f553" fmla="val 55635"/>
                <a:gd name="f554" fmla="val 240831"/>
                <a:gd name="f555" fmla="val 56012"/>
                <a:gd name="f556" fmla="val 243740"/>
                <a:gd name="f557" fmla="val 57874"/>
                <a:gd name="f558" fmla="val 246209"/>
                <a:gd name="f559" fmla="val 58439"/>
                <a:gd name="f560" fmla="val 247603"/>
                <a:gd name="f561" fmla="val 58755"/>
                <a:gd name="f562" fmla="val 249950"/>
                <a:gd name="f563" fmla="val 59320"/>
                <a:gd name="f564" fmla="val 251910"/>
                <a:gd name="f565" fmla="val 253714"/>
                <a:gd name="f566" fmla="val 255189"/>
                <a:gd name="f567" fmla="val 58841"/>
                <a:gd name="f568" fmla="val 255289"/>
                <a:gd name="f569" fmla="val 255331"/>
                <a:gd name="f570" fmla="val 56388"/>
                <a:gd name="f571" fmla="val 251565"/>
                <a:gd name="f572" fmla="val 56075"/>
                <a:gd name="f573" fmla="val 250875"/>
                <a:gd name="f574" fmla="val 55970"/>
                <a:gd name="f575" fmla="val 248845"/>
                <a:gd name="f576" fmla="val 55677"/>
                <a:gd name="f577" fmla="val 246983"/>
                <a:gd name="f578" fmla="val 54735"/>
                <a:gd name="f579" fmla="val 245037"/>
                <a:gd name="f580" fmla="val 54505"/>
                <a:gd name="f581" fmla="val 243823"/>
                <a:gd name="f582" fmla="val 54380"/>
                <a:gd name="f583" fmla="val 242610"/>
                <a:gd name="f584" fmla="val 54275"/>
                <a:gd name="f585" fmla="val 241522"/>
                <a:gd name="f586" fmla="val 53815"/>
                <a:gd name="f587" fmla="val 240476"/>
                <a:gd name="f588" fmla="val 53396"/>
                <a:gd name="f589" fmla="val 239660"/>
                <a:gd name="f590" fmla="val 52706"/>
                <a:gd name="f591" fmla="val 238446"/>
                <a:gd name="f592" fmla="val 52455"/>
                <a:gd name="f593" fmla="val 237667"/>
                <a:gd name="f594" fmla="val 52291"/>
                <a:gd name="f595" fmla="val 236726"/>
                <a:gd name="f596" fmla="val 52234"/>
                <a:gd name="f597" fmla="val 235736"/>
                <a:gd name="f598" fmla="val 233694"/>
                <a:gd name="f599" fmla="val 231437"/>
                <a:gd name="f600" fmla="val 52475"/>
                <a:gd name="f601" fmla="val 229930"/>
                <a:gd name="f602" fmla="val 52518"/>
                <a:gd name="f603" fmla="val 223151"/>
                <a:gd name="f604" fmla="val 52748"/>
                <a:gd name="f605" fmla="val 217188"/>
                <a:gd name="f606" fmla="val 210848"/>
                <a:gd name="f607" fmla="val 55300"/>
                <a:gd name="f608" fmla="val 208265"/>
                <a:gd name="f609" fmla="val 55675"/>
                <a:gd name="f610" fmla="val 205825"/>
                <a:gd name="f611" fmla="val 55856"/>
                <a:gd name="f612" fmla="val 203469"/>
                <a:gd name="f613" fmla="val 192808"/>
                <a:gd name="f614" fmla="val 183873"/>
                <a:gd name="f615" fmla="val 52151"/>
                <a:gd name="f616" fmla="val 171260"/>
                <a:gd name="f617" fmla="val 45948"/>
                <a:gd name="f618" fmla="val 167599"/>
                <a:gd name="f619" fmla="val 44148"/>
                <a:gd name="f620" fmla="val 164000"/>
                <a:gd name="f621" fmla="val 42683"/>
                <a:gd name="f622" fmla="val 161029"/>
                <a:gd name="f623" fmla="val 40256"/>
                <a:gd name="f624" fmla="val 154354"/>
                <a:gd name="f625" fmla="val 34816"/>
                <a:gd name="f626" fmla="val 145148"/>
                <a:gd name="f627" fmla="val 27786"/>
                <a:gd name="f628" fmla="val 135041"/>
                <a:gd name="f629" fmla="val 26970"/>
                <a:gd name="f630" fmla="val 134477"/>
                <a:gd name="f631" fmla="val 26923"/>
                <a:gd name="f632" fmla="val 133925"/>
                <a:gd name="f633" fmla="val 26901"/>
                <a:gd name="f634" fmla="val 133386"/>
                <a:gd name="f635" fmla="val 127725"/>
                <a:gd name="f636" fmla="val 123378"/>
                <a:gd name="f637" fmla="val 29272"/>
                <a:gd name="f638" fmla="val 118594"/>
                <a:gd name="f639" fmla="val 116351"/>
                <a:gd name="f640" fmla="val 114013"/>
                <a:gd name="f641" fmla="val 28751"/>
                <a:gd name="f642" fmla="val 111398"/>
                <a:gd name="f643" fmla="val 27221"/>
                <a:gd name="f644" fmla="val 106125"/>
                <a:gd name="f645" fmla="val 24145"/>
                <a:gd name="f646" fmla="val 104347"/>
                <a:gd name="f647" fmla="val 18454"/>
                <a:gd name="f648" fmla="val 99597"/>
                <a:gd name="f649" fmla="val 14960"/>
                <a:gd name="f650" fmla="val 90150"/>
                <a:gd name="f651" fmla="val 7977"/>
                <a:gd name="f652" fmla="val 81062"/>
                <a:gd name="f653" fmla="val 6365"/>
                <a:gd name="f654" fmla="val 72214"/>
                <a:gd name="f655" fmla="val 65659"/>
                <a:gd name="f656" fmla="val 59235"/>
                <a:gd name="f657" fmla="val 7250"/>
                <a:gd name="f658" fmla="val 52895"/>
                <a:gd name="f659" fmla="val 7490"/>
                <a:gd name="f660" fmla="val 50651"/>
                <a:gd name="f661" fmla="val 7580"/>
                <a:gd name="f662" fmla="val 48556"/>
                <a:gd name="f663" fmla="val 7688"/>
                <a:gd name="f664" fmla="val 46484"/>
                <a:gd name="f665" fmla="val 42761"/>
                <a:gd name="f666" fmla="val 39111"/>
                <a:gd name="f667" fmla="val 7338"/>
                <a:gd name="f668" fmla="val 34796"/>
                <a:gd name="f669" fmla="val 5900"/>
                <a:gd name="f670" fmla="val 28624"/>
                <a:gd name="f671" fmla="val 3828"/>
                <a:gd name="f672" fmla="val 22368"/>
                <a:gd name="f673" fmla="val 1213"/>
                <a:gd name="f674" fmla="val 15693"/>
                <a:gd name="f675" fmla="val 292"/>
                <a:gd name="f676" fmla="val 14152"/>
                <a:gd name="f677" fmla="val 85"/>
                <a:gd name="f678" fmla="val 12540"/>
                <a:gd name="f679" fmla="*/ f0 1 270564"/>
                <a:gd name="f680" fmla="*/ f1 1 98901"/>
                <a:gd name="f681" fmla="val f2"/>
                <a:gd name="f682" fmla="val f3"/>
                <a:gd name="f683" fmla="val f4"/>
                <a:gd name="f684" fmla="+- f683 0 f681"/>
                <a:gd name="f685" fmla="+- f682 0 f681"/>
                <a:gd name="f686" fmla="*/ f685 1 270564"/>
                <a:gd name="f687" fmla="*/ f684 1 98901"/>
                <a:gd name="f688" fmla="*/ f681 1 f686"/>
                <a:gd name="f689" fmla="*/ f682 1 f686"/>
                <a:gd name="f690" fmla="*/ f681 1 f687"/>
                <a:gd name="f691" fmla="*/ f683 1 f687"/>
                <a:gd name="f692" fmla="*/ f688 f679 1"/>
                <a:gd name="f693" fmla="*/ f689 f679 1"/>
                <a:gd name="f694" fmla="*/ f691 f680 1"/>
                <a:gd name="f695" fmla="*/ f690 f6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2" t="f695" r="f693" b="f694"/>
              <a:pathLst>
                <a:path w="270564" h="989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79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66" y="f109"/>
                  </a:cubicBez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1"/>
                    <a:pt x="f117" y="f108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6"/>
                    <a:pt x="f5" y="f6"/>
                  </a:cubicBezTo>
                  <a:close/>
                  <a:moveTo>
                    <a:pt x="f139" y="f140"/>
                  </a:moveTo>
                  <a:cubicBezTo>
                    <a:pt x="f141" y="f140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lnTo>
                    <a:pt x="f150" y="f152"/>
                  </a:lnTo>
                  <a:cubicBezTo>
                    <a:pt x="f153" y="f152"/>
                    <a:pt x="f154" y="f155"/>
                    <a:pt x="f156" y="f155"/>
                  </a:cubicBezTo>
                  <a:cubicBezTo>
                    <a:pt x="f157" y="f155"/>
                    <a:pt x="f158" y="f152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0"/>
                  </a:cubicBezTo>
                  <a:cubicBezTo>
                    <a:pt x="f172" y="f170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0"/>
                  </a:cubicBezTo>
                  <a:cubicBezTo>
                    <a:pt x="f182" y="f180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4"/>
                  </a:cubicBezTo>
                  <a:cubicBezTo>
                    <a:pt x="f216" y="f214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2"/>
                  </a:cubicBezTo>
                  <a:cubicBezTo>
                    <a:pt x="f244" y="f242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2"/>
                  </a:cubicBezTo>
                  <a:cubicBezTo>
                    <a:pt x="f254" y="f252"/>
                    <a:pt x="f255" y="f256"/>
                    <a:pt x="f2" y="f257"/>
                  </a:cubicBezTo>
                  <a:lnTo>
                    <a:pt x="f2" y="f258"/>
                  </a:lnTo>
                  <a:cubicBezTo>
                    <a:pt x="f259" y="f260"/>
                    <a:pt x="f261" y="f262"/>
                    <a:pt x="f263" y="f262"/>
                  </a:cubicBezTo>
                  <a:cubicBezTo>
                    <a:pt x="f264" y="f262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78"/>
                  </a:cubicBezTo>
                  <a:cubicBezTo>
                    <a:pt x="f280" y="f278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4"/>
                  </a:cubicBezTo>
                  <a:cubicBezTo>
                    <a:pt x="f296" y="f294"/>
                    <a:pt x="f297" y="f298"/>
                    <a:pt x="f203" y="f299"/>
                  </a:cubicBezTo>
                  <a:cubicBezTo>
                    <a:pt x="f300" y="f301"/>
                    <a:pt x="f302" y="f303"/>
                    <a:pt x="f304" y="f305"/>
                  </a:cubicBezTo>
                  <a:cubicBezTo>
                    <a:pt x="f306" y="f307"/>
                    <a:pt x="f308" y="f309"/>
                    <a:pt x="f310" y="f311"/>
                  </a:cubicBezTo>
                  <a:cubicBezTo>
                    <a:pt x="f312" y="f313"/>
                    <a:pt x="f314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5"/>
                  </a:cubicBezTo>
                  <a:cubicBezTo>
                    <a:pt x="f327" y="f325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7"/>
                  </a:cubicBezTo>
                  <a:cubicBezTo>
                    <a:pt x="f338" y="f339"/>
                    <a:pt x="f340" y="f341"/>
                    <a:pt x="f342" y="f341"/>
                  </a:cubicBezTo>
                  <a:cubicBezTo>
                    <a:pt x="f343" y="f341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1"/>
                  </a:cubicBezTo>
                  <a:cubicBezTo>
                    <a:pt x="f353" y="f351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47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6"/>
                  </a:cubicBezTo>
                  <a:cubicBezTo>
                    <a:pt x="f378" y="f376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388"/>
                  </a:cubicBezTo>
                  <a:cubicBezTo>
                    <a:pt x="f389" y="f390"/>
                    <a:pt x="f391" y="f392"/>
                    <a:pt x="f393" y="f394"/>
                  </a:cubicBezTo>
                  <a:cubicBezTo>
                    <a:pt x="f395" y="f396"/>
                    <a:pt x="f397" y="f398"/>
                    <a:pt x="f399" y="f400"/>
                  </a:cubicBezTo>
                  <a:cubicBezTo>
                    <a:pt x="f401" y="f402"/>
                    <a:pt x="f403" y="f404"/>
                    <a:pt x="f405" y="f406"/>
                  </a:cubicBezTo>
                  <a:cubicBezTo>
                    <a:pt x="f407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2"/>
                  </a:cubicBezTo>
                  <a:cubicBezTo>
                    <a:pt x="f424" y="f422"/>
                    <a:pt x="f425" y="f426"/>
                    <a:pt x="f427" y="f428"/>
                  </a:cubicBezTo>
                  <a:cubicBezTo>
                    <a:pt x="f429" y="f430"/>
                    <a:pt x="f431" y="f432"/>
                    <a:pt x="f433" y="f434"/>
                  </a:cubicBezTo>
                  <a:cubicBezTo>
                    <a:pt x="f435" y="f436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8"/>
                    <a:pt x="f449" y="f450"/>
                    <a:pt x="f451" y="f452"/>
                  </a:cubicBezTo>
                  <a:cubicBezTo>
                    <a:pt x="f453" y="f454"/>
                    <a:pt x="f455" y="f456"/>
                    <a:pt x="f457" y="f458"/>
                  </a:cubicBezTo>
                  <a:cubicBezTo>
                    <a:pt x="f459" y="f460"/>
                    <a:pt x="f461" y="f462"/>
                    <a:pt x="f463" y="f462"/>
                  </a:cubicBezTo>
                  <a:cubicBezTo>
                    <a:pt x="f464" y="f462"/>
                    <a:pt x="f465" y="f466"/>
                    <a:pt x="f467" y="f466"/>
                  </a:cubicBezTo>
                  <a:cubicBezTo>
                    <a:pt x="f468" y="f466"/>
                    <a:pt x="f469" y="f470"/>
                    <a:pt x="f471" y="f472"/>
                  </a:cubicBezTo>
                  <a:cubicBezTo>
                    <a:pt x="f473" y="f474"/>
                    <a:pt x="f475" y="f476"/>
                    <a:pt x="f477" y="f478"/>
                  </a:cubicBezTo>
                  <a:cubicBezTo>
                    <a:pt x="f479" y="f480"/>
                    <a:pt x="f481" y="f482"/>
                    <a:pt x="f483" y="f482"/>
                  </a:cubicBezTo>
                  <a:cubicBezTo>
                    <a:pt x="f484" y="f482"/>
                    <a:pt x="f485" y="f486"/>
                    <a:pt x="f487" y="f488"/>
                  </a:cubicBezTo>
                  <a:cubicBezTo>
                    <a:pt x="f489" y="f490"/>
                    <a:pt x="f491" y="f492"/>
                    <a:pt x="f493" y="f492"/>
                  </a:cubicBezTo>
                  <a:cubicBezTo>
                    <a:pt x="f494" y="f492"/>
                    <a:pt x="f495" y="f496"/>
                    <a:pt x="f497" y="f498"/>
                  </a:cubicBezTo>
                  <a:cubicBezTo>
                    <a:pt x="f499" y="f500"/>
                    <a:pt x="f501" y="f502"/>
                    <a:pt x="f503" y="f502"/>
                  </a:cubicBezTo>
                  <a:cubicBezTo>
                    <a:pt x="f504" y="f502"/>
                    <a:pt x="f505" y="f506"/>
                    <a:pt x="f507" y="f508"/>
                  </a:cubicBezTo>
                  <a:cubicBezTo>
                    <a:pt x="f509" y="f510"/>
                    <a:pt x="f511" y="f512"/>
                    <a:pt x="f513" y="f512"/>
                  </a:cubicBezTo>
                  <a:cubicBezTo>
                    <a:pt x="f514" y="f512"/>
                    <a:pt x="f515" y="f516"/>
                    <a:pt x="f517" y="f518"/>
                  </a:cubicBezTo>
                  <a:cubicBezTo>
                    <a:pt x="f3" y="f519"/>
                    <a:pt x="f520" y="f521"/>
                    <a:pt x="f522" y="f523"/>
                  </a:cubicBezTo>
                  <a:cubicBezTo>
                    <a:pt x="f524" y="f525"/>
                    <a:pt x="f526" y="f527"/>
                    <a:pt x="f528" y="f527"/>
                  </a:cubicBezTo>
                  <a:cubicBezTo>
                    <a:pt x="f529" y="f527"/>
                    <a:pt x="f530" y="f531"/>
                    <a:pt x="f532" y="f533"/>
                  </a:cubicBezTo>
                  <a:cubicBezTo>
                    <a:pt x="f534" y="f535"/>
                    <a:pt x="f536" y="f537"/>
                    <a:pt x="f538" y="f537"/>
                  </a:cubicBezTo>
                  <a:cubicBezTo>
                    <a:pt x="f539" y="f537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7"/>
                  </a:cubicBezTo>
                  <a:cubicBezTo>
                    <a:pt x="f549" y="f547"/>
                    <a:pt x="f550" y="f551"/>
                    <a:pt x="f552" y="f553"/>
                  </a:cubicBezTo>
                  <a:cubicBezTo>
                    <a:pt x="f554" y="f555"/>
                    <a:pt x="f556" y="f557"/>
                    <a:pt x="f558" y="f559"/>
                  </a:cubicBezTo>
                  <a:cubicBezTo>
                    <a:pt x="f560" y="f561"/>
                    <a:pt x="f562" y="f563"/>
                    <a:pt x="f564" y="f563"/>
                  </a:cubicBezTo>
                  <a:cubicBezTo>
                    <a:pt x="f565" y="f563"/>
                    <a:pt x="f566" y="f567"/>
                    <a:pt x="f568" y="f543"/>
                  </a:cubicBezTo>
                  <a:cubicBezTo>
                    <a:pt x="f569" y="f570"/>
                    <a:pt x="f571" y="f572"/>
                    <a:pt x="f573" y="f574"/>
                  </a:cubicBezTo>
                  <a:cubicBezTo>
                    <a:pt x="f575" y="f576"/>
                    <a:pt x="f577" y="f578"/>
                    <a:pt x="f579" y="f580"/>
                  </a:cubicBezTo>
                  <a:cubicBezTo>
                    <a:pt x="f581" y="f582"/>
                    <a:pt x="f583" y="f584"/>
                    <a:pt x="f585" y="f586"/>
                  </a:cubicBezTo>
                  <a:cubicBezTo>
                    <a:pt x="f587" y="f588"/>
                    <a:pt x="f589" y="f590"/>
                    <a:pt x="f591" y="f592"/>
                  </a:cubicBezTo>
                  <a:cubicBezTo>
                    <a:pt x="f593" y="f594"/>
                    <a:pt x="f595" y="f596"/>
                    <a:pt x="f597" y="f596"/>
                  </a:cubicBezTo>
                  <a:cubicBezTo>
                    <a:pt x="f598" y="f596"/>
                    <a:pt x="f599" y="f600"/>
                    <a:pt x="f601" y="f602"/>
                  </a:cubicBezTo>
                  <a:cubicBezTo>
                    <a:pt x="f603" y="f604"/>
                    <a:pt x="f605" y="f582"/>
                    <a:pt x="f606" y="f607"/>
                  </a:cubicBezTo>
                  <a:cubicBezTo>
                    <a:pt x="f608" y="f609"/>
                    <a:pt x="f610" y="f611"/>
                    <a:pt x="f612" y="f611"/>
                  </a:cubicBezTo>
                  <a:cubicBezTo>
                    <a:pt x="f613" y="f611"/>
                    <a:pt x="f614" y="f615"/>
                    <a:pt x="f616" y="f617"/>
                  </a:cubicBezTo>
                  <a:cubicBezTo>
                    <a:pt x="f618" y="f619"/>
                    <a:pt x="f620" y="f621"/>
                    <a:pt x="f622" y="f623"/>
                  </a:cubicBezTo>
                  <a:cubicBezTo>
                    <a:pt x="f624" y="f625"/>
                    <a:pt x="f626" y="f627"/>
                    <a:pt x="f628" y="f629"/>
                  </a:cubicBezTo>
                  <a:cubicBezTo>
                    <a:pt x="f630" y="f631"/>
                    <a:pt x="f632" y="f633"/>
                    <a:pt x="f634" y="f633"/>
                  </a:cubicBezTo>
                  <a:cubicBezTo>
                    <a:pt x="f635" y="f633"/>
                    <a:pt x="f636" y="f637"/>
                    <a:pt x="f638" y="f637"/>
                  </a:cubicBezTo>
                  <a:cubicBezTo>
                    <a:pt x="f639" y="f637"/>
                    <a:pt x="f640" y="f641"/>
                    <a:pt x="f642" y="f643"/>
                  </a:cubicBezTo>
                  <a:cubicBezTo>
                    <a:pt x="f644" y="f645"/>
                    <a:pt x="f646" y="f647"/>
                    <a:pt x="f648" y="f649"/>
                  </a:cubicBezTo>
                  <a:cubicBezTo>
                    <a:pt x="f650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3"/>
                  </a:cubicBezTo>
                  <a:cubicBezTo>
                    <a:pt x="f665" y="f663"/>
                    <a:pt x="f666" y="f667"/>
                    <a:pt x="f668" y="f669"/>
                  </a:cubicBezTo>
                  <a:cubicBezTo>
                    <a:pt x="f670" y="f671"/>
                    <a:pt x="f672" y="f673"/>
                    <a:pt x="f674" y="f675"/>
                  </a:cubicBezTo>
                  <a:cubicBezTo>
                    <a:pt x="f676" y="f677"/>
                    <a:pt x="f678" y="f140"/>
                    <a:pt x="f139" y="f140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335;p15">
              <a:extLst>
                <a:ext uri="{FF2B5EF4-FFF2-40B4-BE49-F238E27FC236}">
                  <a16:creationId xmlns:a16="http://schemas.microsoft.com/office/drawing/2014/main" id="{5E184443-F5EE-4D18-837B-733D342E812D}"/>
                </a:ext>
              </a:extLst>
            </p:cNvPr>
            <p:cNvSpPr/>
            <p:nvPr/>
          </p:nvSpPr>
          <p:spPr>
            <a:xfrm rot="10799991">
              <a:off x="8005845" y="451347"/>
              <a:ext cx="1142369" cy="604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295"/>
                <a:gd name="f4" fmla="val 18151"/>
                <a:gd name="f5" fmla="val 16889"/>
                <a:gd name="f6" fmla="val 1"/>
                <a:gd name="f7" fmla="val 16568"/>
                <a:gd name="f8" fmla="val 16220"/>
                <a:gd name="f9" fmla="val 46"/>
                <a:gd name="f10" fmla="val 15840"/>
                <a:gd name="f11" fmla="val 148"/>
                <a:gd name="f12" fmla="val 14459"/>
                <a:gd name="f13" fmla="val 504"/>
                <a:gd name="f14" fmla="val 12785"/>
                <a:gd name="f15" fmla="val 1194"/>
                <a:gd name="f16" fmla="val 13078"/>
                <a:gd name="f17" fmla="val 2450"/>
                <a:gd name="f18" fmla="val 13225"/>
                <a:gd name="f19" fmla="val 3035"/>
                <a:gd name="f20" fmla="val 13350"/>
                <a:gd name="f21" fmla="val 3308"/>
                <a:gd name="f22" fmla="val 12576"/>
                <a:gd name="f23" fmla="val 3621"/>
                <a:gd name="f24" fmla="val 12053"/>
                <a:gd name="f25" fmla="val 3831"/>
                <a:gd name="f26" fmla="val 11446"/>
                <a:gd name="f27" fmla="val 3747"/>
                <a:gd name="f28" fmla="val 10923"/>
                <a:gd name="f29" fmla="val 3956"/>
                <a:gd name="f30" fmla="val 10337"/>
                <a:gd name="f31" fmla="val 4186"/>
                <a:gd name="f32" fmla="val 9940"/>
                <a:gd name="f33" fmla="val 4626"/>
                <a:gd name="f34" fmla="val 9396"/>
                <a:gd name="f35" fmla="val 4877"/>
                <a:gd name="f36" fmla="val 9013"/>
                <a:gd name="f37" fmla="val 5049"/>
                <a:gd name="f38" fmla="val 8653"/>
                <a:gd name="f39" fmla="val 5115"/>
                <a:gd name="f40" fmla="val 8301"/>
                <a:gd name="f41" fmla="val 7709"/>
                <a:gd name="f42" fmla="val 7138"/>
                <a:gd name="f43" fmla="val 4927"/>
                <a:gd name="f44" fmla="val 6508"/>
                <a:gd name="f45" fmla="val 4730"/>
                <a:gd name="f46" fmla="val 4395"/>
                <a:gd name="f47" fmla="val 4061"/>
                <a:gd name="f48" fmla="val 2365"/>
                <a:gd name="f49" fmla="val 4270"/>
                <a:gd name="f50" fmla="val 147"/>
                <a:gd name="f51" fmla="val 4919"/>
                <a:gd name="f52" fmla="val 7241"/>
                <a:gd name="f53" fmla="val 9585"/>
                <a:gd name="f54" fmla="val 168"/>
                <a:gd name="f55" fmla="val 11907"/>
                <a:gd name="f56" fmla="val 981"/>
                <a:gd name="f57" fmla="val 11498"/>
                <a:gd name="f58" fmla="val 1704"/>
                <a:gd name="f59" fmla="val 11333"/>
                <a:gd name="f60" fmla="val 2372"/>
                <a:gd name="f61" fmla="val 4299"/>
                <a:gd name="f62" fmla="val 5768"/>
                <a:gd name="f63" fmla="val 12711"/>
                <a:gd name="f64" fmla="val 7617"/>
                <a:gd name="f65" fmla="val 13581"/>
                <a:gd name="f66" fmla="val 7973"/>
                <a:gd name="f67" fmla="val 13748"/>
                <a:gd name="f68" fmla="val 8308"/>
                <a:gd name="f69" fmla="val 13895"/>
                <a:gd name="f70" fmla="val 8684"/>
                <a:gd name="f71" fmla="val 13999"/>
                <a:gd name="f72" fmla="val 9626"/>
                <a:gd name="f73" fmla="val 14292"/>
                <a:gd name="f74" fmla="val 10609"/>
                <a:gd name="f75" fmla="val 14313"/>
                <a:gd name="f76" fmla="val 11593"/>
                <a:gd name="f77" fmla="val 14334"/>
                <a:gd name="f78" fmla="val 11748"/>
                <a:gd name="f79" fmla="val 11915"/>
                <a:gd name="f80" fmla="val 14327"/>
                <a:gd name="f81" fmla="val 12083"/>
                <a:gd name="f82" fmla="val 12479"/>
                <a:gd name="f83" fmla="val 12872"/>
                <a:gd name="f84" fmla="val 14368"/>
                <a:gd name="f85" fmla="val 14648"/>
                <a:gd name="f86" fmla="val 13371"/>
                <a:gd name="f87" fmla="val 14983"/>
                <a:gd name="f88" fmla="val 13162"/>
                <a:gd name="f89" fmla="val 15590"/>
                <a:gd name="f90" fmla="val 13434"/>
                <a:gd name="f91" fmla="val 15987"/>
                <a:gd name="f92" fmla="val 13915"/>
                <a:gd name="f93" fmla="val 16782"/>
                <a:gd name="f94" fmla="val 15066"/>
                <a:gd name="f95" fmla="val 17159"/>
                <a:gd name="f96" fmla="val 16070"/>
                <a:gd name="f97" fmla="val 17431"/>
                <a:gd name="f98" fmla="val 17556"/>
                <a:gd name="f99" fmla="val 17808"/>
                <a:gd name="f100" fmla="val 19167"/>
                <a:gd name="f101" fmla="val 18017"/>
                <a:gd name="f102" fmla="val 20736"/>
                <a:gd name="f103" fmla="val 18101"/>
                <a:gd name="f104" fmla="val 21068"/>
                <a:gd name="f105" fmla="val 18117"/>
                <a:gd name="f106" fmla="val 21514"/>
                <a:gd name="f107" fmla="val 18150"/>
                <a:gd name="f108" fmla="val 21973"/>
                <a:gd name="f109" fmla="val 22672"/>
                <a:gd name="f110" fmla="val 23399"/>
                <a:gd name="f111" fmla="val 18073"/>
                <a:gd name="f112" fmla="val 23791"/>
                <a:gd name="f113" fmla="val 17745"/>
                <a:gd name="f114" fmla="val 25193"/>
                <a:gd name="f115" fmla="val 16594"/>
                <a:gd name="f116" fmla="val 21678"/>
                <a:gd name="f117" fmla="val 15171"/>
                <a:gd name="f118" fmla="val 14836"/>
                <a:gd name="f119" fmla="val 20255"/>
                <a:gd name="f120" fmla="val 14669"/>
                <a:gd name="f121" fmla="val 19606"/>
                <a:gd name="f122" fmla="val 14606"/>
                <a:gd name="f123" fmla="val 19816"/>
                <a:gd name="f124" fmla="val 14209"/>
                <a:gd name="f125" fmla="val 20046"/>
                <a:gd name="f126" fmla="val 13811"/>
                <a:gd name="f127" fmla="val 21364"/>
                <a:gd name="f128" fmla="val 13518"/>
                <a:gd name="f129" fmla="val 21761"/>
                <a:gd name="f130" fmla="val 13183"/>
                <a:gd name="f131" fmla="val 23226"/>
                <a:gd name="f132" fmla="val 11991"/>
                <a:gd name="f133" fmla="val 20213"/>
                <a:gd name="f134" fmla="val 11677"/>
                <a:gd name="f135" fmla="val 19313"/>
                <a:gd name="f136" fmla="val 11238"/>
                <a:gd name="f137" fmla="val 18811"/>
                <a:gd name="f138" fmla="val 10986"/>
                <a:gd name="f139" fmla="val 18707"/>
                <a:gd name="f140" fmla="val 10652"/>
                <a:gd name="f141" fmla="val 18309"/>
                <a:gd name="f142" fmla="val 10338"/>
                <a:gd name="f143" fmla="val 17786"/>
                <a:gd name="f144" fmla="val 9919"/>
                <a:gd name="f145" fmla="val 17012"/>
                <a:gd name="f146" fmla="val 9898"/>
                <a:gd name="f147" fmla="val 16279"/>
                <a:gd name="f148" fmla="val 9815"/>
                <a:gd name="f149" fmla="val 15359"/>
                <a:gd name="f150" fmla="val 9731"/>
                <a:gd name="f151" fmla="val 13894"/>
                <a:gd name="f152" fmla="val 9773"/>
                <a:gd name="f153" fmla="val 9145"/>
                <a:gd name="f154" fmla="val 12639"/>
                <a:gd name="f155" fmla="val 8622"/>
                <a:gd name="f156" fmla="val 12994"/>
                <a:gd name="f157" fmla="val 7409"/>
                <a:gd name="f158" fmla="val 6948"/>
                <a:gd name="f159" fmla="val 14145"/>
                <a:gd name="f160" fmla="val 6425"/>
                <a:gd name="f161" fmla="val 6300"/>
                <a:gd name="f162" fmla="val 15924"/>
                <a:gd name="f163" fmla="val 6258"/>
                <a:gd name="f164" fmla="val 16213"/>
                <a:gd name="f165" fmla="val 6241"/>
                <a:gd name="f166" fmla="val 16502"/>
                <a:gd name="f167" fmla="val 6232"/>
                <a:gd name="f168" fmla="val 16789"/>
                <a:gd name="f169" fmla="val 18245"/>
                <a:gd name="f170" fmla="val 19673"/>
                <a:gd name="f171" fmla="val 6442"/>
                <a:gd name="f172" fmla="val 21071"/>
                <a:gd name="f173" fmla="val 6739"/>
                <a:gd name="f174" fmla="val 22619"/>
                <a:gd name="f175" fmla="val 7074"/>
                <a:gd name="f176" fmla="val 24105"/>
                <a:gd name="f177" fmla="val 8015"/>
                <a:gd name="f178" fmla="val 25486"/>
                <a:gd name="f179" fmla="val 26281"/>
                <a:gd name="f180" fmla="val 8978"/>
                <a:gd name="f181" fmla="val 27223"/>
                <a:gd name="f182" fmla="val 9522"/>
                <a:gd name="f183" fmla="val 28122"/>
                <a:gd name="f184" fmla="val 9710"/>
                <a:gd name="f185" fmla="val 28260"/>
                <a:gd name="f186" fmla="val 9740"/>
                <a:gd name="f187" fmla="val 28391"/>
                <a:gd name="f188" fmla="val 9753"/>
                <a:gd name="f189" fmla="val 28517"/>
                <a:gd name="f190" fmla="val 29195"/>
                <a:gd name="f191" fmla="val 29729"/>
                <a:gd name="f192" fmla="val 9375"/>
                <a:gd name="f193" fmla="val 30382"/>
                <a:gd name="f194" fmla="val 30568"/>
                <a:gd name="f195" fmla="val 9084"/>
                <a:gd name="f196" fmla="val 30736"/>
                <a:gd name="f197" fmla="val 9059"/>
                <a:gd name="f198" fmla="val 30892"/>
                <a:gd name="f199" fmla="val 31658"/>
                <a:gd name="f200" fmla="val 32116"/>
                <a:gd name="f201" fmla="val 9673"/>
                <a:gd name="f202" fmla="val 32913"/>
                <a:gd name="f203" fmla="val 32954"/>
                <a:gd name="f204" fmla="val 32996"/>
                <a:gd name="f205" fmla="val 9672"/>
                <a:gd name="f206" fmla="val 33039"/>
                <a:gd name="f207" fmla="val 9668"/>
                <a:gd name="f208" fmla="val 33960"/>
                <a:gd name="f209" fmla="val 8204"/>
                <a:gd name="f210" fmla="val 33479"/>
                <a:gd name="f211" fmla="val 7660"/>
                <a:gd name="f212" fmla="val 32515"/>
                <a:gd name="f213" fmla="val 6597"/>
                <a:gd name="f214" fmla="val 30645"/>
                <a:gd name="f215" fmla="val 6275"/>
                <a:gd name="f216" fmla="val 29068"/>
                <a:gd name="f217" fmla="val 28968"/>
                <a:gd name="f218" fmla="val 28868"/>
                <a:gd name="f219" fmla="val 6276"/>
                <a:gd name="f220" fmla="val 28771"/>
                <a:gd name="f221" fmla="val 6279"/>
                <a:gd name="f222" fmla="val 28280"/>
                <a:gd name="f223" fmla="val 6291"/>
                <a:gd name="f224" fmla="val 27748"/>
                <a:gd name="f225" fmla="val 6357"/>
                <a:gd name="f226" fmla="val 27233"/>
                <a:gd name="f227" fmla="val 26849"/>
                <a:gd name="f228" fmla="val 26474"/>
                <a:gd name="f229" fmla="val 6320"/>
                <a:gd name="f230" fmla="val 26134"/>
                <a:gd name="f231" fmla="val 6195"/>
                <a:gd name="f232" fmla="val 25026"/>
                <a:gd name="f233" fmla="val 5776"/>
                <a:gd name="f234" fmla="val 24921"/>
                <a:gd name="f235" fmla="val 4709"/>
                <a:gd name="f236" fmla="val 23938"/>
                <a:gd name="f237" fmla="val 4291"/>
                <a:gd name="f238" fmla="val 22724"/>
                <a:gd name="f239" fmla="val 3789"/>
                <a:gd name="f240" fmla="val 21636"/>
                <a:gd name="f241" fmla="val 2994"/>
                <a:gd name="f242" fmla="val 20715"/>
                <a:gd name="f243" fmla="val 2219"/>
                <a:gd name="f244" fmla="val 19523"/>
                <a:gd name="f245" fmla="val 1220"/>
                <a:gd name="f246" fmla="val 18551"/>
                <a:gd name="f247" fmla="*/ f0 1 34295"/>
                <a:gd name="f248" fmla="*/ f1 1 18151"/>
                <a:gd name="f249" fmla="val f2"/>
                <a:gd name="f250" fmla="val f3"/>
                <a:gd name="f251" fmla="val f4"/>
                <a:gd name="f252" fmla="+- f251 0 f249"/>
                <a:gd name="f253" fmla="+- f250 0 f249"/>
                <a:gd name="f254" fmla="*/ f253 1 34295"/>
                <a:gd name="f255" fmla="*/ f252 1 18151"/>
                <a:gd name="f256" fmla="*/ f249 1 f254"/>
                <a:gd name="f257" fmla="*/ f250 1 f254"/>
                <a:gd name="f258" fmla="*/ f249 1 f255"/>
                <a:gd name="f259" fmla="*/ f251 1 f255"/>
                <a:gd name="f260" fmla="*/ f256 f247 1"/>
                <a:gd name="f261" fmla="*/ f257 f247 1"/>
                <a:gd name="f262" fmla="*/ f259 f248 1"/>
                <a:gd name="f263" fmla="*/ f258 f2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0" t="f263" r="f261" b="f262"/>
              <a:pathLst>
                <a:path w="34295" h="181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7"/>
                  </a:cubicBezTo>
                  <a:lnTo>
                    <a:pt x="f50" y="f51"/>
                  </a:lnTo>
                  <a:cubicBezTo>
                    <a:pt x="f50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7"/>
                    <a:pt x="f79" y="f80"/>
                    <a:pt x="f81" y="f80"/>
                  </a:cubicBezTo>
                  <a:cubicBezTo>
                    <a:pt x="f82" y="f80"/>
                    <a:pt x="f83" y="f84"/>
                    <a:pt x="f16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02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8" y="f153"/>
                  </a:cubicBezTo>
                  <a:cubicBezTo>
                    <a:pt x="f154" y="f155"/>
                    <a:pt x="f156" y="f157"/>
                    <a:pt x="f128" y="f158"/>
                  </a:cubicBezTo>
                  <a:cubicBezTo>
                    <a:pt x="f159" y="f160"/>
                    <a:pt x="f94" y="f161"/>
                    <a:pt x="f162" y="f163"/>
                  </a:cubicBezTo>
                  <a:cubicBezTo>
                    <a:pt x="f164" y="f165"/>
                    <a:pt x="f166" y="f167"/>
                    <a:pt x="f168" y="f167"/>
                  </a:cubicBezTo>
                  <a:cubicBezTo>
                    <a:pt x="f169" y="f167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55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88"/>
                  </a:cubicBezTo>
                  <a:cubicBezTo>
                    <a:pt x="f190" y="f188"/>
                    <a:pt x="f191" y="f192"/>
                    <a:pt x="f193" y="f153"/>
                  </a:cubicBezTo>
                  <a:cubicBezTo>
                    <a:pt x="f194" y="f195"/>
                    <a:pt x="f196" y="f197"/>
                    <a:pt x="f198" y="f197"/>
                  </a:cubicBezTo>
                  <a:cubicBezTo>
                    <a:pt x="f199" y="f197"/>
                    <a:pt x="f200" y="f201"/>
                    <a:pt x="f202" y="f201"/>
                  </a:cubicBezTo>
                  <a:cubicBezTo>
                    <a:pt x="f203" y="f201"/>
                    <a:pt x="f204" y="f205"/>
                    <a:pt x="f206" y="f207"/>
                  </a:cubicBezTo>
                  <a:cubicBezTo>
                    <a:pt x="f3" y="f53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5"/>
                  </a:cubicBezTo>
                  <a:cubicBezTo>
                    <a:pt x="f217" y="f215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5"/>
                  </a:cubicBezTo>
                  <a:cubicBezTo>
                    <a:pt x="f227" y="f225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237"/>
                  </a:cubicBezTo>
                  <a:cubicBezTo>
                    <a:pt x="f238" y="f239"/>
                    <a:pt x="f240" y="f241"/>
                    <a:pt x="f242" y="f243"/>
                  </a:cubicBezTo>
                  <a:cubicBezTo>
                    <a:pt x="f244" y="f245"/>
                    <a:pt x="f246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336;p15">
              <a:extLst>
                <a:ext uri="{FF2B5EF4-FFF2-40B4-BE49-F238E27FC236}">
                  <a16:creationId xmlns:a16="http://schemas.microsoft.com/office/drawing/2014/main" id="{E155B3AC-E3DC-47DB-9898-8FF41190D4B7}"/>
                </a:ext>
              </a:extLst>
            </p:cNvPr>
            <p:cNvSpPr/>
            <p:nvPr/>
          </p:nvSpPr>
          <p:spPr>
            <a:xfrm rot="10799991">
              <a:off x="568555" y="-562658"/>
              <a:ext cx="135029" cy="77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71"/>
                <a:gd name="f4" fmla="val 3792"/>
                <a:gd name="f5" fmla="val 1"/>
                <a:gd name="f6" fmla="val 1922"/>
                <a:gd name="f7" fmla="val 1847"/>
                <a:gd name="f8" fmla="val 4178"/>
                <a:gd name="f9" fmla="val 3791"/>
                <a:gd name="f10" fmla="val 5508"/>
                <a:gd name="f11" fmla="val 6031"/>
                <a:gd name="f12" fmla="val 6411"/>
                <a:gd name="f13" fmla="val 3490"/>
                <a:gd name="f14" fmla="val 2763"/>
                <a:gd name="f15" fmla="val 4437"/>
                <a:gd name="f16" fmla="val 1717"/>
                <a:gd name="f17" fmla="val 2240"/>
                <a:gd name="f18" fmla="val 796"/>
                <a:gd name="f19" fmla="*/ f0 1 6571"/>
                <a:gd name="f20" fmla="*/ f1 1 379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6571"/>
                <a:gd name="f27" fmla="*/ f24 1 379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571" h="3791">
                  <a:moveTo>
                    <a:pt x="f5" y="f5"/>
                  </a:moveTo>
                  <a:cubicBezTo>
                    <a:pt x="f6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3" y="f14"/>
                  </a:cubicBezTo>
                  <a:cubicBezTo>
                    <a:pt x="f15" y="f16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757A6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337;p15">
              <a:extLst>
                <a:ext uri="{FF2B5EF4-FFF2-40B4-BE49-F238E27FC236}">
                  <a16:creationId xmlns:a16="http://schemas.microsoft.com/office/drawing/2014/main" id="{63A7E39D-1C6E-43DC-AEBB-62CDD176D215}"/>
                </a:ext>
              </a:extLst>
            </p:cNvPr>
            <p:cNvSpPr/>
            <p:nvPr/>
          </p:nvSpPr>
          <p:spPr>
            <a:xfrm rot="10799991">
              <a:off x="432291" y="-769834"/>
              <a:ext cx="1708757" cy="794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151"/>
                <a:gd name="f4" fmla="val 38681"/>
                <a:gd name="f5" fmla="val 10315"/>
                <a:gd name="f6" fmla="val 1"/>
                <a:gd name="f7" fmla="val 6373"/>
                <a:gd name="f8" fmla="val 3442"/>
                <a:gd name="f9" fmla="val 1507"/>
                <a:gd name="f10" fmla="val 2985"/>
                <a:gd name="f11" fmla="val 6779"/>
                <a:gd name="f12" fmla="val 6437"/>
                <a:gd name="f13" fmla="val 3055"/>
                <a:gd name="f14" fmla="val 11082"/>
                <a:gd name="f15" fmla="val 9646"/>
                <a:gd name="f16" fmla="val 15476"/>
                <a:gd name="f17" fmla="val 12136"/>
                <a:gd name="f18" fmla="val 17129"/>
                <a:gd name="f19" fmla="val 16425"/>
                <a:gd name="f20" fmla="val 17045"/>
                <a:gd name="f21" fmla="val 19292"/>
                <a:gd name="f22" fmla="val 18070"/>
                <a:gd name="f23" fmla="val 23100"/>
                <a:gd name="f24" fmla="val 19451"/>
                <a:gd name="f25" fmla="val 24878"/>
                <a:gd name="f26" fmla="val 21063"/>
                <a:gd name="f27" fmla="val 29147"/>
                <a:gd name="f28" fmla="val 21544"/>
                <a:gd name="f29" fmla="val 29766"/>
                <a:gd name="f30" fmla="val 21612"/>
                <a:gd name="f31" fmla="val 30331"/>
                <a:gd name="f32" fmla="val 21642"/>
                <a:gd name="f33" fmla="val 30853"/>
                <a:gd name="f34" fmla="val 34035"/>
                <a:gd name="f35" fmla="val 35662"/>
                <a:gd name="f36" fmla="val 20528"/>
                <a:gd name="f37" fmla="val 38772"/>
                <a:gd name="f38" fmla="val 20079"/>
                <a:gd name="f39" fmla="val 39854"/>
                <a:gd name="f40" fmla="val 19928"/>
                <a:gd name="f41" fmla="val 40889"/>
                <a:gd name="f42" fmla="val 19856"/>
                <a:gd name="f43" fmla="val 41882"/>
                <a:gd name="f44" fmla="val 53366"/>
                <a:gd name="f45" fmla="val 59336"/>
                <a:gd name="f46" fmla="val 29396"/>
                <a:gd name="f47" fmla="val 70429"/>
                <a:gd name="f48" fmla="val 34788"/>
                <a:gd name="f49" fmla="val 74112"/>
                <a:gd name="f50" fmla="val 36567"/>
                <a:gd name="f51" fmla="val 77606"/>
                <a:gd name="f52" fmla="val 37822"/>
                <a:gd name="f53" fmla="val 80933"/>
                <a:gd name="f54" fmla="val 38680"/>
                <a:gd name="f55" fmla="val 81477"/>
                <a:gd name="f56" fmla="val 37697"/>
                <a:gd name="f57" fmla="val 81979"/>
                <a:gd name="f58" fmla="val 36651"/>
                <a:gd name="f59" fmla="val 82481"/>
                <a:gd name="f60" fmla="val 35604"/>
                <a:gd name="f61" fmla="val 82690"/>
                <a:gd name="f62" fmla="val 35165"/>
                <a:gd name="f63" fmla="val 82920"/>
                <a:gd name="f64" fmla="val 34663"/>
                <a:gd name="f65" fmla="val 34140"/>
                <a:gd name="f66" fmla="val 79196"/>
                <a:gd name="f67" fmla="val 32340"/>
                <a:gd name="f68" fmla="val 75283"/>
                <a:gd name="f69" fmla="val 30122"/>
                <a:gd name="f70" fmla="val 71601"/>
                <a:gd name="f71" fmla="val 27591"/>
                <a:gd name="f72" fmla="val 68399"/>
                <a:gd name="f73" fmla="val 25394"/>
                <a:gd name="f74" fmla="val 64884"/>
                <a:gd name="f75" fmla="val 23218"/>
                <a:gd name="f76" fmla="val 62206"/>
                <a:gd name="f77" fmla="val 20309"/>
                <a:gd name="f78" fmla="val 61829"/>
                <a:gd name="f79" fmla="val 19891"/>
                <a:gd name="f80" fmla="val 61495"/>
                <a:gd name="f81" fmla="val 19493"/>
                <a:gd name="f82" fmla="val 61223"/>
                <a:gd name="f83" fmla="val 19075"/>
                <a:gd name="f84" fmla="val 59486"/>
                <a:gd name="f85" fmla="val 18594"/>
                <a:gd name="f86" fmla="val 57728"/>
                <a:gd name="f87" fmla="val 18008"/>
                <a:gd name="f88" fmla="val 55866"/>
                <a:gd name="f89" fmla="val 17359"/>
                <a:gd name="f90" fmla="val 47413"/>
                <a:gd name="f91" fmla="val 15853"/>
                <a:gd name="f92" fmla="val 33059"/>
                <a:gd name="f93" fmla="val 16710"/>
                <a:gd name="f94" fmla="val 27473"/>
                <a:gd name="f95" fmla="val 10036"/>
                <a:gd name="f96" fmla="val 23832"/>
                <a:gd name="f97" fmla="val 5684"/>
                <a:gd name="f98" fmla="val 22807"/>
                <a:gd name="f99" fmla="val 3152"/>
                <a:gd name="f100" fmla="val 16530"/>
                <a:gd name="f101" fmla="val 1101"/>
                <a:gd name="f102" fmla="val 14147"/>
                <a:gd name="f103" fmla="val 318"/>
                <a:gd name="f104" fmla="val 12125"/>
                <a:gd name="f105" fmla="*/ f0 1 83151"/>
                <a:gd name="f106" fmla="*/ f1 1 38681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83151"/>
                <a:gd name="f113" fmla="*/ f110 1 38681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83151" h="38681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338;p15">
              <a:extLst>
                <a:ext uri="{FF2B5EF4-FFF2-40B4-BE49-F238E27FC236}">
                  <a16:creationId xmlns:a16="http://schemas.microsoft.com/office/drawing/2014/main" id="{98F78112-0A4A-44A6-9D3E-B53AF6929AE7}"/>
                </a:ext>
              </a:extLst>
            </p:cNvPr>
            <p:cNvSpPr/>
            <p:nvPr/>
          </p:nvSpPr>
          <p:spPr>
            <a:xfrm rot="10799991">
              <a:off x="-4490" y="615125"/>
              <a:ext cx="1677091" cy="413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39"/>
                <a:gd name="f4" fmla="val 20133"/>
                <a:gd name="f5" fmla="val 41565"/>
                <a:gd name="f6" fmla="val 1"/>
                <a:gd name="f7" fmla="val 29348"/>
                <a:gd name="f8" fmla="val 19053"/>
                <a:gd name="f9" fmla="val 6517"/>
                <a:gd name="f10" fmla="val 11132"/>
                <a:gd name="f11" fmla="val 10436"/>
                <a:gd name="f12" fmla="val 7324"/>
                <a:gd name="f13" fmla="val 12340"/>
                <a:gd name="f14" fmla="val 15186"/>
                <a:gd name="f15" fmla="val 1528"/>
                <a:gd name="f16" fmla="val 18848"/>
                <a:gd name="f17" fmla="val 1653"/>
                <a:gd name="f18" fmla="val 19141"/>
                <a:gd name="f19" fmla="val 1821"/>
                <a:gd name="f20" fmla="val 19434"/>
                <a:gd name="f21" fmla="val 2009"/>
                <a:gd name="f22" fmla="val 19685"/>
                <a:gd name="f23" fmla="val 6277"/>
                <a:gd name="f24" fmla="val 17529"/>
                <a:gd name="f25" fmla="val 10357"/>
                <a:gd name="f26" fmla="val 14772"/>
                <a:gd name="f27" fmla="val 13073"/>
                <a:gd name="f28" fmla="val 19185"/>
                <a:gd name="f29" fmla="val 10956"/>
                <a:gd name="f30" fmla="val 22486"/>
                <a:gd name="f31" fmla="val 10122"/>
                <a:gd name="f32" fmla="val 25328"/>
                <a:gd name="f33" fmla="val 32122"/>
                <a:gd name="f34" fmla="val 36297"/>
                <a:gd name="f35" fmla="val 14884"/>
                <a:gd name="f36" fmla="val 46785"/>
                <a:gd name="f37" fmla="val 18262"/>
                <a:gd name="f38" fmla="val 50950"/>
                <a:gd name="f39" fmla="val 19605"/>
                <a:gd name="f40" fmla="val 56037"/>
                <a:gd name="f41" fmla="val 61223"/>
                <a:gd name="f42" fmla="val 61613"/>
                <a:gd name="f43" fmla="val 62004"/>
                <a:gd name="f44" fmla="val 20130"/>
                <a:gd name="f45" fmla="val 62395"/>
                <a:gd name="f46" fmla="val 20124"/>
                <a:gd name="f47" fmla="val 61641"/>
                <a:gd name="f48" fmla="val 18366"/>
                <a:gd name="f49" fmla="val 58126"/>
                <a:gd name="f50" fmla="val 15584"/>
                <a:gd name="f51" fmla="val 59716"/>
                <a:gd name="f52" fmla="val 14328"/>
                <a:gd name="f53" fmla="val 60184"/>
                <a:gd name="f54" fmla="val 13963"/>
                <a:gd name="f55" fmla="val 61076"/>
                <a:gd name="f56" fmla="val 13842"/>
                <a:gd name="f57" fmla="val 62166"/>
                <a:gd name="f58" fmla="val 64194"/>
                <a:gd name="f59" fmla="val 66906"/>
                <a:gd name="f60" fmla="val 14259"/>
                <a:gd name="f61" fmla="val 14286"/>
                <a:gd name="f62" fmla="val 9390"/>
                <a:gd name="f63" fmla="val 65952"/>
                <a:gd name="f64" fmla="val 5896"/>
                <a:gd name="f65" fmla="val 57708"/>
                <a:gd name="f66" fmla="val 3385"/>
                <a:gd name="f67" fmla="val 51472"/>
                <a:gd name="f68" fmla="val 1481"/>
                <a:gd name="f69" fmla="val 48045"/>
                <a:gd name="f70" fmla="val 441"/>
                <a:gd name="f71" fmla="val 44740"/>
                <a:gd name="f72" fmla="*/ f0 1 68839"/>
                <a:gd name="f73" fmla="*/ f1 1 20133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68839"/>
                <a:gd name="f80" fmla="*/ f77 1 20133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68839" h="201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14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3" y="f61"/>
                  </a:cubicBezTo>
                  <a:lnTo>
                    <a:pt x="f3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339;p15">
              <a:extLst>
                <a:ext uri="{FF2B5EF4-FFF2-40B4-BE49-F238E27FC236}">
                  <a16:creationId xmlns:a16="http://schemas.microsoft.com/office/drawing/2014/main" id="{B2D2DD71-C00A-4FB9-A090-223A308951E7}"/>
                </a:ext>
              </a:extLst>
            </p:cNvPr>
            <p:cNvSpPr/>
            <p:nvPr/>
          </p:nvSpPr>
          <p:spPr>
            <a:xfrm rot="10799991">
              <a:off x="-4453" y="98855"/>
              <a:ext cx="5529980" cy="838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099"/>
                <a:gd name="f4" fmla="val 40798"/>
                <a:gd name="f5" fmla="val 158294"/>
                <a:gd name="f6" fmla="val 34430"/>
                <a:gd name="f7" fmla="val 158306"/>
                <a:gd name="f8" fmla="val 34434"/>
                <a:gd name="f9" fmla="val 158318"/>
                <a:gd name="f10" fmla="val 34437"/>
                <a:gd name="f11" fmla="val 158329"/>
                <a:gd name="f12" fmla="val 34441"/>
                <a:gd name="f13" fmla="val 225588"/>
                <a:gd name="f14" fmla="val 222746"/>
                <a:gd name="f15" fmla="val 219445"/>
                <a:gd name="f16" fmla="val 834"/>
                <a:gd name="f17" fmla="val 215032"/>
                <a:gd name="f18" fmla="val 2951"/>
                <a:gd name="f19" fmla="val 210617"/>
                <a:gd name="f20" fmla="val 5064"/>
                <a:gd name="f21" fmla="val 206537"/>
                <a:gd name="f22" fmla="val 7428"/>
                <a:gd name="f23" fmla="val 202269"/>
                <a:gd name="f24" fmla="val 9563"/>
                <a:gd name="f25" fmla="val 195783"/>
                <a:gd name="f26" fmla="val 12848"/>
                <a:gd name="f27" fmla="val 188836"/>
                <a:gd name="f28" fmla="val 15651"/>
                <a:gd name="f29" fmla="val 179546"/>
                <a:gd name="f30" fmla="val 16467"/>
                <a:gd name="f31" fmla="val 176950"/>
                <a:gd name="f32" fmla="val 16692"/>
                <a:gd name="f33" fmla="val 174289"/>
                <a:gd name="f34" fmla="val 16785"/>
                <a:gd name="f35" fmla="val 171584"/>
                <a:gd name="f36" fmla="val 158244"/>
                <a:gd name="f37" fmla="val 143795"/>
                <a:gd name="f38" fmla="val 14518"/>
                <a:gd name="f39" fmla="val 130419"/>
                <a:gd name="f40" fmla="val 128797"/>
                <a:gd name="f41" fmla="val 127191"/>
                <a:gd name="f42" fmla="val 14551"/>
                <a:gd name="f43" fmla="val 125605"/>
                <a:gd name="f44" fmla="val 14626"/>
                <a:gd name="f45" fmla="val 120332"/>
                <a:gd name="f46" fmla="val 14877"/>
                <a:gd name="f47" fmla="val 114871"/>
                <a:gd name="f48" fmla="val 15400"/>
                <a:gd name="f49" fmla="val 109933"/>
                <a:gd name="f50" fmla="val 16802"/>
                <a:gd name="f51" fmla="val 106408"/>
                <a:gd name="f52" fmla="val 17801"/>
                <a:gd name="f53" fmla="val 102525"/>
                <a:gd name="f54" fmla="val 20407"/>
                <a:gd name="f55" fmla="val 98711"/>
                <a:gd name="f56" fmla="val 98608"/>
                <a:gd name="f57" fmla="val 98506"/>
                <a:gd name="f58" fmla="val 20405"/>
                <a:gd name="f59" fmla="val 98404"/>
                <a:gd name="f60" fmla="val 20401"/>
                <a:gd name="f61" fmla="val 96025"/>
                <a:gd name="f62" fmla="val 20311"/>
                <a:gd name="f63" fmla="val 94172"/>
                <a:gd name="f64" fmla="val 20193"/>
                <a:gd name="f65" fmla="val 92356"/>
                <a:gd name="f66" fmla="val 90353"/>
                <a:gd name="f67" fmla="val 88396"/>
                <a:gd name="f68" fmla="val 20337"/>
                <a:gd name="f69" fmla="val 85829"/>
                <a:gd name="f70" fmla="val 20819"/>
                <a:gd name="f71" fmla="val 80577"/>
                <a:gd name="f72" fmla="val 21803"/>
                <a:gd name="f73" fmla="val 75786"/>
                <a:gd name="f74" fmla="val 23268"/>
                <a:gd name="f75" fmla="val 70994"/>
                <a:gd name="f76" fmla="val 25109"/>
                <a:gd name="f77" fmla="val 68348"/>
                <a:gd name="f78" fmla="val 26130"/>
                <a:gd name="f79" fmla="val 65124"/>
                <a:gd name="f80" fmla="val 26496"/>
                <a:gd name="f81" fmla="val 61631"/>
                <a:gd name="f82" fmla="val 52779"/>
                <a:gd name="f83" fmla="val 42201"/>
                <a:gd name="f84" fmla="val 24145"/>
                <a:gd name="f85" fmla="val 34921"/>
                <a:gd name="f86" fmla="val 34830"/>
                <a:gd name="f87" fmla="val 34740"/>
                <a:gd name="f88" fmla="val 24146"/>
                <a:gd name="f89" fmla="val 34650"/>
                <a:gd name="f90" fmla="val 33248"/>
                <a:gd name="f91" fmla="val 24167"/>
                <a:gd name="f92" fmla="val 31741"/>
                <a:gd name="f93" fmla="val 24607"/>
                <a:gd name="f94" fmla="val 30423"/>
                <a:gd name="f95" fmla="val 24941"/>
                <a:gd name="f96" fmla="val 26239"/>
                <a:gd name="f97" fmla="val 26029"/>
                <a:gd name="f98" fmla="val 21970"/>
                <a:gd name="f99" fmla="val 27348"/>
                <a:gd name="f100" fmla="val 18099"/>
                <a:gd name="f101" fmla="val 29001"/>
                <a:gd name="f102" fmla="val 16237"/>
                <a:gd name="f103" fmla="val 29796"/>
                <a:gd name="f104" fmla="val 14291"/>
                <a:gd name="f105" fmla="val 30444"/>
                <a:gd name="f106" fmla="val 12701"/>
                <a:gd name="f107" fmla="val 31574"/>
                <a:gd name="f108" fmla="val 10713"/>
                <a:gd name="f109" fmla="val 32955"/>
                <a:gd name="f110" fmla="val 8140"/>
                <a:gd name="f111" fmla="val 33520"/>
                <a:gd name="f112" fmla="val 6047"/>
                <a:gd name="f113" fmla="val 34755"/>
                <a:gd name="f114" fmla="val 4959"/>
                <a:gd name="f115" fmla="val 35403"/>
                <a:gd name="f116" fmla="val 3850"/>
                <a:gd name="f117" fmla="val 35968"/>
                <a:gd name="f118" fmla="val 2616"/>
                <a:gd name="f119" fmla="val 36449"/>
                <a:gd name="f120" fmla="val 1925"/>
                <a:gd name="f121" fmla="val 36721"/>
                <a:gd name="f122" fmla="val 231"/>
                <a:gd name="f123" fmla="val 37119"/>
                <a:gd name="f124" fmla="val 105"/>
                <a:gd name="f125" fmla="val 37851"/>
                <a:gd name="f126" fmla="val 38625"/>
                <a:gd name="f127" fmla="val 1549"/>
                <a:gd name="f128" fmla="val 39065"/>
                <a:gd name="f129" fmla="val 2281"/>
                <a:gd name="f130" fmla="val 39190"/>
                <a:gd name="f131" fmla="val 2593"/>
                <a:gd name="f132" fmla="val 39247"/>
                <a:gd name="f133" fmla="val 2900"/>
                <a:gd name="f134" fmla="val 39275"/>
                <a:gd name="f135" fmla="val 3202"/>
                <a:gd name="f136" fmla="val 4014"/>
                <a:gd name="f137" fmla="val 4786"/>
                <a:gd name="f138" fmla="val 39075"/>
                <a:gd name="f139" fmla="val 5503"/>
                <a:gd name="f140" fmla="val 38709"/>
                <a:gd name="f141" fmla="val 6319"/>
                <a:gd name="f142" fmla="val 38312"/>
                <a:gd name="f143" fmla="val 6905"/>
                <a:gd name="f144" fmla="val 37914"/>
                <a:gd name="f145" fmla="val 7889"/>
                <a:gd name="f146" fmla="val 37830"/>
                <a:gd name="f147" fmla="val 8977"/>
                <a:gd name="f148" fmla="val 37726"/>
                <a:gd name="f149" fmla="val 10065"/>
                <a:gd name="f150" fmla="val 11132"/>
                <a:gd name="f151" fmla="val 37517"/>
                <a:gd name="f152" fmla="val 12345"/>
                <a:gd name="f153" fmla="val 12994"/>
                <a:gd name="f154" fmla="val 36073"/>
                <a:gd name="f155" fmla="val 14228"/>
                <a:gd name="f156" fmla="val 35696"/>
                <a:gd name="f157" fmla="val 14835"/>
                <a:gd name="f158" fmla="val 35529"/>
                <a:gd name="f159" fmla="val 15484"/>
                <a:gd name="f160" fmla="val 35508"/>
                <a:gd name="f161" fmla="val 16091"/>
                <a:gd name="f162" fmla="val 35340"/>
                <a:gd name="f163" fmla="val 16907"/>
                <a:gd name="f164" fmla="val 35131"/>
                <a:gd name="f165" fmla="val 17744"/>
                <a:gd name="f166" fmla="val 34922"/>
                <a:gd name="f167" fmla="val 18581"/>
                <a:gd name="f168" fmla="val 19095"/>
                <a:gd name="f169" fmla="val 34666"/>
                <a:gd name="f170" fmla="val 19689"/>
                <a:gd name="f171" fmla="val 34596"/>
                <a:gd name="f172" fmla="val 20281"/>
                <a:gd name="f173" fmla="val 21084"/>
                <a:gd name="f174" fmla="val 21882"/>
                <a:gd name="f175" fmla="val 34725"/>
                <a:gd name="f176" fmla="val 22472"/>
                <a:gd name="f177" fmla="val 35110"/>
                <a:gd name="f178" fmla="val 23602"/>
                <a:gd name="f179" fmla="val 35864"/>
                <a:gd name="f180" fmla="val 22807"/>
                <a:gd name="f181" fmla="val 36868"/>
                <a:gd name="f182" fmla="val 22138"/>
                <a:gd name="f183" fmla="val 37621"/>
                <a:gd name="f184" fmla="val 21614"/>
                <a:gd name="f185" fmla="val 38228"/>
                <a:gd name="f186" fmla="val 20254"/>
                <a:gd name="f187" fmla="val 39693"/>
                <a:gd name="f188" fmla="val 21301"/>
                <a:gd name="f189" fmla="val 40467"/>
                <a:gd name="f190" fmla="val 21624"/>
                <a:gd name="f191" fmla="val 40702"/>
                <a:gd name="f192" fmla="val 22025"/>
                <a:gd name="f193" fmla="val 40797"/>
                <a:gd name="f194" fmla="val 22463"/>
                <a:gd name="f195" fmla="val 23894"/>
                <a:gd name="f196" fmla="val 25724"/>
                <a:gd name="f197" fmla="val 39781"/>
                <a:gd name="f198" fmla="val 26573"/>
                <a:gd name="f199" fmla="val 39316"/>
                <a:gd name="f200" fmla="val 31511"/>
                <a:gd name="f201" fmla="val 36575"/>
                <a:gd name="f202" fmla="val 35989"/>
                <a:gd name="f203" fmla="val 32516"/>
                <a:gd name="f204" fmla="val 41806"/>
                <a:gd name="f205" fmla="val 30905"/>
                <a:gd name="f206" fmla="val 42949"/>
                <a:gd name="f207" fmla="val 30594"/>
                <a:gd name="f208" fmla="val 44232"/>
                <a:gd name="f209" fmla="val 30424"/>
                <a:gd name="f210" fmla="val 45477"/>
                <a:gd name="f211" fmla="val 45827"/>
                <a:gd name="f212" fmla="val 46174"/>
                <a:gd name="f213" fmla="val 30438"/>
                <a:gd name="f214" fmla="val 46514"/>
                <a:gd name="f215" fmla="val 30465"/>
                <a:gd name="f216" fmla="val 48167"/>
                <a:gd name="f217" fmla="val 30612"/>
                <a:gd name="f218" fmla="val 49380"/>
                <a:gd name="f219" fmla="val 30863"/>
                <a:gd name="f220" fmla="val 50217"/>
                <a:gd name="f221" fmla="val 31219"/>
                <a:gd name="f222" fmla="val 53962"/>
                <a:gd name="f223" fmla="val 33039"/>
                <a:gd name="f224" fmla="val 49317"/>
                <a:gd name="f225" fmla="val 37349"/>
                <a:gd name="f226" fmla="val 52268"/>
                <a:gd name="f227" fmla="val 38270"/>
                <a:gd name="f228" fmla="val 53380"/>
                <a:gd name="f229" fmla="val 38600"/>
                <a:gd name="f230" fmla="val 54511"/>
                <a:gd name="f231" fmla="val 38734"/>
                <a:gd name="f232" fmla="val 55659"/>
                <a:gd name="f233" fmla="val 60255"/>
                <a:gd name="f234" fmla="val 65126"/>
                <a:gd name="f235" fmla="val 36588"/>
                <a:gd name="f236" fmla="val 70199"/>
                <a:gd name="f237" fmla="val 36303"/>
                <a:gd name="f238" fmla="val 71078"/>
                <a:gd name="f239" fmla="val 71894"/>
                <a:gd name="f240" fmla="val 36345"/>
                <a:gd name="f241" fmla="val 72689"/>
                <a:gd name="f242" fmla="val 75535"/>
                <a:gd name="f243" fmla="val 78171"/>
                <a:gd name="f244" fmla="val 35320"/>
                <a:gd name="f245" fmla="val 80975"/>
                <a:gd name="f246" fmla="val 94180"/>
                <a:gd name="f247" fmla="val 34136"/>
                <a:gd name="f248" fmla="val 108002"/>
                <a:gd name="f249" fmla="val 33126"/>
                <a:gd name="f250" fmla="val 121343"/>
                <a:gd name="f251" fmla="val 122334"/>
                <a:gd name="f252" fmla="val 123322"/>
                <a:gd name="f253" fmla="val 33132"/>
                <a:gd name="f254" fmla="val 124308"/>
                <a:gd name="f255" fmla="val 33143"/>
                <a:gd name="f256" fmla="val 124458"/>
                <a:gd name="f257" fmla="val 33145"/>
                <a:gd name="f258" fmla="val 124607"/>
                <a:gd name="f259" fmla="val 33146"/>
                <a:gd name="f260" fmla="val 124756"/>
                <a:gd name="f261" fmla="val 129223"/>
                <a:gd name="f262" fmla="val 133277"/>
                <a:gd name="f263" fmla="val 32539"/>
                <a:gd name="f264" fmla="val 137469"/>
                <a:gd name="f265" fmla="val 31365"/>
                <a:gd name="f266" fmla="val 138384"/>
                <a:gd name="f267" fmla="val 31104"/>
                <a:gd name="f268" fmla="val 139342"/>
                <a:gd name="f269" fmla="val 30992"/>
                <a:gd name="f270" fmla="val 140319"/>
                <a:gd name="f271" fmla="val 143808"/>
                <a:gd name="f272" fmla="val 147534"/>
                <a:gd name="f273" fmla="val 32418"/>
                <a:gd name="f274" fmla="val 150378"/>
                <a:gd name="f275" fmla="val 33562"/>
                <a:gd name="f276" fmla="val 151571"/>
                <a:gd name="f277" fmla="val 34064"/>
                <a:gd name="f278" fmla="val 152910"/>
                <a:gd name="f279" fmla="val 34336"/>
                <a:gd name="f280" fmla="val 154249"/>
                <a:gd name="f281" fmla="val 34483"/>
                <a:gd name="f282" fmla="val 154388"/>
                <a:gd name="f283" fmla="val 34499"/>
                <a:gd name="f284" fmla="val 154546"/>
                <a:gd name="f285" fmla="val 34506"/>
                <a:gd name="f286" fmla="val 154716"/>
                <a:gd name="f287" fmla="val 155535"/>
                <a:gd name="f288" fmla="val 156657"/>
                <a:gd name="f289" fmla="val 34350"/>
                <a:gd name="f290" fmla="val 157500"/>
                <a:gd name="f291" fmla="val 157813"/>
                <a:gd name="f292" fmla="val 158087"/>
                <a:gd name="f293" fmla="val 34372"/>
                <a:gd name="f294" fmla="val 158097"/>
                <a:gd name="f295" fmla="val 34371"/>
                <a:gd name="f296" fmla="val 157898"/>
                <a:gd name="f297" fmla="val 34312"/>
                <a:gd name="f298" fmla="val 157681"/>
                <a:gd name="f299" fmla="val 34252"/>
                <a:gd name="f300" fmla="val 156216"/>
                <a:gd name="f301" fmla="val 30214"/>
                <a:gd name="f302" fmla="val 160108"/>
                <a:gd name="f303" fmla="val 28938"/>
                <a:gd name="f304" fmla="val 164565"/>
                <a:gd name="f305" fmla="val 160987"/>
                <a:gd name="f306" fmla="val 161510"/>
                <a:gd name="f307" fmla="val 23435"/>
                <a:gd name="f308" fmla="val 162661"/>
                <a:gd name="f309" fmla="val 22096"/>
                <a:gd name="f310" fmla="val 163752"/>
                <a:gd name="f311" fmla="val 20816"/>
                <a:gd name="f312" fmla="val 165054"/>
                <a:gd name="f313" fmla="val 20388"/>
                <a:gd name="f314" fmla="val 166476"/>
                <a:gd name="f315" fmla="val 167890"/>
                <a:gd name="f316" fmla="val 169424"/>
                <a:gd name="f317" fmla="val 20810"/>
                <a:gd name="f318" fmla="val 170988"/>
                <a:gd name="f319" fmla="val 21238"/>
                <a:gd name="f320" fmla="val 172892"/>
                <a:gd name="f321" fmla="val 21761"/>
                <a:gd name="f322" fmla="val 174733"/>
                <a:gd name="f323" fmla="val 22514"/>
                <a:gd name="f324" fmla="val 176679"/>
                <a:gd name="f325" fmla="val 22912"/>
                <a:gd name="f326" fmla="val 177457"/>
                <a:gd name="f327" fmla="val 23075"/>
                <a:gd name="f328" fmla="val 178022"/>
                <a:gd name="f329" fmla="val 23141"/>
                <a:gd name="f330" fmla="val 178499"/>
                <a:gd name="f331" fmla="val 179549"/>
                <a:gd name="f332" fmla="val 180169"/>
                <a:gd name="f333" fmla="val 22823"/>
                <a:gd name="f334" fmla="val 181680"/>
                <a:gd name="f335" fmla="val 22535"/>
                <a:gd name="f336" fmla="val 182873"/>
                <a:gd name="f337" fmla="val 22303"/>
                <a:gd name="f338" fmla="val 184222"/>
                <a:gd name="f339" fmla="val 22180"/>
                <a:gd name="f340" fmla="val 185594"/>
                <a:gd name="f341" fmla="val 187689"/>
                <a:gd name="f342" fmla="val 189837"/>
                <a:gd name="f343" fmla="val 22468"/>
                <a:gd name="f344" fmla="val 191556"/>
                <a:gd name="f345" fmla="val 23100"/>
                <a:gd name="f346" fmla="val 193983"/>
                <a:gd name="f347" fmla="val 23979"/>
                <a:gd name="f348" fmla="val 195385"/>
                <a:gd name="f349" fmla="val 25025"/>
                <a:gd name="f350" fmla="val 198210"/>
                <a:gd name="f351" fmla="val 25255"/>
                <a:gd name="f352" fmla="val 198567"/>
                <a:gd name="f353" fmla="val 25284"/>
                <a:gd name="f354" fmla="val 198910"/>
                <a:gd name="f355" fmla="val 25297"/>
                <a:gd name="f356" fmla="val 199241"/>
                <a:gd name="f357" fmla="val 202048"/>
                <a:gd name="f358" fmla="val 203995"/>
                <a:gd name="f359" fmla="val 24355"/>
                <a:gd name="f360" fmla="val 206747"/>
                <a:gd name="f361" fmla="val 24000"/>
                <a:gd name="f362" fmla="val 207196"/>
                <a:gd name="f363" fmla="val 23939"/>
                <a:gd name="f364" fmla="val 207942"/>
                <a:gd name="f365" fmla="val 23898"/>
                <a:gd name="f366" fmla="val 208812"/>
                <a:gd name="f367" fmla="val 211227"/>
                <a:gd name="f368" fmla="val 214601"/>
                <a:gd name="f369" fmla="val 24209"/>
                <a:gd name="f370" fmla="val 215263"/>
                <a:gd name="f371" fmla="val 217020"/>
                <a:gd name="f372" fmla="val 28017"/>
                <a:gd name="f373" fmla="val 208379"/>
                <a:gd name="f374" fmla="val 29649"/>
                <a:gd name="f375" fmla="val 211371"/>
                <a:gd name="f376" fmla="val 212117"/>
                <a:gd name="f377" fmla="val 33789"/>
                <a:gd name="f378" fmla="val 213506"/>
                <a:gd name="f379" fmla="val 33976"/>
                <a:gd name="f380" fmla="val 215007"/>
                <a:gd name="f381" fmla="val 216226"/>
                <a:gd name="f382" fmla="val 217518"/>
                <a:gd name="f383" fmla="val 33853"/>
                <a:gd name="f384" fmla="val 218600"/>
                <a:gd name="f385" fmla="val 219061"/>
                <a:gd name="f386" fmla="val 219483"/>
                <a:gd name="f387" fmla="val 33875"/>
                <a:gd name="f388" fmla="val 219845"/>
                <a:gd name="f389" fmla="val 33939"/>
                <a:gd name="f390" fmla="val 222460"/>
                <a:gd name="f391" fmla="val 34399"/>
                <a:gd name="f392" fmla="val 224427"/>
                <a:gd name="f393" fmla="val 35905"/>
                <a:gd name="f394" fmla="val 226896"/>
                <a:gd name="f395" fmla="val 36659"/>
                <a:gd name="f396" fmla="val 228630"/>
                <a:gd name="f397" fmla="val 37192"/>
                <a:gd name="f398" fmla="val 230855"/>
                <a:gd name="f399" fmla="val 37506"/>
                <a:gd name="f400" fmla="val 233129"/>
                <a:gd name="f401" fmla="val 237634"/>
                <a:gd name="f402" fmla="val 242328"/>
                <a:gd name="f403" fmla="val 36272"/>
                <a:gd name="f404" fmla="val 243760"/>
                <a:gd name="f405" fmla="val 33060"/>
                <a:gd name="f406" fmla="val 245443"/>
                <a:gd name="f407" fmla="val 29294"/>
                <a:gd name="f408" fmla="val 243971"/>
                <a:gd name="f409" fmla="val 24815"/>
                <a:gd name="f410" fmla="val 248728"/>
                <a:gd name="f411" fmla="val 250182"/>
                <a:gd name="f412" fmla="val 252217"/>
                <a:gd name="f413" fmla="val 25233"/>
                <a:gd name="f414" fmla="val 255101"/>
                <a:gd name="f415" fmla="val 26218"/>
                <a:gd name="f416" fmla="val 259914"/>
                <a:gd name="f417" fmla="val 27850"/>
                <a:gd name="f418" fmla="val 264496"/>
                <a:gd name="f419" fmla="val 29817"/>
                <a:gd name="f420" fmla="val 31763"/>
                <a:gd name="f421" fmla="val 9646"/>
                <a:gd name="f422" fmla="val 267404"/>
                <a:gd name="f423" fmla="val 9793"/>
                <a:gd name="f424" fmla="val 265688"/>
                <a:gd name="f425" fmla="val 9897"/>
                <a:gd name="f426" fmla="val 263952"/>
                <a:gd name="f427" fmla="val 9960"/>
                <a:gd name="f428" fmla="val 263533"/>
                <a:gd name="f429" fmla="val 9981"/>
                <a:gd name="f430" fmla="val 263094"/>
                <a:gd name="f431" fmla="val 262655"/>
                <a:gd name="f432" fmla="val 10002"/>
                <a:gd name="f433" fmla="val 262264"/>
                <a:gd name="f434" fmla="val 10008"/>
                <a:gd name="f435" fmla="val 261873"/>
                <a:gd name="f436" fmla="val 10011"/>
                <a:gd name="f437" fmla="val 261483"/>
                <a:gd name="f438" fmla="val 256297"/>
                <a:gd name="f439" fmla="val 251210"/>
                <a:gd name="f440" fmla="val 9483"/>
                <a:gd name="f441" fmla="val 247045"/>
                <a:gd name="f442" fmla="val 236557"/>
                <a:gd name="f443" fmla="val 4762"/>
                <a:gd name="f444" fmla="val 232382"/>
                <a:gd name="f445" fmla="*/ f0 1 269099"/>
                <a:gd name="f446" fmla="*/ f1 1 40798"/>
                <a:gd name="f447" fmla="val f2"/>
                <a:gd name="f448" fmla="val f3"/>
                <a:gd name="f449" fmla="val f4"/>
                <a:gd name="f450" fmla="+- f449 0 f447"/>
                <a:gd name="f451" fmla="+- f448 0 f447"/>
                <a:gd name="f452" fmla="*/ f451 1 269099"/>
                <a:gd name="f453" fmla="*/ f450 1 40798"/>
                <a:gd name="f454" fmla="*/ f447 1 f452"/>
                <a:gd name="f455" fmla="*/ f448 1 f452"/>
                <a:gd name="f456" fmla="*/ f447 1 f453"/>
                <a:gd name="f457" fmla="*/ f449 1 f453"/>
                <a:gd name="f458" fmla="*/ f454 f445 1"/>
                <a:gd name="f459" fmla="*/ f455 f445 1"/>
                <a:gd name="f460" fmla="*/ f457 f446 1"/>
                <a:gd name="f461" fmla="*/ f456 f4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8" t="f461" r="f459" b="f460"/>
              <a:pathLst>
                <a:path w="269099" h="40798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88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2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4"/>
                  </a:cubicBezTo>
                  <a:cubicBezTo>
                    <a:pt x="f136" y="f134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25"/>
                    <a:pt x="f150" y="f151"/>
                  </a:cubicBezTo>
                  <a:cubicBezTo>
                    <a:pt x="f152" y="f123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13"/>
                  </a:cubicBezTo>
                  <a:cubicBezTo>
                    <a:pt x="f168" y="f169"/>
                    <a:pt x="f170" y="f171"/>
                    <a:pt x="f172" y="f171"/>
                  </a:cubicBezTo>
                  <a:cubicBezTo>
                    <a:pt x="f173" y="f171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3"/>
                  </a:cubicBezTo>
                  <a:cubicBezTo>
                    <a:pt x="f195" y="f193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09"/>
                  </a:cubicBezTo>
                  <a:cubicBezTo>
                    <a:pt x="f211" y="f209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1"/>
                  </a:cubicBezTo>
                  <a:cubicBezTo>
                    <a:pt x="f233" y="f231"/>
                    <a:pt x="f234" y="f235"/>
                    <a:pt x="f236" y="f237"/>
                  </a:cubicBezTo>
                  <a:cubicBezTo>
                    <a:pt x="f238" y="f237"/>
                    <a:pt x="f239" y="f240"/>
                    <a:pt x="f241" y="f240"/>
                  </a:cubicBezTo>
                  <a:cubicBezTo>
                    <a:pt x="f242" y="f237"/>
                    <a:pt x="f243" y="f244"/>
                    <a:pt x="f245" y="f177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59"/>
                  </a:cubicBezTo>
                  <a:cubicBezTo>
                    <a:pt x="f261" y="f259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69"/>
                  </a:cubicBezTo>
                  <a:cubicBezTo>
                    <a:pt x="f271" y="f269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5"/>
                  </a:cubicBezTo>
                  <a:cubicBezTo>
                    <a:pt x="f287" y="f285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5" y="f6"/>
                  </a:cubicBezTo>
                  <a:lnTo>
                    <a:pt x="f5" y="f6"/>
                  </a:ln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3"/>
                  </a:cubicBezTo>
                  <a:cubicBezTo>
                    <a:pt x="f305" y="f303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3"/>
                  </a:cubicBezTo>
                  <a:cubicBezTo>
                    <a:pt x="f315" y="f313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29"/>
                  </a:cubicBezTo>
                  <a:cubicBezTo>
                    <a:pt x="f331" y="f329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39"/>
                  </a:cubicBezTo>
                  <a:cubicBezTo>
                    <a:pt x="f341" y="f339"/>
                    <a:pt x="f342" y="f343"/>
                    <a:pt x="f344" y="f345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5"/>
                  </a:cubicBezTo>
                  <a:cubicBezTo>
                    <a:pt x="f357" y="f355"/>
                    <a:pt x="f358" y="f359"/>
                    <a:pt x="f360" y="f361"/>
                  </a:cubicBezTo>
                  <a:cubicBezTo>
                    <a:pt x="f362" y="f363"/>
                    <a:pt x="f364" y="f365"/>
                    <a:pt x="f366" y="f365"/>
                  </a:cubicBezTo>
                  <a:cubicBezTo>
                    <a:pt x="f367" y="f365"/>
                    <a:pt x="f368" y="f369"/>
                    <a:pt x="f370" y="f351"/>
                  </a:cubicBezTo>
                  <a:cubicBezTo>
                    <a:pt x="f371" y="f372"/>
                    <a:pt x="f373" y="f374"/>
                    <a:pt x="f375" y="f109"/>
                  </a:cubicBezTo>
                  <a:cubicBezTo>
                    <a:pt x="f376" y="f377"/>
                    <a:pt x="f378" y="f379"/>
                    <a:pt x="f380" y="f379"/>
                  </a:cubicBezTo>
                  <a:cubicBezTo>
                    <a:pt x="f381" y="f379"/>
                    <a:pt x="f382" y="f383"/>
                    <a:pt x="f384" y="f383"/>
                  </a:cubicBezTo>
                  <a:cubicBezTo>
                    <a:pt x="f385" y="f383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399"/>
                  </a:cubicBezTo>
                  <a:cubicBezTo>
                    <a:pt x="f401" y="f399"/>
                    <a:pt x="f402" y="f403"/>
                    <a:pt x="f404" y="f405"/>
                  </a:cubicBezTo>
                  <a:cubicBezTo>
                    <a:pt x="f406" y="f407"/>
                    <a:pt x="f408" y="f409"/>
                    <a:pt x="f410" y="f409"/>
                  </a:cubicBezTo>
                  <a:cubicBezTo>
                    <a:pt x="f411" y="f409"/>
                    <a:pt x="f412" y="f413"/>
                    <a:pt x="f414" y="f415"/>
                  </a:cubicBezTo>
                  <a:cubicBezTo>
                    <a:pt x="f416" y="f417"/>
                    <a:pt x="f418" y="f419"/>
                    <a:pt x="f3" y="f420"/>
                  </a:cubicBezTo>
                  <a:lnTo>
                    <a:pt x="f3" y="f421"/>
                  </a:lnTo>
                  <a:cubicBezTo>
                    <a:pt x="f422" y="f423"/>
                    <a:pt x="f424" y="f425"/>
                    <a:pt x="f426" y="f427"/>
                  </a:cubicBezTo>
                  <a:cubicBezTo>
                    <a:pt x="f428" y="f429"/>
                    <a:pt x="f430" y="f429"/>
                    <a:pt x="f431" y="f432"/>
                  </a:cubicBezTo>
                  <a:cubicBezTo>
                    <a:pt x="f433" y="f434"/>
                    <a:pt x="f435" y="f436"/>
                    <a:pt x="f437" y="f436"/>
                  </a:cubicBezTo>
                  <a:cubicBezTo>
                    <a:pt x="f438" y="f436"/>
                    <a:pt x="f439" y="f440"/>
                    <a:pt x="f441" y="f110"/>
                  </a:cubicBezTo>
                  <a:cubicBezTo>
                    <a:pt x="f442" y="f443"/>
                    <a:pt x="f444" y="f2"/>
                    <a:pt x="f13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340;p15">
              <a:extLst>
                <a:ext uri="{FF2B5EF4-FFF2-40B4-BE49-F238E27FC236}">
                  <a16:creationId xmlns:a16="http://schemas.microsoft.com/office/drawing/2014/main" id="{FEAB2BFA-6008-434F-B60A-D23333ADED95}"/>
                </a:ext>
              </a:extLst>
            </p:cNvPr>
            <p:cNvSpPr/>
            <p:nvPr/>
          </p:nvSpPr>
          <p:spPr>
            <a:xfrm rot="10799991">
              <a:off x="-9702" y="-773801"/>
              <a:ext cx="3249055" cy="1126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105"/>
                <a:gd name="f4" fmla="val 54807"/>
                <a:gd name="f5" fmla="val 51970"/>
                <a:gd name="f6" fmla="val 49709"/>
                <a:gd name="f7" fmla="val 47663"/>
                <a:gd name="f8" fmla="val 445"/>
                <a:gd name="f9" fmla="val 46225"/>
                <a:gd name="f10" fmla="val 1571"/>
                <a:gd name="f11" fmla="val 45368"/>
                <a:gd name="f12" fmla="val 2240"/>
                <a:gd name="f13" fmla="val 44991"/>
                <a:gd name="f14" fmla="val 3391"/>
                <a:gd name="f15" fmla="val 43840"/>
                <a:gd name="f16" fmla="val 3831"/>
                <a:gd name="f17" fmla="val 43517"/>
                <a:gd name="f18" fmla="val 3949"/>
                <a:gd name="f19" fmla="val 43180"/>
                <a:gd name="f20" fmla="val 3986"/>
                <a:gd name="f21" fmla="val 42839"/>
                <a:gd name="f22" fmla="val 42274"/>
                <a:gd name="f23" fmla="val 41694"/>
                <a:gd name="f24" fmla="val 3885"/>
                <a:gd name="f25" fmla="val 41135"/>
                <a:gd name="f26" fmla="val 40895"/>
                <a:gd name="f27" fmla="val 40659"/>
                <a:gd name="f28" fmla="val 3903"/>
                <a:gd name="f29" fmla="val 40430"/>
                <a:gd name="f30" fmla="val 3956"/>
                <a:gd name="f31" fmla="val 36161"/>
                <a:gd name="f32" fmla="val 4898"/>
                <a:gd name="f33" fmla="val 39802"/>
                <a:gd name="f34" fmla="val 6509"/>
                <a:gd name="f35" fmla="val 42627"/>
                <a:gd name="f36" fmla="val 6593"/>
                <a:gd name="f37" fmla="val 42785"/>
                <a:gd name="f38" fmla="val 6597"/>
                <a:gd name="f39" fmla="val 42949"/>
                <a:gd name="f40" fmla="val 6599"/>
                <a:gd name="f41" fmla="val 43118"/>
                <a:gd name="f42" fmla="val 44100"/>
                <a:gd name="f43" fmla="val 45248"/>
                <a:gd name="f44" fmla="val 6536"/>
                <a:gd name="f45" fmla="val 46388"/>
                <a:gd name="f46" fmla="val 47902"/>
                <a:gd name="f47" fmla="val 49405"/>
                <a:gd name="f48" fmla="val 6646"/>
                <a:gd name="f49" fmla="val 50494"/>
                <a:gd name="f50" fmla="val 7157"/>
                <a:gd name="f51" fmla="val 52733"/>
                <a:gd name="f52" fmla="val 8246"/>
                <a:gd name="f53" fmla="val 50452"/>
                <a:gd name="f54" fmla="val 10547"/>
                <a:gd name="f55" fmla="val 48569"/>
                <a:gd name="f56" fmla="val 10735"/>
                <a:gd name="f57" fmla="val 48485"/>
                <a:gd name="f58" fmla="val 10743"/>
                <a:gd name="f59" fmla="val 48403"/>
                <a:gd name="f60" fmla="val 10746"/>
                <a:gd name="f61" fmla="val 48322"/>
                <a:gd name="f62" fmla="val 47453"/>
                <a:gd name="f63" fmla="val 46737"/>
                <a:gd name="f64" fmla="val 10360"/>
                <a:gd name="f65" fmla="val 45933"/>
                <a:gd name="f66" fmla="val 10150"/>
                <a:gd name="f67" fmla="val 44363"/>
                <a:gd name="f68" fmla="val 9710"/>
                <a:gd name="f69" fmla="val 42752"/>
                <a:gd name="f70" fmla="val 9626"/>
                <a:gd name="f71" fmla="val 41120"/>
                <a:gd name="f72" fmla="val 9501"/>
                <a:gd name="f73" fmla="val 40776"/>
                <a:gd name="f74" fmla="val 9470"/>
                <a:gd name="f75" fmla="val 40436"/>
                <a:gd name="f76" fmla="val 9456"/>
                <a:gd name="f77" fmla="val 40101"/>
                <a:gd name="f78" fmla="val 36772"/>
                <a:gd name="f79" fmla="val 33867"/>
                <a:gd name="f80" fmla="val 10854"/>
                <a:gd name="f81" fmla="val 30616"/>
                <a:gd name="f82" fmla="val 11405"/>
                <a:gd name="f83" fmla="val 28932"/>
                <a:gd name="f84" fmla="val 11691"/>
                <a:gd name="f85" fmla="val 27464"/>
                <a:gd name="f86" fmla="val 12168"/>
                <a:gd name="f87" fmla="val 25820"/>
                <a:gd name="f88" fmla="val 25423"/>
                <a:gd name="f89" fmla="val 25014"/>
                <a:gd name="f90" fmla="val 12140"/>
                <a:gd name="f91" fmla="val 24590"/>
                <a:gd name="f92" fmla="val 12075"/>
                <a:gd name="f93" fmla="val 21241"/>
                <a:gd name="f94" fmla="val 11545"/>
                <a:gd name="f95" fmla="val 12413"/>
                <a:gd name="f96" fmla="val 8689"/>
                <a:gd name="f97" fmla="val 6619"/>
                <a:gd name="f98" fmla="val 2568"/>
                <a:gd name="f99" fmla="val 10085"/>
                <a:gd name="f100" fmla="val 1826"/>
                <a:gd name="f101" fmla="val 14648"/>
                <a:gd name="f102" fmla="val 2597"/>
                <a:gd name="f103" fmla="val 14833"/>
                <a:gd name="f104" fmla="val 3317"/>
                <a:gd name="f105" fmla="val 14907"/>
                <a:gd name="f106" fmla="val 4003"/>
                <a:gd name="f107" fmla="val 6749"/>
                <a:gd name="f108" fmla="val 8961"/>
                <a:gd name="f109" fmla="val 13723"/>
                <a:gd name="f110" fmla="val 11839"/>
                <a:gd name="f111" fmla="val 12317"/>
                <a:gd name="f112" fmla="val 12813"/>
                <a:gd name="f113" fmla="val 13756"/>
                <a:gd name="f114" fmla="val 13334"/>
                <a:gd name="f115" fmla="val 13832"/>
                <a:gd name="f116" fmla="val 17330"/>
                <a:gd name="f117" fmla="val 14397"/>
                <a:gd name="f118" fmla="val 21013"/>
                <a:gd name="f119" fmla="val 15841"/>
                <a:gd name="f120" fmla="val 24925"/>
                <a:gd name="f121" fmla="val 16636"/>
                <a:gd name="f122" fmla="val 28524"/>
                <a:gd name="f123" fmla="val 17368"/>
                <a:gd name="f124" fmla="val 29026"/>
                <a:gd name="f125" fmla="val 19963"/>
                <a:gd name="f126" fmla="val 30386"/>
                <a:gd name="f127" fmla="val 22202"/>
                <a:gd name="f128" fmla="val 32123"/>
                <a:gd name="f129" fmla="val 25089"/>
                <a:gd name="f130" fmla="val 34676"/>
                <a:gd name="f131" fmla="val 26261"/>
                <a:gd name="f132" fmla="val 38735"/>
                <a:gd name="f133" fmla="val 26407"/>
                <a:gd name="f134" fmla="val 39249"/>
                <a:gd name="f135" fmla="val 26423"/>
                <a:gd name="f136" fmla="val 39791"/>
                <a:gd name="f137" fmla="val 26431"/>
                <a:gd name="f138" fmla="val 40353"/>
                <a:gd name="f139" fmla="val 44299"/>
                <a:gd name="f140" fmla="val 49243"/>
                <a:gd name="f141" fmla="val 26013"/>
                <a:gd name="f142" fmla="val 52503"/>
                <a:gd name="f143" fmla="val 24712"/>
                <a:gd name="f144" fmla="val 53967"/>
                <a:gd name="f145" fmla="val 24106"/>
                <a:gd name="f146" fmla="val 55264"/>
                <a:gd name="f147" fmla="val 23206"/>
                <a:gd name="f148" fmla="val 56645"/>
                <a:gd name="f149" fmla="val 22411"/>
                <a:gd name="f150" fmla="val 58495"/>
                <a:gd name="f151" fmla="val 21348"/>
                <a:gd name="f152" fmla="val 61233"/>
                <a:gd name="f153" fmla="val 19712"/>
                <a:gd name="f154" fmla="val 63710"/>
                <a:gd name="f155" fmla="val 63867"/>
                <a:gd name="f156" fmla="val 64023"/>
                <a:gd name="f157" fmla="val 19719"/>
                <a:gd name="f158" fmla="val 64178"/>
                <a:gd name="f159" fmla="val 19733"/>
                <a:gd name="f160" fmla="val 65433"/>
                <a:gd name="f161" fmla="val 19837"/>
                <a:gd name="f162" fmla="val 66605"/>
                <a:gd name="f163" fmla="val 20298"/>
                <a:gd name="f164" fmla="val 67923"/>
                <a:gd name="f165" fmla="val 20402"/>
                <a:gd name="f166" fmla="val 69765"/>
                <a:gd name="f167" fmla="val 20549"/>
                <a:gd name="f168" fmla="val 71459"/>
                <a:gd name="f169" fmla="val 20883"/>
                <a:gd name="f170" fmla="val 73196"/>
                <a:gd name="f171" fmla="val 21448"/>
                <a:gd name="f172" fmla="val 79473"/>
                <a:gd name="f173" fmla="val 23499"/>
                <a:gd name="f174" fmla="val 80477"/>
                <a:gd name="f175" fmla="val 26031"/>
                <a:gd name="f176" fmla="val 84118"/>
                <a:gd name="f177" fmla="val 30383"/>
                <a:gd name="f178" fmla="val 86148"/>
                <a:gd name="f179" fmla="val 32789"/>
                <a:gd name="f180" fmla="val 89203"/>
                <a:gd name="f181" fmla="val 34065"/>
                <a:gd name="f182" fmla="val 92592"/>
                <a:gd name="f183" fmla="val 34860"/>
                <a:gd name="f184" fmla="val 95542"/>
                <a:gd name="f185" fmla="val 35551"/>
                <a:gd name="f186" fmla="val 97384"/>
                <a:gd name="f187" fmla="val 36932"/>
                <a:gd name="f188" fmla="val 100187"/>
                <a:gd name="f189" fmla="val 38104"/>
                <a:gd name="f190" fmla="val 103159"/>
                <a:gd name="f191" fmla="val 39338"/>
                <a:gd name="f192" fmla="val 105502"/>
                <a:gd name="f193" fmla="val 40970"/>
                <a:gd name="f194" fmla="val 108243"/>
                <a:gd name="f195" fmla="val 42456"/>
                <a:gd name="f196" fmla="val 110566"/>
                <a:gd name="f197" fmla="val 43711"/>
                <a:gd name="f198" fmla="val 113369"/>
                <a:gd name="f199" fmla="val 43899"/>
                <a:gd name="f200" fmla="val 115671"/>
                <a:gd name="f201" fmla="val 45134"/>
                <a:gd name="f202" fmla="val 117617"/>
                <a:gd name="f203" fmla="val 46159"/>
                <a:gd name="f204" fmla="val 119542"/>
                <a:gd name="f205" fmla="val 46598"/>
                <a:gd name="f206" fmla="val 121843"/>
                <a:gd name="f207" fmla="val 46891"/>
                <a:gd name="f208" fmla="val 125087"/>
                <a:gd name="f209" fmla="val 47310"/>
                <a:gd name="f210" fmla="val 128393"/>
                <a:gd name="f211" fmla="val 47289"/>
                <a:gd name="f212" fmla="val 131406"/>
                <a:gd name="f213" fmla="val 48063"/>
                <a:gd name="f214" fmla="val 131782"/>
                <a:gd name="f215" fmla="val 48168"/>
                <a:gd name="f216" fmla="val 132180"/>
                <a:gd name="f217" fmla="val 48272"/>
                <a:gd name="f218" fmla="val 132556"/>
                <a:gd name="f219" fmla="val 48398"/>
                <a:gd name="f220" fmla="val 134774"/>
                <a:gd name="f221" fmla="val 49172"/>
                <a:gd name="f222" fmla="val 136846"/>
                <a:gd name="f223" fmla="val 49402"/>
                <a:gd name="f224" fmla="val 139147"/>
                <a:gd name="f225" fmla="val 49904"/>
                <a:gd name="f226" fmla="val 142468"/>
                <a:gd name="f227" fmla="val 50625"/>
                <a:gd name="f228" fmla="val 145196"/>
                <a:gd name="f229" fmla="val 148410"/>
                <a:gd name="f230" fmla="val 148558"/>
                <a:gd name="f231" fmla="val 148706"/>
                <a:gd name="f232" fmla="val 54798"/>
                <a:gd name="f233" fmla="val 148856"/>
                <a:gd name="f234" fmla="val 54780"/>
                <a:gd name="f235" fmla="val 152245"/>
                <a:gd name="f236" fmla="val 54382"/>
                <a:gd name="f237" fmla="val 155761"/>
                <a:gd name="f238" fmla="val 49256"/>
                <a:gd name="f239" fmla="val 157058"/>
                <a:gd name="f240" fmla="val 47038"/>
                <a:gd name="f241" fmla="val 158041"/>
                <a:gd name="f242" fmla="val 45385"/>
                <a:gd name="f243" fmla="val 157874"/>
                <a:gd name="f244" fmla="val 43627"/>
                <a:gd name="f245" fmla="val 157853"/>
                <a:gd name="f246" fmla="val 41828"/>
                <a:gd name="f247" fmla="val 157811"/>
                <a:gd name="f248" fmla="val 36953"/>
                <a:gd name="f249" fmla="val 32057"/>
                <a:gd name="f250" fmla="val 27181"/>
                <a:gd name="f251" fmla="val 26888"/>
                <a:gd name="f252" fmla="val 158104"/>
                <a:gd name="f253" fmla="val 23352"/>
                <a:gd name="f254" fmla="val 23290"/>
                <a:gd name="f255" fmla="val 154003"/>
                <a:gd name="f256" fmla="val 22306"/>
                <a:gd name="f257" fmla="val 150111"/>
                <a:gd name="f258" fmla="val 146240"/>
                <a:gd name="f259" fmla="val 19858"/>
                <a:gd name="f260" fmla="val 142564"/>
                <a:gd name="f261" fmla="val 18894"/>
                <a:gd name="f262" fmla="val 139181"/>
                <a:gd name="f263" fmla="val 18329"/>
                <a:gd name="f264" fmla="val 136142"/>
                <a:gd name="f265" fmla="val 132193"/>
                <a:gd name="f266" fmla="val 128826"/>
                <a:gd name="f267" fmla="val 19283"/>
                <a:gd name="f268" fmla="val 126154"/>
                <a:gd name="f269" fmla="val 21553"/>
                <a:gd name="f270" fmla="val 122717"/>
                <a:gd name="f271" fmla="val 24498"/>
                <a:gd name="f272" fmla="val 120853"/>
                <a:gd name="f273" fmla="val 27091"/>
                <a:gd name="f274" fmla="val 115551"/>
                <a:gd name="f275" fmla="val 114525"/>
                <a:gd name="f276" fmla="val 113370"/>
                <a:gd name="f277" fmla="val 26994"/>
                <a:gd name="f278" fmla="val 112051"/>
                <a:gd name="f279" fmla="val 26784"/>
                <a:gd name="f280" fmla="val 102782"/>
                <a:gd name="f281" fmla="val 25277"/>
                <a:gd name="f282" fmla="val 92822"/>
                <a:gd name="f283" fmla="val 21386"/>
                <a:gd name="f284" fmla="val 83804"/>
                <a:gd name="f285" fmla="val 17075"/>
                <a:gd name="f286" fmla="val 76083"/>
                <a:gd name="f287" fmla="val 13414"/>
                <a:gd name="f288" fmla="val 72547"/>
                <a:gd name="f289" fmla="val 7932"/>
                <a:gd name="f290" fmla="val 65684"/>
                <a:gd name="f291" fmla="val 62739"/>
                <a:gd name="f292" fmla="val 2072"/>
                <a:gd name="f293" fmla="val 56852"/>
                <a:gd name="f294" fmla="*/ f0 1 158105"/>
                <a:gd name="f295" fmla="*/ f1 1 54807"/>
                <a:gd name="f296" fmla="val f2"/>
                <a:gd name="f297" fmla="val f3"/>
                <a:gd name="f298" fmla="val f4"/>
                <a:gd name="f299" fmla="+- f298 0 f296"/>
                <a:gd name="f300" fmla="+- f297 0 f296"/>
                <a:gd name="f301" fmla="*/ f300 1 158105"/>
                <a:gd name="f302" fmla="*/ f299 1 54807"/>
                <a:gd name="f303" fmla="*/ f296 1 f301"/>
                <a:gd name="f304" fmla="*/ f297 1 f301"/>
                <a:gd name="f305" fmla="*/ f296 1 f302"/>
                <a:gd name="f306" fmla="*/ f298 1 f302"/>
                <a:gd name="f307" fmla="*/ f303 f294 1"/>
                <a:gd name="f308" fmla="*/ f304 f294 1"/>
                <a:gd name="f309" fmla="*/ f306 f295 1"/>
                <a:gd name="f310" fmla="*/ f305 f2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7" t="f310" r="f308" b="f309"/>
              <a:pathLst>
                <a:path w="158105" h="548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7"/>
                  </a:cubicBezTo>
                  <a:cubicBezTo>
                    <a:pt x="f139" y="f137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3"/>
                  </a:cubicBezTo>
                  <a:cubicBezTo>
                    <a:pt x="f155" y="f153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4"/>
                    <a:pt x="f229" y="f4"/>
                  </a:cubicBezTo>
                  <a:cubicBezTo>
                    <a:pt x="f230" y="f4"/>
                    <a:pt x="f231" y="f232"/>
                    <a:pt x="f233" y="f234"/>
                  </a:cubicBezTo>
                  <a:cubicBezTo>
                    <a:pt x="f235" y="f236"/>
                    <a:pt x="f237" y="f238"/>
                    <a:pt x="f239" y="f240"/>
                  </a:cubicBez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5" y="f249"/>
                    <a:pt x="f245" y="f250"/>
                  </a:cubicBezTo>
                  <a:cubicBezTo>
                    <a:pt x="f245" y="f251"/>
                    <a:pt x="f252" y="f253"/>
                    <a:pt x="f245" y="f254"/>
                  </a:cubicBezTo>
                  <a:cubicBezTo>
                    <a:pt x="f255" y="f256"/>
                    <a:pt x="f257" y="f169"/>
                    <a:pt x="f258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3"/>
                  </a:cubicBezTo>
                  <a:cubicBezTo>
                    <a:pt x="f275" y="f273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16"/>
                  </a:cubicBezTo>
                  <a:cubicBezTo>
                    <a:pt x="f291" y="f292"/>
                    <a:pt x="f29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341;p15">
              <a:extLst>
                <a:ext uri="{FF2B5EF4-FFF2-40B4-BE49-F238E27FC236}">
                  <a16:creationId xmlns:a16="http://schemas.microsoft.com/office/drawing/2014/main" id="{8C662D35-44F4-4ED5-9824-39F785F694A3}"/>
                </a:ext>
              </a:extLst>
            </p:cNvPr>
            <p:cNvSpPr/>
            <p:nvPr/>
          </p:nvSpPr>
          <p:spPr>
            <a:xfrm rot="10799991">
              <a:off x="2289602" y="-187662"/>
              <a:ext cx="1440271" cy="3702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342;p15">
              <a:extLst>
                <a:ext uri="{FF2B5EF4-FFF2-40B4-BE49-F238E27FC236}">
                  <a16:creationId xmlns:a16="http://schemas.microsoft.com/office/drawing/2014/main" id="{EC250BFA-6B91-4FAF-A58B-EB6EF03ACA94}"/>
                </a:ext>
              </a:extLst>
            </p:cNvPr>
            <p:cNvSpPr/>
            <p:nvPr/>
          </p:nvSpPr>
          <p:spPr>
            <a:xfrm rot="10799991">
              <a:off x="2770101" y="331927"/>
              <a:ext cx="1786655" cy="433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42"/>
                <a:gd name="f4" fmla="val 21093"/>
                <a:gd name="f5" fmla="val 37198"/>
                <a:gd name="f6" fmla="val 34498"/>
                <a:gd name="f7" fmla="val 31728"/>
                <a:gd name="f8" fmla="val 377"/>
                <a:gd name="f9" fmla="val 29189"/>
                <a:gd name="f10" fmla="val 718"/>
                <a:gd name="f11" fmla="val 25548"/>
                <a:gd name="f12" fmla="val 1221"/>
                <a:gd name="f13" fmla="val 14605"/>
                <a:gd name="f14" fmla="val 5133"/>
                <a:gd name="f15" fmla="val 7909"/>
                <a:gd name="f16" fmla="val 9297"/>
                <a:gd name="f17" fmla="val 2825"/>
                <a:gd name="f18" fmla="val 12456"/>
                <a:gd name="f19" fmla="val 16348"/>
                <a:gd name="f20" fmla="val 7240"/>
                <a:gd name="f21" fmla="val 18524"/>
                <a:gd name="f22" fmla="val 11694"/>
                <a:gd name="f23" fmla="val 19868"/>
                <a:gd name="f24" fmla="val 16154"/>
                <a:gd name="f25" fmla="val 21092"/>
                <a:gd name="f26" fmla="val 20529"/>
                <a:gd name="f27" fmla="val 23717"/>
                <a:gd name="f28" fmla="val 26860"/>
                <a:gd name="f29" fmla="val 20442"/>
                <a:gd name="f30" fmla="val 29921"/>
                <a:gd name="f31" fmla="val 18713"/>
                <a:gd name="f32" fmla="val 35196"/>
                <a:gd name="f33" fmla="val 15733"/>
                <a:gd name="f34" fmla="val 39987"/>
                <a:gd name="f35" fmla="val 12123"/>
                <a:gd name="f36" fmla="val 46322"/>
                <a:gd name="f37" fmla="val 47550"/>
                <a:gd name="f38" fmla="val 48837"/>
                <a:gd name="f39" fmla="val 12259"/>
                <a:gd name="f40" fmla="val 50196"/>
                <a:gd name="f41" fmla="val 12561"/>
                <a:gd name="f42" fmla="val 53970"/>
                <a:gd name="f43" fmla="val 13396"/>
                <a:gd name="f44" fmla="val 56580"/>
                <a:gd name="f45" fmla="val 14325"/>
                <a:gd name="f46" fmla="val 60359"/>
                <a:gd name="f47" fmla="val 60938"/>
                <a:gd name="f48" fmla="val 61544"/>
                <a:gd name="f49" fmla="val 14303"/>
                <a:gd name="f50" fmla="val 62185"/>
                <a:gd name="f51" fmla="val 14256"/>
                <a:gd name="f52" fmla="val 66566"/>
                <a:gd name="f53" fmla="val 13916"/>
                <a:gd name="f54" fmla="val 70775"/>
                <a:gd name="f55" fmla="val 12868"/>
                <a:gd name="f56" fmla="val 75177"/>
                <a:gd name="f57" fmla="val 75380"/>
                <a:gd name="f58" fmla="val 75582"/>
                <a:gd name="f59" fmla="val 12870"/>
                <a:gd name="f60" fmla="val 75786"/>
                <a:gd name="f61" fmla="val 12875"/>
                <a:gd name="f62" fmla="val 75953"/>
                <a:gd name="f63" fmla="val 12877"/>
                <a:gd name="f64" fmla="val 76189"/>
                <a:gd name="f65" fmla="val 12879"/>
                <a:gd name="f66" fmla="val 76474"/>
                <a:gd name="f67" fmla="val 79285"/>
                <a:gd name="f68" fmla="val 86941"/>
                <a:gd name="f69" fmla="val 12640"/>
                <a:gd name="f70" fmla="val 82439"/>
                <a:gd name="f71" fmla="val 82385"/>
                <a:gd name="f72" fmla="val 9255"/>
                <a:gd name="f73" fmla="val 82204"/>
                <a:gd name="f74" fmla="val 9237"/>
                <a:gd name="f75" fmla="val 81923"/>
                <a:gd name="f76" fmla="val 80267"/>
                <a:gd name="f77" fmla="val 75111"/>
                <a:gd name="f78" fmla="val 9856"/>
                <a:gd name="f79" fmla="val 71535"/>
                <a:gd name="f80" fmla="val 67804"/>
                <a:gd name="f81" fmla="val 65792"/>
                <a:gd name="f82" fmla="val 9183"/>
                <a:gd name="f83" fmla="val 71266"/>
                <a:gd name="f84" fmla="val 6430"/>
                <a:gd name="f85" fmla="val 73526"/>
                <a:gd name="f86" fmla="val 5301"/>
                <a:gd name="f87" fmla="val 79322"/>
                <a:gd name="f88" fmla="val 4736"/>
                <a:gd name="f89" fmla="val 75555"/>
                <a:gd name="f90" fmla="val 2246"/>
                <a:gd name="f91" fmla="val 74781"/>
                <a:gd name="f92" fmla="val 1733"/>
                <a:gd name="f93" fmla="val 72961"/>
                <a:gd name="f94" fmla="val 1629"/>
                <a:gd name="f95" fmla="val 71080"/>
                <a:gd name="f96" fmla="val 69783"/>
                <a:gd name="f97" fmla="val 68458"/>
                <a:gd name="f98" fmla="val 1678"/>
                <a:gd name="f99" fmla="val 67427"/>
                <a:gd name="f100" fmla="val 66963"/>
                <a:gd name="f101" fmla="val 66559"/>
                <a:gd name="f102" fmla="val 1668"/>
                <a:gd name="f103" fmla="val 66244"/>
                <a:gd name="f104" fmla="val 1639"/>
                <a:gd name="f105" fmla="val 64085"/>
                <a:gd name="f106" fmla="val 1424"/>
                <a:gd name="f107" fmla="val 62306"/>
                <a:gd name="f108" fmla="val 958"/>
                <a:gd name="f109" fmla="val 60486"/>
                <a:gd name="f110" fmla="val 59290"/>
                <a:gd name="f111" fmla="val 58076"/>
                <a:gd name="f112" fmla="val 1159"/>
                <a:gd name="f113" fmla="val 56724"/>
                <a:gd name="f114" fmla="val 1765"/>
                <a:gd name="f115" fmla="val 54627"/>
                <a:gd name="f116" fmla="val 2701"/>
                <a:gd name="f117" fmla="val 54021"/>
                <a:gd name="f118" fmla="val 4961"/>
                <a:gd name="f119" fmla="val 51443"/>
                <a:gd name="f120" fmla="val 51140"/>
                <a:gd name="f121" fmla="val 50810"/>
                <a:gd name="f122" fmla="val 4929"/>
                <a:gd name="f123" fmla="val 50447"/>
                <a:gd name="f124" fmla="val 4861"/>
                <a:gd name="f125" fmla="val 46890"/>
                <a:gd name="f126" fmla="val 4192"/>
                <a:gd name="f127" fmla="val 45195"/>
                <a:gd name="f128" fmla="val 1137"/>
                <a:gd name="f129" fmla="val 41408"/>
                <a:gd name="f130" fmla="val 384"/>
                <a:gd name="f131" fmla="val 40055"/>
                <a:gd name="f132" fmla="val 107"/>
                <a:gd name="f133" fmla="val 38637"/>
                <a:gd name="f134" fmla="*/ f0 1 86942"/>
                <a:gd name="f135" fmla="*/ f1 1 21093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6942"/>
                <a:gd name="f142" fmla="*/ f139 1 21093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6942" h="210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16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98"/>
                  </a:cubicBezTo>
                  <a:cubicBezTo>
                    <a:pt x="f100" y="f98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343;p15">
              <a:extLst>
                <a:ext uri="{FF2B5EF4-FFF2-40B4-BE49-F238E27FC236}">
                  <a16:creationId xmlns:a16="http://schemas.microsoft.com/office/drawing/2014/main" id="{7A23584D-8E21-4A9D-997A-222DF8E0EDED}"/>
                </a:ext>
              </a:extLst>
            </p:cNvPr>
            <p:cNvSpPr/>
            <p:nvPr/>
          </p:nvSpPr>
          <p:spPr>
            <a:xfrm rot="10799991">
              <a:off x="4039974" y="-502371"/>
              <a:ext cx="4259439" cy="1106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2"/>
                <a:gd name="f4" fmla="val 53868"/>
                <a:gd name="f5" fmla="val 5019"/>
                <a:gd name="f6" fmla="val 1"/>
                <a:gd name="f7" fmla="val 4943"/>
                <a:gd name="f8" fmla="val 4867"/>
                <a:gd name="f9" fmla="val 3"/>
                <a:gd name="f10" fmla="val 4792"/>
                <a:gd name="f11" fmla="val 9"/>
                <a:gd name="f12" fmla="val 365"/>
                <a:gd name="f13" fmla="val 6110"/>
                <a:gd name="f14" fmla="val 2269"/>
                <a:gd name="f15" fmla="val 7554"/>
                <a:gd name="f16" fmla="val 2750"/>
                <a:gd name="f17" fmla="val 10550"/>
                <a:gd name="f18" fmla="val 3749"/>
                <a:gd name="f19" fmla="val 13282"/>
                <a:gd name="f20" fmla="val 4152"/>
                <a:gd name="f21" fmla="val 15960"/>
                <a:gd name="f22" fmla="val 5276"/>
                <a:gd name="f23" fmla="val 16259"/>
                <a:gd name="f24" fmla="val 6096"/>
                <a:gd name="f25" fmla="val 17026"/>
                <a:gd name="f26" fmla="val 6165"/>
                <a:gd name="f27" fmla="val 18748"/>
                <a:gd name="f28" fmla="val 7040"/>
                <a:gd name="f29" fmla="val 19372"/>
                <a:gd name="f30" fmla="val 7361"/>
                <a:gd name="f31" fmla="val 19898"/>
                <a:gd name="f32" fmla="val 7715"/>
                <a:gd name="f33" fmla="val 20381"/>
                <a:gd name="f34" fmla="val 8070"/>
                <a:gd name="f35" fmla="val 20951"/>
                <a:gd name="f36" fmla="val 8563"/>
                <a:gd name="f37" fmla="val 21482"/>
                <a:gd name="f38" fmla="val 9033"/>
                <a:gd name="f39" fmla="val 22075"/>
                <a:gd name="f40" fmla="val 9425"/>
                <a:gd name="f41" fmla="val 21660"/>
                <a:gd name="f42" fmla="val 9035"/>
                <a:gd name="f43" fmla="val 22727"/>
                <a:gd name="f44" fmla="val 9813"/>
                <a:gd name="f45" fmla="val 23834"/>
                <a:gd name="f46" fmla="val 10422"/>
                <a:gd name="f47" fmla="val 25709"/>
                <a:gd name="f48" fmla="val 25962"/>
                <a:gd name="f49" fmla="val 26228"/>
                <a:gd name="f50" fmla="val 10411"/>
                <a:gd name="f51" fmla="val 26510"/>
                <a:gd name="f52" fmla="val 10387"/>
                <a:gd name="f53" fmla="val 26970"/>
                <a:gd name="f54" fmla="val 10348"/>
                <a:gd name="f55" fmla="val 27443"/>
                <a:gd name="f56" fmla="val 10328"/>
                <a:gd name="f57" fmla="val 27926"/>
                <a:gd name="f58" fmla="val 35317"/>
                <a:gd name="f59" fmla="val 45193"/>
                <a:gd name="f60" fmla="val 14826"/>
                <a:gd name="f61" fmla="val 49317"/>
                <a:gd name="f62" fmla="val 19029"/>
                <a:gd name="f63" fmla="val 55866"/>
                <a:gd name="f64" fmla="val 25724"/>
                <a:gd name="f65" fmla="val 69739"/>
                <a:gd name="f66" fmla="val 33927"/>
                <a:gd name="f67" fmla="val 80933"/>
                <a:gd name="f68" fmla="val 35140"/>
                <a:gd name="f69" fmla="val 81553"/>
                <a:gd name="f70" fmla="val 35208"/>
                <a:gd name="f71" fmla="val 82117"/>
                <a:gd name="f72" fmla="val 35238"/>
                <a:gd name="f73" fmla="val 82639"/>
                <a:gd name="f74" fmla="val 85816"/>
                <a:gd name="f75" fmla="val 87431"/>
                <a:gd name="f76" fmla="val 34128"/>
                <a:gd name="f77" fmla="val 90558"/>
                <a:gd name="f78" fmla="val 33696"/>
                <a:gd name="f79" fmla="val 91651"/>
                <a:gd name="f80" fmla="val 33542"/>
                <a:gd name="f81" fmla="val 92695"/>
                <a:gd name="f82" fmla="val 33469"/>
                <a:gd name="f83" fmla="val 93697"/>
                <a:gd name="f84" fmla="val 105162"/>
                <a:gd name="f85" fmla="val 111132"/>
                <a:gd name="f86" fmla="val 42997"/>
                <a:gd name="f87" fmla="val 122215"/>
                <a:gd name="f88" fmla="val 48385"/>
                <a:gd name="f89" fmla="val 130937"/>
                <a:gd name="f90" fmla="val 52618"/>
                <a:gd name="f91" fmla="val 138558"/>
                <a:gd name="f92" fmla="val 145740"/>
                <a:gd name="f93" fmla="val 156087"/>
                <a:gd name="f94" fmla="val 165520"/>
                <a:gd name="f95" fmla="val 51275"/>
                <a:gd name="f96" fmla="val 176015"/>
                <a:gd name="f97" fmla="val 179190"/>
                <a:gd name="f98" fmla="val 182462"/>
                <a:gd name="f99" fmla="val 51512"/>
                <a:gd name="f100" fmla="val 185886"/>
                <a:gd name="f101" fmla="val 52130"/>
                <a:gd name="f102" fmla="val 189010"/>
                <a:gd name="f103" fmla="val 52699"/>
                <a:gd name="f104" fmla="val 193835"/>
                <a:gd name="f105" fmla="val 53512"/>
                <a:gd name="f106" fmla="val 197692"/>
                <a:gd name="f107" fmla="val 203625"/>
                <a:gd name="f108" fmla="val 51590"/>
                <a:gd name="f109" fmla="val 198942"/>
                <a:gd name="f110" fmla="val 43907"/>
                <a:gd name="f111" fmla="val 194917"/>
                <a:gd name="f112" fmla="val 40181"/>
                <a:gd name="f113" fmla="val 190922"/>
                <a:gd name="f114" fmla="val 39019"/>
                <a:gd name="f115" fmla="val 186983"/>
                <a:gd name="f116" fmla="val 180443"/>
                <a:gd name="f117" fmla="val 174056"/>
                <a:gd name="f118" fmla="val 42224"/>
                <a:gd name="f119" fmla="val 167946"/>
                <a:gd name="f120" fmla="val 167424"/>
                <a:gd name="f121" fmla="val 166903"/>
                <a:gd name="f122" fmla="val 42200"/>
                <a:gd name="f123" fmla="val 166385"/>
                <a:gd name="f124" fmla="val 42150"/>
                <a:gd name="f125" fmla="val 153673"/>
                <a:gd name="f126" fmla="val 40856"/>
                <a:gd name="f127" fmla="val 142777"/>
                <a:gd name="f128" fmla="val 34488"/>
                <a:gd name="f129" fmla="val 129907"/>
                <a:gd name="f130" fmla="val 129452"/>
                <a:gd name="f131" fmla="val 128994"/>
                <a:gd name="f132" fmla="val 34496"/>
                <a:gd name="f133" fmla="val 128534"/>
                <a:gd name="f134" fmla="val 34512"/>
                <a:gd name="f135" fmla="val 127967"/>
                <a:gd name="f136" fmla="val 34531"/>
                <a:gd name="f137" fmla="val 127402"/>
                <a:gd name="f138" fmla="val 34541"/>
                <a:gd name="f139" fmla="val 126840"/>
                <a:gd name="f140" fmla="val 121188"/>
                <a:gd name="f141" fmla="val 115813"/>
                <a:gd name="f142" fmla="val 33595"/>
                <a:gd name="f143" fmla="val 110561"/>
                <a:gd name="f144" fmla="val 31939"/>
                <a:gd name="f145" fmla="val 105120"/>
                <a:gd name="f146" fmla="val 30202"/>
                <a:gd name="f147" fmla="val 100559"/>
                <a:gd name="f148" fmla="val 27147"/>
                <a:gd name="f149" fmla="val 95244"/>
                <a:gd name="f150" fmla="val 25515"/>
                <a:gd name="f151" fmla="val 93571"/>
                <a:gd name="f152" fmla="val 25013"/>
                <a:gd name="f153" fmla="val 91164"/>
                <a:gd name="f154" fmla="val 25473"/>
                <a:gd name="f155" fmla="val 89574"/>
                <a:gd name="f156" fmla="val 24657"/>
                <a:gd name="f157" fmla="val 88612"/>
                <a:gd name="f158" fmla="val 24176"/>
                <a:gd name="f159" fmla="val 88758"/>
                <a:gd name="f160" fmla="val 23276"/>
                <a:gd name="f161" fmla="val 87733"/>
                <a:gd name="f162" fmla="val 22837"/>
                <a:gd name="f163" fmla="val 87379"/>
                <a:gd name="f164" fmla="val 22688"/>
                <a:gd name="f165" fmla="val 86902"/>
                <a:gd name="f166" fmla="val 22663"/>
                <a:gd name="f167" fmla="val 86402"/>
                <a:gd name="f168" fmla="val 86152"/>
                <a:gd name="f169" fmla="val 85896"/>
                <a:gd name="f170" fmla="val 22670"/>
                <a:gd name="f171" fmla="val 85647"/>
                <a:gd name="f172" fmla="val 85273"/>
                <a:gd name="f173" fmla="val 84915"/>
                <a:gd name="f174" fmla="val 22656"/>
                <a:gd name="f175" fmla="val 84615"/>
                <a:gd name="f176" fmla="val 22586"/>
                <a:gd name="f177" fmla="val 81958"/>
                <a:gd name="f178" fmla="val 22000"/>
                <a:gd name="f179" fmla="val 78171"/>
                <a:gd name="f180" fmla="val 21519"/>
                <a:gd name="f181" fmla="val 76999"/>
                <a:gd name="f182" fmla="val 19426"/>
                <a:gd name="f183" fmla="val 75409"/>
                <a:gd name="f184" fmla="val 16602"/>
                <a:gd name="f185" fmla="val 75911"/>
                <a:gd name="f186" fmla="val 13965"/>
                <a:gd name="f187" fmla="val 72187"/>
                <a:gd name="f188" fmla="val 12082"/>
                <a:gd name="f189" fmla="val 72103"/>
                <a:gd name="f190" fmla="val 12040"/>
                <a:gd name="f191" fmla="val 72019"/>
                <a:gd name="f192" fmla="val 11999"/>
                <a:gd name="f193" fmla="val 71956"/>
                <a:gd name="f194" fmla="val 11957"/>
                <a:gd name="f195" fmla="val 69016"/>
                <a:gd name="f196" fmla="val 10581"/>
                <a:gd name="f197" fmla="val 65980"/>
                <a:gd name="f198" fmla="val 8752"/>
                <a:gd name="f199" fmla="val 62921"/>
                <a:gd name="f200" fmla="val 61931"/>
                <a:gd name="f201" fmla="val 60939"/>
                <a:gd name="f202" fmla="val 8944"/>
                <a:gd name="f203" fmla="val 59946"/>
                <a:gd name="f204" fmla="val 9404"/>
                <a:gd name="f205" fmla="val 57711"/>
                <a:gd name="f206" fmla="val 10460"/>
                <a:gd name="f207" fmla="val 55440"/>
                <a:gd name="f208" fmla="val 10950"/>
                <a:gd name="f209" fmla="val 52991"/>
                <a:gd name="f210" fmla="val 51704"/>
                <a:gd name="f211" fmla="val 50367"/>
                <a:gd name="f212" fmla="val 10814"/>
                <a:gd name="f213" fmla="val 48961"/>
                <a:gd name="f214" fmla="val 10555"/>
                <a:gd name="f215" fmla="val 46785"/>
                <a:gd name="f216" fmla="val 10136"/>
                <a:gd name="f217" fmla="val 45195"/>
                <a:gd name="f218" fmla="val 8818"/>
                <a:gd name="f219" fmla="val 42935"/>
                <a:gd name="f220" fmla="val 8651"/>
                <a:gd name="f221" fmla="val 42687"/>
                <a:gd name="f222" fmla="val 8629"/>
                <a:gd name="f223" fmla="val 42444"/>
                <a:gd name="f224" fmla="val 8620"/>
                <a:gd name="f225" fmla="val 42205"/>
                <a:gd name="f226" fmla="val 40780"/>
                <a:gd name="f227" fmla="val 39485"/>
                <a:gd name="f228" fmla="val 38134"/>
                <a:gd name="f229" fmla="val 37488"/>
                <a:gd name="f230" fmla="val 36828"/>
                <a:gd name="f231" fmla="val 8870"/>
                <a:gd name="f232" fmla="val 36135"/>
                <a:gd name="f233" fmla="val 34545"/>
                <a:gd name="f234" fmla="val 8170"/>
                <a:gd name="f235" fmla="val 33603"/>
                <a:gd name="f236" fmla="val 6726"/>
                <a:gd name="f237" fmla="val 32034"/>
                <a:gd name="f238" fmla="val 6328"/>
                <a:gd name="f239" fmla="val 31753"/>
                <a:gd name="f240" fmla="val 6259"/>
                <a:gd name="f241" fmla="val 31476"/>
                <a:gd name="f242" fmla="val 6231"/>
                <a:gd name="f243" fmla="val 31202"/>
                <a:gd name="f244" fmla="val 30187"/>
                <a:gd name="f245" fmla="val 29214"/>
                <a:gd name="f246" fmla="val 6608"/>
                <a:gd name="f247" fmla="val 28205"/>
                <a:gd name="f248" fmla="val 27848"/>
                <a:gd name="f249" fmla="val 27487"/>
                <a:gd name="f250" fmla="val 6561"/>
                <a:gd name="f251" fmla="val 27117"/>
                <a:gd name="f252" fmla="val 6433"/>
                <a:gd name="f253" fmla="val 26531"/>
                <a:gd name="f254" fmla="val 6224"/>
                <a:gd name="f255" fmla="val 24418"/>
                <a:gd name="f256" fmla="val 4445"/>
                <a:gd name="f257" fmla="val 24104"/>
                <a:gd name="f258" fmla="val 4006"/>
                <a:gd name="f259" fmla="val 23476"/>
                <a:gd name="f260" fmla="val 3190"/>
                <a:gd name="f261" fmla="val 24585"/>
                <a:gd name="f262" fmla="val 1495"/>
                <a:gd name="f263" fmla="val 23937"/>
                <a:gd name="f264" fmla="val 825"/>
                <a:gd name="f265" fmla="val 23491"/>
                <a:gd name="f266" fmla="val 379"/>
                <a:gd name="f267" fmla="val 23088"/>
                <a:gd name="f268" fmla="val 204"/>
                <a:gd name="f269" fmla="val 22715"/>
                <a:gd name="f270" fmla="val 21496"/>
                <a:gd name="f271" fmla="val 20590"/>
                <a:gd name="f272" fmla="val 2073"/>
                <a:gd name="f273" fmla="val 19501"/>
                <a:gd name="f274" fmla="val 2457"/>
                <a:gd name="f275" fmla="val 19083"/>
                <a:gd name="f276" fmla="val 2601"/>
                <a:gd name="f277" fmla="val 18607"/>
                <a:gd name="f278" fmla="val 2655"/>
                <a:gd name="f279" fmla="val 18103"/>
                <a:gd name="f280" fmla="val 16914"/>
                <a:gd name="f281" fmla="val 15573"/>
                <a:gd name="f282" fmla="val 2353"/>
                <a:gd name="f283" fmla="val 14500"/>
                <a:gd name="f284" fmla="val 2206"/>
                <a:gd name="f285" fmla="val 13975"/>
                <a:gd name="f286" fmla="val 2145"/>
                <a:gd name="f287" fmla="val 13442"/>
                <a:gd name="f288" fmla="val 2137"/>
                <a:gd name="f289" fmla="val 12908"/>
                <a:gd name="f290" fmla="val 12708"/>
                <a:gd name="f291" fmla="val 12508"/>
                <a:gd name="f292" fmla="val 2138"/>
                <a:gd name="f293" fmla="val 12308"/>
                <a:gd name="f294" fmla="val 11576"/>
                <a:gd name="f295" fmla="val 10849"/>
                <a:gd name="f296" fmla="val 2123"/>
                <a:gd name="f297" fmla="val 10148"/>
                <a:gd name="f298" fmla="val 1976"/>
                <a:gd name="f299" fmla="val 8481"/>
                <a:gd name="f300" fmla="val 1615"/>
                <a:gd name="f301" fmla="val 6815"/>
                <a:gd name="f302" fmla="*/ f0 1 207272"/>
                <a:gd name="f303" fmla="*/ f1 1 53868"/>
                <a:gd name="f304" fmla="val f2"/>
                <a:gd name="f305" fmla="val f3"/>
                <a:gd name="f306" fmla="val f4"/>
                <a:gd name="f307" fmla="+- f306 0 f304"/>
                <a:gd name="f308" fmla="+- f305 0 f304"/>
                <a:gd name="f309" fmla="*/ f308 1 207272"/>
                <a:gd name="f310" fmla="*/ f307 1 53868"/>
                <a:gd name="f311" fmla="*/ f304 1 f309"/>
                <a:gd name="f312" fmla="*/ f305 1 f309"/>
                <a:gd name="f313" fmla="*/ f304 1 f310"/>
                <a:gd name="f314" fmla="*/ f306 1 f310"/>
                <a:gd name="f315" fmla="*/ f311 f302 1"/>
                <a:gd name="f316" fmla="*/ f312 f302 1"/>
                <a:gd name="f317" fmla="*/ f314 f303 1"/>
                <a:gd name="f318" fmla="*/ f313 f3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5" t="f318" r="f316" b="f317"/>
              <a:pathLst>
                <a:path w="207272" h="53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87" y="f88"/>
                  </a:cubicBezTo>
                  <a:cubicBezTo>
                    <a:pt x="f89" y="f90"/>
                    <a:pt x="f91" y="f4"/>
                    <a:pt x="f92" y="f4"/>
                  </a:cubicBezTo>
                  <a:cubicBezTo>
                    <a:pt x="f93" y="f4"/>
                    <a:pt x="f94" y="f95"/>
                    <a:pt x="f96" y="f95"/>
                  </a:cubicBezTo>
                  <a:cubicBezTo>
                    <a:pt x="f97" y="f95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3" y="f108"/>
                    <a:pt x="f109" y="f110"/>
                  </a:cubicBezTo>
                  <a:cubicBezTo>
                    <a:pt x="f111" y="f112"/>
                    <a:pt x="f113" y="f114"/>
                    <a:pt x="f115" y="f114"/>
                  </a:cubicBezTo>
                  <a:cubicBezTo>
                    <a:pt x="f116" y="f114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0"/>
                  </a:cubicBezTo>
                  <a:cubicBezTo>
                    <a:pt x="f172" y="f170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198"/>
                  </a:cubicBezTo>
                  <a:cubicBezTo>
                    <a:pt x="f200" y="f198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08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4"/>
                  </a:cubicBezTo>
                  <a:cubicBezTo>
                    <a:pt x="f226" y="f224"/>
                    <a:pt x="f227" y="f202"/>
                    <a:pt x="f228" y="f202"/>
                  </a:cubicBezTo>
                  <a:cubicBezTo>
                    <a:pt x="f229" y="f202"/>
                    <a:pt x="f230" y="f231"/>
                    <a:pt x="f232" y="f220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2"/>
                  </a:cubicBezTo>
                  <a:cubicBezTo>
                    <a:pt x="f244" y="f242"/>
                    <a:pt x="f245" y="f246"/>
                    <a:pt x="f247" y="f246"/>
                  </a:cubicBezTo>
                  <a:cubicBezTo>
                    <a:pt x="f248" y="f246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68"/>
                  </a:cubicBezTo>
                  <a:cubicBezTo>
                    <a:pt x="f270" y="f268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78"/>
                  </a:cubicBezTo>
                  <a:cubicBezTo>
                    <a:pt x="f280" y="f278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2"/>
                  </a:cubicBezTo>
                  <a:cubicBezTo>
                    <a:pt x="f294" y="f292"/>
                    <a:pt x="f295" y="f296"/>
                    <a:pt x="f297" y="f298"/>
                  </a:cubicBezTo>
                  <a:cubicBezTo>
                    <a:pt x="f299" y="f300"/>
                    <a:pt x="f301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344;p15">
              <a:extLst>
                <a:ext uri="{FF2B5EF4-FFF2-40B4-BE49-F238E27FC236}">
                  <a16:creationId xmlns:a16="http://schemas.microsoft.com/office/drawing/2014/main" id="{977CFF79-145F-46A5-9BC7-E1AD695B3812}"/>
                </a:ext>
              </a:extLst>
            </p:cNvPr>
            <p:cNvSpPr/>
            <p:nvPr/>
          </p:nvSpPr>
          <p:spPr>
            <a:xfrm rot="10799991">
              <a:off x="8216350" y="-11559"/>
              <a:ext cx="932724" cy="351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620"/>
                <a:gd name="f4" fmla="val 10421"/>
                <a:gd name="f5" fmla="val 25454"/>
                <a:gd name="f6" fmla="val 24457"/>
                <a:gd name="f7" fmla="val 23293"/>
                <a:gd name="f8" fmla="val 429"/>
                <a:gd name="f9" fmla="val 22451"/>
                <a:gd name="f10" fmla="val 545"/>
                <a:gd name="f11" fmla="val 21468"/>
                <a:gd name="f12" fmla="val 691"/>
                <a:gd name="f13" fmla="val 20986"/>
                <a:gd name="f14" fmla="val 942"/>
                <a:gd name="f15" fmla="val 20108"/>
                <a:gd name="f16" fmla="val 1319"/>
                <a:gd name="f17" fmla="val 19354"/>
                <a:gd name="f18" fmla="val 1654"/>
                <a:gd name="f19" fmla="val 18308"/>
                <a:gd name="f20" fmla="val 1675"/>
                <a:gd name="f21" fmla="val 17492"/>
                <a:gd name="f22" fmla="val 1905"/>
                <a:gd name="f23" fmla="val 16111"/>
                <a:gd name="f24" fmla="val 2282"/>
                <a:gd name="f25" fmla="val 14751"/>
                <a:gd name="f26" fmla="val 2658"/>
                <a:gd name="f27" fmla="val 13370"/>
                <a:gd name="f28" fmla="val 3077"/>
                <a:gd name="f29" fmla="val 10378"/>
                <a:gd name="f30" fmla="val 3976"/>
                <a:gd name="f31" fmla="val 7428"/>
                <a:gd name="f32" fmla="val 5127"/>
                <a:gd name="f33" fmla="val 4268"/>
                <a:gd name="f34" fmla="val 5650"/>
                <a:gd name="f35" fmla="val 2929"/>
                <a:gd name="f36" fmla="val 5859"/>
                <a:gd name="f37" fmla="val 1548"/>
                <a:gd name="f38" fmla="val 6090"/>
                <a:gd name="f39" fmla="val 188"/>
                <a:gd name="f40" fmla="val 6320"/>
                <a:gd name="f41" fmla="val 6362"/>
                <a:gd name="f42" fmla="val 10002"/>
                <a:gd name="f43" fmla="val 274"/>
                <a:gd name="f44" fmla="val 10327"/>
                <a:gd name="f45" fmla="val 534"/>
                <a:gd name="f46" fmla="val 10301"/>
                <a:gd name="f47" fmla="val 851"/>
                <a:gd name="f48" fmla="val 1276"/>
                <a:gd name="f49" fmla="val 1803"/>
                <a:gd name="f50" fmla="val 10348"/>
                <a:gd name="f51" fmla="val 2153"/>
                <a:gd name="f52" fmla="val 2244"/>
                <a:gd name="f53" fmla="val 2323"/>
                <a:gd name="f54" fmla="val 10345"/>
                <a:gd name="f55" fmla="val 2385"/>
                <a:gd name="f56" fmla="val 10337"/>
                <a:gd name="f57" fmla="val 3285"/>
                <a:gd name="f58" fmla="val 10232"/>
                <a:gd name="f59" fmla="val 4143"/>
                <a:gd name="f60" fmla="val 5022"/>
                <a:gd name="f61" fmla="val 9856"/>
                <a:gd name="f62" fmla="val 5608"/>
                <a:gd name="f63" fmla="val 9730"/>
                <a:gd name="f64" fmla="val 6193"/>
                <a:gd name="f65" fmla="val 9521"/>
                <a:gd name="f66" fmla="val 6779"/>
                <a:gd name="f67" fmla="val 9396"/>
                <a:gd name="f68" fmla="val 6842"/>
                <a:gd name="f69" fmla="val 6905"/>
                <a:gd name="f70" fmla="val 9375"/>
                <a:gd name="f71" fmla="val 6968"/>
                <a:gd name="f72" fmla="val 7112"/>
                <a:gd name="f73" fmla="val 9349"/>
                <a:gd name="f74" fmla="val 7246"/>
                <a:gd name="f75" fmla="val 9338"/>
                <a:gd name="f76" fmla="val 7375"/>
                <a:gd name="f77" fmla="val 7768"/>
                <a:gd name="f78" fmla="val 8111"/>
                <a:gd name="f79" fmla="val 9437"/>
                <a:gd name="f80" fmla="val 8537"/>
                <a:gd name="f81" fmla="val 9500"/>
                <a:gd name="f82" fmla="val 9127"/>
                <a:gd name="f83" fmla="val 9575"/>
                <a:gd name="f84" fmla="val 9809"/>
                <a:gd name="f85" fmla="val 9642"/>
                <a:gd name="f86" fmla="val 10492"/>
                <a:gd name="f87" fmla="val 11334"/>
                <a:gd name="f88" fmla="val 12177"/>
                <a:gd name="f89" fmla="val 9540"/>
                <a:gd name="f90" fmla="val 12847"/>
                <a:gd name="f91" fmla="val 9228"/>
                <a:gd name="f92" fmla="val 13328"/>
                <a:gd name="f93" fmla="val 9019"/>
                <a:gd name="f94" fmla="val 13559"/>
                <a:gd name="f95" fmla="val 8789"/>
                <a:gd name="f96" fmla="val 14165"/>
                <a:gd name="f97" fmla="val 8684"/>
                <a:gd name="f98" fmla="val 14919"/>
                <a:gd name="f99" fmla="val 8538"/>
                <a:gd name="f100" fmla="val 15735"/>
                <a:gd name="f101" fmla="val 8517"/>
                <a:gd name="f102" fmla="val 16488"/>
                <a:gd name="f103" fmla="val 8412"/>
                <a:gd name="f104" fmla="val 19124"/>
                <a:gd name="f105" fmla="val 8098"/>
                <a:gd name="f106" fmla="val 21028"/>
                <a:gd name="f107" fmla="val 7115"/>
                <a:gd name="f108" fmla="val 23267"/>
                <a:gd name="f109" fmla="val 6131"/>
                <a:gd name="f110" fmla="val 24857"/>
                <a:gd name="f111" fmla="val 5462"/>
                <a:gd name="f112" fmla="val 27473"/>
                <a:gd name="f113" fmla="val 4499"/>
                <a:gd name="f114" fmla="val 27577"/>
                <a:gd name="f115" fmla="val 2888"/>
                <a:gd name="f116" fmla="val 27619"/>
                <a:gd name="f117" fmla="val 2177"/>
                <a:gd name="f118" fmla="val 27326"/>
                <a:gd name="f119" fmla="val 817"/>
                <a:gd name="f120" fmla="val 26636"/>
                <a:gd name="f121" fmla="val 315"/>
                <a:gd name="f122" fmla="val 26303"/>
                <a:gd name="f123" fmla="val 84"/>
                <a:gd name="f124" fmla="val 25895"/>
                <a:gd name="f125" fmla="*/ f0 1 27620"/>
                <a:gd name="f126" fmla="*/ f1 1 10421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27620"/>
                <a:gd name="f133" fmla="*/ f130 1 10421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27620" h="104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" y="f41"/>
                    <a:pt x="f39" y="f42"/>
                    <a:pt x="f39" y="f4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42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1129495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_1">
    <p:bg>
      <p:bgPr>
        <a:solidFill>
          <a:srgbClr val="3D5D4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2">
            <a:extLst>
              <a:ext uri="{FF2B5EF4-FFF2-40B4-BE49-F238E27FC236}">
                <a16:creationId xmlns:a16="http://schemas.microsoft.com/office/drawing/2014/main" id="{BC50006A-2144-4842-9C95-332B59A71882}"/>
              </a:ext>
            </a:extLst>
          </p:cNvPr>
          <p:cNvSpPr/>
          <p:nvPr/>
        </p:nvSpPr>
        <p:spPr>
          <a:xfrm>
            <a:off x="0" y="4047829"/>
            <a:ext cx="9244364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369;p17">
            <a:extLst>
              <a:ext uri="{FF2B5EF4-FFF2-40B4-BE49-F238E27FC236}">
                <a16:creationId xmlns:a16="http://schemas.microsoft.com/office/drawing/2014/main" id="{F1C4CD8C-6223-484B-B715-0DB204EFF16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89450" y="2823456"/>
            <a:ext cx="2165098" cy="403799"/>
          </a:xfrm>
          <a:solidFill>
            <a:srgbClr val="DBDDD3"/>
          </a:solidFill>
        </p:spPr>
        <p:txBody>
          <a:bodyPr/>
          <a:lstStyle>
            <a:lvl1pPr algn="r">
              <a:defRPr sz="1800">
                <a:solidFill>
                  <a:srgbClr val="3D5D4B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370;p17">
            <a:extLst>
              <a:ext uri="{FF2B5EF4-FFF2-40B4-BE49-F238E27FC236}">
                <a16:creationId xmlns:a16="http://schemas.microsoft.com/office/drawing/2014/main" id="{B0306411-C5CD-4AF1-898D-3D535EEA975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24466" y="1407828"/>
            <a:ext cx="5695203" cy="1307098"/>
          </a:xfrm>
        </p:spPr>
        <p:txBody>
          <a:bodyPr anchorCtr="1"/>
          <a:lstStyle>
            <a:lvl1pPr algn="ctr">
              <a:buNone/>
              <a:defRPr sz="25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8206908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5">
            <a:extLst>
              <a:ext uri="{FF2B5EF4-FFF2-40B4-BE49-F238E27FC236}">
                <a16:creationId xmlns:a16="http://schemas.microsoft.com/office/drawing/2014/main" id="{C22A4B79-C9C1-4D05-8BF4-CD93E4AF4FED}"/>
              </a:ext>
            </a:extLst>
          </p:cNvPr>
          <p:cNvSpPr/>
          <p:nvPr/>
        </p:nvSpPr>
        <p:spPr>
          <a:xfrm>
            <a:off x="-24862" y="-13542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391;p18">
            <a:extLst>
              <a:ext uri="{FF2B5EF4-FFF2-40B4-BE49-F238E27FC236}">
                <a16:creationId xmlns:a16="http://schemas.microsoft.com/office/drawing/2014/main" id="{FFDF2FEF-C31C-412F-8F32-EB2952B9A72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00609" y="3131563"/>
            <a:ext cx="3275399" cy="485098"/>
          </a:xfrm>
        </p:spPr>
        <p:txBody>
          <a:bodyPr anchor="b" anchorCtr="1"/>
          <a:lstStyle>
            <a:lvl1pPr algn="ctr">
              <a:defRPr sz="24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392;p18">
            <a:extLst>
              <a:ext uri="{FF2B5EF4-FFF2-40B4-BE49-F238E27FC236}">
                <a16:creationId xmlns:a16="http://schemas.microsoft.com/office/drawing/2014/main" id="{3B57892D-CEBA-4079-964F-970949F7863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00609" y="3451110"/>
            <a:ext cx="3275399" cy="8027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393;p18">
            <a:extLst>
              <a:ext uri="{FF2B5EF4-FFF2-40B4-BE49-F238E27FC236}">
                <a16:creationId xmlns:a16="http://schemas.microsoft.com/office/drawing/2014/main" id="{579F4A9F-F427-4354-B5A7-64007EB14603}"/>
              </a:ext>
            </a:extLst>
          </p:cNvPr>
          <p:cNvSpPr txBox="1">
            <a:spLocks noGrp="1"/>
          </p:cNvSpPr>
          <p:nvPr>
            <p:ph type="title" idx="1"/>
          </p:nvPr>
        </p:nvSpPr>
        <p:spPr>
          <a:xfrm>
            <a:off x="4862239" y="3131563"/>
            <a:ext cx="3275399" cy="485098"/>
          </a:xfrm>
        </p:spPr>
        <p:txBody>
          <a:bodyPr anchor="b" anchorCtr="1"/>
          <a:lstStyle>
            <a:lvl1pPr algn="ctr">
              <a:defRPr sz="24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394;p18">
            <a:extLst>
              <a:ext uri="{FF2B5EF4-FFF2-40B4-BE49-F238E27FC236}">
                <a16:creationId xmlns:a16="http://schemas.microsoft.com/office/drawing/2014/main" id="{2744552C-5FC0-42C5-9677-F6CEAE1860EA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4862239" y="3451009"/>
            <a:ext cx="3275399" cy="8027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395;p18">
            <a:extLst>
              <a:ext uri="{FF2B5EF4-FFF2-40B4-BE49-F238E27FC236}">
                <a16:creationId xmlns:a16="http://schemas.microsoft.com/office/drawing/2014/main" id="{36DCF0F8-1E44-494A-90E0-EDEE4E623A71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3023390" y="1549085"/>
            <a:ext cx="3092400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grpSp>
        <p:nvGrpSpPr>
          <p:cNvPr id="8" name="Google Shape;396;p18">
            <a:extLst>
              <a:ext uri="{FF2B5EF4-FFF2-40B4-BE49-F238E27FC236}">
                <a16:creationId xmlns:a16="http://schemas.microsoft.com/office/drawing/2014/main" id="{2CC7FA3D-751A-478E-8409-E64277B6B3AD}"/>
              </a:ext>
            </a:extLst>
          </p:cNvPr>
          <p:cNvGrpSpPr/>
          <p:nvPr/>
        </p:nvGrpSpPr>
        <p:grpSpPr>
          <a:xfrm>
            <a:off x="-59161" y="-1507122"/>
            <a:ext cx="9446949" cy="2972357"/>
            <a:chOff x="-59161" y="-1507122"/>
            <a:chExt cx="9446949" cy="2972357"/>
          </a:xfrm>
        </p:grpSpPr>
        <p:sp>
          <p:nvSpPr>
            <p:cNvPr id="9" name="Google Shape;397;p18">
              <a:extLst>
                <a:ext uri="{FF2B5EF4-FFF2-40B4-BE49-F238E27FC236}">
                  <a16:creationId xmlns:a16="http://schemas.microsoft.com/office/drawing/2014/main" id="{8C84316C-1A0A-4BC5-8F05-424632973514}"/>
                </a:ext>
              </a:extLst>
            </p:cNvPr>
            <p:cNvSpPr/>
            <p:nvPr/>
          </p:nvSpPr>
          <p:spPr>
            <a:xfrm rot="11416001">
              <a:off x="8820220" y="632408"/>
              <a:ext cx="567568" cy="4808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620"/>
                <a:gd name="f4" fmla="val 10421"/>
                <a:gd name="f5" fmla="val 25454"/>
                <a:gd name="f6" fmla="val 24457"/>
                <a:gd name="f7" fmla="val 23293"/>
                <a:gd name="f8" fmla="val 429"/>
                <a:gd name="f9" fmla="val 22451"/>
                <a:gd name="f10" fmla="val 545"/>
                <a:gd name="f11" fmla="val 21468"/>
                <a:gd name="f12" fmla="val 691"/>
                <a:gd name="f13" fmla="val 20986"/>
                <a:gd name="f14" fmla="val 942"/>
                <a:gd name="f15" fmla="val 20108"/>
                <a:gd name="f16" fmla="val 1319"/>
                <a:gd name="f17" fmla="val 19354"/>
                <a:gd name="f18" fmla="val 1654"/>
                <a:gd name="f19" fmla="val 18308"/>
                <a:gd name="f20" fmla="val 1675"/>
                <a:gd name="f21" fmla="val 17492"/>
                <a:gd name="f22" fmla="val 1905"/>
                <a:gd name="f23" fmla="val 16111"/>
                <a:gd name="f24" fmla="val 2282"/>
                <a:gd name="f25" fmla="val 14751"/>
                <a:gd name="f26" fmla="val 2658"/>
                <a:gd name="f27" fmla="val 13370"/>
                <a:gd name="f28" fmla="val 3077"/>
                <a:gd name="f29" fmla="val 10378"/>
                <a:gd name="f30" fmla="val 3976"/>
                <a:gd name="f31" fmla="val 7428"/>
                <a:gd name="f32" fmla="val 5127"/>
                <a:gd name="f33" fmla="val 4268"/>
                <a:gd name="f34" fmla="val 5650"/>
                <a:gd name="f35" fmla="val 2929"/>
                <a:gd name="f36" fmla="val 5859"/>
                <a:gd name="f37" fmla="val 1548"/>
                <a:gd name="f38" fmla="val 6090"/>
                <a:gd name="f39" fmla="val 188"/>
                <a:gd name="f40" fmla="val 6320"/>
                <a:gd name="f41" fmla="val 6362"/>
                <a:gd name="f42" fmla="val 10002"/>
                <a:gd name="f43" fmla="val 274"/>
                <a:gd name="f44" fmla="val 10327"/>
                <a:gd name="f45" fmla="val 534"/>
                <a:gd name="f46" fmla="val 10301"/>
                <a:gd name="f47" fmla="val 851"/>
                <a:gd name="f48" fmla="val 1276"/>
                <a:gd name="f49" fmla="val 1803"/>
                <a:gd name="f50" fmla="val 10348"/>
                <a:gd name="f51" fmla="val 2153"/>
                <a:gd name="f52" fmla="val 2244"/>
                <a:gd name="f53" fmla="val 2323"/>
                <a:gd name="f54" fmla="val 10345"/>
                <a:gd name="f55" fmla="val 2385"/>
                <a:gd name="f56" fmla="val 10337"/>
                <a:gd name="f57" fmla="val 3285"/>
                <a:gd name="f58" fmla="val 10232"/>
                <a:gd name="f59" fmla="val 4143"/>
                <a:gd name="f60" fmla="val 5022"/>
                <a:gd name="f61" fmla="val 9856"/>
                <a:gd name="f62" fmla="val 5608"/>
                <a:gd name="f63" fmla="val 9730"/>
                <a:gd name="f64" fmla="val 6193"/>
                <a:gd name="f65" fmla="val 9521"/>
                <a:gd name="f66" fmla="val 6779"/>
                <a:gd name="f67" fmla="val 9396"/>
                <a:gd name="f68" fmla="val 6842"/>
                <a:gd name="f69" fmla="val 6905"/>
                <a:gd name="f70" fmla="val 9375"/>
                <a:gd name="f71" fmla="val 6968"/>
                <a:gd name="f72" fmla="val 7112"/>
                <a:gd name="f73" fmla="val 9349"/>
                <a:gd name="f74" fmla="val 7246"/>
                <a:gd name="f75" fmla="val 9338"/>
                <a:gd name="f76" fmla="val 7375"/>
                <a:gd name="f77" fmla="val 7768"/>
                <a:gd name="f78" fmla="val 8111"/>
                <a:gd name="f79" fmla="val 9437"/>
                <a:gd name="f80" fmla="val 8537"/>
                <a:gd name="f81" fmla="val 9500"/>
                <a:gd name="f82" fmla="val 9127"/>
                <a:gd name="f83" fmla="val 9575"/>
                <a:gd name="f84" fmla="val 9809"/>
                <a:gd name="f85" fmla="val 9642"/>
                <a:gd name="f86" fmla="val 10492"/>
                <a:gd name="f87" fmla="val 11334"/>
                <a:gd name="f88" fmla="val 12177"/>
                <a:gd name="f89" fmla="val 9540"/>
                <a:gd name="f90" fmla="val 12847"/>
                <a:gd name="f91" fmla="val 9228"/>
                <a:gd name="f92" fmla="val 13328"/>
                <a:gd name="f93" fmla="val 9019"/>
                <a:gd name="f94" fmla="val 13559"/>
                <a:gd name="f95" fmla="val 8789"/>
                <a:gd name="f96" fmla="val 14165"/>
                <a:gd name="f97" fmla="val 8684"/>
                <a:gd name="f98" fmla="val 14919"/>
                <a:gd name="f99" fmla="val 8538"/>
                <a:gd name="f100" fmla="val 15735"/>
                <a:gd name="f101" fmla="val 8517"/>
                <a:gd name="f102" fmla="val 16488"/>
                <a:gd name="f103" fmla="val 8412"/>
                <a:gd name="f104" fmla="val 19124"/>
                <a:gd name="f105" fmla="val 8098"/>
                <a:gd name="f106" fmla="val 21028"/>
                <a:gd name="f107" fmla="val 7115"/>
                <a:gd name="f108" fmla="val 23267"/>
                <a:gd name="f109" fmla="val 6131"/>
                <a:gd name="f110" fmla="val 24857"/>
                <a:gd name="f111" fmla="val 5462"/>
                <a:gd name="f112" fmla="val 27473"/>
                <a:gd name="f113" fmla="val 4499"/>
                <a:gd name="f114" fmla="val 27577"/>
                <a:gd name="f115" fmla="val 2888"/>
                <a:gd name="f116" fmla="val 27619"/>
                <a:gd name="f117" fmla="val 2177"/>
                <a:gd name="f118" fmla="val 27326"/>
                <a:gd name="f119" fmla="val 817"/>
                <a:gd name="f120" fmla="val 26636"/>
                <a:gd name="f121" fmla="val 315"/>
                <a:gd name="f122" fmla="val 26303"/>
                <a:gd name="f123" fmla="val 84"/>
                <a:gd name="f124" fmla="val 25895"/>
                <a:gd name="f125" fmla="*/ f0 1 27620"/>
                <a:gd name="f126" fmla="*/ f1 1 10421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27620"/>
                <a:gd name="f133" fmla="*/ f130 1 10421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27620" h="104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" y="f41"/>
                    <a:pt x="f39" y="f42"/>
                    <a:pt x="f39" y="f4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42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398;p18">
              <a:extLst>
                <a:ext uri="{FF2B5EF4-FFF2-40B4-BE49-F238E27FC236}">
                  <a16:creationId xmlns:a16="http://schemas.microsoft.com/office/drawing/2014/main" id="{0576F64A-CDF8-45FF-BDD0-130EDB0927C0}"/>
                </a:ext>
              </a:extLst>
            </p:cNvPr>
            <p:cNvSpPr/>
            <p:nvPr/>
          </p:nvSpPr>
          <p:spPr>
            <a:xfrm rot="10269753">
              <a:off x="87262" y="-322198"/>
              <a:ext cx="3475122" cy="81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399;p18">
              <a:extLst>
                <a:ext uri="{FF2B5EF4-FFF2-40B4-BE49-F238E27FC236}">
                  <a16:creationId xmlns:a16="http://schemas.microsoft.com/office/drawing/2014/main" id="{C694CB64-3F30-4E64-ACE3-F39704388402}"/>
                </a:ext>
              </a:extLst>
            </p:cNvPr>
            <p:cNvSpPr/>
            <p:nvPr/>
          </p:nvSpPr>
          <p:spPr>
            <a:xfrm rot="10269753">
              <a:off x="-59161" y="240981"/>
              <a:ext cx="3475122" cy="81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400;p18">
              <a:extLst>
                <a:ext uri="{FF2B5EF4-FFF2-40B4-BE49-F238E27FC236}">
                  <a16:creationId xmlns:a16="http://schemas.microsoft.com/office/drawing/2014/main" id="{6658F3B2-D2DA-4F33-B961-3AAB0CD61676}"/>
                </a:ext>
              </a:extLst>
            </p:cNvPr>
            <p:cNvSpPr/>
            <p:nvPr/>
          </p:nvSpPr>
          <p:spPr>
            <a:xfrm rot="10089168">
              <a:off x="4785183" y="42063"/>
              <a:ext cx="3834490" cy="14231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642"/>
                <a:gd name="f4" fmla="val 64076"/>
                <a:gd name="f5" fmla="val 12101"/>
                <a:gd name="f6" fmla="val 1"/>
                <a:gd name="f7" fmla="val 11956"/>
                <a:gd name="f8" fmla="val 11807"/>
                <a:gd name="f9" fmla="val 2"/>
                <a:gd name="f10" fmla="val 11655"/>
                <a:gd name="f11" fmla="val 6"/>
                <a:gd name="f12" fmla="val 257"/>
                <a:gd name="f13" fmla="val 13705"/>
                <a:gd name="f14" fmla="val 10740"/>
                <a:gd name="f15" fmla="val 14270"/>
                <a:gd name="f16" fmla="val 15573"/>
                <a:gd name="f17" fmla="val 14542"/>
                <a:gd name="f18" fmla="val 17854"/>
                <a:gd name="f19" fmla="val 11613"/>
                <a:gd name="f20" fmla="val 19549"/>
                <a:gd name="f21" fmla="val 11906"/>
                <a:gd name="f22" fmla="val 22164"/>
                <a:gd name="f23" fmla="val 12220"/>
                <a:gd name="f24" fmla="val 24717"/>
                <a:gd name="f25" fmla="val 13894"/>
                <a:gd name="f26" fmla="val 27060"/>
                <a:gd name="f27" fmla="val 16405"/>
                <a:gd name="f28" fmla="val 29341"/>
                <a:gd name="f29" fmla="val 21991"/>
                <a:gd name="f30" fmla="val 34404"/>
                <a:gd name="f31" fmla="val 30381"/>
                <a:gd name="f32" fmla="val 37899"/>
                <a:gd name="f33" fmla="val 37454"/>
                <a:gd name="f34" fmla="val 40096"/>
                <a:gd name="f35" fmla="val 52540"/>
                <a:gd name="f36" fmla="val 44782"/>
                <a:gd name="f37" fmla="val 67835"/>
                <a:gd name="f38" fmla="val 45578"/>
                <a:gd name="f39" fmla="val 82942"/>
                <a:gd name="f40" fmla="val 51687"/>
                <a:gd name="f41" fmla="val 90579"/>
                <a:gd name="f42" fmla="val 54784"/>
                <a:gd name="f43" fmla="val 99095"/>
                <a:gd name="f44" fmla="val 60663"/>
                <a:gd name="f45" fmla="val 106920"/>
                <a:gd name="f46" fmla="val 61542"/>
                <a:gd name="f47" fmla="val 108625"/>
                <a:gd name="f48" fmla="val 61735"/>
                <a:gd name="f49" fmla="val 110310"/>
                <a:gd name="f50" fmla="val 61807"/>
                <a:gd name="f51" fmla="val 111983"/>
                <a:gd name="f52" fmla="val 117169"/>
                <a:gd name="f53" fmla="val 122249"/>
                <a:gd name="f54" fmla="val 61110"/>
                <a:gd name="f55" fmla="val 127496"/>
                <a:gd name="f56" fmla="val 128663"/>
                <a:gd name="f57" fmla="val 129838"/>
                <a:gd name="f58" fmla="val 61144"/>
                <a:gd name="f59" fmla="val 131024"/>
                <a:gd name="f60" fmla="val 61228"/>
                <a:gd name="f61" fmla="val 139426"/>
                <a:gd name="f62" fmla="val 61828"/>
                <a:gd name="f63" fmla="val 149726"/>
                <a:gd name="f64" fmla="val 64075"/>
                <a:gd name="f65" fmla="val 158329"/>
                <a:gd name="f66" fmla="val 160524"/>
                <a:gd name="f67" fmla="val 162609"/>
                <a:gd name="f68" fmla="val 63929"/>
                <a:gd name="f69" fmla="val 164523"/>
                <a:gd name="f70" fmla="val 63572"/>
                <a:gd name="f71" fmla="val 170026"/>
                <a:gd name="f72" fmla="val 62567"/>
                <a:gd name="f73" fmla="val 171114"/>
                <a:gd name="f74" fmla="val 58027"/>
                <a:gd name="f75" fmla="val 163770"/>
                <a:gd name="f76" fmla="val 54742"/>
                <a:gd name="f77" fmla="val 159836"/>
                <a:gd name="f78" fmla="val 52964"/>
                <a:gd name="f79" fmla="val 147344"/>
                <a:gd name="f80" fmla="val 53173"/>
                <a:gd name="f81" fmla="val 144436"/>
                <a:gd name="f82" fmla="val 49971"/>
                <a:gd name="f83" fmla="val 143034"/>
                <a:gd name="f84" fmla="val 48444"/>
                <a:gd name="f85" fmla="val 145440"/>
                <a:gd name="f86" fmla="val 45619"/>
                <a:gd name="f87" fmla="val 146466"/>
                <a:gd name="f88" fmla="val 45054"/>
                <a:gd name="f89" fmla="val 147509"/>
                <a:gd name="f90" fmla="val 44477"/>
                <a:gd name="f91" fmla="val 148942"/>
                <a:gd name="f92" fmla="val 44285"/>
                <a:gd name="f93" fmla="val 150500"/>
                <a:gd name="f94" fmla="val 152440"/>
                <a:gd name="f95" fmla="val 154573"/>
                <a:gd name="f96" fmla="val 44583"/>
                <a:gd name="f97" fmla="val 156384"/>
                <a:gd name="f98" fmla="val 44803"/>
                <a:gd name="f99" fmla="val 159071"/>
                <a:gd name="f100" fmla="val 45124"/>
                <a:gd name="f101" fmla="val 163596"/>
                <a:gd name="f102" fmla="val 46317"/>
                <a:gd name="f103" fmla="val 167003"/>
                <a:gd name="f104" fmla="val 168928"/>
                <a:gd name="f105" fmla="val 170497"/>
                <a:gd name="f106" fmla="val 45936"/>
                <a:gd name="f107" fmla="val 171176"/>
                <a:gd name="f108" fmla="val 172641"/>
                <a:gd name="f109" fmla="val 42355"/>
                <a:gd name="f110" fmla="val 169126"/>
                <a:gd name="f111" fmla="val 38463"/>
                <a:gd name="f112" fmla="val 165946"/>
                <a:gd name="f113" fmla="val 36476"/>
                <a:gd name="f114" fmla="val 160020"/>
                <a:gd name="f115" fmla="val 32787"/>
                <a:gd name="f116" fmla="val 147529"/>
                <a:gd name="f117" fmla="val 29307"/>
                <a:gd name="f118" fmla="val 140500"/>
                <a:gd name="f119" fmla="val 139835"/>
                <a:gd name="f120" fmla="val 139219"/>
                <a:gd name="f121" fmla="val 29338"/>
                <a:gd name="f122" fmla="val 138661"/>
                <a:gd name="f123" fmla="val 29404"/>
                <a:gd name="f124" fmla="val 134121"/>
                <a:gd name="f125" fmla="val 29927"/>
                <a:gd name="f126" fmla="val 131652"/>
                <a:gd name="f127" fmla="val 33295"/>
                <a:gd name="f128" fmla="val 127028"/>
                <a:gd name="f129" fmla="val 33588"/>
                <a:gd name="f130" fmla="val 126832"/>
                <a:gd name="f131" fmla="val 33600"/>
                <a:gd name="f132" fmla="val 126640"/>
                <a:gd name="f133" fmla="val 33605"/>
                <a:gd name="f134" fmla="val 126452"/>
                <a:gd name="f135" fmla="val 121819"/>
                <a:gd name="f136" fmla="val 119473"/>
                <a:gd name="f137" fmla="val 30240"/>
                <a:gd name="f138" fmla="val 114808"/>
                <a:gd name="f139" fmla="val 28671"/>
                <a:gd name="f140" fmla="val 112621"/>
                <a:gd name="f141" fmla="val 27934"/>
                <a:gd name="f142" fmla="val 110690"/>
                <a:gd name="f143" fmla="val 27626"/>
                <a:gd name="f144" fmla="val 108943"/>
                <a:gd name="f145" fmla="val 100192"/>
                <a:gd name="f146" fmla="val 96064"/>
                <a:gd name="f147" fmla="val 35343"/>
                <a:gd name="f148" fmla="val 87486"/>
                <a:gd name="f149" fmla="val 86410"/>
                <a:gd name="f150" fmla="val 85264"/>
                <a:gd name="f151" fmla="val 35222"/>
                <a:gd name="f152" fmla="val 84030"/>
                <a:gd name="f153" fmla="val 34948"/>
                <a:gd name="f154" fmla="val 74949"/>
                <a:gd name="f155" fmla="val 32940"/>
                <a:gd name="f156" fmla="val 66893"/>
                <a:gd name="f157" fmla="val 27646"/>
                <a:gd name="f158" fmla="val 58545"/>
                <a:gd name="f159" fmla="val 23189"/>
                <a:gd name="f160" fmla="val 49757"/>
                <a:gd name="f161" fmla="val 18502"/>
                <a:gd name="f162" fmla="val 42496"/>
                <a:gd name="f163" fmla="val 16724"/>
                <a:gd name="f164" fmla="val 33666"/>
                <a:gd name="f165" fmla="val 15908"/>
                <a:gd name="f166" fmla="val 28854"/>
                <a:gd name="f167" fmla="val 15447"/>
                <a:gd name="f168" fmla="val 23749"/>
                <a:gd name="f169" fmla="val 15615"/>
                <a:gd name="f170" fmla="val 21050"/>
                <a:gd name="f171" fmla="val 10363"/>
                <a:gd name="f172" fmla="val 18766"/>
                <a:gd name="f173" fmla="val 5940"/>
                <a:gd name="f174" fmla="val 20609"/>
                <a:gd name="f175" fmla="*/ f0 1 172642"/>
                <a:gd name="f176" fmla="*/ f1 1 64076"/>
                <a:gd name="f177" fmla="val f2"/>
                <a:gd name="f178" fmla="val f3"/>
                <a:gd name="f179" fmla="val f4"/>
                <a:gd name="f180" fmla="+- f179 0 f177"/>
                <a:gd name="f181" fmla="+- f178 0 f177"/>
                <a:gd name="f182" fmla="*/ f181 1 172642"/>
                <a:gd name="f183" fmla="*/ f180 1 64076"/>
                <a:gd name="f184" fmla="*/ f177 1 f182"/>
                <a:gd name="f185" fmla="*/ f178 1 f182"/>
                <a:gd name="f186" fmla="*/ f177 1 f183"/>
                <a:gd name="f187" fmla="*/ f179 1 f183"/>
                <a:gd name="f188" fmla="*/ f184 f175 1"/>
                <a:gd name="f189" fmla="*/ f185 f175 1"/>
                <a:gd name="f190" fmla="*/ f187 f176 1"/>
                <a:gd name="f191" fmla="*/ f186 f1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8" t="f191" r="f189" b="f190"/>
              <a:pathLst>
                <a:path w="172642" h="640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6"/>
                    <a:pt x="f107" y="f98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7"/>
                  </a:cubicBezTo>
                  <a:cubicBezTo>
                    <a:pt x="f149" y="f147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6"/>
                    <a:pt x="f5" y="f6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401;p18">
              <a:extLst>
                <a:ext uri="{FF2B5EF4-FFF2-40B4-BE49-F238E27FC236}">
                  <a16:creationId xmlns:a16="http://schemas.microsoft.com/office/drawing/2014/main" id="{BD0FEA0C-FF83-4A97-B4E1-E026BD68842F}"/>
                </a:ext>
              </a:extLst>
            </p:cNvPr>
            <p:cNvSpPr/>
            <p:nvPr/>
          </p:nvSpPr>
          <p:spPr>
            <a:xfrm rot="10799991">
              <a:off x="3600578" y="451365"/>
              <a:ext cx="1833884" cy="5682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240"/>
                <a:gd name="f4" fmla="val 27653"/>
                <a:gd name="f5" fmla="val 35580"/>
                <a:gd name="f6" fmla="val 1"/>
                <a:gd name="f7" fmla="val 33678"/>
                <a:gd name="f8" fmla="val 31801"/>
                <a:gd name="f9" fmla="val 169"/>
                <a:gd name="f10" fmla="val 30172"/>
                <a:gd name="f11" fmla="val 226"/>
                <a:gd name="f12" fmla="val 22891"/>
                <a:gd name="f13" fmla="val 498"/>
                <a:gd name="f14" fmla="val 9290"/>
                <a:gd name="f15" fmla="val 1858"/>
                <a:gd name="f16" fmla="val 5357"/>
                <a:gd name="f17" fmla="val 6503"/>
                <a:gd name="f18" fmla="val 12843"/>
                <a:gd name="f19" fmla="val 17200"/>
                <a:gd name="f20" fmla="val 20961"/>
                <a:gd name="f21" fmla="val 24355"/>
                <a:gd name="f22" fmla="val 21882"/>
                <a:gd name="f23" fmla="val 25184"/>
                <a:gd name="f24" fmla="val 21988"/>
                <a:gd name="f25" fmla="val 25990"/>
                <a:gd name="f26" fmla="val 22036"/>
                <a:gd name="f27" fmla="val 26776"/>
                <a:gd name="f28" fmla="val 34606"/>
                <a:gd name="f29" fmla="val 40541"/>
                <a:gd name="f30" fmla="val 17275"/>
                <a:gd name="f31" fmla="val 47941"/>
                <a:gd name="f32" fmla="val 49356"/>
                <a:gd name="f33" fmla="val 50826"/>
                <a:gd name="f34" fmla="val 17449"/>
                <a:gd name="f35" fmla="val 52372"/>
                <a:gd name="f36" fmla="val 17865"/>
                <a:gd name="f37" fmla="val 60352"/>
                <a:gd name="f38" fmla="val 20024"/>
                <a:gd name="f39" fmla="val 70522"/>
                <a:gd name="f40" fmla="val 27652"/>
                <a:gd name="f41" fmla="val 78155"/>
                <a:gd name="f42" fmla="val 79989"/>
                <a:gd name="f43" fmla="val 81676"/>
                <a:gd name="f44" fmla="val 27212"/>
                <a:gd name="f45" fmla="val 83151"/>
                <a:gd name="f46" fmla="val 26150"/>
                <a:gd name="f47" fmla="val 85703"/>
                <a:gd name="f48" fmla="val 24309"/>
                <a:gd name="f49" fmla="val 21568"/>
                <a:gd name="f50" fmla="val 86645"/>
                <a:gd name="f51" fmla="val 17969"/>
                <a:gd name="f52" fmla="val 84489"/>
                <a:gd name="f53" fmla="val 15007"/>
                <a:gd name="f54" fmla="val 75771"/>
                <a:gd name="f55" fmla="val 9113"/>
                <a:gd name="f56" fmla="val 71786"/>
                <a:gd name="f57" fmla="val 71633"/>
                <a:gd name="f58" fmla="val 71488"/>
                <a:gd name="f59" fmla="val 9122"/>
                <a:gd name="f60" fmla="val 71350"/>
                <a:gd name="f61" fmla="val 9139"/>
                <a:gd name="f62" fmla="val 68304"/>
                <a:gd name="f63" fmla="val 9534"/>
                <a:gd name="f64" fmla="val 67114"/>
                <a:gd name="f65" fmla="val 12583"/>
                <a:gd name="f66" fmla="val 63957"/>
                <a:gd name="f67" fmla="val 63428"/>
                <a:gd name="f68" fmla="val 62843"/>
                <a:gd name="f69" fmla="val 12497"/>
                <a:gd name="f70" fmla="val 62185"/>
                <a:gd name="f71" fmla="val 12299"/>
                <a:gd name="f72" fmla="val 58942"/>
                <a:gd name="f73" fmla="val 11336"/>
                <a:gd name="f74" fmla="val 58189"/>
                <a:gd name="f75" fmla="val 8805"/>
                <a:gd name="f76" fmla="val 56034"/>
                <a:gd name="f77" fmla="val 6943"/>
                <a:gd name="f78" fmla="val 52623"/>
                <a:gd name="f79" fmla="val 3971"/>
                <a:gd name="f80" fmla="val 51263"/>
                <a:gd name="f81" fmla="val 4599"/>
                <a:gd name="f82" fmla="val 47225"/>
                <a:gd name="f83" fmla="val 3344"/>
                <a:gd name="f84" fmla="val 44777"/>
                <a:gd name="f85" fmla="val 2590"/>
                <a:gd name="f86" fmla="val 42684"/>
                <a:gd name="f87" fmla="val 1147"/>
                <a:gd name="f88" fmla="val 40278"/>
                <a:gd name="f89" fmla="val 519"/>
                <a:gd name="f90" fmla="val 38782"/>
                <a:gd name="f91" fmla="val 119"/>
                <a:gd name="f92" fmla="val 37172"/>
                <a:gd name="f93" fmla="*/ f0 1 89240"/>
                <a:gd name="f94" fmla="*/ f1 1 27653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89240"/>
                <a:gd name="f101" fmla="*/ f98 1 27653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89240" h="276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3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402;p18">
              <a:extLst>
                <a:ext uri="{FF2B5EF4-FFF2-40B4-BE49-F238E27FC236}">
                  <a16:creationId xmlns:a16="http://schemas.microsoft.com/office/drawing/2014/main" id="{611A7FD3-A376-4B2D-8CDB-8BB560EEF08E}"/>
                </a:ext>
              </a:extLst>
            </p:cNvPr>
            <p:cNvSpPr/>
            <p:nvPr/>
          </p:nvSpPr>
          <p:spPr>
            <a:xfrm rot="10799991">
              <a:off x="2648970" y="-502508"/>
              <a:ext cx="4133426" cy="7914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140"/>
                <a:gd name="f4" fmla="val 38515"/>
                <a:gd name="f5" fmla="val 94289"/>
                <a:gd name="f6" fmla="val 93661"/>
                <a:gd name="f7" fmla="val 93005"/>
                <a:gd name="f8" fmla="val 36"/>
                <a:gd name="f9" fmla="val 92316"/>
                <a:gd name="f10" fmla="val 108"/>
                <a:gd name="f11" fmla="val 85725"/>
                <a:gd name="f12" fmla="val 799"/>
                <a:gd name="f13" fmla="val 82837"/>
                <a:gd name="f14" fmla="val 5402"/>
                <a:gd name="f15" fmla="val 77251"/>
                <a:gd name="f16" fmla="val 7222"/>
                <a:gd name="f17" fmla="val 76396"/>
                <a:gd name="f18" fmla="val 7499"/>
                <a:gd name="f19" fmla="val 75529"/>
                <a:gd name="f20" fmla="val 7610"/>
                <a:gd name="f21" fmla="val 74646"/>
                <a:gd name="f22" fmla="val 71787"/>
                <a:gd name="f23" fmla="val 68759"/>
                <a:gd name="f24" fmla="val 6447"/>
                <a:gd name="f25" fmla="val 65450"/>
                <a:gd name="f26" fmla="val 5967"/>
                <a:gd name="f27" fmla="val 64317"/>
                <a:gd name="f28" fmla="val 5805"/>
                <a:gd name="f29" fmla="val 63263"/>
                <a:gd name="f30" fmla="val 5728"/>
                <a:gd name="f31" fmla="val 62280"/>
                <a:gd name="f32" fmla="val 53007"/>
                <a:gd name="f33" fmla="val 50007"/>
                <a:gd name="f34" fmla="val 12505"/>
                <a:gd name="f35" fmla="val 45656"/>
                <a:gd name="f36" fmla="val 17538"/>
                <a:gd name="f37" fmla="val 42985"/>
                <a:gd name="f38" fmla="val 20641"/>
                <a:gd name="f39" fmla="val 39728"/>
                <a:gd name="f40" fmla="val 21499"/>
                <a:gd name="f41" fmla="val 35969"/>
                <a:gd name="f42" fmla="val 31541"/>
                <a:gd name="f43" fmla="val 26417"/>
                <a:gd name="f44" fmla="val 20308"/>
                <a:gd name="f45" fmla="val 20736"/>
                <a:gd name="f46" fmla="val 20195"/>
                <a:gd name="f47" fmla="val 20655"/>
                <a:gd name="f48" fmla="val 20194"/>
                <a:gd name="f49" fmla="val 20573"/>
                <a:gd name="f50" fmla="val 20193"/>
                <a:gd name="f51" fmla="val 20489"/>
                <a:gd name="f52" fmla="val 14088"/>
                <a:gd name="f53" fmla="val 1"/>
                <a:gd name="f54" fmla="val 24142"/>
                <a:gd name="f55" fmla="val 4813"/>
                <a:gd name="f56" fmla="val 31598"/>
                <a:gd name="f57" fmla="val 8346"/>
                <a:gd name="f58" fmla="val 37109"/>
                <a:gd name="f59" fmla="val 20900"/>
                <a:gd name="f60" fmla="val 38514"/>
                <a:gd name="f61" fmla="val 27035"/>
                <a:gd name="f62" fmla="val 27585"/>
                <a:gd name="f63" fmla="val 28084"/>
                <a:gd name="f64" fmla="val 38503"/>
                <a:gd name="f65" fmla="val 28520"/>
                <a:gd name="f66" fmla="val 38482"/>
                <a:gd name="f67" fmla="val 38937"/>
                <a:gd name="f68" fmla="val 37951"/>
                <a:gd name="f69" fmla="val 46622"/>
                <a:gd name="f70" fmla="val 33851"/>
                <a:gd name="f71" fmla="val 57494"/>
                <a:gd name="f72" fmla="val 57759"/>
                <a:gd name="f73" fmla="val 58025"/>
                <a:gd name="f74" fmla="val 33853"/>
                <a:gd name="f75" fmla="val 58294"/>
                <a:gd name="f76" fmla="val 33858"/>
                <a:gd name="f77" fmla="val 61740"/>
                <a:gd name="f78" fmla="val 33934"/>
                <a:gd name="f79" fmla="val 65436"/>
                <a:gd name="f80" fmla="val 34342"/>
                <a:gd name="f81" fmla="val 68904"/>
                <a:gd name="f82" fmla="val 71205"/>
                <a:gd name="f83" fmla="val 73406"/>
                <a:gd name="f84" fmla="val 34162"/>
                <a:gd name="f85" fmla="val 75367"/>
                <a:gd name="f86" fmla="val 33586"/>
                <a:gd name="f87" fmla="val 82816"/>
                <a:gd name="f88" fmla="val 31410"/>
                <a:gd name="f89" fmla="val 84699"/>
                <a:gd name="f90" fmla="val 25049"/>
                <a:gd name="f91" fmla="val 87733"/>
                <a:gd name="f92" fmla="val 19798"/>
                <a:gd name="f93" fmla="val 89443"/>
                <a:gd name="f94" fmla="val 16843"/>
                <a:gd name="f95" fmla="val 91468"/>
                <a:gd name="f96" fmla="val 15635"/>
                <a:gd name="f97" fmla="val 93535"/>
                <a:gd name="f98" fmla="val 96300"/>
                <a:gd name="f99" fmla="val 99143"/>
                <a:gd name="f100" fmla="val 17794"/>
                <a:gd name="f101" fmla="val 101417"/>
                <a:gd name="f102" fmla="val 20823"/>
                <a:gd name="f103" fmla="val 104535"/>
                <a:gd name="f104" fmla="val 24966"/>
                <a:gd name="f105" fmla="val 106502"/>
                <a:gd name="f106" fmla="val 27309"/>
                <a:gd name="f107" fmla="val 112632"/>
                <a:gd name="f108" fmla="val 28816"/>
                <a:gd name="f109" fmla="val 118282"/>
                <a:gd name="f110" fmla="val 30197"/>
                <a:gd name="f111" fmla="val 125521"/>
                <a:gd name="f112" fmla="val 32666"/>
                <a:gd name="f113" fmla="val 131338"/>
                <a:gd name="f114" fmla="val 32958"/>
                <a:gd name="f115" fmla="val 131643"/>
                <a:gd name="f116" fmla="val 32975"/>
                <a:gd name="f117" fmla="val 131944"/>
                <a:gd name="f118" fmla="val 32983"/>
                <a:gd name="f119" fmla="val 132242"/>
                <a:gd name="f120" fmla="val 139924"/>
                <a:gd name="f121" fmla="val 145406"/>
                <a:gd name="f122" fmla="val 27661"/>
                <a:gd name="f123" fmla="val 150441"/>
                <a:gd name="f124" fmla="val 23773"/>
                <a:gd name="f125" fmla="val 154720"/>
                <a:gd name="f126" fmla="val 20461"/>
                <a:gd name="f127" fmla="val 158798"/>
                <a:gd name="f128" fmla="val 19588"/>
                <a:gd name="f129" fmla="val 163415"/>
                <a:gd name="f130" fmla="val 165797"/>
                <a:gd name="f131" fmla="val 168323"/>
                <a:gd name="f132" fmla="val 19820"/>
                <a:gd name="f133" fmla="val 171093"/>
                <a:gd name="f134" fmla="val 20070"/>
                <a:gd name="f135" fmla="val 171617"/>
                <a:gd name="f136" fmla="val 20116"/>
                <a:gd name="f137" fmla="val 172117"/>
                <a:gd name="f138" fmla="val 20138"/>
                <a:gd name="f139" fmla="val 172598"/>
                <a:gd name="f140" fmla="val 180600"/>
                <a:gd name="f141" fmla="val 182890"/>
                <a:gd name="f142" fmla="val 14032"/>
                <a:gd name="f143" fmla="val 189799"/>
                <a:gd name="f144" fmla="val 12098"/>
                <a:gd name="f145" fmla="val 192351"/>
                <a:gd name="f146" fmla="val 11386"/>
                <a:gd name="f147" fmla="val 197708"/>
                <a:gd name="f148" fmla="val 12516"/>
                <a:gd name="f149" fmla="val 198796"/>
                <a:gd name="f150" fmla="val 10235"/>
                <a:gd name="f151" fmla="val 201139"/>
                <a:gd name="f152" fmla="val 5339"/>
                <a:gd name="f153" fmla="val 184944"/>
                <a:gd name="f154" fmla="val 2661"/>
                <a:gd name="f155" fmla="val 181283"/>
                <a:gd name="f156" fmla="val 2473"/>
                <a:gd name="f157" fmla="val 181061"/>
                <a:gd name="f158" fmla="val 2463"/>
                <a:gd name="f159" fmla="val 180845"/>
                <a:gd name="f160" fmla="val 2458"/>
                <a:gd name="f161" fmla="val 180633"/>
                <a:gd name="f162" fmla="val 174226"/>
                <a:gd name="f163" fmla="val 172216"/>
                <a:gd name="f164" fmla="val 6981"/>
                <a:gd name="f165" fmla="val 166397"/>
                <a:gd name="f166" fmla="val 165309"/>
                <a:gd name="f167" fmla="val 164089"/>
                <a:gd name="f168" fmla="val 6823"/>
                <a:gd name="f169" fmla="val 162682"/>
                <a:gd name="f170" fmla="val 6448"/>
                <a:gd name="f171" fmla="val 157365"/>
                <a:gd name="f172" fmla="val 5011"/>
                <a:gd name="f173" fmla="val 149639"/>
                <a:gd name="f174" fmla="val 2854"/>
                <a:gd name="f175" fmla="val 143763"/>
                <a:gd name="f176" fmla="val 141684"/>
                <a:gd name="f177" fmla="val 139837"/>
                <a:gd name="f178" fmla="val 3124"/>
                <a:gd name="f179" fmla="val 138410"/>
                <a:gd name="f180" fmla="val 3791"/>
                <a:gd name="f181" fmla="val 132447"/>
                <a:gd name="f182" fmla="val 6569"/>
                <a:gd name="f183" fmla="val 128648"/>
                <a:gd name="f184" fmla="val 15464"/>
                <a:gd name="f185" fmla="val 121495"/>
                <a:gd name="f186" fmla="val 118357"/>
                <a:gd name="f187" fmla="val 114575"/>
                <a:gd name="f188" fmla="val 13752"/>
                <a:gd name="f189" fmla="val 109682"/>
                <a:gd name="f190" fmla="val 9064"/>
                <a:gd name="f191" fmla="val 104493"/>
                <a:gd name="f192" fmla="val 4085"/>
                <a:gd name="f193" fmla="val 101056"/>
                <a:gd name="f194" fmla="*/ f0 1 201140"/>
                <a:gd name="f195" fmla="*/ f1 1 38515"/>
                <a:gd name="f196" fmla="val f2"/>
                <a:gd name="f197" fmla="val f3"/>
                <a:gd name="f198" fmla="val f4"/>
                <a:gd name="f199" fmla="+- f198 0 f196"/>
                <a:gd name="f200" fmla="+- f197 0 f196"/>
                <a:gd name="f201" fmla="*/ f200 1 201140"/>
                <a:gd name="f202" fmla="*/ f199 1 38515"/>
                <a:gd name="f203" fmla="*/ f196 1 f201"/>
                <a:gd name="f204" fmla="*/ f197 1 f201"/>
                <a:gd name="f205" fmla="*/ f196 1 f202"/>
                <a:gd name="f206" fmla="*/ f198 1 f202"/>
                <a:gd name="f207" fmla="*/ f203 f194 1"/>
                <a:gd name="f208" fmla="*/ f204 f194 1"/>
                <a:gd name="f209" fmla="*/ f206 f195 1"/>
                <a:gd name="f210" fmla="*/ f205 f1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7" t="f210" r="f208" b="f209"/>
              <a:pathLst>
                <a:path w="201140" h="385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0"/>
                  </a:cubicBezTo>
                  <a:cubicBezTo>
                    <a:pt x="f162" y="f160"/>
                    <a:pt x="f163" y="f164"/>
                    <a:pt x="f165" y="f164"/>
                  </a:cubicBez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89" y="f190"/>
                  </a:cubicBezTo>
                  <a:cubicBezTo>
                    <a:pt x="f191" y="f192"/>
                    <a:pt x="f19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403;p18">
              <a:extLst>
                <a:ext uri="{FF2B5EF4-FFF2-40B4-BE49-F238E27FC236}">
                  <a16:creationId xmlns:a16="http://schemas.microsoft.com/office/drawing/2014/main" id="{13A18346-E98C-4CC4-B99F-09F06492DF67}"/>
                </a:ext>
              </a:extLst>
            </p:cNvPr>
            <p:cNvSpPr/>
            <p:nvPr/>
          </p:nvSpPr>
          <p:spPr>
            <a:xfrm rot="10799991">
              <a:off x="5542288" y="-102980"/>
              <a:ext cx="2646959" cy="84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06"/>
                <a:gd name="f4" fmla="val 41091"/>
                <a:gd name="f5" fmla="val 3109"/>
                <a:gd name="f6" fmla="val 1"/>
                <a:gd name="f7" fmla="val 2683"/>
                <a:gd name="f8" fmla="val 2241"/>
                <a:gd name="f9" fmla="val 18"/>
                <a:gd name="f10" fmla="val 1779"/>
                <a:gd name="f11" fmla="val 56"/>
                <a:gd name="f12" fmla="val 7525"/>
                <a:gd name="f13" fmla="val 8014"/>
                <a:gd name="f14" fmla="val 8027"/>
                <a:gd name="f15" fmla="val 13726"/>
                <a:gd name="f16" fmla="val 10245"/>
                <a:gd name="f17" fmla="val 27305"/>
                <a:gd name="f18" fmla="val 15476"/>
                <a:gd name="f19" fmla="val 36888"/>
                <a:gd name="f20" fmla="val 24808"/>
                <a:gd name="f21" fmla="val 51828"/>
                <a:gd name="f22" fmla="val 28679"/>
                <a:gd name="f23" fmla="val 55169"/>
                <a:gd name="f24" fmla="val 29545"/>
                <a:gd name="f25" fmla="val 58053"/>
                <a:gd name="f26" fmla="val 29794"/>
                <a:gd name="f27" fmla="val 60773"/>
                <a:gd name="f28" fmla="val 64442"/>
                <a:gd name="f29" fmla="val 67813"/>
                <a:gd name="f30" fmla="val 29342"/>
                <a:gd name="f31" fmla="val 71607"/>
                <a:gd name="f32" fmla="val 72610"/>
                <a:gd name="f33" fmla="val 73643"/>
                <a:gd name="f34" fmla="val 29373"/>
                <a:gd name="f35" fmla="val 74718"/>
                <a:gd name="f36" fmla="val 29453"/>
                <a:gd name="f37" fmla="val 82753"/>
                <a:gd name="f38" fmla="val 30060"/>
                <a:gd name="f39" fmla="val 86666"/>
                <a:gd name="f40" fmla="val 36442"/>
                <a:gd name="f41" fmla="val 93591"/>
                <a:gd name="f42" fmla="val 39580"/>
                <a:gd name="f43" fmla="val 95884"/>
                <a:gd name="f44" fmla="val 40620"/>
                <a:gd name="f45" fmla="val 98098"/>
                <a:gd name="f46" fmla="val 41090"/>
                <a:gd name="f47" fmla="val 100017"/>
                <a:gd name="f48" fmla="val 105824"/>
                <a:gd name="f49" fmla="val 108940"/>
                <a:gd name="f50" fmla="val 36788"/>
                <a:gd name="f51" fmla="val 103405"/>
                <a:gd name="f52" fmla="val 30939"/>
                <a:gd name="f53" fmla="val 101647"/>
                <a:gd name="f54" fmla="val 29077"/>
                <a:gd name="f55" fmla="val 99555"/>
                <a:gd name="f56" fmla="val 27382"/>
                <a:gd name="f57" fmla="val 97420"/>
                <a:gd name="f58" fmla="val 25771"/>
                <a:gd name="f59" fmla="val 95893"/>
                <a:gd name="f60" fmla="val 24641"/>
                <a:gd name="f61" fmla="val 94721"/>
                <a:gd name="f62" fmla="val 22967"/>
                <a:gd name="f63" fmla="val 93152"/>
                <a:gd name="f64" fmla="val 21963"/>
                <a:gd name="f65" fmla="val 91729"/>
                <a:gd name="f66" fmla="val 21084"/>
                <a:gd name="f67" fmla="val 88946"/>
                <a:gd name="f68" fmla="val 21460"/>
                <a:gd name="f69" fmla="val 89762"/>
                <a:gd name="f70" fmla="val 19410"/>
                <a:gd name="f71" fmla="val 90414"/>
                <a:gd name="f72" fmla="val 19313"/>
                <a:gd name="f73" fmla="val 91012"/>
                <a:gd name="f74" fmla="val 19269"/>
                <a:gd name="f75" fmla="val 91569"/>
                <a:gd name="f76" fmla="val 95819"/>
                <a:gd name="f77" fmla="val 97592"/>
                <a:gd name="f78" fmla="val 21864"/>
                <a:gd name="f79" fmla="val 101459"/>
                <a:gd name="f80" fmla="val 23511"/>
                <a:gd name="f81" fmla="val 107694"/>
                <a:gd name="f82" fmla="val 26147"/>
                <a:gd name="f83" fmla="val 114034"/>
                <a:gd name="f84" fmla="val 28972"/>
                <a:gd name="f85" fmla="val 121273"/>
                <a:gd name="f86" fmla="val 29411"/>
                <a:gd name="f87" fmla="val 121489"/>
                <a:gd name="f88" fmla="val 29426"/>
                <a:gd name="f89" fmla="val 121715"/>
                <a:gd name="f90" fmla="val 29434"/>
                <a:gd name="f91" fmla="val 121946"/>
                <a:gd name="f92" fmla="val 124291"/>
                <a:gd name="f93" fmla="val 127291"/>
                <a:gd name="f94" fmla="val 28653"/>
                <a:gd name="f95" fmla="val 128262"/>
                <a:gd name="f96" fmla="val 26901"/>
                <a:gd name="f97" fmla="val 128534"/>
                <a:gd name="f98" fmla="val 26440"/>
                <a:gd name="f99" fmla="val 25812"/>
                <a:gd name="f100" fmla="val 128638"/>
                <a:gd name="f101" fmla="val 25289"/>
                <a:gd name="f102" fmla="val 128492"/>
                <a:gd name="f103" fmla="val 24829"/>
                <a:gd name="f104" fmla="val 128094"/>
                <a:gd name="f105" fmla="val 24724"/>
                <a:gd name="f106" fmla="val 127697"/>
                <a:gd name="f107" fmla="val 24411"/>
                <a:gd name="f108" fmla="val 126630"/>
                <a:gd name="f109" fmla="val 23553"/>
                <a:gd name="f110" fmla="val 126379"/>
                <a:gd name="f111" fmla="val 22297"/>
                <a:gd name="f112" fmla="val 125123"/>
                <a:gd name="f113" fmla="val 21565"/>
                <a:gd name="f114" fmla="val 124328"/>
                <a:gd name="f115" fmla="val 21105"/>
                <a:gd name="f116" fmla="val 123094"/>
                <a:gd name="f117" fmla="val 21209"/>
                <a:gd name="f118" fmla="val 122152"/>
                <a:gd name="f119" fmla="val 21042"/>
                <a:gd name="f120" fmla="val 121627"/>
                <a:gd name="f121" fmla="val 20951"/>
                <a:gd name="f122" fmla="val 121150"/>
                <a:gd name="f123" fmla="val 20845"/>
                <a:gd name="f124" fmla="val 120597"/>
                <a:gd name="f125" fmla="val 120511"/>
                <a:gd name="f126" fmla="val 120422"/>
                <a:gd name="f127" fmla="val 20848"/>
                <a:gd name="f128" fmla="val 120332"/>
                <a:gd name="f129" fmla="val 20854"/>
                <a:gd name="f130" fmla="val 119731"/>
                <a:gd name="f131" fmla="val 20897"/>
                <a:gd name="f132" fmla="val 119226"/>
                <a:gd name="f133" fmla="val 20930"/>
                <a:gd name="f134" fmla="val 118715"/>
                <a:gd name="f135" fmla="val 118247"/>
                <a:gd name="f136" fmla="val 117774"/>
                <a:gd name="f137" fmla="val 20903"/>
                <a:gd name="f138" fmla="val 117214"/>
                <a:gd name="f139" fmla="val 20833"/>
                <a:gd name="f140" fmla="val 115206"/>
                <a:gd name="f141" fmla="val 20540"/>
                <a:gd name="f142" fmla="val 112527"/>
                <a:gd name="f143" fmla="val 20058"/>
                <a:gd name="f144" fmla="val 112632"/>
                <a:gd name="f145" fmla="val 18217"/>
                <a:gd name="f146" fmla="val 116817"/>
                <a:gd name="f147" fmla="val 17255"/>
                <a:gd name="f148" fmla="val 117528"/>
                <a:gd name="f149" fmla="val 15183"/>
                <a:gd name="f150" fmla="val 113176"/>
                <a:gd name="f151" fmla="val 14304"/>
                <a:gd name="f152" fmla="val 112623"/>
                <a:gd name="f153" fmla="val 14189"/>
                <a:gd name="f154" fmla="val 112098"/>
                <a:gd name="f155" fmla="val 14141"/>
                <a:gd name="f156" fmla="val 111594"/>
                <a:gd name="f157" fmla="val 109349"/>
                <a:gd name="f158" fmla="val 107517"/>
                <a:gd name="f159" fmla="val 15098"/>
                <a:gd name="f160" fmla="val 105518"/>
                <a:gd name="f161" fmla="val 15372"/>
                <a:gd name="f162" fmla="val 105154"/>
                <a:gd name="f163" fmla="val 15422"/>
                <a:gd name="f164" fmla="val 104806"/>
                <a:gd name="f165" fmla="val 15446"/>
                <a:gd name="f166" fmla="val 104470"/>
                <a:gd name="f167" fmla="val 100514"/>
                <a:gd name="f168" fmla="val 98346"/>
                <a:gd name="f169" fmla="val 12156"/>
                <a:gd name="f170" fmla="val 94951"/>
                <a:gd name="f171" fmla="val 10999"/>
                <a:gd name="f172" fmla="val 91131"/>
                <a:gd name="f173" fmla="val 9668"/>
                <a:gd name="f174" fmla="val 86087"/>
                <a:gd name="f175" fmla="val 9269"/>
                <a:gd name="f176" fmla="val 81576"/>
                <a:gd name="f177" fmla="val 80553"/>
                <a:gd name="f178" fmla="val 79558"/>
                <a:gd name="f179" fmla="val 9290"/>
                <a:gd name="f180" fmla="val 78610"/>
                <a:gd name="f181" fmla="val 9325"/>
                <a:gd name="f182" fmla="val 72132"/>
                <a:gd name="f183" fmla="val 9574"/>
                <a:gd name="f184" fmla="val 66097"/>
                <a:gd name="f185" fmla="val 10948"/>
                <a:gd name="f186" fmla="val 59492"/>
                <a:gd name="f187" fmla="val 56689"/>
                <a:gd name="f188" fmla="val 53784"/>
                <a:gd name="f189" fmla="val 10701"/>
                <a:gd name="f190" fmla="val 50698"/>
                <a:gd name="f191" fmla="val 10015"/>
                <a:gd name="f192" fmla="val 46597"/>
                <a:gd name="f193" fmla="val 9115"/>
                <a:gd name="f194" fmla="val 41764"/>
                <a:gd name="f195" fmla="val 9806"/>
                <a:gd name="f196" fmla="val 37788"/>
                <a:gd name="f197" fmla="val 8571"/>
                <a:gd name="f198" fmla="val 32976"/>
                <a:gd name="f199" fmla="val 7065"/>
                <a:gd name="f200" fmla="val 33896"/>
                <a:gd name="f201" fmla="val 5224"/>
                <a:gd name="f202" fmla="val 31344"/>
                <a:gd name="f203" fmla="val 3257"/>
                <a:gd name="f204" fmla="val 28603"/>
                <a:gd name="f205" fmla="val 1144"/>
                <a:gd name="f206" fmla="val 32327"/>
                <a:gd name="f207" fmla="val 1227"/>
                <a:gd name="f208" fmla="val 27075"/>
                <a:gd name="f209" fmla="val 390"/>
                <a:gd name="f210" fmla="val 26830"/>
                <a:gd name="f211" fmla="val 352"/>
                <a:gd name="f212" fmla="val 26572"/>
                <a:gd name="f213" fmla="val 334"/>
                <a:gd name="f214" fmla="val 26305"/>
                <a:gd name="f215" fmla="val 23952"/>
                <a:gd name="f216" fmla="val 20852"/>
                <a:gd name="f217" fmla="val 1691"/>
                <a:gd name="f218" fmla="val 18748"/>
                <a:gd name="f219" fmla="val 2085"/>
                <a:gd name="f220" fmla="val 17590"/>
                <a:gd name="f221" fmla="val 2306"/>
                <a:gd name="f222" fmla="val 16552"/>
                <a:gd name="f223" fmla="val 2399"/>
                <a:gd name="f224" fmla="val 15600"/>
                <a:gd name="f225" fmla="val 10754"/>
                <a:gd name="f226" fmla="val 8125"/>
                <a:gd name="f227" fmla="*/ f0 1 128806"/>
                <a:gd name="f228" fmla="*/ f1 1 41091"/>
                <a:gd name="f229" fmla="val f2"/>
                <a:gd name="f230" fmla="val f3"/>
                <a:gd name="f231" fmla="val f4"/>
                <a:gd name="f232" fmla="+- f231 0 f229"/>
                <a:gd name="f233" fmla="+- f230 0 f229"/>
                <a:gd name="f234" fmla="*/ f233 1 128806"/>
                <a:gd name="f235" fmla="*/ f232 1 41091"/>
                <a:gd name="f236" fmla="*/ f229 1 f234"/>
                <a:gd name="f237" fmla="*/ f230 1 f234"/>
                <a:gd name="f238" fmla="*/ f229 1 f235"/>
                <a:gd name="f239" fmla="*/ f231 1 f235"/>
                <a:gd name="f240" fmla="*/ f236 f227 1"/>
                <a:gd name="f241" fmla="*/ f237 f227 1"/>
                <a:gd name="f242" fmla="*/ f239 f228 1"/>
                <a:gd name="f243" fmla="*/ f238 f2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0" t="f243" r="f241" b="f242"/>
              <a:pathLst>
                <a:path w="128806" h="4109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3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5"/>
                  </a:cubicBezTo>
                  <a:cubicBezTo>
                    <a:pt x="f157" y="f155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5"/>
                  </a:cubicBezTo>
                  <a:cubicBezTo>
                    <a:pt x="f167" y="f165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5"/>
                  </a:cubicBezTo>
                  <a:cubicBezTo>
                    <a:pt x="f177" y="f175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5"/>
                  </a:cubicBezTo>
                  <a:cubicBezTo>
                    <a:pt x="f187" y="f18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3"/>
                  </a:cubicBezTo>
                  <a:cubicBezTo>
                    <a:pt x="f215" y="f213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3"/>
                  </a:cubicBezTo>
                  <a:cubicBezTo>
                    <a:pt x="f225" y="f223"/>
                    <a:pt x="f226" y="f6"/>
                    <a:pt x="f5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404;p18">
              <a:extLst>
                <a:ext uri="{FF2B5EF4-FFF2-40B4-BE49-F238E27FC236}">
                  <a16:creationId xmlns:a16="http://schemas.microsoft.com/office/drawing/2014/main" id="{68C14396-79EB-4251-9C36-2917BF6077E2}"/>
                </a:ext>
              </a:extLst>
            </p:cNvPr>
            <p:cNvSpPr/>
            <p:nvPr/>
          </p:nvSpPr>
          <p:spPr>
            <a:xfrm rot="10799991">
              <a:off x="3585554" y="-1507122"/>
              <a:ext cx="5560091" cy="20324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564"/>
                <a:gd name="f4" fmla="val 98901"/>
                <a:gd name="f5" fmla="val 72002"/>
                <a:gd name="f6" fmla="val 30578"/>
                <a:gd name="f7" fmla="val 78739"/>
                <a:gd name="f8" fmla="val 86723"/>
                <a:gd name="f9" fmla="val 31864"/>
                <a:gd name="f10" fmla="val 89240"/>
                <a:gd name="f11" fmla="val 36239"/>
                <a:gd name="f12" fmla="val 92148"/>
                <a:gd name="f13" fmla="val 41323"/>
                <a:gd name="f14" fmla="val 80452"/>
                <a:gd name="f15" fmla="val 39670"/>
                <a:gd name="f16" fmla="val 82000"/>
                <a:gd name="f17" fmla="val 44860"/>
                <a:gd name="f18" fmla="val 82940"/>
                <a:gd name="f19" fmla="val 48036"/>
                <a:gd name="f20" fmla="val 86490"/>
                <a:gd name="f21" fmla="val 48905"/>
                <a:gd name="f22" fmla="val 91020"/>
                <a:gd name="f23" fmla="val 96489"/>
                <a:gd name="f24" fmla="val 103386"/>
                <a:gd name="f25" fmla="val 47639"/>
                <a:gd name="f26" fmla="val 108843"/>
                <a:gd name="f27" fmla="val 115567"/>
                <a:gd name="f28" fmla="val 120105"/>
                <a:gd name="f29" fmla="val 49562"/>
                <a:gd name="f30" fmla="val 117089"/>
                <a:gd name="f31" fmla="val 58146"/>
                <a:gd name="f32" fmla="val 115688"/>
                <a:gd name="f33" fmla="val 62119"/>
                <a:gd name="f34" fmla="val 109920"/>
                <a:gd name="f35" fmla="val 63249"/>
                <a:gd name="f36" fmla="val 103298"/>
                <a:gd name="f37" fmla="val 95483"/>
                <a:gd name="f38" fmla="val 86480"/>
                <a:gd name="f39" fmla="val 61676"/>
                <a:gd name="f40" fmla="val 82063"/>
                <a:gd name="f41" fmla="val 61347"/>
                <a:gd name="f42" fmla="val 76058"/>
                <a:gd name="f43" fmla="val 60908"/>
                <a:gd name="f44" fmla="val 69948"/>
                <a:gd name="f45" fmla="val 60008"/>
                <a:gd name="f46" fmla="val 64424"/>
                <a:gd name="f47" fmla="val 58209"/>
                <a:gd name="f48" fmla="val 62290"/>
                <a:gd name="f49" fmla="val 57518"/>
                <a:gd name="f50" fmla="val 60281"/>
                <a:gd name="f51" fmla="val 56702"/>
                <a:gd name="f52" fmla="val 58377"/>
                <a:gd name="f53" fmla="val 55740"/>
                <a:gd name="f54" fmla="val 55678"/>
                <a:gd name="f55" fmla="val 54359"/>
                <a:gd name="f56" fmla="val 53230"/>
                <a:gd name="f57" fmla="val 52685"/>
                <a:gd name="f58" fmla="val 51159"/>
                <a:gd name="f59" fmla="val 50614"/>
                <a:gd name="f60" fmla="val 50531"/>
                <a:gd name="f61" fmla="val 49986"/>
                <a:gd name="f62" fmla="val 49966"/>
                <a:gd name="f63" fmla="val 49379"/>
                <a:gd name="f64" fmla="val 49380"/>
                <a:gd name="f65" fmla="val 48751"/>
                <a:gd name="f66" fmla="val 45949"/>
                <a:gd name="f67" fmla="val 45069"/>
                <a:gd name="f68" fmla="val 42601"/>
                <a:gd name="f69" fmla="val 41449"/>
                <a:gd name="f70" fmla="val 37370"/>
                <a:gd name="f71" fmla="val 38896"/>
                <a:gd name="f72" fmla="val 35864"/>
                <a:gd name="f73" fmla="val 38143"/>
                <a:gd name="f74" fmla="val 30905"/>
                <a:gd name="f75" fmla="val 35214"/>
                <a:gd name="f76" fmla="val 32662"/>
                <a:gd name="f77" fmla="val 33498"/>
                <a:gd name="f78" fmla="val 33238"/>
                <a:gd name="f79" fmla="val 32933"/>
                <a:gd name="f80" fmla="val 34404"/>
                <a:gd name="f81" fmla="val 32781"/>
                <a:gd name="f82" fmla="val 35612"/>
                <a:gd name="f83" fmla="val 36821"/>
                <a:gd name="f84" fmla="val 38071"/>
                <a:gd name="f85" fmla="val 38814"/>
                <a:gd name="f86" fmla="val 32975"/>
                <a:gd name="f87" fmla="val 41555"/>
                <a:gd name="f88" fmla="val 33142"/>
                <a:gd name="f89" fmla="val 52058"/>
                <a:gd name="f90" fmla="val 33435"/>
                <a:gd name="f91" fmla="val 48815"/>
                <a:gd name="f92" fmla="val 37578"/>
                <a:gd name="f93" fmla="val 47832"/>
                <a:gd name="f94" fmla="val 38834"/>
                <a:gd name="f95" fmla="val 46597"/>
                <a:gd name="f96" fmla="val 38729"/>
                <a:gd name="f97" fmla="val 44986"/>
                <a:gd name="f98" fmla="val 39147"/>
                <a:gd name="f99" fmla="val 44024"/>
                <a:gd name="f100" fmla="val 39419"/>
                <a:gd name="f101" fmla="val 42706"/>
                <a:gd name="f102" fmla="val 40591"/>
                <a:gd name="f103" fmla="val 43647"/>
                <a:gd name="f104" fmla="val 41386"/>
                <a:gd name="f105" fmla="val 44149"/>
                <a:gd name="f106" fmla="val 41805"/>
                <a:gd name="f107" fmla="val 45300"/>
                <a:gd name="f108" fmla="val 41742"/>
                <a:gd name="f109" fmla="val 41763"/>
                <a:gd name="f110" fmla="val 46566"/>
                <a:gd name="f111" fmla="val 41784"/>
                <a:gd name="f112" fmla="val 47194"/>
                <a:gd name="f113" fmla="val 41799"/>
                <a:gd name="f114" fmla="val 47821"/>
                <a:gd name="f115" fmla="val 48449"/>
                <a:gd name="f116" fmla="val 49077"/>
                <a:gd name="f117" fmla="val 49694"/>
                <a:gd name="f118" fmla="val 51389"/>
                <a:gd name="f119" fmla="val 41616"/>
                <a:gd name="f120" fmla="val 52937"/>
                <a:gd name="f121" fmla="val 40947"/>
                <a:gd name="f122" fmla="val 54590"/>
                <a:gd name="f123" fmla="val 40800"/>
                <a:gd name="f124" fmla="val 56139"/>
                <a:gd name="f125" fmla="val 40654"/>
                <a:gd name="f126" fmla="val 57540"/>
                <a:gd name="f127" fmla="val 40675"/>
                <a:gd name="f128" fmla="val 58900"/>
                <a:gd name="f129" fmla="val 39963"/>
                <a:gd name="f130" fmla="val 62604"/>
                <a:gd name="f131" fmla="val 38038"/>
                <a:gd name="f132" fmla="val 57750"/>
                <a:gd name="f133" fmla="val 33331"/>
                <a:gd name="f134" fmla="val 62499"/>
                <a:gd name="f135" fmla="val 31636"/>
                <a:gd name="f136" fmla="val 64111"/>
                <a:gd name="f137" fmla="val 31075"/>
                <a:gd name="f138" fmla="val 67816"/>
                <a:gd name="f139" fmla="val 10905"/>
                <a:gd name="f140" fmla="val 1"/>
                <a:gd name="f141" fmla="val 7592"/>
                <a:gd name="f142" fmla="val 4185"/>
                <a:gd name="f143" fmla="val 346"/>
                <a:gd name="f144" fmla="val 1088"/>
                <a:gd name="f145" fmla="val 711"/>
                <a:gd name="f146" fmla="val 796"/>
                <a:gd name="f147" fmla="val 753"/>
                <a:gd name="f148" fmla="val 419"/>
                <a:gd name="f149" fmla="val 794"/>
                <a:gd name="f150" fmla="val 21"/>
                <a:gd name="f151" fmla="val 836"/>
                <a:gd name="f152" fmla="val 4038"/>
                <a:gd name="f153" fmla="val 461"/>
                <a:gd name="f154" fmla="val 900"/>
                <a:gd name="f155" fmla="val 4022"/>
                <a:gd name="f156" fmla="val 1306"/>
                <a:gd name="f157" fmla="val 1711"/>
                <a:gd name="f158" fmla="val 2082"/>
                <a:gd name="f159" fmla="val 2386"/>
                <a:gd name="f160" fmla="val 4100"/>
                <a:gd name="f161" fmla="val 4457"/>
                <a:gd name="f162" fmla="val 4498"/>
                <a:gd name="f163" fmla="val 5566"/>
                <a:gd name="f164" fmla="val 5293"/>
                <a:gd name="f165" fmla="val 7805"/>
                <a:gd name="f166" fmla="val 5356"/>
                <a:gd name="f167" fmla="val 7925"/>
                <a:gd name="f168" fmla="val 5359"/>
                <a:gd name="f169" fmla="val 8046"/>
                <a:gd name="f170" fmla="val 5361"/>
                <a:gd name="f171" fmla="val 8166"/>
                <a:gd name="f172" fmla="val 9513"/>
                <a:gd name="f173" fmla="val 10875"/>
                <a:gd name="f174" fmla="val 5161"/>
                <a:gd name="f175" fmla="val 12220"/>
                <a:gd name="f176" fmla="val 5084"/>
                <a:gd name="f177" fmla="val 13333"/>
                <a:gd name="f178" fmla="val 5022"/>
                <a:gd name="f179" fmla="val 14407"/>
                <a:gd name="f180" fmla="val 4989"/>
                <a:gd name="f181" fmla="val 15460"/>
                <a:gd name="f182" fmla="val 18658"/>
                <a:gd name="f183" fmla="val 21656"/>
                <a:gd name="f184" fmla="val 5291"/>
                <a:gd name="f185" fmla="val 24962"/>
                <a:gd name="f186" fmla="val 5983"/>
                <a:gd name="f187" fmla="val 30842"/>
                <a:gd name="f188" fmla="val 7260"/>
                <a:gd name="f189" fmla="val 36638"/>
                <a:gd name="f190" fmla="val 10357"/>
                <a:gd name="f191" fmla="val 42475"/>
                <a:gd name="f192" fmla="val 10775"/>
                <a:gd name="f193" fmla="val 42852"/>
                <a:gd name="f194" fmla="val 11507"/>
                <a:gd name="f195" fmla="val 43061"/>
                <a:gd name="f196" fmla="val 12156"/>
                <a:gd name="f197" fmla="val 43040"/>
                <a:gd name="f198" fmla="val 12846"/>
                <a:gd name="f199" fmla="val 42978"/>
                <a:gd name="f200" fmla="val 15985"/>
                <a:gd name="f201" fmla="val 28729"/>
                <a:gd name="f202" fmla="val 15608"/>
                <a:gd name="f203" fmla="val 38395"/>
                <a:gd name="f204" fmla="val 23141"/>
                <a:gd name="f205" fmla="val 40529"/>
                <a:gd name="f206" fmla="val 24815"/>
                <a:gd name="f207" fmla="val 56724"/>
                <a:gd name="f208" fmla="val 29523"/>
                <a:gd name="f209" fmla="val 46639"/>
                <a:gd name="f210" fmla="val 30757"/>
                <a:gd name="f211" fmla="val 46215"/>
                <a:gd name="f212" fmla="val 30808"/>
                <a:gd name="f213" fmla="val 45776"/>
                <a:gd name="f214" fmla="val 30831"/>
                <a:gd name="f215" fmla="val 45326"/>
                <a:gd name="f216" fmla="val 42064"/>
                <a:gd name="f217" fmla="val 38189"/>
                <a:gd name="f218" fmla="val 29622"/>
                <a:gd name="f219" fmla="val 34880"/>
                <a:gd name="f220" fmla="val 28979"/>
                <a:gd name="f221" fmla="val 31972"/>
                <a:gd name="f222" fmla="val 28414"/>
                <a:gd name="f223" fmla="val 29147"/>
                <a:gd name="f224" fmla="val 28393"/>
                <a:gd name="f225" fmla="val 26301"/>
                <a:gd name="f226" fmla="val 28058"/>
                <a:gd name="f227" fmla="val 26134"/>
                <a:gd name="f228" fmla="val 27556"/>
                <a:gd name="f229" fmla="val 26029"/>
                <a:gd name="f230" fmla="val 27033"/>
                <a:gd name="f231" fmla="val 26008"/>
                <a:gd name="f232" fmla="val 26510"/>
                <a:gd name="f233" fmla="val 25695"/>
                <a:gd name="f234" fmla="val 21613"/>
                <a:gd name="f235" fmla="val 27536"/>
                <a:gd name="f236" fmla="val 18956"/>
                <a:gd name="f237" fmla="val 18267"/>
                <a:gd name="f238" fmla="val 18015"/>
                <a:gd name="f239" fmla="val 17865"/>
                <a:gd name="f240" fmla="val 17975"/>
                <a:gd name="f241" fmla="val 17480"/>
                <a:gd name="f242" fmla="val 17955"/>
                <a:gd name="f243" fmla="val 17110"/>
                <a:gd name="f244" fmla="val 12247"/>
                <a:gd name="f245" fmla="val 9975"/>
                <a:gd name="f246" fmla="val 21270"/>
                <a:gd name="f247" fmla="val 8244"/>
                <a:gd name="f248" fmla="val 24459"/>
                <a:gd name="f249" fmla="val 6664"/>
                <a:gd name="f250" fmla="val 27426"/>
                <a:gd name="f251" fmla="val 5551"/>
                <a:gd name="f252" fmla="val 30277"/>
                <a:gd name="f253" fmla="val 3330"/>
                <a:gd name="f254" fmla="val 2435"/>
                <a:gd name="f255" fmla="val 1359"/>
                <a:gd name="f256" fmla="val 29813"/>
                <a:gd name="f257" fmla="val 28707"/>
                <a:gd name="f258" fmla="val 45152"/>
                <a:gd name="f259" fmla="val 499"/>
                <a:gd name="f260" fmla="val 45234"/>
                <a:gd name="f261" fmla="val 1026"/>
                <a:gd name="f262" fmla="val 45276"/>
                <a:gd name="f263" fmla="val 1586"/>
                <a:gd name="f264" fmla="val 3046"/>
                <a:gd name="f265" fmla="val 4738"/>
                <a:gd name="f266" fmla="val 44987"/>
                <a:gd name="f267" fmla="val 6780"/>
                <a:gd name="f268" fmla="val 44336"/>
                <a:gd name="f269" fmla="val 7868"/>
                <a:gd name="f270" fmla="val 48605"/>
                <a:gd name="f271" fmla="val 6884"/>
                <a:gd name="f272" fmla="val 59632"/>
                <a:gd name="f273" fmla="val 14291"/>
                <a:gd name="f274" fmla="val 62770"/>
                <a:gd name="f275" fmla="val 15452"/>
                <a:gd name="f276" fmla="val 63262"/>
                <a:gd name="f277" fmla="val 16483"/>
                <a:gd name="f278" fmla="val 63469"/>
                <a:gd name="f279" fmla="val 17414"/>
                <a:gd name="f280" fmla="val 20008"/>
                <a:gd name="f281" fmla="val 21831"/>
                <a:gd name="f282" fmla="val 61862"/>
                <a:gd name="f283" fmla="val 23540"/>
                <a:gd name="f284" fmla="val 60322"/>
                <a:gd name="f285" fmla="val 24125"/>
                <a:gd name="f286" fmla="val 59799"/>
                <a:gd name="f287" fmla="val 24690"/>
                <a:gd name="f288" fmla="val 59276"/>
                <a:gd name="f289" fmla="val 25276"/>
                <a:gd name="f290" fmla="val 58837"/>
                <a:gd name="f291" fmla="val 28452"/>
                <a:gd name="f292" fmla="val 57309"/>
                <a:gd name="f293" fmla="val 32135"/>
                <a:gd name="f294" fmla="val 54823"/>
                <a:gd name="f295" fmla="val 35908"/>
                <a:gd name="f296" fmla="val 36734"/>
                <a:gd name="f297" fmla="val 37565"/>
                <a:gd name="f298" fmla="val 54942"/>
                <a:gd name="f299" fmla="val 55217"/>
                <a:gd name="f300" fmla="val 39169"/>
                <a:gd name="f301" fmla="val 55426"/>
                <a:gd name="f302" fmla="val 39944"/>
                <a:gd name="f303" fmla="val 55656"/>
                <a:gd name="f304" fmla="val 40718"/>
                <a:gd name="f305" fmla="val 55928"/>
                <a:gd name="f306" fmla="val 46137"/>
                <a:gd name="f307" fmla="val 57288"/>
                <a:gd name="f308" fmla="val 54172"/>
                <a:gd name="f309" fmla="val 57958"/>
                <a:gd name="f310" fmla="val 58670"/>
                <a:gd name="f311" fmla="val 60803"/>
                <a:gd name="f312" fmla="val 60428"/>
                <a:gd name="f313" fmla="val 61912"/>
                <a:gd name="f314" fmla="val 60951"/>
                <a:gd name="f315" fmla="val 64109"/>
                <a:gd name="f316" fmla="val 62939"/>
                <a:gd name="f317" fmla="val 64967"/>
                <a:gd name="f318" fmla="val 63621"/>
                <a:gd name="f319" fmla="val 65263"/>
                <a:gd name="f320" fmla="val 64372"/>
                <a:gd name="f321" fmla="val 65355"/>
                <a:gd name="f322" fmla="val 65152"/>
                <a:gd name="f323" fmla="val 66442"/>
                <a:gd name="f324" fmla="val 67811"/>
                <a:gd name="f325" fmla="val 65103"/>
                <a:gd name="f326" fmla="val 69078"/>
                <a:gd name="f327" fmla="val 69324"/>
                <a:gd name="f328" fmla="val 69565"/>
                <a:gd name="f329" fmla="val 65112"/>
                <a:gd name="f330" fmla="val 69802"/>
                <a:gd name="f331" fmla="val 65135"/>
                <a:gd name="f332" fmla="val 78338"/>
                <a:gd name="f333" fmla="val 65888"/>
                <a:gd name="f334" fmla="val 85829"/>
                <a:gd name="f335" fmla="val 69277"/>
                <a:gd name="f336" fmla="val 94178"/>
                <a:gd name="f337" fmla="val 70365"/>
                <a:gd name="f338" fmla="val 95352"/>
                <a:gd name="f339" fmla="val 70522"/>
                <a:gd name="f340" fmla="val 96458"/>
                <a:gd name="f341" fmla="val 70589"/>
                <a:gd name="f342" fmla="val 97515"/>
                <a:gd name="f343" fmla="val 103372"/>
                <a:gd name="f344" fmla="val 107745"/>
                <a:gd name="f345" fmla="val 68526"/>
                <a:gd name="f346" fmla="val 114055"/>
                <a:gd name="f347" fmla="val 68189"/>
                <a:gd name="f348" fmla="val 114675"/>
                <a:gd name="f349" fmla="val 68154"/>
                <a:gd name="f350" fmla="val 115274"/>
                <a:gd name="f351" fmla="val 68138"/>
                <a:gd name="f352" fmla="val 115856"/>
                <a:gd name="f353" fmla="val 124329"/>
                <a:gd name="f354" fmla="val 128995"/>
                <a:gd name="f355" fmla="val 71687"/>
                <a:gd name="f356" fmla="val 136318"/>
                <a:gd name="f357" fmla="val 74174"/>
                <a:gd name="f358" fmla="val 138507"/>
                <a:gd name="f359" fmla="val 74911"/>
                <a:gd name="f360" fmla="val 140214"/>
                <a:gd name="f361" fmla="val 75240"/>
                <a:gd name="f362" fmla="val 141675"/>
                <a:gd name="f363" fmla="val 145266"/>
                <a:gd name="f364" fmla="val 147367"/>
                <a:gd name="f365" fmla="val 73252"/>
                <a:gd name="f366" fmla="val 151487"/>
                <a:gd name="f367" fmla="val 70470"/>
                <a:gd name="f368" fmla="val 154856"/>
                <a:gd name="f369" fmla="val 159543"/>
                <a:gd name="f370" fmla="val 62080"/>
                <a:gd name="f371" fmla="val 164523"/>
                <a:gd name="f372" fmla="val 61891"/>
                <a:gd name="f373" fmla="val 164623"/>
                <a:gd name="f374" fmla="val 61888"/>
                <a:gd name="f375" fmla="val 164722"/>
                <a:gd name="f376" fmla="val 61886"/>
                <a:gd name="f377" fmla="val 164820"/>
                <a:gd name="f378" fmla="val 170434"/>
                <a:gd name="f379" fmla="val 173760"/>
                <a:gd name="f380" fmla="val 67670"/>
                <a:gd name="f381" fmla="val 179107"/>
                <a:gd name="f382" fmla="val 69068"/>
                <a:gd name="f383" fmla="val 184170"/>
                <a:gd name="f384" fmla="val 70407"/>
                <a:gd name="f385" fmla="val 189234"/>
                <a:gd name="f386" fmla="val 72416"/>
                <a:gd name="f387" fmla="val 194172"/>
                <a:gd name="f388" fmla="val 73881"/>
                <a:gd name="f389" fmla="val 198984"/>
                <a:gd name="f390" fmla="val 75324"/>
                <a:gd name="f391" fmla="val 204048"/>
                <a:gd name="f392" fmla="val 75868"/>
                <a:gd name="f393" fmla="val 208379"/>
                <a:gd name="f394" fmla="val 78128"/>
                <a:gd name="f395" fmla="val 212166"/>
                <a:gd name="f396" fmla="val 80074"/>
                <a:gd name="f397" fmla="val 214363"/>
                <a:gd name="f398" fmla="val 83485"/>
                <a:gd name="f399" fmla="val 218338"/>
                <a:gd name="f400" fmla="val 85242"/>
                <a:gd name="f401" fmla="val 225222"/>
                <a:gd name="f402" fmla="val 88297"/>
                <a:gd name="f403" fmla="val 233801"/>
                <a:gd name="f404" fmla="val 86581"/>
                <a:gd name="f405" fmla="val 240727"/>
                <a:gd name="f406" fmla="val 89929"/>
                <a:gd name="f407" fmla="val 241689"/>
                <a:gd name="f408" fmla="val 90410"/>
                <a:gd name="f409" fmla="val 242652"/>
                <a:gd name="f410" fmla="val 90912"/>
                <a:gd name="f411" fmla="val 243593"/>
                <a:gd name="f412" fmla="val 91436"/>
                <a:gd name="f413" fmla="val 247150"/>
                <a:gd name="f414" fmla="val 93381"/>
                <a:gd name="f415" fmla="val 249807"/>
                <a:gd name="f416" fmla="val 95683"/>
                <a:gd name="f417" fmla="val 252800"/>
                <a:gd name="f418" fmla="val 97901"/>
                <a:gd name="f419" fmla="val 253782"/>
                <a:gd name="f420" fmla="val 98628"/>
                <a:gd name="f421" fmla="val 254618"/>
                <a:gd name="f422" fmla="val 98900"/>
                <a:gd name="f423" fmla="val 255401"/>
                <a:gd name="f424" fmla="val 257120"/>
                <a:gd name="f425" fmla="val 258592"/>
                <a:gd name="f426" fmla="val 97593"/>
                <a:gd name="f427" fmla="val 260834"/>
                <a:gd name="f428" fmla="val 96918"/>
                <a:gd name="f429" fmla="val 262989"/>
                <a:gd name="f430" fmla="val 96269"/>
                <a:gd name="f431" fmla="val 269685"/>
                <a:gd name="f432" fmla="val 97629"/>
                <a:gd name="f433" fmla="val 268702"/>
                <a:gd name="f434" fmla="val 94093"/>
                <a:gd name="f435" fmla="val 266902"/>
                <a:gd name="f436" fmla="val 93800"/>
                <a:gd name="f437" fmla="val 266630"/>
                <a:gd name="f438" fmla="val 91687"/>
                <a:gd name="f439" fmla="val 265563"/>
                <a:gd name="f440" fmla="val 90724"/>
                <a:gd name="f441" fmla="val 265040"/>
                <a:gd name="f442" fmla="val 90264"/>
                <a:gd name="f443" fmla="val 264182"/>
                <a:gd name="f444" fmla="val 90368"/>
                <a:gd name="f445" fmla="val 263617"/>
                <a:gd name="f446" fmla="val 89824"/>
                <a:gd name="f447" fmla="val 262152"/>
                <a:gd name="f448" fmla="val 88360"/>
                <a:gd name="f449" fmla="val 260960"/>
                <a:gd name="f450" fmla="val 87732"/>
                <a:gd name="f451" fmla="val 259202"/>
                <a:gd name="f452" fmla="val 86456"/>
                <a:gd name="f453" fmla="val 257884"/>
                <a:gd name="f454" fmla="val 85514"/>
                <a:gd name="f455" fmla="val 257591"/>
                <a:gd name="f456" fmla="val 84238"/>
                <a:gd name="f457" fmla="val 256524"/>
                <a:gd name="f458" fmla="val 83213"/>
                <a:gd name="f459" fmla="val 255185"/>
                <a:gd name="f460" fmla="val 81955"/>
                <a:gd name="f461" fmla="val 253615"/>
                <a:gd name="f462" fmla="val 81779"/>
                <a:gd name="f463" fmla="val 251959"/>
                <a:gd name="f464" fmla="val 251316"/>
                <a:gd name="f465" fmla="val 250660"/>
                <a:gd name="f466" fmla="val 81805"/>
                <a:gd name="f467" fmla="val 249999"/>
                <a:gd name="f468" fmla="val 248853"/>
                <a:gd name="f469" fmla="val 247693"/>
                <a:gd name="f470" fmla="val 81725"/>
                <a:gd name="f471" fmla="val 246564"/>
                <a:gd name="f472" fmla="val 81288"/>
                <a:gd name="f473" fmla="val 242882"/>
                <a:gd name="f474" fmla="val 79865"/>
                <a:gd name="f475" fmla="val 242317"/>
                <a:gd name="f476" fmla="val 77500"/>
                <a:gd name="f477" fmla="val 237797"/>
                <a:gd name="f478" fmla="val 76245"/>
                <a:gd name="f479" fmla="val 236295"/>
                <a:gd name="f480" fmla="val 75820"/>
                <a:gd name="f481" fmla="val 234940"/>
                <a:gd name="f482" fmla="val 75682"/>
                <a:gd name="f483" fmla="val 233633"/>
                <a:gd name="f484" fmla="val 231464"/>
                <a:gd name="f485" fmla="val 229427"/>
                <a:gd name="f486" fmla="val 76062"/>
                <a:gd name="f487" fmla="val 227064"/>
                <a:gd name="f488" fmla="val 76140"/>
                <a:gd name="f489" fmla="val 224944"/>
                <a:gd name="f490" fmla="val 76205"/>
                <a:gd name="f491" fmla="val 223255"/>
                <a:gd name="f492" fmla="val 77140"/>
                <a:gd name="f493" fmla="val 221534"/>
                <a:gd name="f494" fmla="val 220469"/>
                <a:gd name="f495" fmla="val 219392"/>
                <a:gd name="f496" fmla="val 76782"/>
                <a:gd name="f497" fmla="val 218192"/>
                <a:gd name="f498" fmla="val 75638"/>
                <a:gd name="f499" fmla="val 214700"/>
                <a:gd name="f500" fmla="val 72314"/>
                <a:gd name="f501" fmla="val 218145"/>
                <a:gd name="f502" fmla="val 71245"/>
                <a:gd name="f503" fmla="val 223978"/>
                <a:gd name="f504" fmla="val 233418"/>
                <a:gd name="f505" fmla="val 249110"/>
                <a:gd name="f506" fmla="val 74044"/>
                <a:gd name="f507" fmla="val 251774"/>
                <a:gd name="f508" fmla="val 74613"/>
                <a:gd name="f509" fmla="val 254544"/>
                <a:gd name="f510" fmla="val 75199"/>
                <a:gd name="f511" fmla="val 259134"/>
                <a:gd name="f512" fmla="val 77047"/>
                <a:gd name="f513" fmla="val 262840"/>
                <a:gd name="f514" fmla="val 264959"/>
                <a:gd name="f515" fmla="val 266788"/>
                <a:gd name="f516" fmla="val 76443"/>
                <a:gd name="f517" fmla="val 267823"/>
                <a:gd name="f518" fmla="val 74655"/>
                <a:gd name="f519" fmla="val 69884"/>
                <a:gd name="f520" fmla="val 260458"/>
                <a:gd name="f521" fmla="val 65679"/>
                <a:gd name="f522" fmla="val 255813"/>
                <a:gd name="f523" fmla="val 64883"/>
                <a:gd name="f524" fmla="val 254856"/>
                <a:gd name="f525" fmla="val 64719"/>
                <a:gd name="f526" fmla="val 254008"/>
                <a:gd name="f527" fmla="val 64649"/>
                <a:gd name="f528" fmla="val 253236"/>
                <a:gd name="f529" fmla="val 249584"/>
                <a:gd name="f530" fmla="val 247639"/>
                <a:gd name="f531" fmla="val 66217"/>
                <a:gd name="f532" fmla="val 244012"/>
                <a:gd name="f533" fmla="val 66787"/>
                <a:gd name="f534" fmla="val 243575"/>
                <a:gd name="f535" fmla="val 66855"/>
                <a:gd name="f536" fmla="val 243045"/>
                <a:gd name="f537" fmla="val 66887"/>
                <a:gd name="f538" fmla="val 242442"/>
                <a:gd name="f539" fmla="val 234204"/>
                <a:gd name="f540" fmla="val 212246"/>
                <a:gd name="f541" fmla="val 60931"/>
                <a:gd name="f542" fmla="val 225620"/>
                <a:gd name="f543" fmla="val 57246"/>
                <a:gd name="f544" fmla="val 228353"/>
                <a:gd name="f545" fmla="val 56495"/>
                <a:gd name="f546" fmla="val 232509"/>
                <a:gd name="f547" fmla="val 55464"/>
                <a:gd name="f548" fmla="val 236186"/>
                <a:gd name="f549" fmla="val 237013"/>
                <a:gd name="f550" fmla="val 237815"/>
                <a:gd name="f551" fmla="val 55516"/>
                <a:gd name="f552" fmla="val 238572"/>
                <a:gd name="f553" fmla="val 55635"/>
                <a:gd name="f554" fmla="val 240831"/>
                <a:gd name="f555" fmla="val 56012"/>
                <a:gd name="f556" fmla="val 243740"/>
                <a:gd name="f557" fmla="val 57874"/>
                <a:gd name="f558" fmla="val 246209"/>
                <a:gd name="f559" fmla="val 58439"/>
                <a:gd name="f560" fmla="val 247603"/>
                <a:gd name="f561" fmla="val 58755"/>
                <a:gd name="f562" fmla="val 249950"/>
                <a:gd name="f563" fmla="val 59320"/>
                <a:gd name="f564" fmla="val 251910"/>
                <a:gd name="f565" fmla="val 253714"/>
                <a:gd name="f566" fmla="val 255189"/>
                <a:gd name="f567" fmla="val 58841"/>
                <a:gd name="f568" fmla="val 255289"/>
                <a:gd name="f569" fmla="val 255331"/>
                <a:gd name="f570" fmla="val 56388"/>
                <a:gd name="f571" fmla="val 251565"/>
                <a:gd name="f572" fmla="val 56075"/>
                <a:gd name="f573" fmla="val 250875"/>
                <a:gd name="f574" fmla="val 55970"/>
                <a:gd name="f575" fmla="val 248845"/>
                <a:gd name="f576" fmla="val 55677"/>
                <a:gd name="f577" fmla="val 246983"/>
                <a:gd name="f578" fmla="val 54735"/>
                <a:gd name="f579" fmla="val 245037"/>
                <a:gd name="f580" fmla="val 54505"/>
                <a:gd name="f581" fmla="val 243823"/>
                <a:gd name="f582" fmla="val 54380"/>
                <a:gd name="f583" fmla="val 242610"/>
                <a:gd name="f584" fmla="val 54275"/>
                <a:gd name="f585" fmla="val 241522"/>
                <a:gd name="f586" fmla="val 53815"/>
                <a:gd name="f587" fmla="val 240476"/>
                <a:gd name="f588" fmla="val 53396"/>
                <a:gd name="f589" fmla="val 239660"/>
                <a:gd name="f590" fmla="val 52706"/>
                <a:gd name="f591" fmla="val 238446"/>
                <a:gd name="f592" fmla="val 52455"/>
                <a:gd name="f593" fmla="val 237667"/>
                <a:gd name="f594" fmla="val 52291"/>
                <a:gd name="f595" fmla="val 236726"/>
                <a:gd name="f596" fmla="val 52234"/>
                <a:gd name="f597" fmla="val 235736"/>
                <a:gd name="f598" fmla="val 233694"/>
                <a:gd name="f599" fmla="val 231437"/>
                <a:gd name="f600" fmla="val 52475"/>
                <a:gd name="f601" fmla="val 229930"/>
                <a:gd name="f602" fmla="val 52518"/>
                <a:gd name="f603" fmla="val 223151"/>
                <a:gd name="f604" fmla="val 52748"/>
                <a:gd name="f605" fmla="val 217188"/>
                <a:gd name="f606" fmla="val 210848"/>
                <a:gd name="f607" fmla="val 55300"/>
                <a:gd name="f608" fmla="val 208265"/>
                <a:gd name="f609" fmla="val 55675"/>
                <a:gd name="f610" fmla="val 205825"/>
                <a:gd name="f611" fmla="val 55856"/>
                <a:gd name="f612" fmla="val 203469"/>
                <a:gd name="f613" fmla="val 192808"/>
                <a:gd name="f614" fmla="val 183873"/>
                <a:gd name="f615" fmla="val 52151"/>
                <a:gd name="f616" fmla="val 171260"/>
                <a:gd name="f617" fmla="val 45948"/>
                <a:gd name="f618" fmla="val 167599"/>
                <a:gd name="f619" fmla="val 44148"/>
                <a:gd name="f620" fmla="val 164000"/>
                <a:gd name="f621" fmla="val 42683"/>
                <a:gd name="f622" fmla="val 161029"/>
                <a:gd name="f623" fmla="val 40256"/>
                <a:gd name="f624" fmla="val 154354"/>
                <a:gd name="f625" fmla="val 34816"/>
                <a:gd name="f626" fmla="val 145148"/>
                <a:gd name="f627" fmla="val 27786"/>
                <a:gd name="f628" fmla="val 135041"/>
                <a:gd name="f629" fmla="val 26970"/>
                <a:gd name="f630" fmla="val 134477"/>
                <a:gd name="f631" fmla="val 26923"/>
                <a:gd name="f632" fmla="val 133925"/>
                <a:gd name="f633" fmla="val 26901"/>
                <a:gd name="f634" fmla="val 133386"/>
                <a:gd name="f635" fmla="val 127725"/>
                <a:gd name="f636" fmla="val 123378"/>
                <a:gd name="f637" fmla="val 29272"/>
                <a:gd name="f638" fmla="val 118594"/>
                <a:gd name="f639" fmla="val 116351"/>
                <a:gd name="f640" fmla="val 114013"/>
                <a:gd name="f641" fmla="val 28751"/>
                <a:gd name="f642" fmla="val 111398"/>
                <a:gd name="f643" fmla="val 27221"/>
                <a:gd name="f644" fmla="val 106125"/>
                <a:gd name="f645" fmla="val 24145"/>
                <a:gd name="f646" fmla="val 104347"/>
                <a:gd name="f647" fmla="val 18454"/>
                <a:gd name="f648" fmla="val 99597"/>
                <a:gd name="f649" fmla="val 14960"/>
                <a:gd name="f650" fmla="val 90150"/>
                <a:gd name="f651" fmla="val 7977"/>
                <a:gd name="f652" fmla="val 81062"/>
                <a:gd name="f653" fmla="val 6365"/>
                <a:gd name="f654" fmla="val 72214"/>
                <a:gd name="f655" fmla="val 65659"/>
                <a:gd name="f656" fmla="val 59235"/>
                <a:gd name="f657" fmla="val 7250"/>
                <a:gd name="f658" fmla="val 52895"/>
                <a:gd name="f659" fmla="val 7490"/>
                <a:gd name="f660" fmla="val 50651"/>
                <a:gd name="f661" fmla="val 7580"/>
                <a:gd name="f662" fmla="val 48556"/>
                <a:gd name="f663" fmla="val 7688"/>
                <a:gd name="f664" fmla="val 46484"/>
                <a:gd name="f665" fmla="val 42761"/>
                <a:gd name="f666" fmla="val 39111"/>
                <a:gd name="f667" fmla="val 7338"/>
                <a:gd name="f668" fmla="val 34796"/>
                <a:gd name="f669" fmla="val 5900"/>
                <a:gd name="f670" fmla="val 28624"/>
                <a:gd name="f671" fmla="val 3828"/>
                <a:gd name="f672" fmla="val 22368"/>
                <a:gd name="f673" fmla="val 1213"/>
                <a:gd name="f674" fmla="val 15693"/>
                <a:gd name="f675" fmla="val 292"/>
                <a:gd name="f676" fmla="val 14152"/>
                <a:gd name="f677" fmla="val 85"/>
                <a:gd name="f678" fmla="val 12540"/>
                <a:gd name="f679" fmla="*/ f0 1 270564"/>
                <a:gd name="f680" fmla="*/ f1 1 98901"/>
                <a:gd name="f681" fmla="val f2"/>
                <a:gd name="f682" fmla="val f3"/>
                <a:gd name="f683" fmla="val f4"/>
                <a:gd name="f684" fmla="+- f683 0 f681"/>
                <a:gd name="f685" fmla="+- f682 0 f681"/>
                <a:gd name="f686" fmla="*/ f685 1 270564"/>
                <a:gd name="f687" fmla="*/ f684 1 98901"/>
                <a:gd name="f688" fmla="*/ f681 1 f686"/>
                <a:gd name="f689" fmla="*/ f682 1 f686"/>
                <a:gd name="f690" fmla="*/ f681 1 f687"/>
                <a:gd name="f691" fmla="*/ f683 1 f687"/>
                <a:gd name="f692" fmla="*/ f688 f679 1"/>
                <a:gd name="f693" fmla="*/ f689 f679 1"/>
                <a:gd name="f694" fmla="*/ f691 f680 1"/>
                <a:gd name="f695" fmla="*/ f690 f6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2" t="f695" r="f693" b="f694"/>
              <a:pathLst>
                <a:path w="270564" h="989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79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66" y="f109"/>
                  </a:cubicBez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1"/>
                    <a:pt x="f117" y="f108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6"/>
                    <a:pt x="f5" y="f6"/>
                  </a:cubicBezTo>
                  <a:close/>
                  <a:moveTo>
                    <a:pt x="f139" y="f140"/>
                  </a:moveTo>
                  <a:cubicBezTo>
                    <a:pt x="f141" y="f140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lnTo>
                    <a:pt x="f150" y="f152"/>
                  </a:lnTo>
                  <a:cubicBezTo>
                    <a:pt x="f153" y="f152"/>
                    <a:pt x="f154" y="f155"/>
                    <a:pt x="f156" y="f155"/>
                  </a:cubicBezTo>
                  <a:cubicBezTo>
                    <a:pt x="f157" y="f155"/>
                    <a:pt x="f158" y="f152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0"/>
                  </a:cubicBezTo>
                  <a:cubicBezTo>
                    <a:pt x="f172" y="f170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0"/>
                  </a:cubicBezTo>
                  <a:cubicBezTo>
                    <a:pt x="f182" y="f180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4"/>
                  </a:cubicBezTo>
                  <a:cubicBezTo>
                    <a:pt x="f216" y="f214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2"/>
                  </a:cubicBezTo>
                  <a:cubicBezTo>
                    <a:pt x="f244" y="f242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2"/>
                  </a:cubicBezTo>
                  <a:cubicBezTo>
                    <a:pt x="f254" y="f252"/>
                    <a:pt x="f255" y="f256"/>
                    <a:pt x="f2" y="f257"/>
                  </a:cubicBezTo>
                  <a:lnTo>
                    <a:pt x="f2" y="f258"/>
                  </a:lnTo>
                  <a:cubicBezTo>
                    <a:pt x="f259" y="f260"/>
                    <a:pt x="f261" y="f262"/>
                    <a:pt x="f263" y="f262"/>
                  </a:cubicBezTo>
                  <a:cubicBezTo>
                    <a:pt x="f264" y="f262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78"/>
                  </a:cubicBezTo>
                  <a:cubicBezTo>
                    <a:pt x="f280" y="f278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4"/>
                  </a:cubicBezTo>
                  <a:cubicBezTo>
                    <a:pt x="f296" y="f294"/>
                    <a:pt x="f297" y="f298"/>
                    <a:pt x="f203" y="f299"/>
                  </a:cubicBezTo>
                  <a:cubicBezTo>
                    <a:pt x="f300" y="f301"/>
                    <a:pt x="f302" y="f303"/>
                    <a:pt x="f304" y="f305"/>
                  </a:cubicBezTo>
                  <a:cubicBezTo>
                    <a:pt x="f306" y="f307"/>
                    <a:pt x="f308" y="f309"/>
                    <a:pt x="f310" y="f311"/>
                  </a:cubicBezTo>
                  <a:cubicBezTo>
                    <a:pt x="f312" y="f313"/>
                    <a:pt x="f314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5"/>
                  </a:cubicBezTo>
                  <a:cubicBezTo>
                    <a:pt x="f327" y="f325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7"/>
                  </a:cubicBezTo>
                  <a:cubicBezTo>
                    <a:pt x="f338" y="f339"/>
                    <a:pt x="f340" y="f341"/>
                    <a:pt x="f342" y="f341"/>
                  </a:cubicBezTo>
                  <a:cubicBezTo>
                    <a:pt x="f343" y="f341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1"/>
                  </a:cubicBezTo>
                  <a:cubicBezTo>
                    <a:pt x="f353" y="f351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47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6"/>
                  </a:cubicBezTo>
                  <a:cubicBezTo>
                    <a:pt x="f378" y="f376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388"/>
                  </a:cubicBezTo>
                  <a:cubicBezTo>
                    <a:pt x="f389" y="f390"/>
                    <a:pt x="f391" y="f392"/>
                    <a:pt x="f393" y="f394"/>
                  </a:cubicBezTo>
                  <a:cubicBezTo>
                    <a:pt x="f395" y="f396"/>
                    <a:pt x="f397" y="f398"/>
                    <a:pt x="f399" y="f400"/>
                  </a:cubicBezTo>
                  <a:cubicBezTo>
                    <a:pt x="f401" y="f402"/>
                    <a:pt x="f403" y="f404"/>
                    <a:pt x="f405" y="f406"/>
                  </a:cubicBezTo>
                  <a:cubicBezTo>
                    <a:pt x="f407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2"/>
                  </a:cubicBezTo>
                  <a:cubicBezTo>
                    <a:pt x="f424" y="f422"/>
                    <a:pt x="f425" y="f426"/>
                    <a:pt x="f427" y="f428"/>
                  </a:cubicBezTo>
                  <a:cubicBezTo>
                    <a:pt x="f429" y="f430"/>
                    <a:pt x="f431" y="f432"/>
                    <a:pt x="f433" y="f434"/>
                  </a:cubicBezTo>
                  <a:cubicBezTo>
                    <a:pt x="f435" y="f436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8"/>
                    <a:pt x="f449" y="f450"/>
                    <a:pt x="f451" y="f452"/>
                  </a:cubicBezTo>
                  <a:cubicBezTo>
                    <a:pt x="f453" y="f454"/>
                    <a:pt x="f455" y="f456"/>
                    <a:pt x="f457" y="f458"/>
                  </a:cubicBezTo>
                  <a:cubicBezTo>
                    <a:pt x="f459" y="f460"/>
                    <a:pt x="f461" y="f462"/>
                    <a:pt x="f463" y="f462"/>
                  </a:cubicBezTo>
                  <a:cubicBezTo>
                    <a:pt x="f464" y="f462"/>
                    <a:pt x="f465" y="f466"/>
                    <a:pt x="f467" y="f466"/>
                  </a:cubicBezTo>
                  <a:cubicBezTo>
                    <a:pt x="f468" y="f466"/>
                    <a:pt x="f469" y="f470"/>
                    <a:pt x="f471" y="f472"/>
                  </a:cubicBezTo>
                  <a:cubicBezTo>
                    <a:pt x="f473" y="f474"/>
                    <a:pt x="f475" y="f476"/>
                    <a:pt x="f477" y="f478"/>
                  </a:cubicBezTo>
                  <a:cubicBezTo>
                    <a:pt x="f479" y="f480"/>
                    <a:pt x="f481" y="f482"/>
                    <a:pt x="f483" y="f482"/>
                  </a:cubicBezTo>
                  <a:cubicBezTo>
                    <a:pt x="f484" y="f482"/>
                    <a:pt x="f485" y="f486"/>
                    <a:pt x="f487" y="f488"/>
                  </a:cubicBezTo>
                  <a:cubicBezTo>
                    <a:pt x="f489" y="f490"/>
                    <a:pt x="f491" y="f492"/>
                    <a:pt x="f493" y="f492"/>
                  </a:cubicBezTo>
                  <a:cubicBezTo>
                    <a:pt x="f494" y="f492"/>
                    <a:pt x="f495" y="f496"/>
                    <a:pt x="f497" y="f498"/>
                  </a:cubicBezTo>
                  <a:cubicBezTo>
                    <a:pt x="f499" y="f500"/>
                    <a:pt x="f501" y="f502"/>
                    <a:pt x="f503" y="f502"/>
                  </a:cubicBezTo>
                  <a:cubicBezTo>
                    <a:pt x="f504" y="f502"/>
                    <a:pt x="f505" y="f506"/>
                    <a:pt x="f507" y="f508"/>
                  </a:cubicBezTo>
                  <a:cubicBezTo>
                    <a:pt x="f509" y="f510"/>
                    <a:pt x="f511" y="f512"/>
                    <a:pt x="f513" y="f512"/>
                  </a:cubicBezTo>
                  <a:cubicBezTo>
                    <a:pt x="f514" y="f512"/>
                    <a:pt x="f515" y="f516"/>
                    <a:pt x="f517" y="f518"/>
                  </a:cubicBezTo>
                  <a:cubicBezTo>
                    <a:pt x="f3" y="f519"/>
                    <a:pt x="f520" y="f521"/>
                    <a:pt x="f522" y="f523"/>
                  </a:cubicBezTo>
                  <a:cubicBezTo>
                    <a:pt x="f524" y="f525"/>
                    <a:pt x="f526" y="f527"/>
                    <a:pt x="f528" y="f527"/>
                  </a:cubicBezTo>
                  <a:cubicBezTo>
                    <a:pt x="f529" y="f527"/>
                    <a:pt x="f530" y="f531"/>
                    <a:pt x="f532" y="f533"/>
                  </a:cubicBezTo>
                  <a:cubicBezTo>
                    <a:pt x="f534" y="f535"/>
                    <a:pt x="f536" y="f537"/>
                    <a:pt x="f538" y="f537"/>
                  </a:cubicBezTo>
                  <a:cubicBezTo>
                    <a:pt x="f539" y="f537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7"/>
                  </a:cubicBezTo>
                  <a:cubicBezTo>
                    <a:pt x="f549" y="f547"/>
                    <a:pt x="f550" y="f551"/>
                    <a:pt x="f552" y="f553"/>
                  </a:cubicBezTo>
                  <a:cubicBezTo>
                    <a:pt x="f554" y="f555"/>
                    <a:pt x="f556" y="f557"/>
                    <a:pt x="f558" y="f559"/>
                  </a:cubicBezTo>
                  <a:cubicBezTo>
                    <a:pt x="f560" y="f561"/>
                    <a:pt x="f562" y="f563"/>
                    <a:pt x="f564" y="f563"/>
                  </a:cubicBezTo>
                  <a:cubicBezTo>
                    <a:pt x="f565" y="f563"/>
                    <a:pt x="f566" y="f567"/>
                    <a:pt x="f568" y="f543"/>
                  </a:cubicBezTo>
                  <a:cubicBezTo>
                    <a:pt x="f569" y="f570"/>
                    <a:pt x="f571" y="f572"/>
                    <a:pt x="f573" y="f574"/>
                  </a:cubicBezTo>
                  <a:cubicBezTo>
                    <a:pt x="f575" y="f576"/>
                    <a:pt x="f577" y="f578"/>
                    <a:pt x="f579" y="f580"/>
                  </a:cubicBezTo>
                  <a:cubicBezTo>
                    <a:pt x="f581" y="f582"/>
                    <a:pt x="f583" y="f584"/>
                    <a:pt x="f585" y="f586"/>
                  </a:cubicBezTo>
                  <a:cubicBezTo>
                    <a:pt x="f587" y="f588"/>
                    <a:pt x="f589" y="f590"/>
                    <a:pt x="f591" y="f592"/>
                  </a:cubicBezTo>
                  <a:cubicBezTo>
                    <a:pt x="f593" y="f594"/>
                    <a:pt x="f595" y="f596"/>
                    <a:pt x="f597" y="f596"/>
                  </a:cubicBezTo>
                  <a:cubicBezTo>
                    <a:pt x="f598" y="f596"/>
                    <a:pt x="f599" y="f600"/>
                    <a:pt x="f601" y="f602"/>
                  </a:cubicBezTo>
                  <a:cubicBezTo>
                    <a:pt x="f603" y="f604"/>
                    <a:pt x="f605" y="f582"/>
                    <a:pt x="f606" y="f607"/>
                  </a:cubicBezTo>
                  <a:cubicBezTo>
                    <a:pt x="f608" y="f609"/>
                    <a:pt x="f610" y="f611"/>
                    <a:pt x="f612" y="f611"/>
                  </a:cubicBezTo>
                  <a:cubicBezTo>
                    <a:pt x="f613" y="f611"/>
                    <a:pt x="f614" y="f615"/>
                    <a:pt x="f616" y="f617"/>
                  </a:cubicBezTo>
                  <a:cubicBezTo>
                    <a:pt x="f618" y="f619"/>
                    <a:pt x="f620" y="f621"/>
                    <a:pt x="f622" y="f623"/>
                  </a:cubicBezTo>
                  <a:cubicBezTo>
                    <a:pt x="f624" y="f625"/>
                    <a:pt x="f626" y="f627"/>
                    <a:pt x="f628" y="f629"/>
                  </a:cubicBezTo>
                  <a:cubicBezTo>
                    <a:pt x="f630" y="f631"/>
                    <a:pt x="f632" y="f633"/>
                    <a:pt x="f634" y="f633"/>
                  </a:cubicBezTo>
                  <a:cubicBezTo>
                    <a:pt x="f635" y="f633"/>
                    <a:pt x="f636" y="f637"/>
                    <a:pt x="f638" y="f637"/>
                  </a:cubicBezTo>
                  <a:cubicBezTo>
                    <a:pt x="f639" y="f637"/>
                    <a:pt x="f640" y="f641"/>
                    <a:pt x="f642" y="f643"/>
                  </a:cubicBezTo>
                  <a:cubicBezTo>
                    <a:pt x="f644" y="f645"/>
                    <a:pt x="f646" y="f647"/>
                    <a:pt x="f648" y="f649"/>
                  </a:cubicBezTo>
                  <a:cubicBezTo>
                    <a:pt x="f650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3"/>
                  </a:cubicBezTo>
                  <a:cubicBezTo>
                    <a:pt x="f665" y="f663"/>
                    <a:pt x="f666" y="f667"/>
                    <a:pt x="f668" y="f669"/>
                  </a:cubicBezTo>
                  <a:cubicBezTo>
                    <a:pt x="f670" y="f671"/>
                    <a:pt x="f672" y="f673"/>
                    <a:pt x="f674" y="f675"/>
                  </a:cubicBezTo>
                  <a:cubicBezTo>
                    <a:pt x="f676" y="f677"/>
                    <a:pt x="f678" y="f140"/>
                    <a:pt x="f139" y="f140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405;p18">
              <a:extLst>
                <a:ext uri="{FF2B5EF4-FFF2-40B4-BE49-F238E27FC236}">
                  <a16:creationId xmlns:a16="http://schemas.microsoft.com/office/drawing/2014/main" id="{3549C47B-E6C9-4950-9686-3EA4DD90CED9}"/>
                </a:ext>
              </a:extLst>
            </p:cNvPr>
            <p:cNvSpPr/>
            <p:nvPr/>
          </p:nvSpPr>
          <p:spPr>
            <a:xfrm rot="10799991">
              <a:off x="8005845" y="451347"/>
              <a:ext cx="1142369" cy="604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295"/>
                <a:gd name="f4" fmla="val 18151"/>
                <a:gd name="f5" fmla="val 16889"/>
                <a:gd name="f6" fmla="val 1"/>
                <a:gd name="f7" fmla="val 16568"/>
                <a:gd name="f8" fmla="val 16220"/>
                <a:gd name="f9" fmla="val 46"/>
                <a:gd name="f10" fmla="val 15840"/>
                <a:gd name="f11" fmla="val 148"/>
                <a:gd name="f12" fmla="val 14459"/>
                <a:gd name="f13" fmla="val 504"/>
                <a:gd name="f14" fmla="val 12785"/>
                <a:gd name="f15" fmla="val 1194"/>
                <a:gd name="f16" fmla="val 13078"/>
                <a:gd name="f17" fmla="val 2450"/>
                <a:gd name="f18" fmla="val 13225"/>
                <a:gd name="f19" fmla="val 3035"/>
                <a:gd name="f20" fmla="val 13350"/>
                <a:gd name="f21" fmla="val 3308"/>
                <a:gd name="f22" fmla="val 12576"/>
                <a:gd name="f23" fmla="val 3621"/>
                <a:gd name="f24" fmla="val 12053"/>
                <a:gd name="f25" fmla="val 3831"/>
                <a:gd name="f26" fmla="val 11446"/>
                <a:gd name="f27" fmla="val 3747"/>
                <a:gd name="f28" fmla="val 10923"/>
                <a:gd name="f29" fmla="val 3956"/>
                <a:gd name="f30" fmla="val 10337"/>
                <a:gd name="f31" fmla="val 4186"/>
                <a:gd name="f32" fmla="val 9940"/>
                <a:gd name="f33" fmla="val 4626"/>
                <a:gd name="f34" fmla="val 9396"/>
                <a:gd name="f35" fmla="val 4877"/>
                <a:gd name="f36" fmla="val 9013"/>
                <a:gd name="f37" fmla="val 5049"/>
                <a:gd name="f38" fmla="val 8653"/>
                <a:gd name="f39" fmla="val 5115"/>
                <a:gd name="f40" fmla="val 8301"/>
                <a:gd name="f41" fmla="val 7709"/>
                <a:gd name="f42" fmla="val 7138"/>
                <a:gd name="f43" fmla="val 4927"/>
                <a:gd name="f44" fmla="val 6508"/>
                <a:gd name="f45" fmla="val 4730"/>
                <a:gd name="f46" fmla="val 4395"/>
                <a:gd name="f47" fmla="val 4061"/>
                <a:gd name="f48" fmla="val 2365"/>
                <a:gd name="f49" fmla="val 4270"/>
                <a:gd name="f50" fmla="val 147"/>
                <a:gd name="f51" fmla="val 4919"/>
                <a:gd name="f52" fmla="val 7241"/>
                <a:gd name="f53" fmla="val 9585"/>
                <a:gd name="f54" fmla="val 168"/>
                <a:gd name="f55" fmla="val 11907"/>
                <a:gd name="f56" fmla="val 981"/>
                <a:gd name="f57" fmla="val 11498"/>
                <a:gd name="f58" fmla="val 1704"/>
                <a:gd name="f59" fmla="val 11333"/>
                <a:gd name="f60" fmla="val 2372"/>
                <a:gd name="f61" fmla="val 4299"/>
                <a:gd name="f62" fmla="val 5768"/>
                <a:gd name="f63" fmla="val 12711"/>
                <a:gd name="f64" fmla="val 7617"/>
                <a:gd name="f65" fmla="val 13581"/>
                <a:gd name="f66" fmla="val 7973"/>
                <a:gd name="f67" fmla="val 13748"/>
                <a:gd name="f68" fmla="val 8308"/>
                <a:gd name="f69" fmla="val 13895"/>
                <a:gd name="f70" fmla="val 8684"/>
                <a:gd name="f71" fmla="val 13999"/>
                <a:gd name="f72" fmla="val 9626"/>
                <a:gd name="f73" fmla="val 14292"/>
                <a:gd name="f74" fmla="val 10609"/>
                <a:gd name="f75" fmla="val 14313"/>
                <a:gd name="f76" fmla="val 11593"/>
                <a:gd name="f77" fmla="val 14334"/>
                <a:gd name="f78" fmla="val 11748"/>
                <a:gd name="f79" fmla="val 11915"/>
                <a:gd name="f80" fmla="val 14327"/>
                <a:gd name="f81" fmla="val 12083"/>
                <a:gd name="f82" fmla="val 12479"/>
                <a:gd name="f83" fmla="val 12872"/>
                <a:gd name="f84" fmla="val 14368"/>
                <a:gd name="f85" fmla="val 14648"/>
                <a:gd name="f86" fmla="val 13371"/>
                <a:gd name="f87" fmla="val 14983"/>
                <a:gd name="f88" fmla="val 13162"/>
                <a:gd name="f89" fmla="val 15590"/>
                <a:gd name="f90" fmla="val 13434"/>
                <a:gd name="f91" fmla="val 15987"/>
                <a:gd name="f92" fmla="val 13915"/>
                <a:gd name="f93" fmla="val 16782"/>
                <a:gd name="f94" fmla="val 15066"/>
                <a:gd name="f95" fmla="val 17159"/>
                <a:gd name="f96" fmla="val 16070"/>
                <a:gd name="f97" fmla="val 17431"/>
                <a:gd name="f98" fmla="val 17556"/>
                <a:gd name="f99" fmla="val 17808"/>
                <a:gd name="f100" fmla="val 19167"/>
                <a:gd name="f101" fmla="val 18017"/>
                <a:gd name="f102" fmla="val 20736"/>
                <a:gd name="f103" fmla="val 18101"/>
                <a:gd name="f104" fmla="val 21068"/>
                <a:gd name="f105" fmla="val 18117"/>
                <a:gd name="f106" fmla="val 21514"/>
                <a:gd name="f107" fmla="val 18150"/>
                <a:gd name="f108" fmla="val 21973"/>
                <a:gd name="f109" fmla="val 22672"/>
                <a:gd name="f110" fmla="val 23399"/>
                <a:gd name="f111" fmla="val 18073"/>
                <a:gd name="f112" fmla="val 23791"/>
                <a:gd name="f113" fmla="val 17745"/>
                <a:gd name="f114" fmla="val 25193"/>
                <a:gd name="f115" fmla="val 16594"/>
                <a:gd name="f116" fmla="val 21678"/>
                <a:gd name="f117" fmla="val 15171"/>
                <a:gd name="f118" fmla="val 14836"/>
                <a:gd name="f119" fmla="val 20255"/>
                <a:gd name="f120" fmla="val 14669"/>
                <a:gd name="f121" fmla="val 19606"/>
                <a:gd name="f122" fmla="val 14606"/>
                <a:gd name="f123" fmla="val 19816"/>
                <a:gd name="f124" fmla="val 14209"/>
                <a:gd name="f125" fmla="val 20046"/>
                <a:gd name="f126" fmla="val 13811"/>
                <a:gd name="f127" fmla="val 21364"/>
                <a:gd name="f128" fmla="val 13518"/>
                <a:gd name="f129" fmla="val 21761"/>
                <a:gd name="f130" fmla="val 13183"/>
                <a:gd name="f131" fmla="val 23226"/>
                <a:gd name="f132" fmla="val 11991"/>
                <a:gd name="f133" fmla="val 20213"/>
                <a:gd name="f134" fmla="val 11677"/>
                <a:gd name="f135" fmla="val 19313"/>
                <a:gd name="f136" fmla="val 11238"/>
                <a:gd name="f137" fmla="val 18811"/>
                <a:gd name="f138" fmla="val 10986"/>
                <a:gd name="f139" fmla="val 18707"/>
                <a:gd name="f140" fmla="val 10652"/>
                <a:gd name="f141" fmla="val 18309"/>
                <a:gd name="f142" fmla="val 10338"/>
                <a:gd name="f143" fmla="val 17786"/>
                <a:gd name="f144" fmla="val 9919"/>
                <a:gd name="f145" fmla="val 17012"/>
                <a:gd name="f146" fmla="val 9898"/>
                <a:gd name="f147" fmla="val 16279"/>
                <a:gd name="f148" fmla="val 9815"/>
                <a:gd name="f149" fmla="val 15359"/>
                <a:gd name="f150" fmla="val 9731"/>
                <a:gd name="f151" fmla="val 13894"/>
                <a:gd name="f152" fmla="val 9773"/>
                <a:gd name="f153" fmla="val 9145"/>
                <a:gd name="f154" fmla="val 12639"/>
                <a:gd name="f155" fmla="val 8622"/>
                <a:gd name="f156" fmla="val 12994"/>
                <a:gd name="f157" fmla="val 7409"/>
                <a:gd name="f158" fmla="val 6948"/>
                <a:gd name="f159" fmla="val 14145"/>
                <a:gd name="f160" fmla="val 6425"/>
                <a:gd name="f161" fmla="val 6300"/>
                <a:gd name="f162" fmla="val 15924"/>
                <a:gd name="f163" fmla="val 6258"/>
                <a:gd name="f164" fmla="val 16213"/>
                <a:gd name="f165" fmla="val 6241"/>
                <a:gd name="f166" fmla="val 16502"/>
                <a:gd name="f167" fmla="val 6232"/>
                <a:gd name="f168" fmla="val 16789"/>
                <a:gd name="f169" fmla="val 18245"/>
                <a:gd name="f170" fmla="val 19673"/>
                <a:gd name="f171" fmla="val 6442"/>
                <a:gd name="f172" fmla="val 21071"/>
                <a:gd name="f173" fmla="val 6739"/>
                <a:gd name="f174" fmla="val 22619"/>
                <a:gd name="f175" fmla="val 7074"/>
                <a:gd name="f176" fmla="val 24105"/>
                <a:gd name="f177" fmla="val 8015"/>
                <a:gd name="f178" fmla="val 25486"/>
                <a:gd name="f179" fmla="val 26281"/>
                <a:gd name="f180" fmla="val 8978"/>
                <a:gd name="f181" fmla="val 27223"/>
                <a:gd name="f182" fmla="val 9522"/>
                <a:gd name="f183" fmla="val 28122"/>
                <a:gd name="f184" fmla="val 9710"/>
                <a:gd name="f185" fmla="val 28260"/>
                <a:gd name="f186" fmla="val 9740"/>
                <a:gd name="f187" fmla="val 28391"/>
                <a:gd name="f188" fmla="val 9753"/>
                <a:gd name="f189" fmla="val 28517"/>
                <a:gd name="f190" fmla="val 29195"/>
                <a:gd name="f191" fmla="val 29729"/>
                <a:gd name="f192" fmla="val 9375"/>
                <a:gd name="f193" fmla="val 30382"/>
                <a:gd name="f194" fmla="val 30568"/>
                <a:gd name="f195" fmla="val 9084"/>
                <a:gd name="f196" fmla="val 30736"/>
                <a:gd name="f197" fmla="val 9059"/>
                <a:gd name="f198" fmla="val 30892"/>
                <a:gd name="f199" fmla="val 31658"/>
                <a:gd name="f200" fmla="val 32116"/>
                <a:gd name="f201" fmla="val 9673"/>
                <a:gd name="f202" fmla="val 32913"/>
                <a:gd name="f203" fmla="val 32954"/>
                <a:gd name="f204" fmla="val 32996"/>
                <a:gd name="f205" fmla="val 9672"/>
                <a:gd name="f206" fmla="val 33039"/>
                <a:gd name="f207" fmla="val 9668"/>
                <a:gd name="f208" fmla="val 33960"/>
                <a:gd name="f209" fmla="val 8204"/>
                <a:gd name="f210" fmla="val 33479"/>
                <a:gd name="f211" fmla="val 7660"/>
                <a:gd name="f212" fmla="val 32515"/>
                <a:gd name="f213" fmla="val 6597"/>
                <a:gd name="f214" fmla="val 30645"/>
                <a:gd name="f215" fmla="val 6275"/>
                <a:gd name="f216" fmla="val 29068"/>
                <a:gd name="f217" fmla="val 28968"/>
                <a:gd name="f218" fmla="val 28868"/>
                <a:gd name="f219" fmla="val 6276"/>
                <a:gd name="f220" fmla="val 28771"/>
                <a:gd name="f221" fmla="val 6279"/>
                <a:gd name="f222" fmla="val 28280"/>
                <a:gd name="f223" fmla="val 6291"/>
                <a:gd name="f224" fmla="val 27748"/>
                <a:gd name="f225" fmla="val 6357"/>
                <a:gd name="f226" fmla="val 27233"/>
                <a:gd name="f227" fmla="val 26849"/>
                <a:gd name="f228" fmla="val 26474"/>
                <a:gd name="f229" fmla="val 6320"/>
                <a:gd name="f230" fmla="val 26134"/>
                <a:gd name="f231" fmla="val 6195"/>
                <a:gd name="f232" fmla="val 25026"/>
                <a:gd name="f233" fmla="val 5776"/>
                <a:gd name="f234" fmla="val 24921"/>
                <a:gd name="f235" fmla="val 4709"/>
                <a:gd name="f236" fmla="val 23938"/>
                <a:gd name="f237" fmla="val 4291"/>
                <a:gd name="f238" fmla="val 22724"/>
                <a:gd name="f239" fmla="val 3789"/>
                <a:gd name="f240" fmla="val 21636"/>
                <a:gd name="f241" fmla="val 2994"/>
                <a:gd name="f242" fmla="val 20715"/>
                <a:gd name="f243" fmla="val 2219"/>
                <a:gd name="f244" fmla="val 19523"/>
                <a:gd name="f245" fmla="val 1220"/>
                <a:gd name="f246" fmla="val 18551"/>
                <a:gd name="f247" fmla="*/ f0 1 34295"/>
                <a:gd name="f248" fmla="*/ f1 1 18151"/>
                <a:gd name="f249" fmla="val f2"/>
                <a:gd name="f250" fmla="val f3"/>
                <a:gd name="f251" fmla="val f4"/>
                <a:gd name="f252" fmla="+- f251 0 f249"/>
                <a:gd name="f253" fmla="+- f250 0 f249"/>
                <a:gd name="f254" fmla="*/ f253 1 34295"/>
                <a:gd name="f255" fmla="*/ f252 1 18151"/>
                <a:gd name="f256" fmla="*/ f249 1 f254"/>
                <a:gd name="f257" fmla="*/ f250 1 f254"/>
                <a:gd name="f258" fmla="*/ f249 1 f255"/>
                <a:gd name="f259" fmla="*/ f251 1 f255"/>
                <a:gd name="f260" fmla="*/ f256 f247 1"/>
                <a:gd name="f261" fmla="*/ f257 f247 1"/>
                <a:gd name="f262" fmla="*/ f259 f248 1"/>
                <a:gd name="f263" fmla="*/ f258 f2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0" t="f263" r="f261" b="f262"/>
              <a:pathLst>
                <a:path w="34295" h="181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7"/>
                  </a:cubicBezTo>
                  <a:lnTo>
                    <a:pt x="f50" y="f51"/>
                  </a:lnTo>
                  <a:cubicBezTo>
                    <a:pt x="f50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7"/>
                    <a:pt x="f79" y="f80"/>
                    <a:pt x="f81" y="f80"/>
                  </a:cubicBezTo>
                  <a:cubicBezTo>
                    <a:pt x="f82" y="f80"/>
                    <a:pt x="f83" y="f84"/>
                    <a:pt x="f16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02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8" y="f153"/>
                  </a:cubicBezTo>
                  <a:cubicBezTo>
                    <a:pt x="f154" y="f155"/>
                    <a:pt x="f156" y="f157"/>
                    <a:pt x="f128" y="f158"/>
                  </a:cubicBezTo>
                  <a:cubicBezTo>
                    <a:pt x="f159" y="f160"/>
                    <a:pt x="f94" y="f161"/>
                    <a:pt x="f162" y="f163"/>
                  </a:cubicBezTo>
                  <a:cubicBezTo>
                    <a:pt x="f164" y="f165"/>
                    <a:pt x="f166" y="f167"/>
                    <a:pt x="f168" y="f167"/>
                  </a:cubicBezTo>
                  <a:cubicBezTo>
                    <a:pt x="f169" y="f167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55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88"/>
                  </a:cubicBezTo>
                  <a:cubicBezTo>
                    <a:pt x="f190" y="f188"/>
                    <a:pt x="f191" y="f192"/>
                    <a:pt x="f193" y="f153"/>
                  </a:cubicBezTo>
                  <a:cubicBezTo>
                    <a:pt x="f194" y="f195"/>
                    <a:pt x="f196" y="f197"/>
                    <a:pt x="f198" y="f197"/>
                  </a:cubicBezTo>
                  <a:cubicBezTo>
                    <a:pt x="f199" y="f197"/>
                    <a:pt x="f200" y="f201"/>
                    <a:pt x="f202" y="f201"/>
                  </a:cubicBezTo>
                  <a:cubicBezTo>
                    <a:pt x="f203" y="f201"/>
                    <a:pt x="f204" y="f205"/>
                    <a:pt x="f206" y="f207"/>
                  </a:cubicBezTo>
                  <a:cubicBezTo>
                    <a:pt x="f3" y="f53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5"/>
                  </a:cubicBezTo>
                  <a:cubicBezTo>
                    <a:pt x="f217" y="f215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5"/>
                  </a:cubicBezTo>
                  <a:cubicBezTo>
                    <a:pt x="f227" y="f225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237"/>
                  </a:cubicBezTo>
                  <a:cubicBezTo>
                    <a:pt x="f238" y="f239"/>
                    <a:pt x="f240" y="f241"/>
                    <a:pt x="f242" y="f243"/>
                  </a:cubicBezTo>
                  <a:cubicBezTo>
                    <a:pt x="f244" y="f245"/>
                    <a:pt x="f246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406;p18">
              <a:extLst>
                <a:ext uri="{FF2B5EF4-FFF2-40B4-BE49-F238E27FC236}">
                  <a16:creationId xmlns:a16="http://schemas.microsoft.com/office/drawing/2014/main" id="{E8D2ABEB-33C1-4658-BD01-4A782ADB4A85}"/>
                </a:ext>
              </a:extLst>
            </p:cNvPr>
            <p:cNvSpPr/>
            <p:nvPr/>
          </p:nvSpPr>
          <p:spPr>
            <a:xfrm rot="10799991">
              <a:off x="568555" y="-562658"/>
              <a:ext cx="135029" cy="77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71"/>
                <a:gd name="f4" fmla="val 3792"/>
                <a:gd name="f5" fmla="val 1"/>
                <a:gd name="f6" fmla="val 1922"/>
                <a:gd name="f7" fmla="val 1847"/>
                <a:gd name="f8" fmla="val 4178"/>
                <a:gd name="f9" fmla="val 3791"/>
                <a:gd name="f10" fmla="val 5508"/>
                <a:gd name="f11" fmla="val 6031"/>
                <a:gd name="f12" fmla="val 6411"/>
                <a:gd name="f13" fmla="val 3490"/>
                <a:gd name="f14" fmla="val 2763"/>
                <a:gd name="f15" fmla="val 4437"/>
                <a:gd name="f16" fmla="val 1717"/>
                <a:gd name="f17" fmla="val 2240"/>
                <a:gd name="f18" fmla="val 796"/>
                <a:gd name="f19" fmla="*/ f0 1 6571"/>
                <a:gd name="f20" fmla="*/ f1 1 379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6571"/>
                <a:gd name="f27" fmla="*/ f24 1 379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571" h="3791">
                  <a:moveTo>
                    <a:pt x="f5" y="f5"/>
                  </a:moveTo>
                  <a:cubicBezTo>
                    <a:pt x="f6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3" y="f14"/>
                  </a:cubicBezTo>
                  <a:cubicBezTo>
                    <a:pt x="f15" y="f16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757A6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407;p18">
              <a:extLst>
                <a:ext uri="{FF2B5EF4-FFF2-40B4-BE49-F238E27FC236}">
                  <a16:creationId xmlns:a16="http://schemas.microsoft.com/office/drawing/2014/main" id="{D533A5BE-5F0A-4BA6-898C-2BE90CF35AFC}"/>
                </a:ext>
              </a:extLst>
            </p:cNvPr>
            <p:cNvSpPr/>
            <p:nvPr/>
          </p:nvSpPr>
          <p:spPr>
            <a:xfrm rot="10799991">
              <a:off x="432291" y="-769834"/>
              <a:ext cx="1708757" cy="794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151"/>
                <a:gd name="f4" fmla="val 38681"/>
                <a:gd name="f5" fmla="val 10315"/>
                <a:gd name="f6" fmla="val 1"/>
                <a:gd name="f7" fmla="val 6373"/>
                <a:gd name="f8" fmla="val 3442"/>
                <a:gd name="f9" fmla="val 1507"/>
                <a:gd name="f10" fmla="val 2985"/>
                <a:gd name="f11" fmla="val 6779"/>
                <a:gd name="f12" fmla="val 6437"/>
                <a:gd name="f13" fmla="val 3055"/>
                <a:gd name="f14" fmla="val 11082"/>
                <a:gd name="f15" fmla="val 9646"/>
                <a:gd name="f16" fmla="val 15476"/>
                <a:gd name="f17" fmla="val 12136"/>
                <a:gd name="f18" fmla="val 17129"/>
                <a:gd name="f19" fmla="val 16425"/>
                <a:gd name="f20" fmla="val 17045"/>
                <a:gd name="f21" fmla="val 19292"/>
                <a:gd name="f22" fmla="val 18070"/>
                <a:gd name="f23" fmla="val 23100"/>
                <a:gd name="f24" fmla="val 19451"/>
                <a:gd name="f25" fmla="val 24878"/>
                <a:gd name="f26" fmla="val 21063"/>
                <a:gd name="f27" fmla="val 29147"/>
                <a:gd name="f28" fmla="val 21544"/>
                <a:gd name="f29" fmla="val 29766"/>
                <a:gd name="f30" fmla="val 21612"/>
                <a:gd name="f31" fmla="val 30331"/>
                <a:gd name="f32" fmla="val 21642"/>
                <a:gd name="f33" fmla="val 30853"/>
                <a:gd name="f34" fmla="val 34035"/>
                <a:gd name="f35" fmla="val 35662"/>
                <a:gd name="f36" fmla="val 20528"/>
                <a:gd name="f37" fmla="val 38772"/>
                <a:gd name="f38" fmla="val 20079"/>
                <a:gd name="f39" fmla="val 39854"/>
                <a:gd name="f40" fmla="val 19928"/>
                <a:gd name="f41" fmla="val 40889"/>
                <a:gd name="f42" fmla="val 19856"/>
                <a:gd name="f43" fmla="val 41882"/>
                <a:gd name="f44" fmla="val 53366"/>
                <a:gd name="f45" fmla="val 59336"/>
                <a:gd name="f46" fmla="val 29396"/>
                <a:gd name="f47" fmla="val 70429"/>
                <a:gd name="f48" fmla="val 34788"/>
                <a:gd name="f49" fmla="val 74112"/>
                <a:gd name="f50" fmla="val 36567"/>
                <a:gd name="f51" fmla="val 77606"/>
                <a:gd name="f52" fmla="val 37822"/>
                <a:gd name="f53" fmla="val 80933"/>
                <a:gd name="f54" fmla="val 38680"/>
                <a:gd name="f55" fmla="val 81477"/>
                <a:gd name="f56" fmla="val 37697"/>
                <a:gd name="f57" fmla="val 81979"/>
                <a:gd name="f58" fmla="val 36651"/>
                <a:gd name="f59" fmla="val 82481"/>
                <a:gd name="f60" fmla="val 35604"/>
                <a:gd name="f61" fmla="val 82690"/>
                <a:gd name="f62" fmla="val 35165"/>
                <a:gd name="f63" fmla="val 82920"/>
                <a:gd name="f64" fmla="val 34663"/>
                <a:gd name="f65" fmla="val 34140"/>
                <a:gd name="f66" fmla="val 79196"/>
                <a:gd name="f67" fmla="val 32340"/>
                <a:gd name="f68" fmla="val 75283"/>
                <a:gd name="f69" fmla="val 30122"/>
                <a:gd name="f70" fmla="val 71601"/>
                <a:gd name="f71" fmla="val 27591"/>
                <a:gd name="f72" fmla="val 68399"/>
                <a:gd name="f73" fmla="val 25394"/>
                <a:gd name="f74" fmla="val 64884"/>
                <a:gd name="f75" fmla="val 23218"/>
                <a:gd name="f76" fmla="val 62206"/>
                <a:gd name="f77" fmla="val 20309"/>
                <a:gd name="f78" fmla="val 61829"/>
                <a:gd name="f79" fmla="val 19891"/>
                <a:gd name="f80" fmla="val 61495"/>
                <a:gd name="f81" fmla="val 19493"/>
                <a:gd name="f82" fmla="val 61223"/>
                <a:gd name="f83" fmla="val 19075"/>
                <a:gd name="f84" fmla="val 59486"/>
                <a:gd name="f85" fmla="val 18594"/>
                <a:gd name="f86" fmla="val 57728"/>
                <a:gd name="f87" fmla="val 18008"/>
                <a:gd name="f88" fmla="val 55866"/>
                <a:gd name="f89" fmla="val 17359"/>
                <a:gd name="f90" fmla="val 47413"/>
                <a:gd name="f91" fmla="val 15853"/>
                <a:gd name="f92" fmla="val 33059"/>
                <a:gd name="f93" fmla="val 16710"/>
                <a:gd name="f94" fmla="val 27473"/>
                <a:gd name="f95" fmla="val 10036"/>
                <a:gd name="f96" fmla="val 23832"/>
                <a:gd name="f97" fmla="val 5684"/>
                <a:gd name="f98" fmla="val 22807"/>
                <a:gd name="f99" fmla="val 3152"/>
                <a:gd name="f100" fmla="val 16530"/>
                <a:gd name="f101" fmla="val 1101"/>
                <a:gd name="f102" fmla="val 14147"/>
                <a:gd name="f103" fmla="val 318"/>
                <a:gd name="f104" fmla="val 12125"/>
                <a:gd name="f105" fmla="*/ f0 1 83151"/>
                <a:gd name="f106" fmla="*/ f1 1 38681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83151"/>
                <a:gd name="f113" fmla="*/ f110 1 38681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83151" h="38681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408;p18">
              <a:extLst>
                <a:ext uri="{FF2B5EF4-FFF2-40B4-BE49-F238E27FC236}">
                  <a16:creationId xmlns:a16="http://schemas.microsoft.com/office/drawing/2014/main" id="{3036F484-7BB4-4A54-ABAA-96131BEC79BF}"/>
                </a:ext>
              </a:extLst>
            </p:cNvPr>
            <p:cNvSpPr/>
            <p:nvPr/>
          </p:nvSpPr>
          <p:spPr>
            <a:xfrm rot="10799991">
              <a:off x="-4490" y="615125"/>
              <a:ext cx="1677091" cy="413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39"/>
                <a:gd name="f4" fmla="val 20133"/>
                <a:gd name="f5" fmla="val 41565"/>
                <a:gd name="f6" fmla="val 1"/>
                <a:gd name="f7" fmla="val 29348"/>
                <a:gd name="f8" fmla="val 19053"/>
                <a:gd name="f9" fmla="val 6517"/>
                <a:gd name="f10" fmla="val 11132"/>
                <a:gd name="f11" fmla="val 10436"/>
                <a:gd name="f12" fmla="val 7324"/>
                <a:gd name="f13" fmla="val 12340"/>
                <a:gd name="f14" fmla="val 15186"/>
                <a:gd name="f15" fmla="val 1528"/>
                <a:gd name="f16" fmla="val 18848"/>
                <a:gd name="f17" fmla="val 1653"/>
                <a:gd name="f18" fmla="val 19141"/>
                <a:gd name="f19" fmla="val 1821"/>
                <a:gd name="f20" fmla="val 19434"/>
                <a:gd name="f21" fmla="val 2009"/>
                <a:gd name="f22" fmla="val 19685"/>
                <a:gd name="f23" fmla="val 6277"/>
                <a:gd name="f24" fmla="val 17529"/>
                <a:gd name="f25" fmla="val 10357"/>
                <a:gd name="f26" fmla="val 14772"/>
                <a:gd name="f27" fmla="val 13073"/>
                <a:gd name="f28" fmla="val 19185"/>
                <a:gd name="f29" fmla="val 10956"/>
                <a:gd name="f30" fmla="val 22486"/>
                <a:gd name="f31" fmla="val 10122"/>
                <a:gd name="f32" fmla="val 25328"/>
                <a:gd name="f33" fmla="val 32122"/>
                <a:gd name="f34" fmla="val 36297"/>
                <a:gd name="f35" fmla="val 14884"/>
                <a:gd name="f36" fmla="val 46785"/>
                <a:gd name="f37" fmla="val 18262"/>
                <a:gd name="f38" fmla="val 50950"/>
                <a:gd name="f39" fmla="val 19605"/>
                <a:gd name="f40" fmla="val 56037"/>
                <a:gd name="f41" fmla="val 61223"/>
                <a:gd name="f42" fmla="val 61613"/>
                <a:gd name="f43" fmla="val 62004"/>
                <a:gd name="f44" fmla="val 20130"/>
                <a:gd name="f45" fmla="val 62395"/>
                <a:gd name="f46" fmla="val 20124"/>
                <a:gd name="f47" fmla="val 61641"/>
                <a:gd name="f48" fmla="val 18366"/>
                <a:gd name="f49" fmla="val 58126"/>
                <a:gd name="f50" fmla="val 15584"/>
                <a:gd name="f51" fmla="val 59716"/>
                <a:gd name="f52" fmla="val 14328"/>
                <a:gd name="f53" fmla="val 60184"/>
                <a:gd name="f54" fmla="val 13963"/>
                <a:gd name="f55" fmla="val 61076"/>
                <a:gd name="f56" fmla="val 13842"/>
                <a:gd name="f57" fmla="val 62166"/>
                <a:gd name="f58" fmla="val 64194"/>
                <a:gd name="f59" fmla="val 66906"/>
                <a:gd name="f60" fmla="val 14259"/>
                <a:gd name="f61" fmla="val 14286"/>
                <a:gd name="f62" fmla="val 9390"/>
                <a:gd name="f63" fmla="val 65952"/>
                <a:gd name="f64" fmla="val 5896"/>
                <a:gd name="f65" fmla="val 57708"/>
                <a:gd name="f66" fmla="val 3385"/>
                <a:gd name="f67" fmla="val 51472"/>
                <a:gd name="f68" fmla="val 1481"/>
                <a:gd name="f69" fmla="val 48045"/>
                <a:gd name="f70" fmla="val 441"/>
                <a:gd name="f71" fmla="val 44740"/>
                <a:gd name="f72" fmla="*/ f0 1 68839"/>
                <a:gd name="f73" fmla="*/ f1 1 20133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68839"/>
                <a:gd name="f80" fmla="*/ f77 1 20133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68839" h="201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14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3" y="f61"/>
                  </a:cubicBezTo>
                  <a:lnTo>
                    <a:pt x="f3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409;p18">
              <a:extLst>
                <a:ext uri="{FF2B5EF4-FFF2-40B4-BE49-F238E27FC236}">
                  <a16:creationId xmlns:a16="http://schemas.microsoft.com/office/drawing/2014/main" id="{690328AA-A830-448D-9BF4-5CE6A47B1E70}"/>
                </a:ext>
              </a:extLst>
            </p:cNvPr>
            <p:cNvSpPr/>
            <p:nvPr/>
          </p:nvSpPr>
          <p:spPr>
            <a:xfrm rot="10799991">
              <a:off x="-4453" y="98855"/>
              <a:ext cx="5529980" cy="838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099"/>
                <a:gd name="f4" fmla="val 40798"/>
                <a:gd name="f5" fmla="val 158294"/>
                <a:gd name="f6" fmla="val 34430"/>
                <a:gd name="f7" fmla="val 158306"/>
                <a:gd name="f8" fmla="val 34434"/>
                <a:gd name="f9" fmla="val 158318"/>
                <a:gd name="f10" fmla="val 34437"/>
                <a:gd name="f11" fmla="val 158329"/>
                <a:gd name="f12" fmla="val 34441"/>
                <a:gd name="f13" fmla="val 225588"/>
                <a:gd name="f14" fmla="val 222746"/>
                <a:gd name="f15" fmla="val 219445"/>
                <a:gd name="f16" fmla="val 834"/>
                <a:gd name="f17" fmla="val 215032"/>
                <a:gd name="f18" fmla="val 2951"/>
                <a:gd name="f19" fmla="val 210617"/>
                <a:gd name="f20" fmla="val 5064"/>
                <a:gd name="f21" fmla="val 206537"/>
                <a:gd name="f22" fmla="val 7428"/>
                <a:gd name="f23" fmla="val 202269"/>
                <a:gd name="f24" fmla="val 9563"/>
                <a:gd name="f25" fmla="val 195783"/>
                <a:gd name="f26" fmla="val 12848"/>
                <a:gd name="f27" fmla="val 188836"/>
                <a:gd name="f28" fmla="val 15651"/>
                <a:gd name="f29" fmla="val 179546"/>
                <a:gd name="f30" fmla="val 16467"/>
                <a:gd name="f31" fmla="val 176950"/>
                <a:gd name="f32" fmla="val 16692"/>
                <a:gd name="f33" fmla="val 174289"/>
                <a:gd name="f34" fmla="val 16785"/>
                <a:gd name="f35" fmla="val 171584"/>
                <a:gd name="f36" fmla="val 158244"/>
                <a:gd name="f37" fmla="val 143795"/>
                <a:gd name="f38" fmla="val 14518"/>
                <a:gd name="f39" fmla="val 130419"/>
                <a:gd name="f40" fmla="val 128797"/>
                <a:gd name="f41" fmla="val 127191"/>
                <a:gd name="f42" fmla="val 14551"/>
                <a:gd name="f43" fmla="val 125605"/>
                <a:gd name="f44" fmla="val 14626"/>
                <a:gd name="f45" fmla="val 120332"/>
                <a:gd name="f46" fmla="val 14877"/>
                <a:gd name="f47" fmla="val 114871"/>
                <a:gd name="f48" fmla="val 15400"/>
                <a:gd name="f49" fmla="val 109933"/>
                <a:gd name="f50" fmla="val 16802"/>
                <a:gd name="f51" fmla="val 106408"/>
                <a:gd name="f52" fmla="val 17801"/>
                <a:gd name="f53" fmla="val 102525"/>
                <a:gd name="f54" fmla="val 20407"/>
                <a:gd name="f55" fmla="val 98711"/>
                <a:gd name="f56" fmla="val 98608"/>
                <a:gd name="f57" fmla="val 98506"/>
                <a:gd name="f58" fmla="val 20405"/>
                <a:gd name="f59" fmla="val 98404"/>
                <a:gd name="f60" fmla="val 20401"/>
                <a:gd name="f61" fmla="val 96025"/>
                <a:gd name="f62" fmla="val 20311"/>
                <a:gd name="f63" fmla="val 94172"/>
                <a:gd name="f64" fmla="val 20193"/>
                <a:gd name="f65" fmla="val 92356"/>
                <a:gd name="f66" fmla="val 90353"/>
                <a:gd name="f67" fmla="val 88396"/>
                <a:gd name="f68" fmla="val 20337"/>
                <a:gd name="f69" fmla="val 85829"/>
                <a:gd name="f70" fmla="val 20819"/>
                <a:gd name="f71" fmla="val 80577"/>
                <a:gd name="f72" fmla="val 21803"/>
                <a:gd name="f73" fmla="val 75786"/>
                <a:gd name="f74" fmla="val 23268"/>
                <a:gd name="f75" fmla="val 70994"/>
                <a:gd name="f76" fmla="val 25109"/>
                <a:gd name="f77" fmla="val 68348"/>
                <a:gd name="f78" fmla="val 26130"/>
                <a:gd name="f79" fmla="val 65124"/>
                <a:gd name="f80" fmla="val 26496"/>
                <a:gd name="f81" fmla="val 61631"/>
                <a:gd name="f82" fmla="val 52779"/>
                <a:gd name="f83" fmla="val 42201"/>
                <a:gd name="f84" fmla="val 24145"/>
                <a:gd name="f85" fmla="val 34921"/>
                <a:gd name="f86" fmla="val 34830"/>
                <a:gd name="f87" fmla="val 34740"/>
                <a:gd name="f88" fmla="val 24146"/>
                <a:gd name="f89" fmla="val 34650"/>
                <a:gd name="f90" fmla="val 33248"/>
                <a:gd name="f91" fmla="val 24167"/>
                <a:gd name="f92" fmla="val 31741"/>
                <a:gd name="f93" fmla="val 24607"/>
                <a:gd name="f94" fmla="val 30423"/>
                <a:gd name="f95" fmla="val 24941"/>
                <a:gd name="f96" fmla="val 26239"/>
                <a:gd name="f97" fmla="val 26029"/>
                <a:gd name="f98" fmla="val 21970"/>
                <a:gd name="f99" fmla="val 27348"/>
                <a:gd name="f100" fmla="val 18099"/>
                <a:gd name="f101" fmla="val 29001"/>
                <a:gd name="f102" fmla="val 16237"/>
                <a:gd name="f103" fmla="val 29796"/>
                <a:gd name="f104" fmla="val 14291"/>
                <a:gd name="f105" fmla="val 30444"/>
                <a:gd name="f106" fmla="val 12701"/>
                <a:gd name="f107" fmla="val 31574"/>
                <a:gd name="f108" fmla="val 10713"/>
                <a:gd name="f109" fmla="val 32955"/>
                <a:gd name="f110" fmla="val 8140"/>
                <a:gd name="f111" fmla="val 33520"/>
                <a:gd name="f112" fmla="val 6047"/>
                <a:gd name="f113" fmla="val 34755"/>
                <a:gd name="f114" fmla="val 4959"/>
                <a:gd name="f115" fmla="val 35403"/>
                <a:gd name="f116" fmla="val 3850"/>
                <a:gd name="f117" fmla="val 35968"/>
                <a:gd name="f118" fmla="val 2616"/>
                <a:gd name="f119" fmla="val 36449"/>
                <a:gd name="f120" fmla="val 1925"/>
                <a:gd name="f121" fmla="val 36721"/>
                <a:gd name="f122" fmla="val 231"/>
                <a:gd name="f123" fmla="val 37119"/>
                <a:gd name="f124" fmla="val 105"/>
                <a:gd name="f125" fmla="val 37851"/>
                <a:gd name="f126" fmla="val 38625"/>
                <a:gd name="f127" fmla="val 1549"/>
                <a:gd name="f128" fmla="val 39065"/>
                <a:gd name="f129" fmla="val 2281"/>
                <a:gd name="f130" fmla="val 39190"/>
                <a:gd name="f131" fmla="val 2593"/>
                <a:gd name="f132" fmla="val 39247"/>
                <a:gd name="f133" fmla="val 2900"/>
                <a:gd name="f134" fmla="val 39275"/>
                <a:gd name="f135" fmla="val 3202"/>
                <a:gd name="f136" fmla="val 4014"/>
                <a:gd name="f137" fmla="val 4786"/>
                <a:gd name="f138" fmla="val 39075"/>
                <a:gd name="f139" fmla="val 5503"/>
                <a:gd name="f140" fmla="val 38709"/>
                <a:gd name="f141" fmla="val 6319"/>
                <a:gd name="f142" fmla="val 38312"/>
                <a:gd name="f143" fmla="val 6905"/>
                <a:gd name="f144" fmla="val 37914"/>
                <a:gd name="f145" fmla="val 7889"/>
                <a:gd name="f146" fmla="val 37830"/>
                <a:gd name="f147" fmla="val 8977"/>
                <a:gd name="f148" fmla="val 37726"/>
                <a:gd name="f149" fmla="val 10065"/>
                <a:gd name="f150" fmla="val 11132"/>
                <a:gd name="f151" fmla="val 37517"/>
                <a:gd name="f152" fmla="val 12345"/>
                <a:gd name="f153" fmla="val 12994"/>
                <a:gd name="f154" fmla="val 36073"/>
                <a:gd name="f155" fmla="val 14228"/>
                <a:gd name="f156" fmla="val 35696"/>
                <a:gd name="f157" fmla="val 14835"/>
                <a:gd name="f158" fmla="val 35529"/>
                <a:gd name="f159" fmla="val 15484"/>
                <a:gd name="f160" fmla="val 35508"/>
                <a:gd name="f161" fmla="val 16091"/>
                <a:gd name="f162" fmla="val 35340"/>
                <a:gd name="f163" fmla="val 16907"/>
                <a:gd name="f164" fmla="val 35131"/>
                <a:gd name="f165" fmla="val 17744"/>
                <a:gd name="f166" fmla="val 34922"/>
                <a:gd name="f167" fmla="val 18581"/>
                <a:gd name="f168" fmla="val 19095"/>
                <a:gd name="f169" fmla="val 34666"/>
                <a:gd name="f170" fmla="val 19689"/>
                <a:gd name="f171" fmla="val 34596"/>
                <a:gd name="f172" fmla="val 20281"/>
                <a:gd name="f173" fmla="val 21084"/>
                <a:gd name="f174" fmla="val 21882"/>
                <a:gd name="f175" fmla="val 34725"/>
                <a:gd name="f176" fmla="val 22472"/>
                <a:gd name="f177" fmla="val 35110"/>
                <a:gd name="f178" fmla="val 23602"/>
                <a:gd name="f179" fmla="val 35864"/>
                <a:gd name="f180" fmla="val 22807"/>
                <a:gd name="f181" fmla="val 36868"/>
                <a:gd name="f182" fmla="val 22138"/>
                <a:gd name="f183" fmla="val 37621"/>
                <a:gd name="f184" fmla="val 21614"/>
                <a:gd name="f185" fmla="val 38228"/>
                <a:gd name="f186" fmla="val 20254"/>
                <a:gd name="f187" fmla="val 39693"/>
                <a:gd name="f188" fmla="val 21301"/>
                <a:gd name="f189" fmla="val 40467"/>
                <a:gd name="f190" fmla="val 21624"/>
                <a:gd name="f191" fmla="val 40702"/>
                <a:gd name="f192" fmla="val 22025"/>
                <a:gd name="f193" fmla="val 40797"/>
                <a:gd name="f194" fmla="val 22463"/>
                <a:gd name="f195" fmla="val 23894"/>
                <a:gd name="f196" fmla="val 25724"/>
                <a:gd name="f197" fmla="val 39781"/>
                <a:gd name="f198" fmla="val 26573"/>
                <a:gd name="f199" fmla="val 39316"/>
                <a:gd name="f200" fmla="val 31511"/>
                <a:gd name="f201" fmla="val 36575"/>
                <a:gd name="f202" fmla="val 35989"/>
                <a:gd name="f203" fmla="val 32516"/>
                <a:gd name="f204" fmla="val 41806"/>
                <a:gd name="f205" fmla="val 30905"/>
                <a:gd name="f206" fmla="val 42949"/>
                <a:gd name="f207" fmla="val 30594"/>
                <a:gd name="f208" fmla="val 44232"/>
                <a:gd name="f209" fmla="val 30424"/>
                <a:gd name="f210" fmla="val 45477"/>
                <a:gd name="f211" fmla="val 45827"/>
                <a:gd name="f212" fmla="val 46174"/>
                <a:gd name="f213" fmla="val 30438"/>
                <a:gd name="f214" fmla="val 46514"/>
                <a:gd name="f215" fmla="val 30465"/>
                <a:gd name="f216" fmla="val 48167"/>
                <a:gd name="f217" fmla="val 30612"/>
                <a:gd name="f218" fmla="val 49380"/>
                <a:gd name="f219" fmla="val 30863"/>
                <a:gd name="f220" fmla="val 50217"/>
                <a:gd name="f221" fmla="val 31219"/>
                <a:gd name="f222" fmla="val 53962"/>
                <a:gd name="f223" fmla="val 33039"/>
                <a:gd name="f224" fmla="val 49317"/>
                <a:gd name="f225" fmla="val 37349"/>
                <a:gd name="f226" fmla="val 52268"/>
                <a:gd name="f227" fmla="val 38270"/>
                <a:gd name="f228" fmla="val 53380"/>
                <a:gd name="f229" fmla="val 38600"/>
                <a:gd name="f230" fmla="val 54511"/>
                <a:gd name="f231" fmla="val 38734"/>
                <a:gd name="f232" fmla="val 55659"/>
                <a:gd name="f233" fmla="val 60255"/>
                <a:gd name="f234" fmla="val 65126"/>
                <a:gd name="f235" fmla="val 36588"/>
                <a:gd name="f236" fmla="val 70199"/>
                <a:gd name="f237" fmla="val 36303"/>
                <a:gd name="f238" fmla="val 71078"/>
                <a:gd name="f239" fmla="val 71894"/>
                <a:gd name="f240" fmla="val 36345"/>
                <a:gd name="f241" fmla="val 72689"/>
                <a:gd name="f242" fmla="val 75535"/>
                <a:gd name="f243" fmla="val 78171"/>
                <a:gd name="f244" fmla="val 35320"/>
                <a:gd name="f245" fmla="val 80975"/>
                <a:gd name="f246" fmla="val 94180"/>
                <a:gd name="f247" fmla="val 34136"/>
                <a:gd name="f248" fmla="val 108002"/>
                <a:gd name="f249" fmla="val 33126"/>
                <a:gd name="f250" fmla="val 121343"/>
                <a:gd name="f251" fmla="val 122334"/>
                <a:gd name="f252" fmla="val 123322"/>
                <a:gd name="f253" fmla="val 33132"/>
                <a:gd name="f254" fmla="val 124308"/>
                <a:gd name="f255" fmla="val 33143"/>
                <a:gd name="f256" fmla="val 124458"/>
                <a:gd name="f257" fmla="val 33145"/>
                <a:gd name="f258" fmla="val 124607"/>
                <a:gd name="f259" fmla="val 33146"/>
                <a:gd name="f260" fmla="val 124756"/>
                <a:gd name="f261" fmla="val 129223"/>
                <a:gd name="f262" fmla="val 133277"/>
                <a:gd name="f263" fmla="val 32539"/>
                <a:gd name="f264" fmla="val 137469"/>
                <a:gd name="f265" fmla="val 31365"/>
                <a:gd name="f266" fmla="val 138384"/>
                <a:gd name="f267" fmla="val 31104"/>
                <a:gd name="f268" fmla="val 139342"/>
                <a:gd name="f269" fmla="val 30992"/>
                <a:gd name="f270" fmla="val 140319"/>
                <a:gd name="f271" fmla="val 143808"/>
                <a:gd name="f272" fmla="val 147534"/>
                <a:gd name="f273" fmla="val 32418"/>
                <a:gd name="f274" fmla="val 150378"/>
                <a:gd name="f275" fmla="val 33562"/>
                <a:gd name="f276" fmla="val 151571"/>
                <a:gd name="f277" fmla="val 34064"/>
                <a:gd name="f278" fmla="val 152910"/>
                <a:gd name="f279" fmla="val 34336"/>
                <a:gd name="f280" fmla="val 154249"/>
                <a:gd name="f281" fmla="val 34483"/>
                <a:gd name="f282" fmla="val 154388"/>
                <a:gd name="f283" fmla="val 34499"/>
                <a:gd name="f284" fmla="val 154546"/>
                <a:gd name="f285" fmla="val 34506"/>
                <a:gd name="f286" fmla="val 154716"/>
                <a:gd name="f287" fmla="val 155535"/>
                <a:gd name="f288" fmla="val 156657"/>
                <a:gd name="f289" fmla="val 34350"/>
                <a:gd name="f290" fmla="val 157500"/>
                <a:gd name="f291" fmla="val 157813"/>
                <a:gd name="f292" fmla="val 158087"/>
                <a:gd name="f293" fmla="val 34372"/>
                <a:gd name="f294" fmla="val 158097"/>
                <a:gd name="f295" fmla="val 34371"/>
                <a:gd name="f296" fmla="val 157898"/>
                <a:gd name="f297" fmla="val 34312"/>
                <a:gd name="f298" fmla="val 157681"/>
                <a:gd name="f299" fmla="val 34252"/>
                <a:gd name="f300" fmla="val 156216"/>
                <a:gd name="f301" fmla="val 30214"/>
                <a:gd name="f302" fmla="val 160108"/>
                <a:gd name="f303" fmla="val 28938"/>
                <a:gd name="f304" fmla="val 164565"/>
                <a:gd name="f305" fmla="val 160987"/>
                <a:gd name="f306" fmla="val 161510"/>
                <a:gd name="f307" fmla="val 23435"/>
                <a:gd name="f308" fmla="val 162661"/>
                <a:gd name="f309" fmla="val 22096"/>
                <a:gd name="f310" fmla="val 163752"/>
                <a:gd name="f311" fmla="val 20816"/>
                <a:gd name="f312" fmla="val 165054"/>
                <a:gd name="f313" fmla="val 20388"/>
                <a:gd name="f314" fmla="val 166476"/>
                <a:gd name="f315" fmla="val 167890"/>
                <a:gd name="f316" fmla="val 169424"/>
                <a:gd name="f317" fmla="val 20810"/>
                <a:gd name="f318" fmla="val 170988"/>
                <a:gd name="f319" fmla="val 21238"/>
                <a:gd name="f320" fmla="val 172892"/>
                <a:gd name="f321" fmla="val 21761"/>
                <a:gd name="f322" fmla="val 174733"/>
                <a:gd name="f323" fmla="val 22514"/>
                <a:gd name="f324" fmla="val 176679"/>
                <a:gd name="f325" fmla="val 22912"/>
                <a:gd name="f326" fmla="val 177457"/>
                <a:gd name="f327" fmla="val 23075"/>
                <a:gd name="f328" fmla="val 178022"/>
                <a:gd name="f329" fmla="val 23141"/>
                <a:gd name="f330" fmla="val 178499"/>
                <a:gd name="f331" fmla="val 179549"/>
                <a:gd name="f332" fmla="val 180169"/>
                <a:gd name="f333" fmla="val 22823"/>
                <a:gd name="f334" fmla="val 181680"/>
                <a:gd name="f335" fmla="val 22535"/>
                <a:gd name="f336" fmla="val 182873"/>
                <a:gd name="f337" fmla="val 22303"/>
                <a:gd name="f338" fmla="val 184222"/>
                <a:gd name="f339" fmla="val 22180"/>
                <a:gd name="f340" fmla="val 185594"/>
                <a:gd name="f341" fmla="val 187689"/>
                <a:gd name="f342" fmla="val 189837"/>
                <a:gd name="f343" fmla="val 22468"/>
                <a:gd name="f344" fmla="val 191556"/>
                <a:gd name="f345" fmla="val 23100"/>
                <a:gd name="f346" fmla="val 193983"/>
                <a:gd name="f347" fmla="val 23979"/>
                <a:gd name="f348" fmla="val 195385"/>
                <a:gd name="f349" fmla="val 25025"/>
                <a:gd name="f350" fmla="val 198210"/>
                <a:gd name="f351" fmla="val 25255"/>
                <a:gd name="f352" fmla="val 198567"/>
                <a:gd name="f353" fmla="val 25284"/>
                <a:gd name="f354" fmla="val 198910"/>
                <a:gd name="f355" fmla="val 25297"/>
                <a:gd name="f356" fmla="val 199241"/>
                <a:gd name="f357" fmla="val 202048"/>
                <a:gd name="f358" fmla="val 203995"/>
                <a:gd name="f359" fmla="val 24355"/>
                <a:gd name="f360" fmla="val 206747"/>
                <a:gd name="f361" fmla="val 24000"/>
                <a:gd name="f362" fmla="val 207196"/>
                <a:gd name="f363" fmla="val 23939"/>
                <a:gd name="f364" fmla="val 207942"/>
                <a:gd name="f365" fmla="val 23898"/>
                <a:gd name="f366" fmla="val 208812"/>
                <a:gd name="f367" fmla="val 211227"/>
                <a:gd name="f368" fmla="val 214601"/>
                <a:gd name="f369" fmla="val 24209"/>
                <a:gd name="f370" fmla="val 215263"/>
                <a:gd name="f371" fmla="val 217020"/>
                <a:gd name="f372" fmla="val 28017"/>
                <a:gd name="f373" fmla="val 208379"/>
                <a:gd name="f374" fmla="val 29649"/>
                <a:gd name="f375" fmla="val 211371"/>
                <a:gd name="f376" fmla="val 212117"/>
                <a:gd name="f377" fmla="val 33789"/>
                <a:gd name="f378" fmla="val 213506"/>
                <a:gd name="f379" fmla="val 33976"/>
                <a:gd name="f380" fmla="val 215007"/>
                <a:gd name="f381" fmla="val 216226"/>
                <a:gd name="f382" fmla="val 217518"/>
                <a:gd name="f383" fmla="val 33853"/>
                <a:gd name="f384" fmla="val 218600"/>
                <a:gd name="f385" fmla="val 219061"/>
                <a:gd name="f386" fmla="val 219483"/>
                <a:gd name="f387" fmla="val 33875"/>
                <a:gd name="f388" fmla="val 219845"/>
                <a:gd name="f389" fmla="val 33939"/>
                <a:gd name="f390" fmla="val 222460"/>
                <a:gd name="f391" fmla="val 34399"/>
                <a:gd name="f392" fmla="val 224427"/>
                <a:gd name="f393" fmla="val 35905"/>
                <a:gd name="f394" fmla="val 226896"/>
                <a:gd name="f395" fmla="val 36659"/>
                <a:gd name="f396" fmla="val 228630"/>
                <a:gd name="f397" fmla="val 37192"/>
                <a:gd name="f398" fmla="val 230855"/>
                <a:gd name="f399" fmla="val 37506"/>
                <a:gd name="f400" fmla="val 233129"/>
                <a:gd name="f401" fmla="val 237634"/>
                <a:gd name="f402" fmla="val 242328"/>
                <a:gd name="f403" fmla="val 36272"/>
                <a:gd name="f404" fmla="val 243760"/>
                <a:gd name="f405" fmla="val 33060"/>
                <a:gd name="f406" fmla="val 245443"/>
                <a:gd name="f407" fmla="val 29294"/>
                <a:gd name="f408" fmla="val 243971"/>
                <a:gd name="f409" fmla="val 24815"/>
                <a:gd name="f410" fmla="val 248728"/>
                <a:gd name="f411" fmla="val 250182"/>
                <a:gd name="f412" fmla="val 252217"/>
                <a:gd name="f413" fmla="val 25233"/>
                <a:gd name="f414" fmla="val 255101"/>
                <a:gd name="f415" fmla="val 26218"/>
                <a:gd name="f416" fmla="val 259914"/>
                <a:gd name="f417" fmla="val 27850"/>
                <a:gd name="f418" fmla="val 264496"/>
                <a:gd name="f419" fmla="val 29817"/>
                <a:gd name="f420" fmla="val 31763"/>
                <a:gd name="f421" fmla="val 9646"/>
                <a:gd name="f422" fmla="val 267404"/>
                <a:gd name="f423" fmla="val 9793"/>
                <a:gd name="f424" fmla="val 265688"/>
                <a:gd name="f425" fmla="val 9897"/>
                <a:gd name="f426" fmla="val 263952"/>
                <a:gd name="f427" fmla="val 9960"/>
                <a:gd name="f428" fmla="val 263533"/>
                <a:gd name="f429" fmla="val 9981"/>
                <a:gd name="f430" fmla="val 263094"/>
                <a:gd name="f431" fmla="val 262655"/>
                <a:gd name="f432" fmla="val 10002"/>
                <a:gd name="f433" fmla="val 262264"/>
                <a:gd name="f434" fmla="val 10008"/>
                <a:gd name="f435" fmla="val 261873"/>
                <a:gd name="f436" fmla="val 10011"/>
                <a:gd name="f437" fmla="val 261483"/>
                <a:gd name="f438" fmla="val 256297"/>
                <a:gd name="f439" fmla="val 251210"/>
                <a:gd name="f440" fmla="val 9483"/>
                <a:gd name="f441" fmla="val 247045"/>
                <a:gd name="f442" fmla="val 236557"/>
                <a:gd name="f443" fmla="val 4762"/>
                <a:gd name="f444" fmla="val 232382"/>
                <a:gd name="f445" fmla="*/ f0 1 269099"/>
                <a:gd name="f446" fmla="*/ f1 1 40798"/>
                <a:gd name="f447" fmla="val f2"/>
                <a:gd name="f448" fmla="val f3"/>
                <a:gd name="f449" fmla="val f4"/>
                <a:gd name="f450" fmla="+- f449 0 f447"/>
                <a:gd name="f451" fmla="+- f448 0 f447"/>
                <a:gd name="f452" fmla="*/ f451 1 269099"/>
                <a:gd name="f453" fmla="*/ f450 1 40798"/>
                <a:gd name="f454" fmla="*/ f447 1 f452"/>
                <a:gd name="f455" fmla="*/ f448 1 f452"/>
                <a:gd name="f456" fmla="*/ f447 1 f453"/>
                <a:gd name="f457" fmla="*/ f449 1 f453"/>
                <a:gd name="f458" fmla="*/ f454 f445 1"/>
                <a:gd name="f459" fmla="*/ f455 f445 1"/>
                <a:gd name="f460" fmla="*/ f457 f446 1"/>
                <a:gd name="f461" fmla="*/ f456 f4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8" t="f461" r="f459" b="f460"/>
              <a:pathLst>
                <a:path w="269099" h="40798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88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2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4"/>
                  </a:cubicBezTo>
                  <a:cubicBezTo>
                    <a:pt x="f136" y="f134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25"/>
                    <a:pt x="f150" y="f151"/>
                  </a:cubicBezTo>
                  <a:cubicBezTo>
                    <a:pt x="f152" y="f123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13"/>
                  </a:cubicBezTo>
                  <a:cubicBezTo>
                    <a:pt x="f168" y="f169"/>
                    <a:pt x="f170" y="f171"/>
                    <a:pt x="f172" y="f171"/>
                  </a:cubicBezTo>
                  <a:cubicBezTo>
                    <a:pt x="f173" y="f171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3"/>
                  </a:cubicBezTo>
                  <a:cubicBezTo>
                    <a:pt x="f195" y="f193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09"/>
                  </a:cubicBezTo>
                  <a:cubicBezTo>
                    <a:pt x="f211" y="f209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1"/>
                  </a:cubicBezTo>
                  <a:cubicBezTo>
                    <a:pt x="f233" y="f231"/>
                    <a:pt x="f234" y="f235"/>
                    <a:pt x="f236" y="f237"/>
                  </a:cubicBezTo>
                  <a:cubicBezTo>
                    <a:pt x="f238" y="f237"/>
                    <a:pt x="f239" y="f240"/>
                    <a:pt x="f241" y="f240"/>
                  </a:cubicBezTo>
                  <a:cubicBezTo>
                    <a:pt x="f242" y="f237"/>
                    <a:pt x="f243" y="f244"/>
                    <a:pt x="f245" y="f177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59"/>
                  </a:cubicBezTo>
                  <a:cubicBezTo>
                    <a:pt x="f261" y="f259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69"/>
                  </a:cubicBezTo>
                  <a:cubicBezTo>
                    <a:pt x="f271" y="f269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5"/>
                  </a:cubicBezTo>
                  <a:cubicBezTo>
                    <a:pt x="f287" y="f285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5" y="f6"/>
                  </a:cubicBezTo>
                  <a:lnTo>
                    <a:pt x="f5" y="f6"/>
                  </a:ln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3"/>
                  </a:cubicBezTo>
                  <a:cubicBezTo>
                    <a:pt x="f305" y="f303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3"/>
                  </a:cubicBezTo>
                  <a:cubicBezTo>
                    <a:pt x="f315" y="f313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29"/>
                  </a:cubicBezTo>
                  <a:cubicBezTo>
                    <a:pt x="f331" y="f329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39"/>
                  </a:cubicBezTo>
                  <a:cubicBezTo>
                    <a:pt x="f341" y="f339"/>
                    <a:pt x="f342" y="f343"/>
                    <a:pt x="f344" y="f345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5"/>
                  </a:cubicBezTo>
                  <a:cubicBezTo>
                    <a:pt x="f357" y="f355"/>
                    <a:pt x="f358" y="f359"/>
                    <a:pt x="f360" y="f361"/>
                  </a:cubicBezTo>
                  <a:cubicBezTo>
                    <a:pt x="f362" y="f363"/>
                    <a:pt x="f364" y="f365"/>
                    <a:pt x="f366" y="f365"/>
                  </a:cubicBezTo>
                  <a:cubicBezTo>
                    <a:pt x="f367" y="f365"/>
                    <a:pt x="f368" y="f369"/>
                    <a:pt x="f370" y="f351"/>
                  </a:cubicBezTo>
                  <a:cubicBezTo>
                    <a:pt x="f371" y="f372"/>
                    <a:pt x="f373" y="f374"/>
                    <a:pt x="f375" y="f109"/>
                  </a:cubicBezTo>
                  <a:cubicBezTo>
                    <a:pt x="f376" y="f377"/>
                    <a:pt x="f378" y="f379"/>
                    <a:pt x="f380" y="f379"/>
                  </a:cubicBezTo>
                  <a:cubicBezTo>
                    <a:pt x="f381" y="f379"/>
                    <a:pt x="f382" y="f383"/>
                    <a:pt x="f384" y="f383"/>
                  </a:cubicBezTo>
                  <a:cubicBezTo>
                    <a:pt x="f385" y="f383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399"/>
                  </a:cubicBezTo>
                  <a:cubicBezTo>
                    <a:pt x="f401" y="f399"/>
                    <a:pt x="f402" y="f403"/>
                    <a:pt x="f404" y="f405"/>
                  </a:cubicBezTo>
                  <a:cubicBezTo>
                    <a:pt x="f406" y="f407"/>
                    <a:pt x="f408" y="f409"/>
                    <a:pt x="f410" y="f409"/>
                  </a:cubicBezTo>
                  <a:cubicBezTo>
                    <a:pt x="f411" y="f409"/>
                    <a:pt x="f412" y="f413"/>
                    <a:pt x="f414" y="f415"/>
                  </a:cubicBezTo>
                  <a:cubicBezTo>
                    <a:pt x="f416" y="f417"/>
                    <a:pt x="f418" y="f419"/>
                    <a:pt x="f3" y="f420"/>
                  </a:cubicBezTo>
                  <a:lnTo>
                    <a:pt x="f3" y="f421"/>
                  </a:lnTo>
                  <a:cubicBezTo>
                    <a:pt x="f422" y="f423"/>
                    <a:pt x="f424" y="f425"/>
                    <a:pt x="f426" y="f427"/>
                  </a:cubicBezTo>
                  <a:cubicBezTo>
                    <a:pt x="f428" y="f429"/>
                    <a:pt x="f430" y="f429"/>
                    <a:pt x="f431" y="f432"/>
                  </a:cubicBezTo>
                  <a:cubicBezTo>
                    <a:pt x="f433" y="f434"/>
                    <a:pt x="f435" y="f436"/>
                    <a:pt x="f437" y="f436"/>
                  </a:cubicBezTo>
                  <a:cubicBezTo>
                    <a:pt x="f438" y="f436"/>
                    <a:pt x="f439" y="f440"/>
                    <a:pt x="f441" y="f110"/>
                  </a:cubicBezTo>
                  <a:cubicBezTo>
                    <a:pt x="f442" y="f443"/>
                    <a:pt x="f444" y="f2"/>
                    <a:pt x="f13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410;p18">
              <a:extLst>
                <a:ext uri="{FF2B5EF4-FFF2-40B4-BE49-F238E27FC236}">
                  <a16:creationId xmlns:a16="http://schemas.microsoft.com/office/drawing/2014/main" id="{A360A9F2-A194-4DE9-AFCC-57749B95FB07}"/>
                </a:ext>
              </a:extLst>
            </p:cNvPr>
            <p:cNvSpPr/>
            <p:nvPr/>
          </p:nvSpPr>
          <p:spPr>
            <a:xfrm rot="10799991">
              <a:off x="-9702" y="-773801"/>
              <a:ext cx="3249055" cy="1126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105"/>
                <a:gd name="f4" fmla="val 54807"/>
                <a:gd name="f5" fmla="val 51970"/>
                <a:gd name="f6" fmla="val 49709"/>
                <a:gd name="f7" fmla="val 47663"/>
                <a:gd name="f8" fmla="val 445"/>
                <a:gd name="f9" fmla="val 46225"/>
                <a:gd name="f10" fmla="val 1571"/>
                <a:gd name="f11" fmla="val 45368"/>
                <a:gd name="f12" fmla="val 2240"/>
                <a:gd name="f13" fmla="val 44991"/>
                <a:gd name="f14" fmla="val 3391"/>
                <a:gd name="f15" fmla="val 43840"/>
                <a:gd name="f16" fmla="val 3831"/>
                <a:gd name="f17" fmla="val 43517"/>
                <a:gd name="f18" fmla="val 3949"/>
                <a:gd name="f19" fmla="val 43180"/>
                <a:gd name="f20" fmla="val 3986"/>
                <a:gd name="f21" fmla="val 42839"/>
                <a:gd name="f22" fmla="val 42274"/>
                <a:gd name="f23" fmla="val 41694"/>
                <a:gd name="f24" fmla="val 3885"/>
                <a:gd name="f25" fmla="val 41135"/>
                <a:gd name="f26" fmla="val 40895"/>
                <a:gd name="f27" fmla="val 40659"/>
                <a:gd name="f28" fmla="val 3903"/>
                <a:gd name="f29" fmla="val 40430"/>
                <a:gd name="f30" fmla="val 3956"/>
                <a:gd name="f31" fmla="val 36161"/>
                <a:gd name="f32" fmla="val 4898"/>
                <a:gd name="f33" fmla="val 39802"/>
                <a:gd name="f34" fmla="val 6509"/>
                <a:gd name="f35" fmla="val 42627"/>
                <a:gd name="f36" fmla="val 6593"/>
                <a:gd name="f37" fmla="val 42785"/>
                <a:gd name="f38" fmla="val 6597"/>
                <a:gd name="f39" fmla="val 42949"/>
                <a:gd name="f40" fmla="val 6599"/>
                <a:gd name="f41" fmla="val 43118"/>
                <a:gd name="f42" fmla="val 44100"/>
                <a:gd name="f43" fmla="val 45248"/>
                <a:gd name="f44" fmla="val 6536"/>
                <a:gd name="f45" fmla="val 46388"/>
                <a:gd name="f46" fmla="val 47902"/>
                <a:gd name="f47" fmla="val 49405"/>
                <a:gd name="f48" fmla="val 6646"/>
                <a:gd name="f49" fmla="val 50494"/>
                <a:gd name="f50" fmla="val 7157"/>
                <a:gd name="f51" fmla="val 52733"/>
                <a:gd name="f52" fmla="val 8246"/>
                <a:gd name="f53" fmla="val 50452"/>
                <a:gd name="f54" fmla="val 10547"/>
                <a:gd name="f55" fmla="val 48569"/>
                <a:gd name="f56" fmla="val 10735"/>
                <a:gd name="f57" fmla="val 48485"/>
                <a:gd name="f58" fmla="val 10743"/>
                <a:gd name="f59" fmla="val 48403"/>
                <a:gd name="f60" fmla="val 10746"/>
                <a:gd name="f61" fmla="val 48322"/>
                <a:gd name="f62" fmla="val 47453"/>
                <a:gd name="f63" fmla="val 46737"/>
                <a:gd name="f64" fmla="val 10360"/>
                <a:gd name="f65" fmla="val 45933"/>
                <a:gd name="f66" fmla="val 10150"/>
                <a:gd name="f67" fmla="val 44363"/>
                <a:gd name="f68" fmla="val 9710"/>
                <a:gd name="f69" fmla="val 42752"/>
                <a:gd name="f70" fmla="val 9626"/>
                <a:gd name="f71" fmla="val 41120"/>
                <a:gd name="f72" fmla="val 9501"/>
                <a:gd name="f73" fmla="val 40776"/>
                <a:gd name="f74" fmla="val 9470"/>
                <a:gd name="f75" fmla="val 40436"/>
                <a:gd name="f76" fmla="val 9456"/>
                <a:gd name="f77" fmla="val 40101"/>
                <a:gd name="f78" fmla="val 36772"/>
                <a:gd name="f79" fmla="val 33867"/>
                <a:gd name="f80" fmla="val 10854"/>
                <a:gd name="f81" fmla="val 30616"/>
                <a:gd name="f82" fmla="val 11405"/>
                <a:gd name="f83" fmla="val 28932"/>
                <a:gd name="f84" fmla="val 11691"/>
                <a:gd name="f85" fmla="val 27464"/>
                <a:gd name="f86" fmla="val 12168"/>
                <a:gd name="f87" fmla="val 25820"/>
                <a:gd name="f88" fmla="val 25423"/>
                <a:gd name="f89" fmla="val 25014"/>
                <a:gd name="f90" fmla="val 12140"/>
                <a:gd name="f91" fmla="val 24590"/>
                <a:gd name="f92" fmla="val 12075"/>
                <a:gd name="f93" fmla="val 21241"/>
                <a:gd name="f94" fmla="val 11545"/>
                <a:gd name="f95" fmla="val 12413"/>
                <a:gd name="f96" fmla="val 8689"/>
                <a:gd name="f97" fmla="val 6619"/>
                <a:gd name="f98" fmla="val 2568"/>
                <a:gd name="f99" fmla="val 10085"/>
                <a:gd name="f100" fmla="val 1826"/>
                <a:gd name="f101" fmla="val 14648"/>
                <a:gd name="f102" fmla="val 2597"/>
                <a:gd name="f103" fmla="val 14833"/>
                <a:gd name="f104" fmla="val 3317"/>
                <a:gd name="f105" fmla="val 14907"/>
                <a:gd name="f106" fmla="val 4003"/>
                <a:gd name="f107" fmla="val 6749"/>
                <a:gd name="f108" fmla="val 8961"/>
                <a:gd name="f109" fmla="val 13723"/>
                <a:gd name="f110" fmla="val 11839"/>
                <a:gd name="f111" fmla="val 12317"/>
                <a:gd name="f112" fmla="val 12813"/>
                <a:gd name="f113" fmla="val 13756"/>
                <a:gd name="f114" fmla="val 13334"/>
                <a:gd name="f115" fmla="val 13832"/>
                <a:gd name="f116" fmla="val 17330"/>
                <a:gd name="f117" fmla="val 14397"/>
                <a:gd name="f118" fmla="val 21013"/>
                <a:gd name="f119" fmla="val 15841"/>
                <a:gd name="f120" fmla="val 24925"/>
                <a:gd name="f121" fmla="val 16636"/>
                <a:gd name="f122" fmla="val 28524"/>
                <a:gd name="f123" fmla="val 17368"/>
                <a:gd name="f124" fmla="val 29026"/>
                <a:gd name="f125" fmla="val 19963"/>
                <a:gd name="f126" fmla="val 30386"/>
                <a:gd name="f127" fmla="val 22202"/>
                <a:gd name="f128" fmla="val 32123"/>
                <a:gd name="f129" fmla="val 25089"/>
                <a:gd name="f130" fmla="val 34676"/>
                <a:gd name="f131" fmla="val 26261"/>
                <a:gd name="f132" fmla="val 38735"/>
                <a:gd name="f133" fmla="val 26407"/>
                <a:gd name="f134" fmla="val 39249"/>
                <a:gd name="f135" fmla="val 26423"/>
                <a:gd name="f136" fmla="val 39791"/>
                <a:gd name="f137" fmla="val 26431"/>
                <a:gd name="f138" fmla="val 40353"/>
                <a:gd name="f139" fmla="val 44299"/>
                <a:gd name="f140" fmla="val 49243"/>
                <a:gd name="f141" fmla="val 26013"/>
                <a:gd name="f142" fmla="val 52503"/>
                <a:gd name="f143" fmla="val 24712"/>
                <a:gd name="f144" fmla="val 53967"/>
                <a:gd name="f145" fmla="val 24106"/>
                <a:gd name="f146" fmla="val 55264"/>
                <a:gd name="f147" fmla="val 23206"/>
                <a:gd name="f148" fmla="val 56645"/>
                <a:gd name="f149" fmla="val 22411"/>
                <a:gd name="f150" fmla="val 58495"/>
                <a:gd name="f151" fmla="val 21348"/>
                <a:gd name="f152" fmla="val 61233"/>
                <a:gd name="f153" fmla="val 19712"/>
                <a:gd name="f154" fmla="val 63710"/>
                <a:gd name="f155" fmla="val 63867"/>
                <a:gd name="f156" fmla="val 64023"/>
                <a:gd name="f157" fmla="val 19719"/>
                <a:gd name="f158" fmla="val 64178"/>
                <a:gd name="f159" fmla="val 19733"/>
                <a:gd name="f160" fmla="val 65433"/>
                <a:gd name="f161" fmla="val 19837"/>
                <a:gd name="f162" fmla="val 66605"/>
                <a:gd name="f163" fmla="val 20298"/>
                <a:gd name="f164" fmla="val 67923"/>
                <a:gd name="f165" fmla="val 20402"/>
                <a:gd name="f166" fmla="val 69765"/>
                <a:gd name="f167" fmla="val 20549"/>
                <a:gd name="f168" fmla="val 71459"/>
                <a:gd name="f169" fmla="val 20883"/>
                <a:gd name="f170" fmla="val 73196"/>
                <a:gd name="f171" fmla="val 21448"/>
                <a:gd name="f172" fmla="val 79473"/>
                <a:gd name="f173" fmla="val 23499"/>
                <a:gd name="f174" fmla="val 80477"/>
                <a:gd name="f175" fmla="val 26031"/>
                <a:gd name="f176" fmla="val 84118"/>
                <a:gd name="f177" fmla="val 30383"/>
                <a:gd name="f178" fmla="val 86148"/>
                <a:gd name="f179" fmla="val 32789"/>
                <a:gd name="f180" fmla="val 89203"/>
                <a:gd name="f181" fmla="val 34065"/>
                <a:gd name="f182" fmla="val 92592"/>
                <a:gd name="f183" fmla="val 34860"/>
                <a:gd name="f184" fmla="val 95542"/>
                <a:gd name="f185" fmla="val 35551"/>
                <a:gd name="f186" fmla="val 97384"/>
                <a:gd name="f187" fmla="val 36932"/>
                <a:gd name="f188" fmla="val 100187"/>
                <a:gd name="f189" fmla="val 38104"/>
                <a:gd name="f190" fmla="val 103159"/>
                <a:gd name="f191" fmla="val 39338"/>
                <a:gd name="f192" fmla="val 105502"/>
                <a:gd name="f193" fmla="val 40970"/>
                <a:gd name="f194" fmla="val 108243"/>
                <a:gd name="f195" fmla="val 42456"/>
                <a:gd name="f196" fmla="val 110566"/>
                <a:gd name="f197" fmla="val 43711"/>
                <a:gd name="f198" fmla="val 113369"/>
                <a:gd name="f199" fmla="val 43899"/>
                <a:gd name="f200" fmla="val 115671"/>
                <a:gd name="f201" fmla="val 45134"/>
                <a:gd name="f202" fmla="val 117617"/>
                <a:gd name="f203" fmla="val 46159"/>
                <a:gd name="f204" fmla="val 119542"/>
                <a:gd name="f205" fmla="val 46598"/>
                <a:gd name="f206" fmla="val 121843"/>
                <a:gd name="f207" fmla="val 46891"/>
                <a:gd name="f208" fmla="val 125087"/>
                <a:gd name="f209" fmla="val 47310"/>
                <a:gd name="f210" fmla="val 128393"/>
                <a:gd name="f211" fmla="val 47289"/>
                <a:gd name="f212" fmla="val 131406"/>
                <a:gd name="f213" fmla="val 48063"/>
                <a:gd name="f214" fmla="val 131782"/>
                <a:gd name="f215" fmla="val 48168"/>
                <a:gd name="f216" fmla="val 132180"/>
                <a:gd name="f217" fmla="val 48272"/>
                <a:gd name="f218" fmla="val 132556"/>
                <a:gd name="f219" fmla="val 48398"/>
                <a:gd name="f220" fmla="val 134774"/>
                <a:gd name="f221" fmla="val 49172"/>
                <a:gd name="f222" fmla="val 136846"/>
                <a:gd name="f223" fmla="val 49402"/>
                <a:gd name="f224" fmla="val 139147"/>
                <a:gd name="f225" fmla="val 49904"/>
                <a:gd name="f226" fmla="val 142468"/>
                <a:gd name="f227" fmla="val 50625"/>
                <a:gd name="f228" fmla="val 145196"/>
                <a:gd name="f229" fmla="val 148410"/>
                <a:gd name="f230" fmla="val 148558"/>
                <a:gd name="f231" fmla="val 148706"/>
                <a:gd name="f232" fmla="val 54798"/>
                <a:gd name="f233" fmla="val 148856"/>
                <a:gd name="f234" fmla="val 54780"/>
                <a:gd name="f235" fmla="val 152245"/>
                <a:gd name="f236" fmla="val 54382"/>
                <a:gd name="f237" fmla="val 155761"/>
                <a:gd name="f238" fmla="val 49256"/>
                <a:gd name="f239" fmla="val 157058"/>
                <a:gd name="f240" fmla="val 47038"/>
                <a:gd name="f241" fmla="val 158041"/>
                <a:gd name="f242" fmla="val 45385"/>
                <a:gd name="f243" fmla="val 157874"/>
                <a:gd name="f244" fmla="val 43627"/>
                <a:gd name="f245" fmla="val 157853"/>
                <a:gd name="f246" fmla="val 41828"/>
                <a:gd name="f247" fmla="val 157811"/>
                <a:gd name="f248" fmla="val 36953"/>
                <a:gd name="f249" fmla="val 32057"/>
                <a:gd name="f250" fmla="val 27181"/>
                <a:gd name="f251" fmla="val 26888"/>
                <a:gd name="f252" fmla="val 158104"/>
                <a:gd name="f253" fmla="val 23352"/>
                <a:gd name="f254" fmla="val 23290"/>
                <a:gd name="f255" fmla="val 154003"/>
                <a:gd name="f256" fmla="val 22306"/>
                <a:gd name="f257" fmla="val 150111"/>
                <a:gd name="f258" fmla="val 146240"/>
                <a:gd name="f259" fmla="val 19858"/>
                <a:gd name="f260" fmla="val 142564"/>
                <a:gd name="f261" fmla="val 18894"/>
                <a:gd name="f262" fmla="val 139181"/>
                <a:gd name="f263" fmla="val 18329"/>
                <a:gd name="f264" fmla="val 136142"/>
                <a:gd name="f265" fmla="val 132193"/>
                <a:gd name="f266" fmla="val 128826"/>
                <a:gd name="f267" fmla="val 19283"/>
                <a:gd name="f268" fmla="val 126154"/>
                <a:gd name="f269" fmla="val 21553"/>
                <a:gd name="f270" fmla="val 122717"/>
                <a:gd name="f271" fmla="val 24498"/>
                <a:gd name="f272" fmla="val 120853"/>
                <a:gd name="f273" fmla="val 27091"/>
                <a:gd name="f274" fmla="val 115551"/>
                <a:gd name="f275" fmla="val 114525"/>
                <a:gd name="f276" fmla="val 113370"/>
                <a:gd name="f277" fmla="val 26994"/>
                <a:gd name="f278" fmla="val 112051"/>
                <a:gd name="f279" fmla="val 26784"/>
                <a:gd name="f280" fmla="val 102782"/>
                <a:gd name="f281" fmla="val 25277"/>
                <a:gd name="f282" fmla="val 92822"/>
                <a:gd name="f283" fmla="val 21386"/>
                <a:gd name="f284" fmla="val 83804"/>
                <a:gd name="f285" fmla="val 17075"/>
                <a:gd name="f286" fmla="val 76083"/>
                <a:gd name="f287" fmla="val 13414"/>
                <a:gd name="f288" fmla="val 72547"/>
                <a:gd name="f289" fmla="val 7932"/>
                <a:gd name="f290" fmla="val 65684"/>
                <a:gd name="f291" fmla="val 62739"/>
                <a:gd name="f292" fmla="val 2072"/>
                <a:gd name="f293" fmla="val 56852"/>
                <a:gd name="f294" fmla="*/ f0 1 158105"/>
                <a:gd name="f295" fmla="*/ f1 1 54807"/>
                <a:gd name="f296" fmla="val f2"/>
                <a:gd name="f297" fmla="val f3"/>
                <a:gd name="f298" fmla="val f4"/>
                <a:gd name="f299" fmla="+- f298 0 f296"/>
                <a:gd name="f300" fmla="+- f297 0 f296"/>
                <a:gd name="f301" fmla="*/ f300 1 158105"/>
                <a:gd name="f302" fmla="*/ f299 1 54807"/>
                <a:gd name="f303" fmla="*/ f296 1 f301"/>
                <a:gd name="f304" fmla="*/ f297 1 f301"/>
                <a:gd name="f305" fmla="*/ f296 1 f302"/>
                <a:gd name="f306" fmla="*/ f298 1 f302"/>
                <a:gd name="f307" fmla="*/ f303 f294 1"/>
                <a:gd name="f308" fmla="*/ f304 f294 1"/>
                <a:gd name="f309" fmla="*/ f306 f295 1"/>
                <a:gd name="f310" fmla="*/ f305 f2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7" t="f310" r="f308" b="f309"/>
              <a:pathLst>
                <a:path w="158105" h="548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7"/>
                  </a:cubicBezTo>
                  <a:cubicBezTo>
                    <a:pt x="f139" y="f137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3"/>
                  </a:cubicBezTo>
                  <a:cubicBezTo>
                    <a:pt x="f155" y="f153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4"/>
                    <a:pt x="f229" y="f4"/>
                  </a:cubicBezTo>
                  <a:cubicBezTo>
                    <a:pt x="f230" y="f4"/>
                    <a:pt x="f231" y="f232"/>
                    <a:pt x="f233" y="f234"/>
                  </a:cubicBezTo>
                  <a:cubicBezTo>
                    <a:pt x="f235" y="f236"/>
                    <a:pt x="f237" y="f238"/>
                    <a:pt x="f239" y="f240"/>
                  </a:cubicBez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5" y="f249"/>
                    <a:pt x="f245" y="f250"/>
                  </a:cubicBezTo>
                  <a:cubicBezTo>
                    <a:pt x="f245" y="f251"/>
                    <a:pt x="f252" y="f253"/>
                    <a:pt x="f245" y="f254"/>
                  </a:cubicBezTo>
                  <a:cubicBezTo>
                    <a:pt x="f255" y="f256"/>
                    <a:pt x="f257" y="f169"/>
                    <a:pt x="f258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3"/>
                  </a:cubicBezTo>
                  <a:cubicBezTo>
                    <a:pt x="f275" y="f273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16"/>
                  </a:cubicBezTo>
                  <a:cubicBezTo>
                    <a:pt x="f291" y="f292"/>
                    <a:pt x="f29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411;p18">
              <a:extLst>
                <a:ext uri="{FF2B5EF4-FFF2-40B4-BE49-F238E27FC236}">
                  <a16:creationId xmlns:a16="http://schemas.microsoft.com/office/drawing/2014/main" id="{8D68443F-A374-4F69-950A-A1D20ADCA536}"/>
                </a:ext>
              </a:extLst>
            </p:cNvPr>
            <p:cNvSpPr/>
            <p:nvPr/>
          </p:nvSpPr>
          <p:spPr>
            <a:xfrm rot="10799991">
              <a:off x="2289602" y="-187662"/>
              <a:ext cx="1440271" cy="3702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412;p18">
              <a:extLst>
                <a:ext uri="{FF2B5EF4-FFF2-40B4-BE49-F238E27FC236}">
                  <a16:creationId xmlns:a16="http://schemas.microsoft.com/office/drawing/2014/main" id="{76E8B195-5BBE-4965-8107-5972BFA58651}"/>
                </a:ext>
              </a:extLst>
            </p:cNvPr>
            <p:cNvSpPr/>
            <p:nvPr/>
          </p:nvSpPr>
          <p:spPr>
            <a:xfrm rot="10799991">
              <a:off x="2770101" y="331927"/>
              <a:ext cx="1786655" cy="433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42"/>
                <a:gd name="f4" fmla="val 21093"/>
                <a:gd name="f5" fmla="val 37198"/>
                <a:gd name="f6" fmla="val 34498"/>
                <a:gd name="f7" fmla="val 31728"/>
                <a:gd name="f8" fmla="val 377"/>
                <a:gd name="f9" fmla="val 29189"/>
                <a:gd name="f10" fmla="val 718"/>
                <a:gd name="f11" fmla="val 25548"/>
                <a:gd name="f12" fmla="val 1221"/>
                <a:gd name="f13" fmla="val 14605"/>
                <a:gd name="f14" fmla="val 5133"/>
                <a:gd name="f15" fmla="val 7909"/>
                <a:gd name="f16" fmla="val 9297"/>
                <a:gd name="f17" fmla="val 2825"/>
                <a:gd name="f18" fmla="val 12456"/>
                <a:gd name="f19" fmla="val 16348"/>
                <a:gd name="f20" fmla="val 7240"/>
                <a:gd name="f21" fmla="val 18524"/>
                <a:gd name="f22" fmla="val 11694"/>
                <a:gd name="f23" fmla="val 19868"/>
                <a:gd name="f24" fmla="val 16154"/>
                <a:gd name="f25" fmla="val 21092"/>
                <a:gd name="f26" fmla="val 20529"/>
                <a:gd name="f27" fmla="val 23717"/>
                <a:gd name="f28" fmla="val 26860"/>
                <a:gd name="f29" fmla="val 20442"/>
                <a:gd name="f30" fmla="val 29921"/>
                <a:gd name="f31" fmla="val 18713"/>
                <a:gd name="f32" fmla="val 35196"/>
                <a:gd name="f33" fmla="val 15733"/>
                <a:gd name="f34" fmla="val 39987"/>
                <a:gd name="f35" fmla="val 12123"/>
                <a:gd name="f36" fmla="val 46322"/>
                <a:gd name="f37" fmla="val 47550"/>
                <a:gd name="f38" fmla="val 48837"/>
                <a:gd name="f39" fmla="val 12259"/>
                <a:gd name="f40" fmla="val 50196"/>
                <a:gd name="f41" fmla="val 12561"/>
                <a:gd name="f42" fmla="val 53970"/>
                <a:gd name="f43" fmla="val 13396"/>
                <a:gd name="f44" fmla="val 56580"/>
                <a:gd name="f45" fmla="val 14325"/>
                <a:gd name="f46" fmla="val 60359"/>
                <a:gd name="f47" fmla="val 60938"/>
                <a:gd name="f48" fmla="val 61544"/>
                <a:gd name="f49" fmla="val 14303"/>
                <a:gd name="f50" fmla="val 62185"/>
                <a:gd name="f51" fmla="val 14256"/>
                <a:gd name="f52" fmla="val 66566"/>
                <a:gd name="f53" fmla="val 13916"/>
                <a:gd name="f54" fmla="val 70775"/>
                <a:gd name="f55" fmla="val 12868"/>
                <a:gd name="f56" fmla="val 75177"/>
                <a:gd name="f57" fmla="val 75380"/>
                <a:gd name="f58" fmla="val 75582"/>
                <a:gd name="f59" fmla="val 12870"/>
                <a:gd name="f60" fmla="val 75786"/>
                <a:gd name="f61" fmla="val 12875"/>
                <a:gd name="f62" fmla="val 75953"/>
                <a:gd name="f63" fmla="val 12877"/>
                <a:gd name="f64" fmla="val 76189"/>
                <a:gd name="f65" fmla="val 12879"/>
                <a:gd name="f66" fmla="val 76474"/>
                <a:gd name="f67" fmla="val 79285"/>
                <a:gd name="f68" fmla="val 86941"/>
                <a:gd name="f69" fmla="val 12640"/>
                <a:gd name="f70" fmla="val 82439"/>
                <a:gd name="f71" fmla="val 82385"/>
                <a:gd name="f72" fmla="val 9255"/>
                <a:gd name="f73" fmla="val 82204"/>
                <a:gd name="f74" fmla="val 9237"/>
                <a:gd name="f75" fmla="val 81923"/>
                <a:gd name="f76" fmla="val 80267"/>
                <a:gd name="f77" fmla="val 75111"/>
                <a:gd name="f78" fmla="val 9856"/>
                <a:gd name="f79" fmla="val 71535"/>
                <a:gd name="f80" fmla="val 67804"/>
                <a:gd name="f81" fmla="val 65792"/>
                <a:gd name="f82" fmla="val 9183"/>
                <a:gd name="f83" fmla="val 71266"/>
                <a:gd name="f84" fmla="val 6430"/>
                <a:gd name="f85" fmla="val 73526"/>
                <a:gd name="f86" fmla="val 5301"/>
                <a:gd name="f87" fmla="val 79322"/>
                <a:gd name="f88" fmla="val 4736"/>
                <a:gd name="f89" fmla="val 75555"/>
                <a:gd name="f90" fmla="val 2246"/>
                <a:gd name="f91" fmla="val 74781"/>
                <a:gd name="f92" fmla="val 1733"/>
                <a:gd name="f93" fmla="val 72961"/>
                <a:gd name="f94" fmla="val 1629"/>
                <a:gd name="f95" fmla="val 71080"/>
                <a:gd name="f96" fmla="val 69783"/>
                <a:gd name="f97" fmla="val 68458"/>
                <a:gd name="f98" fmla="val 1678"/>
                <a:gd name="f99" fmla="val 67427"/>
                <a:gd name="f100" fmla="val 66963"/>
                <a:gd name="f101" fmla="val 66559"/>
                <a:gd name="f102" fmla="val 1668"/>
                <a:gd name="f103" fmla="val 66244"/>
                <a:gd name="f104" fmla="val 1639"/>
                <a:gd name="f105" fmla="val 64085"/>
                <a:gd name="f106" fmla="val 1424"/>
                <a:gd name="f107" fmla="val 62306"/>
                <a:gd name="f108" fmla="val 958"/>
                <a:gd name="f109" fmla="val 60486"/>
                <a:gd name="f110" fmla="val 59290"/>
                <a:gd name="f111" fmla="val 58076"/>
                <a:gd name="f112" fmla="val 1159"/>
                <a:gd name="f113" fmla="val 56724"/>
                <a:gd name="f114" fmla="val 1765"/>
                <a:gd name="f115" fmla="val 54627"/>
                <a:gd name="f116" fmla="val 2701"/>
                <a:gd name="f117" fmla="val 54021"/>
                <a:gd name="f118" fmla="val 4961"/>
                <a:gd name="f119" fmla="val 51443"/>
                <a:gd name="f120" fmla="val 51140"/>
                <a:gd name="f121" fmla="val 50810"/>
                <a:gd name="f122" fmla="val 4929"/>
                <a:gd name="f123" fmla="val 50447"/>
                <a:gd name="f124" fmla="val 4861"/>
                <a:gd name="f125" fmla="val 46890"/>
                <a:gd name="f126" fmla="val 4192"/>
                <a:gd name="f127" fmla="val 45195"/>
                <a:gd name="f128" fmla="val 1137"/>
                <a:gd name="f129" fmla="val 41408"/>
                <a:gd name="f130" fmla="val 384"/>
                <a:gd name="f131" fmla="val 40055"/>
                <a:gd name="f132" fmla="val 107"/>
                <a:gd name="f133" fmla="val 38637"/>
                <a:gd name="f134" fmla="*/ f0 1 86942"/>
                <a:gd name="f135" fmla="*/ f1 1 21093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6942"/>
                <a:gd name="f142" fmla="*/ f139 1 21093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6942" h="210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16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98"/>
                  </a:cubicBezTo>
                  <a:cubicBezTo>
                    <a:pt x="f100" y="f98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413;p18">
              <a:extLst>
                <a:ext uri="{FF2B5EF4-FFF2-40B4-BE49-F238E27FC236}">
                  <a16:creationId xmlns:a16="http://schemas.microsoft.com/office/drawing/2014/main" id="{ABCECC84-7973-4F37-9308-734C4E7D6277}"/>
                </a:ext>
              </a:extLst>
            </p:cNvPr>
            <p:cNvSpPr/>
            <p:nvPr/>
          </p:nvSpPr>
          <p:spPr>
            <a:xfrm rot="10799991">
              <a:off x="4039974" y="-502371"/>
              <a:ext cx="4259439" cy="1106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2"/>
                <a:gd name="f4" fmla="val 53868"/>
                <a:gd name="f5" fmla="val 5019"/>
                <a:gd name="f6" fmla="val 1"/>
                <a:gd name="f7" fmla="val 4943"/>
                <a:gd name="f8" fmla="val 4867"/>
                <a:gd name="f9" fmla="val 3"/>
                <a:gd name="f10" fmla="val 4792"/>
                <a:gd name="f11" fmla="val 9"/>
                <a:gd name="f12" fmla="val 365"/>
                <a:gd name="f13" fmla="val 6110"/>
                <a:gd name="f14" fmla="val 2269"/>
                <a:gd name="f15" fmla="val 7554"/>
                <a:gd name="f16" fmla="val 2750"/>
                <a:gd name="f17" fmla="val 10550"/>
                <a:gd name="f18" fmla="val 3749"/>
                <a:gd name="f19" fmla="val 13282"/>
                <a:gd name="f20" fmla="val 4152"/>
                <a:gd name="f21" fmla="val 15960"/>
                <a:gd name="f22" fmla="val 5276"/>
                <a:gd name="f23" fmla="val 16259"/>
                <a:gd name="f24" fmla="val 6096"/>
                <a:gd name="f25" fmla="val 17026"/>
                <a:gd name="f26" fmla="val 6165"/>
                <a:gd name="f27" fmla="val 18748"/>
                <a:gd name="f28" fmla="val 7040"/>
                <a:gd name="f29" fmla="val 19372"/>
                <a:gd name="f30" fmla="val 7361"/>
                <a:gd name="f31" fmla="val 19898"/>
                <a:gd name="f32" fmla="val 7715"/>
                <a:gd name="f33" fmla="val 20381"/>
                <a:gd name="f34" fmla="val 8070"/>
                <a:gd name="f35" fmla="val 20951"/>
                <a:gd name="f36" fmla="val 8563"/>
                <a:gd name="f37" fmla="val 21482"/>
                <a:gd name="f38" fmla="val 9033"/>
                <a:gd name="f39" fmla="val 22075"/>
                <a:gd name="f40" fmla="val 9425"/>
                <a:gd name="f41" fmla="val 21660"/>
                <a:gd name="f42" fmla="val 9035"/>
                <a:gd name="f43" fmla="val 22727"/>
                <a:gd name="f44" fmla="val 9813"/>
                <a:gd name="f45" fmla="val 23834"/>
                <a:gd name="f46" fmla="val 10422"/>
                <a:gd name="f47" fmla="val 25709"/>
                <a:gd name="f48" fmla="val 25962"/>
                <a:gd name="f49" fmla="val 26228"/>
                <a:gd name="f50" fmla="val 10411"/>
                <a:gd name="f51" fmla="val 26510"/>
                <a:gd name="f52" fmla="val 10387"/>
                <a:gd name="f53" fmla="val 26970"/>
                <a:gd name="f54" fmla="val 10348"/>
                <a:gd name="f55" fmla="val 27443"/>
                <a:gd name="f56" fmla="val 10328"/>
                <a:gd name="f57" fmla="val 27926"/>
                <a:gd name="f58" fmla="val 35317"/>
                <a:gd name="f59" fmla="val 45193"/>
                <a:gd name="f60" fmla="val 14826"/>
                <a:gd name="f61" fmla="val 49317"/>
                <a:gd name="f62" fmla="val 19029"/>
                <a:gd name="f63" fmla="val 55866"/>
                <a:gd name="f64" fmla="val 25724"/>
                <a:gd name="f65" fmla="val 69739"/>
                <a:gd name="f66" fmla="val 33927"/>
                <a:gd name="f67" fmla="val 80933"/>
                <a:gd name="f68" fmla="val 35140"/>
                <a:gd name="f69" fmla="val 81553"/>
                <a:gd name="f70" fmla="val 35208"/>
                <a:gd name="f71" fmla="val 82117"/>
                <a:gd name="f72" fmla="val 35238"/>
                <a:gd name="f73" fmla="val 82639"/>
                <a:gd name="f74" fmla="val 85816"/>
                <a:gd name="f75" fmla="val 87431"/>
                <a:gd name="f76" fmla="val 34128"/>
                <a:gd name="f77" fmla="val 90558"/>
                <a:gd name="f78" fmla="val 33696"/>
                <a:gd name="f79" fmla="val 91651"/>
                <a:gd name="f80" fmla="val 33542"/>
                <a:gd name="f81" fmla="val 92695"/>
                <a:gd name="f82" fmla="val 33469"/>
                <a:gd name="f83" fmla="val 93697"/>
                <a:gd name="f84" fmla="val 105162"/>
                <a:gd name="f85" fmla="val 111132"/>
                <a:gd name="f86" fmla="val 42997"/>
                <a:gd name="f87" fmla="val 122215"/>
                <a:gd name="f88" fmla="val 48385"/>
                <a:gd name="f89" fmla="val 130937"/>
                <a:gd name="f90" fmla="val 52618"/>
                <a:gd name="f91" fmla="val 138558"/>
                <a:gd name="f92" fmla="val 145740"/>
                <a:gd name="f93" fmla="val 156087"/>
                <a:gd name="f94" fmla="val 165520"/>
                <a:gd name="f95" fmla="val 51275"/>
                <a:gd name="f96" fmla="val 176015"/>
                <a:gd name="f97" fmla="val 179190"/>
                <a:gd name="f98" fmla="val 182462"/>
                <a:gd name="f99" fmla="val 51512"/>
                <a:gd name="f100" fmla="val 185886"/>
                <a:gd name="f101" fmla="val 52130"/>
                <a:gd name="f102" fmla="val 189010"/>
                <a:gd name="f103" fmla="val 52699"/>
                <a:gd name="f104" fmla="val 193835"/>
                <a:gd name="f105" fmla="val 53512"/>
                <a:gd name="f106" fmla="val 197692"/>
                <a:gd name="f107" fmla="val 203625"/>
                <a:gd name="f108" fmla="val 51590"/>
                <a:gd name="f109" fmla="val 198942"/>
                <a:gd name="f110" fmla="val 43907"/>
                <a:gd name="f111" fmla="val 194917"/>
                <a:gd name="f112" fmla="val 40181"/>
                <a:gd name="f113" fmla="val 190922"/>
                <a:gd name="f114" fmla="val 39019"/>
                <a:gd name="f115" fmla="val 186983"/>
                <a:gd name="f116" fmla="val 180443"/>
                <a:gd name="f117" fmla="val 174056"/>
                <a:gd name="f118" fmla="val 42224"/>
                <a:gd name="f119" fmla="val 167946"/>
                <a:gd name="f120" fmla="val 167424"/>
                <a:gd name="f121" fmla="val 166903"/>
                <a:gd name="f122" fmla="val 42200"/>
                <a:gd name="f123" fmla="val 166385"/>
                <a:gd name="f124" fmla="val 42150"/>
                <a:gd name="f125" fmla="val 153673"/>
                <a:gd name="f126" fmla="val 40856"/>
                <a:gd name="f127" fmla="val 142777"/>
                <a:gd name="f128" fmla="val 34488"/>
                <a:gd name="f129" fmla="val 129907"/>
                <a:gd name="f130" fmla="val 129452"/>
                <a:gd name="f131" fmla="val 128994"/>
                <a:gd name="f132" fmla="val 34496"/>
                <a:gd name="f133" fmla="val 128534"/>
                <a:gd name="f134" fmla="val 34512"/>
                <a:gd name="f135" fmla="val 127967"/>
                <a:gd name="f136" fmla="val 34531"/>
                <a:gd name="f137" fmla="val 127402"/>
                <a:gd name="f138" fmla="val 34541"/>
                <a:gd name="f139" fmla="val 126840"/>
                <a:gd name="f140" fmla="val 121188"/>
                <a:gd name="f141" fmla="val 115813"/>
                <a:gd name="f142" fmla="val 33595"/>
                <a:gd name="f143" fmla="val 110561"/>
                <a:gd name="f144" fmla="val 31939"/>
                <a:gd name="f145" fmla="val 105120"/>
                <a:gd name="f146" fmla="val 30202"/>
                <a:gd name="f147" fmla="val 100559"/>
                <a:gd name="f148" fmla="val 27147"/>
                <a:gd name="f149" fmla="val 95244"/>
                <a:gd name="f150" fmla="val 25515"/>
                <a:gd name="f151" fmla="val 93571"/>
                <a:gd name="f152" fmla="val 25013"/>
                <a:gd name="f153" fmla="val 91164"/>
                <a:gd name="f154" fmla="val 25473"/>
                <a:gd name="f155" fmla="val 89574"/>
                <a:gd name="f156" fmla="val 24657"/>
                <a:gd name="f157" fmla="val 88612"/>
                <a:gd name="f158" fmla="val 24176"/>
                <a:gd name="f159" fmla="val 88758"/>
                <a:gd name="f160" fmla="val 23276"/>
                <a:gd name="f161" fmla="val 87733"/>
                <a:gd name="f162" fmla="val 22837"/>
                <a:gd name="f163" fmla="val 87379"/>
                <a:gd name="f164" fmla="val 22688"/>
                <a:gd name="f165" fmla="val 86902"/>
                <a:gd name="f166" fmla="val 22663"/>
                <a:gd name="f167" fmla="val 86402"/>
                <a:gd name="f168" fmla="val 86152"/>
                <a:gd name="f169" fmla="val 85896"/>
                <a:gd name="f170" fmla="val 22670"/>
                <a:gd name="f171" fmla="val 85647"/>
                <a:gd name="f172" fmla="val 85273"/>
                <a:gd name="f173" fmla="val 84915"/>
                <a:gd name="f174" fmla="val 22656"/>
                <a:gd name="f175" fmla="val 84615"/>
                <a:gd name="f176" fmla="val 22586"/>
                <a:gd name="f177" fmla="val 81958"/>
                <a:gd name="f178" fmla="val 22000"/>
                <a:gd name="f179" fmla="val 78171"/>
                <a:gd name="f180" fmla="val 21519"/>
                <a:gd name="f181" fmla="val 76999"/>
                <a:gd name="f182" fmla="val 19426"/>
                <a:gd name="f183" fmla="val 75409"/>
                <a:gd name="f184" fmla="val 16602"/>
                <a:gd name="f185" fmla="val 75911"/>
                <a:gd name="f186" fmla="val 13965"/>
                <a:gd name="f187" fmla="val 72187"/>
                <a:gd name="f188" fmla="val 12082"/>
                <a:gd name="f189" fmla="val 72103"/>
                <a:gd name="f190" fmla="val 12040"/>
                <a:gd name="f191" fmla="val 72019"/>
                <a:gd name="f192" fmla="val 11999"/>
                <a:gd name="f193" fmla="val 71956"/>
                <a:gd name="f194" fmla="val 11957"/>
                <a:gd name="f195" fmla="val 69016"/>
                <a:gd name="f196" fmla="val 10581"/>
                <a:gd name="f197" fmla="val 65980"/>
                <a:gd name="f198" fmla="val 8752"/>
                <a:gd name="f199" fmla="val 62921"/>
                <a:gd name="f200" fmla="val 61931"/>
                <a:gd name="f201" fmla="val 60939"/>
                <a:gd name="f202" fmla="val 8944"/>
                <a:gd name="f203" fmla="val 59946"/>
                <a:gd name="f204" fmla="val 9404"/>
                <a:gd name="f205" fmla="val 57711"/>
                <a:gd name="f206" fmla="val 10460"/>
                <a:gd name="f207" fmla="val 55440"/>
                <a:gd name="f208" fmla="val 10950"/>
                <a:gd name="f209" fmla="val 52991"/>
                <a:gd name="f210" fmla="val 51704"/>
                <a:gd name="f211" fmla="val 50367"/>
                <a:gd name="f212" fmla="val 10814"/>
                <a:gd name="f213" fmla="val 48961"/>
                <a:gd name="f214" fmla="val 10555"/>
                <a:gd name="f215" fmla="val 46785"/>
                <a:gd name="f216" fmla="val 10136"/>
                <a:gd name="f217" fmla="val 45195"/>
                <a:gd name="f218" fmla="val 8818"/>
                <a:gd name="f219" fmla="val 42935"/>
                <a:gd name="f220" fmla="val 8651"/>
                <a:gd name="f221" fmla="val 42687"/>
                <a:gd name="f222" fmla="val 8629"/>
                <a:gd name="f223" fmla="val 42444"/>
                <a:gd name="f224" fmla="val 8620"/>
                <a:gd name="f225" fmla="val 42205"/>
                <a:gd name="f226" fmla="val 40780"/>
                <a:gd name="f227" fmla="val 39485"/>
                <a:gd name="f228" fmla="val 38134"/>
                <a:gd name="f229" fmla="val 37488"/>
                <a:gd name="f230" fmla="val 36828"/>
                <a:gd name="f231" fmla="val 8870"/>
                <a:gd name="f232" fmla="val 36135"/>
                <a:gd name="f233" fmla="val 34545"/>
                <a:gd name="f234" fmla="val 8170"/>
                <a:gd name="f235" fmla="val 33603"/>
                <a:gd name="f236" fmla="val 6726"/>
                <a:gd name="f237" fmla="val 32034"/>
                <a:gd name="f238" fmla="val 6328"/>
                <a:gd name="f239" fmla="val 31753"/>
                <a:gd name="f240" fmla="val 6259"/>
                <a:gd name="f241" fmla="val 31476"/>
                <a:gd name="f242" fmla="val 6231"/>
                <a:gd name="f243" fmla="val 31202"/>
                <a:gd name="f244" fmla="val 30187"/>
                <a:gd name="f245" fmla="val 29214"/>
                <a:gd name="f246" fmla="val 6608"/>
                <a:gd name="f247" fmla="val 28205"/>
                <a:gd name="f248" fmla="val 27848"/>
                <a:gd name="f249" fmla="val 27487"/>
                <a:gd name="f250" fmla="val 6561"/>
                <a:gd name="f251" fmla="val 27117"/>
                <a:gd name="f252" fmla="val 6433"/>
                <a:gd name="f253" fmla="val 26531"/>
                <a:gd name="f254" fmla="val 6224"/>
                <a:gd name="f255" fmla="val 24418"/>
                <a:gd name="f256" fmla="val 4445"/>
                <a:gd name="f257" fmla="val 24104"/>
                <a:gd name="f258" fmla="val 4006"/>
                <a:gd name="f259" fmla="val 23476"/>
                <a:gd name="f260" fmla="val 3190"/>
                <a:gd name="f261" fmla="val 24585"/>
                <a:gd name="f262" fmla="val 1495"/>
                <a:gd name="f263" fmla="val 23937"/>
                <a:gd name="f264" fmla="val 825"/>
                <a:gd name="f265" fmla="val 23491"/>
                <a:gd name="f266" fmla="val 379"/>
                <a:gd name="f267" fmla="val 23088"/>
                <a:gd name="f268" fmla="val 204"/>
                <a:gd name="f269" fmla="val 22715"/>
                <a:gd name="f270" fmla="val 21496"/>
                <a:gd name="f271" fmla="val 20590"/>
                <a:gd name="f272" fmla="val 2073"/>
                <a:gd name="f273" fmla="val 19501"/>
                <a:gd name="f274" fmla="val 2457"/>
                <a:gd name="f275" fmla="val 19083"/>
                <a:gd name="f276" fmla="val 2601"/>
                <a:gd name="f277" fmla="val 18607"/>
                <a:gd name="f278" fmla="val 2655"/>
                <a:gd name="f279" fmla="val 18103"/>
                <a:gd name="f280" fmla="val 16914"/>
                <a:gd name="f281" fmla="val 15573"/>
                <a:gd name="f282" fmla="val 2353"/>
                <a:gd name="f283" fmla="val 14500"/>
                <a:gd name="f284" fmla="val 2206"/>
                <a:gd name="f285" fmla="val 13975"/>
                <a:gd name="f286" fmla="val 2145"/>
                <a:gd name="f287" fmla="val 13442"/>
                <a:gd name="f288" fmla="val 2137"/>
                <a:gd name="f289" fmla="val 12908"/>
                <a:gd name="f290" fmla="val 12708"/>
                <a:gd name="f291" fmla="val 12508"/>
                <a:gd name="f292" fmla="val 2138"/>
                <a:gd name="f293" fmla="val 12308"/>
                <a:gd name="f294" fmla="val 11576"/>
                <a:gd name="f295" fmla="val 10849"/>
                <a:gd name="f296" fmla="val 2123"/>
                <a:gd name="f297" fmla="val 10148"/>
                <a:gd name="f298" fmla="val 1976"/>
                <a:gd name="f299" fmla="val 8481"/>
                <a:gd name="f300" fmla="val 1615"/>
                <a:gd name="f301" fmla="val 6815"/>
                <a:gd name="f302" fmla="*/ f0 1 207272"/>
                <a:gd name="f303" fmla="*/ f1 1 53868"/>
                <a:gd name="f304" fmla="val f2"/>
                <a:gd name="f305" fmla="val f3"/>
                <a:gd name="f306" fmla="val f4"/>
                <a:gd name="f307" fmla="+- f306 0 f304"/>
                <a:gd name="f308" fmla="+- f305 0 f304"/>
                <a:gd name="f309" fmla="*/ f308 1 207272"/>
                <a:gd name="f310" fmla="*/ f307 1 53868"/>
                <a:gd name="f311" fmla="*/ f304 1 f309"/>
                <a:gd name="f312" fmla="*/ f305 1 f309"/>
                <a:gd name="f313" fmla="*/ f304 1 f310"/>
                <a:gd name="f314" fmla="*/ f306 1 f310"/>
                <a:gd name="f315" fmla="*/ f311 f302 1"/>
                <a:gd name="f316" fmla="*/ f312 f302 1"/>
                <a:gd name="f317" fmla="*/ f314 f303 1"/>
                <a:gd name="f318" fmla="*/ f313 f3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5" t="f318" r="f316" b="f317"/>
              <a:pathLst>
                <a:path w="207272" h="53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87" y="f88"/>
                  </a:cubicBezTo>
                  <a:cubicBezTo>
                    <a:pt x="f89" y="f90"/>
                    <a:pt x="f91" y="f4"/>
                    <a:pt x="f92" y="f4"/>
                  </a:cubicBezTo>
                  <a:cubicBezTo>
                    <a:pt x="f93" y="f4"/>
                    <a:pt x="f94" y="f95"/>
                    <a:pt x="f96" y="f95"/>
                  </a:cubicBezTo>
                  <a:cubicBezTo>
                    <a:pt x="f97" y="f95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3" y="f108"/>
                    <a:pt x="f109" y="f110"/>
                  </a:cubicBezTo>
                  <a:cubicBezTo>
                    <a:pt x="f111" y="f112"/>
                    <a:pt x="f113" y="f114"/>
                    <a:pt x="f115" y="f114"/>
                  </a:cubicBezTo>
                  <a:cubicBezTo>
                    <a:pt x="f116" y="f114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0"/>
                  </a:cubicBezTo>
                  <a:cubicBezTo>
                    <a:pt x="f172" y="f170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198"/>
                  </a:cubicBezTo>
                  <a:cubicBezTo>
                    <a:pt x="f200" y="f198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08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4"/>
                  </a:cubicBezTo>
                  <a:cubicBezTo>
                    <a:pt x="f226" y="f224"/>
                    <a:pt x="f227" y="f202"/>
                    <a:pt x="f228" y="f202"/>
                  </a:cubicBezTo>
                  <a:cubicBezTo>
                    <a:pt x="f229" y="f202"/>
                    <a:pt x="f230" y="f231"/>
                    <a:pt x="f232" y="f220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2"/>
                  </a:cubicBezTo>
                  <a:cubicBezTo>
                    <a:pt x="f244" y="f242"/>
                    <a:pt x="f245" y="f246"/>
                    <a:pt x="f247" y="f246"/>
                  </a:cubicBezTo>
                  <a:cubicBezTo>
                    <a:pt x="f248" y="f246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68"/>
                  </a:cubicBezTo>
                  <a:cubicBezTo>
                    <a:pt x="f270" y="f268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78"/>
                  </a:cubicBezTo>
                  <a:cubicBezTo>
                    <a:pt x="f280" y="f278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2"/>
                  </a:cubicBezTo>
                  <a:cubicBezTo>
                    <a:pt x="f294" y="f292"/>
                    <a:pt x="f295" y="f296"/>
                    <a:pt x="f297" y="f298"/>
                  </a:cubicBezTo>
                  <a:cubicBezTo>
                    <a:pt x="f299" y="f300"/>
                    <a:pt x="f301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414;p18">
              <a:extLst>
                <a:ext uri="{FF2B5EF4-FFF2-40B4-BE49-F238E27FC236}">
                  <a16:creationId xmlns:a16="http://schemas.microsoft.com/office/drawing/2014/main" id="{73ECEBEC-4929-42C4-A628-9AAE1417CACE}"/>
                </a:ext>
              </a:extLst>
            </p:cNvPr>
            <p:cNvSpPr/>
            <p:nvPr/>
          </p:nvSpPr>
          <p:spPr>
            <a:xfrm rot="10799991">
              <a:off x="8216350" y="-11559"/>
              <a:ext cx="932724" cy="351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620"/>
                <a:gd name="f4" fmla="val 10421"/>
                <a:gd name="f5" fmla="val 25454"/>
                <a:gd name="f6" fmla="val 24457"/>
                <a:gd name="f7" fmla="val 23293"/>
                <a:gd name="f8" fmla="val 429"/>
                <a:gd name="f9" fmla="val 22451"/>
                <a:gd name="f10" fmla="val 545"/>
                <a:gd name="f11" fmla="val 21468"/>
                <a:gd name="f12" fmla="val 691"/>
                <a:gd name="f13" fmla="val 20986"/>
                <a:gd name="f14" fmla="val 942"/>
                <a:gd name="f15" fmla="val 20108"/>
                <a:gd name="f16" fmla="val 1319"/>
                <a:gd name="f17" fmla="val 19354"/>
                <a:gd name="f18" fmla="val 1654"/>
                <a:gd name="f19" fmla="val 18308"/>
                <a:gd name="f20" fmla="val 1675"/>
                <a:gd name="f21" fmla="val 17492"/>
                <a:gd name="f22" fmla="val 1905"/>
                <a:gd name="f23" fmla="val 16111"/>
                <a:gd name="f24" fmla="val 2282"/>
                <a:gd name="f25" fmla="val 14751"/>
                <a:gd name="f26" fmla="val 2658"/>
                <a:gd name="f27" fmla="val 13370"/>
                <a:gd name="f28" fmla="val 3077"/>
                <a:gd name="f29" fmla="val 10378"/>
                <a:gd name="f30" fmla="val 3976"/>
                <a:gd name="f31" fmla="val 7428"/>
                <a:gd name="f32" fmla="val 5127"/>
                <a:gd name="f33" fmla="val 4268"/>
                <a:gd name="f34" fmla="val 5650"/>
                <a:gd name="f35" fmla="val 2929"/>
                <a:gd name="f36" fmla="val 5859"/>
                <a:gd name="f37" fmla="val 1548"/>
                <a:gd name="f38" fmla="val 6090"/>
                <a:gd name="f39" fmla="val 188"/>
                <a:gd name="f40" fmla="val 6320"/>
                <a:gd name="f41" fmla="val 6362"/>
                <a:gd name="f42" fmla="val 10002"/>
                <a:gd name="f43" fmla="val 274"/>
                <a:gd name="f44" fmla="val 10327"/>
                <a:gd name="f45" fmla="val 534"/>
                <a:gd name="f46" fmla="val 10301"/>
                <a:gd name="f47" fmla="val 851"/>
                <a:gd name="f48" fmla="val 1276"/>
                <a:gd name="f49" fmla="val 1803"/>
                <a:gd name="f50" fmla="val 10348"/>
                <a:gd name="f51" fmla="val 2153"/>
                <a:gd name="f52" fmla="val 2244"/>
                <a:gd name="f53" fmla="val 2323"/>
                <a:gd name="f54" fmla="val 10345"/>
                <a:gd name="f55" fmla="val 2385"/>
                <a:gd name="f56" fmla="val 10337"/>
                <a:gd name="f57" fmla="val 3285"/>
                <a:gd name="f58" fmla="val 10232"/>
                <a:gd name="f59" fmla="val 4143"/>
                <a:gd name="f60" fmla="val 5022"/>
                <a:gd name="f61" fmla="val 9856"/>
                <a:gd name="f62" fmla="val 5608"/>
                <a:gd name="f63" fmla="val 9730"/>
                <a:gd name="f64" fmla="val 6193"/>
                <a:gd name="f65" fmla="val 9521"/>
                <a:gd name="f66" fmla="val 6779"/>
                <a:gd name="f67" fmla="val 9396"/>
                <a:gd name="f68" fmla="val 6842"/>
                <a:gd name="f69" fmla="val 6905"/>
                <a:gd name="f70" fmla="val 9375"/>
                <a:gd name="f71" fmla="val 6968"/>
                <a:gd name="f72" fmla="val 7112"/>
                <a:gd name="f73" fmla="val 9349"/>
                <a:gd name="f74" fmla="val 7246"/>
                <a:gd name="f75" fmla="val 9338"/>
                <a:gd name="f76" fmla="val 7375"/>
                <a:gd name="f77" fmla="val 7768"/>
                <a:gd name="f78" fmla="val 8111"/>
                <a:gd name="f79" fmla="val 9437"/>
                <a:gd name="f80" fmla="val 8537"/>
                <a:gd name="f81" fmla="val 9500"/>
                <a:gd name="f82" fmla="val 9127"/>
                <a:gd name="f83" fmla="val 9575"/>
                <a:gd name="f84" fmla="val 9809"/>
                <a:gd name="f85" fmla="val 9642"/>
                <a:gd name="f86" fmla="val 10492"/>
                <a:gd name="f87" fmla="val 11334"/>
                <a:gd name="f88" fmla="val 12177"/>
                <a:gd name="f89" fmla="val 9540"/>
                <a:gd name="f90" fmla="val 12847"/>
                <a:gd name="f91" fmla="val 9228"/>
                <a:gd name="f92" fmla="val 13328"/>
                <a:gd name="f93" fmla="val 9019"/>
                <a:gd name="f94" fmla="val 13559"/>
                <a:gd name="f95" fmla="val 8789"/>
                <a:gd name="f96" fmla="val 14165"/>
                <a:gd name="f97" fmla="val 8684"/>
                <a:gd name="f98" fmla="val 14919"/>
                <a:gd name="f99" fmla="val 8538"/>
                <a:gd name="f100" fmla="val 15735"/>
                <a:gd name="f101" fmla="val 8517"/>
                <a:gd name="f102" fmla="val 16488"/>
                <a:gd name="f103" fmla="val 8412"/>
                <a:gd name="f104" fmla="val 19124"/>
                <a:gd name="f105" fmla="val 8098"/>
                <a:gd name="f106" fmla="val 21028"/>
                <a:gd name="f107" fmla="val 7115"/>
                <a:gd name="f108" fmla="val 23267"/>
                <a:gd name="f109" fmla="val 6131"/>
                <a:gd name="f110" fmla="val 24857"/>
                <a:gd name="f111" fmla="val 5462"/>
                <a:gd name="f112" fmla="val 27473"/>
                <a:gd name="f113" fmla="val 4499"/>
                <a:gd name="f114" fmla="val 27577"/>
                <a:gd name="f115" fmla="val 2888"/>
                <a:gd name="f116" fmla="val 27619"/>
                <a:gd name="f117" fmla="val 2177"/>
                <a:gd name="f118" fmla="val 27326"/>
                <a:gd name="f119" fmla="val 817"/>
                <a:gd name="f120" fmla="val 26636"/>
                <a:gd name="f121" fmla="val 315"/>
                <a:gd name="f122" fmla="val 26303"/>
                <a:gd name="f123" fmla="val 84"/>
                <a:gd name="f124" fmla="val 25895"/>
                <a:gd name="f125" fmla="*/ f0 1 27620"/>
                <a:gd name="f126" fmla="*/ f1 1 10421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27620"/>
                <a:gd name="f133" fmla="*/ f130 1 10421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27620" h="104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" y="f41"/>
                    <a:pt x="f39" y="f42"/>
                    <a:pt x="f39" y="f4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42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8430092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7">
            <a:extLst>
              <a:ext uri="{FF2B5EF4-FFF2-40B4-BE49-F238E27FC236}">
                <a16:creationId xmlns:a16="http://schemas.microsoft.com/office/drawing/2014/main" id="{FFA49961-3CC7-4BD4-8505-C2D499A8FC87}"/>
              </a:ext>
            </a:extLst>
          </p:cNvPr>
          <p:cNvSpPr/>
          <p:nvPr/>
        </p:nvSpPr>
        <p:spPr>
          <a:xfrm>
            <a:off x="-17867" y="-61036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416;p19">
            <a:extLst>
              <a:ext uri="{FF2B5EF4-FFF2-40B4-BE49-F238E27FC236}">
                <a16:creationId xmlns:a16="http://schemas.microsoft.com/office/drawing/2014/main" id="{76AC0AF9-070C-45EA-B3A8-A6FD6B61AD4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86259" y="3218477"/>
            <a:ext cx="2171398" cy="516901"/>
          </a:xfrm>
          <a:solidFill>
            <a:srgbClr val="5F6454"/>
          </a:solidFill>
        </p:spPr>
        <p:txBody>
          <a:bodyPr anchor="b"/>
          <a:lstStyle>
            <a:lvl1pPr algn="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4" name="Google Shape;417;p19">
            <a:extLst>
              <a:ext uri="{FF2B5EF4-FFF2-40B4-BE49-F238E27FC236}">
                <a16:creationId xmlns:a16="http://schemas.microsoft.com/office/drawing/2014/main" id="{C0648DD2-F5BD-47E5-BFCD-436FD95A82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86259" y="3754626"/>
            <a:ext cx="2171398" cy="7178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418;p19">
            <a:extLst>
              <a:ext uri="{FF2B5EF4-FFF2-40B4-BE49-F238E27FC236}">
                <a16:creationId xmlns:a16="http://schemas.microsoft.com/office/drawing/2014/main" id="{6ACBD1B8-B7AB-4389-A477-6FEEA59220F5}"/>
              </a:ext>
            </a:extLst>
          </p:cNvPr>
          <p:cNvSpPr txBox="1">
            <a:spLocks noGrp="1"/>
          </p:cNvSpPr>
          <p:nvPr>
            <p:ph type="title" idx="1"/>
          </p:nvPr>
        </p:nvSpPr>
        <p:spPr>
          <a:xfrm>
            <a:off x="6261674" y="3218477"/>
            <a:ext cx="2171398" cy="516901"/>
          </a:xfrm>
          <a:solidFill>
            <a:srgbClr val="5F6454"/>
          </a:solidFill>
        </p:spPr>
        <p:txBody>
          <a:bodyPr anchor="b"/>
          <a:lstStyle>
            <a:lvl1pPr algn="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6" name="Google Shape;419;p19">
            <a:extLst>
              <a:ext uri="{FF2B5EF4-FFF2-40B4-BE49-F238E27FC236}">
                <a16:creationId xmlns:a16="http://schemas.microsoft.com/office/drawing/2014/main" id="{44EB71AF-15F4-459B-A6D2-4A0B2E47EEE0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6261674" y="3754626"/>
            <a:ext cx="2171398" cy="7178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420;p19">
            <a:extLst>
              <a:ext uri="{FF2B5EF4-FFF2-40B4-BE49-F238E27FC236}">
                <a16:creationId xmlns:a16="http://schemas.microsoft.com/office/drawing/2014/main" id="{CEA34DF0-FE4F-4C09-861B-C67BB50A8329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715737" y="3218477"/>
            <a:ext cx="2171398" cy="516901"/>
          </a:xfrm>
          <a:solidFill>
            <a:srgbClr val="5F6454"/>
          </a:solidFill>
        </p:spPr>
        <p:txBody>
          <a:bodyPr anchor="b"/>
          <a:lstStyle>
            <a:lvl1pPr algn="r">
              <a:defRPr sz="2000"/>
            </a:lvl1pPr>
          </a:lstStyle>
          <a:p>
            <a:pPr lvl="0"/>
            <a:endParaRPr lang="es-PE"/>
          </a:p>
        </p:txBody>
      </p:sp>
      <p:sp>
        <p:nvSpPr>
          <p:cNvPr id="8" name="Google Shape;421;p19">
            <a:extLst>
              <a:ext uri="{FF2B5EF4-FFF2-40B4-BE49-F238E27FC236}">
                <a16:creationId xmlns:a16="http://schemas.microsoft.com/office/drawing/2014/main" id="{49E52F24-F823-4F56-802C-7107AD629277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715737" y="3754626"/>
            <a:ext cx="2171398" cy="717895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422;p19">
            <a:extLst>
              <a:ext uri="{FF2B5EF4-FFF2-40B4-BE49-F238E27FC236}">
                <a16:creationId xmlns:a16="http://schemas.microsoft.com/office/drawing/2014/main" id="{CA2B2EC4-DC98-4689-B775-6908D189730A}"/>
              </a:ext>
            </a:extLst>
          </p:cNvPr>
          <p:cNvSpPr txBox="1">
            <a:spLocks noGrp="1"/>
          </p:cNvSpPr>
          <p:nvPr>
            <p:ph type="title" idx="5"/>
          </p:nvPr>
        </p:nvSpPr>
        <p:spPr>
          <a:xfrm>
            <a:off x="1667572" y="2054236"/>
            <a:ext cx="5808899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47796489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7">
            <a:extLst>
              <a:ext uri="{FF2B5EF4-FFF2-40B4-BE49-F238E27FC236}">
                <a16:creationId xmlns:a16="http://schemas.microsoft.com/office/drawing/2014/main" id="{DB135FD9-2DC5-4660-8A83-BDF3573064DC}"/>
              </a:ext>
            </a:extLst>
          </p:cNvPr>
          <p:cNvSpPr/>
          <p:nvPr/>
        </p:nvSpPr>
        <p:spPr>
          <a:xfrm>
            <a:off x="-17867" y="-61036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483;p21">
            <a:extLst>
              <a:ext uri="{FF2B5EF4-FFF2-40B4-BE49-F238E27FC236}">
                <a16:creationId xmlns:a16="http://schemas.microsoft.com/office/drawing/2014/main" id="{0C53ACA8-B661-46E7-9A44-27B3360EDEB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72274" y="3573749"/>
            <a:ext cx="1801797" cy="5945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484;p21">
            <a:extLst>
              <a:ext uri="{FF2B5EF4-FFF2-40B4-BE49-F238E27FC236}">
                <a16:creationId xmlns:a16="http://schemas.microsoft.com/office/drawing/2014/main" id="{B5EC3B6A-4F3F-4FB8-BA05-36D5DC1CCD3F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673547" y="3573749"/>
            <a:ext cx="1801797" cy="5945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485;p21">
            <a:extLst>
              <a:ext uri="{FF2B5EF4-FFF2-40B4-BE49-F238E27FC236}">
                <a16:creationId xmlns:a16="http://schemas.microsoft.com/office/drawing/2014/main" id="{059647E1-E69F-47C0-889B-DCB11194174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205922" y="1553629"/>
            <a:ext cx="2730297" cy="572697"/>
          </a:xfrm>
        </p:spPr>
        <p:txBody>
          <a:bodyPr/>
          <a:lstStyle>
            <a:lvl1pPr algn="r"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486;p21">
            <a:extLst>
              <a:ext uri="{FF2B5EF4-FFF2-40B4-BE49-F238E27FC236}">
                <a16:creationId xmlns:a16="http://schemas.microsoft.com/office/drawing/2014/main" id="{F2A6A5F6-1235-4786-AA15-2EC37E9D49EA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6574819" y="3573749"/>
            <a:ext cx="1801797" cy="5945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487;p21">
            <a:extLst>
              <a:ext uri="{FF2B5EF4-FFF2-40B4-BE49-F238E27FC236}">
                <a16:creationId xmlns:a16="http://schemas.microsoft.com/office/drawing/2014/main" id="{FE34D34A-203B-4937-B8A0-2AECFB7D738A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865571" y="2866086"/>
            <a:ext cx="1615196" cy="720300"/>
          </a:xfrm>
        </p:spPr>
        <p:txBody>
          <a:bodyPr anchor="ctr" anchorCtr="1"/>
          <a:lstStyle>
            <a:lvl1pPr algn="ctr">
              <a:defRPr sz="4500">
                <a:solidFill>
                  <a:srgbClr val="2A2D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8" name="Google Shape;488;p21">
            <a:extLst>
              <a:ext uri="{FF2B5EF4-FFF2-40B4-BE49-F238E27FC236}">
                <a16:creationId xmlns:a16="http://schemas.microsoft.com/office/drawing/2014/main" id="{23061CFC-3A93-4EE3-BC54-B1A2C3518E05}"/>
              </a:ext>
            </a:extLst>
          </p:cNvPr>
          <p:cNvSpPr txBox="1">
            <a:spLocks noGrp="1"/>
          </p:cNvSpPr>
          <p:nvPr>
            <p:ph type="title" idx="4"/>
          </p:nvPr>
        </p:nvSpPr>
        <p:spPr>
          <a:xfrm>
            <a:off x="3766834" y="2866086"/>
            <a:ext cx="1615196" cy="720300"/>
          </a:xfrm>
        </p:spPr>
        <p:txBody>
          <a:bodyPr anchor="ctr" anchorCtr="1"/>
          <a:lstStyle>
            <a:lvl1pPr algn="ctr">
              <a:defRPr sz="4500">
                <a:solidFill>
                  <a:srgbClr val="2A2D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9" name="Google Shape;489;p21">
            <a:extLst>
              <a:ext uri="{FF2B5EF4-FFF2-40B4-BE49-F238E27FC236}">
                <a16:creationId xmlns:a16="http://schemas.microsoft.com/office/drawing/2014/main" id="{00590803-7926-46FF-B5CF-83D74AA04721}"/>
              </a:ext>
            </a:extLst>
          </p:cNvPr>
          <p:cNvSpPr txBox="1">
            <a:spLocks noGrp="1"/>
          </p:cNvSpPr>
          <p:nvPr>
            <p:ph type="title" idx="5"/>
          </p:nvPr>
        </p:nvSpPr>
        <p:spPr>
          <a:xfrm>
            <a:off x="6668097" y="2866086"/>
            <a:ext cx="1615196" cy="720300"/>
          </a:xfrm>
        </p:spPr>
        <p:txBody>
          <a:bodyPr anchor="ctr" anchorCtr="1"/>
          <a:lstStyle>
            <a:lvl1pPr algn="ctr">
              <a:defRPr sz="4500">
                <a:solidFill>
                  <a:srgbClr val="2A2D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915027487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3">
            <a:extLst>
              <a:ext uri="{FF2B5EF4-FFF2-40B4-BE49-F238E27FC236}">
                <a16:creationId xmlns:a16="http://schemas.microsoft.com/office/drawing/2014/main" id="{139EA580-5F96-4880-8C75-87753F1992BD}"/>
              </a:ext>
            </a:extLst>
          </p:cNvPr>
          <p:cNvSpPr/>
          <p:nvPr/>
        </p:nvSpPr>
        <p:spPr>
          <a:xfrm>
            <a:off x="0" y="4237466"/>
            <a:ext cx="9179652" cy="901735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510;p22">
            <a:extLst>
              <a:ext uri="{FF2B5EF4-FFF2-40B4-BE49-F238E27FC236}">
                <a16:creationId xmlns:a16="http://schemas.microsoft.com/office/drawing/2014/main" id="{973327BD-BBD8-4378-A967-D0F76435BF3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550523"/>
            <a:ext cx="5808899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93402875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ONLY_1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32;p23">
            <a:extLst>
              <a:ext uri="{FF2B5EF4-FFF2-40B4-BE49-F238E27FC236}">
                <a16:creationId xmlns:a16="http://schemas.microsoft.com/office/drawing/2014/main" id="{0DF9E499-1E79-4A42-A70A-6EB660C303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550523"/>
            <a:ext cx="5808899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570089684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0">
            <a:extLst>
              <a:ext uri="{FF2B5EF4-FFF2-40B4-BE49-F238E27FC236}">
                <a16:creationId xmlns:a16="http://schemas.microsoft.com/office/drawing/2014/main" id="{8260083B-31D8-4958-9B0F-CFBEA3CA2B8A}"/>
              </a:ext>
            </a:extLst>
          </p:cNvPr>
          <p:cNvSpPr/>
          <p:nvPr/>
        </p:nvSpPr>
        <p:spPr>
          <a:xfrm>
            <a:off x="-17867" y="-61036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534;p24">
            <a:extLst>
              <a:ext uri="{FF2B5EF4-FFF2-40B4-BE49-F238E27FC236}">
                <a16:creationId xmlns:a16="http://schemas.microsoft.com/office/drawing/2014/main" id="{0DA6C82B-141B-4F05-B361-745ED562464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846109" y="2427924"/>
            <a:ext cx="1526398" cy="345295"/>
          </a:xfrm>
        </p:spPr>
        <p:txBody>
          <a:bodyPr anchor="ctr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535;p24">
            <a:extLst>
              <a:ext uri="{FF2B5EF4-FFF2-40B4-BE49-F238E27FC236}">
                <a16:creationId xmlns:a16="http://schemas.microsoft.com/office/drawing/2014/main" id="{2E8E775E-EC16-4CA4-A1D0-7183A593A44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846100" y="2302376"/>
            <a:ext cx="1526398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536;p24">
            <a:extLst>
              <a:ext uri="{FF2B5EF4-FFF2-40B4-BE49-F238E27FC236}">
                <a16:creationId xmlns:a16="http://schemas.microsoft.com/office/drawing/2014/main" id="{0A860208-FF3F-4F16-9DA8-A9280129BC21}"/>
              </a:ext>
            </a:extLst>
          </p:cNvPr>
          <p:cNvSpPr txBox="1">
            <a:spLocks noGrp="1"/>
          </p:cNvSpPr>
          <p:nvPr>
            <p:ph type="title" idx="1"/>
          </p:nvPr>
        </p:nvSpPr>
        <p:spPr>
          <a:xfrm>
            <a:off x="6638452" y="2427924"/>
            <a:ext cx="1526398" cy="345295"/>
          </a:xfrm>
        </p:spPr>
        <p:txBody>
          <a:bodyPr anchor="ctr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537;p24">
            <a:extLst>
              <a:ext uri="{FF2B5EF4-FFF2-40B4-BE49-F238E27FC236}">
                <a16:creationId xmlns:a16="http://schemas.microsoft.com/office/drawing/2014/main" id="{AD9D0DB4-7EF4-47CC-B085-9025832AF499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6638452" y="2302376"/>
            <a:ext cx="1526398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538;p24">
            <a:extLst>
              <a:ext uri="{FF2B5EF4-FFF2-40B4-BE49-F238E27FC236}">
                <a16:creationId xmlns:a16="http://schemas.microsoft.com/office/drawing/2014/main" id="{B31DB0ED-24FB-422D-B7AD-EEEAE77DE355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4846109" y="3719477"/>
            <a:ext cx="1526398" cy="345295"/>
          </a:xfrm>
        </p:spPr>
        <p:txBody>
          <a:bodyPr anchor="ctr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539;p24">
            <a:extLst>
              <a:ext uri="{FF2B5EF4-FFF2-40B4-BE49-F238E27FC236}">
                <a16:creationId xmlns:a16="http://schemas.microsoft.com/office/drawing/2014/main" id="{9A35A854-9B20-4DBF-9BC1-EF16D6A9A935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4846100" y="3965295"/>
            <a:ext cx="1526398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540;p24">
            <a:extLst>
              <a:ext uri="{FF2B5EF4-FFF2-40B4-BE49-F238E27FC236}">
                <a16:creationId xmlns:a16="http://schemas.microsoft.com/office/drawing/2014/main" id="{D58A39C3-70B3-4995-8E68-D8DB71E29C5A}"/>
              </a:ext>
            </a:extLst>
          </p:cNvPr>
          <p:cNvSpPr txBox="1">
            <a:spLocks noGrp="1"/>
          </p:cNvSpPr>
          <p:nvPr>
            <p:ph type="title" idx="5"/>
          </p:nvPr>
        </p:nvSpPr>
        <p:spPr>
          <a:xfrm>
            <a:off x="6638452" y="3719477"/>
            <a:ext cx="1526398" cy="345295"/>
          </a:xfrm>
        </p:spPr>
        <p:txBody>
          <a:bodyPr anchor="ctr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541;p24">
            <a:extLst>
              <a:ext uri="{FF2B5EF4-FFF2-40B4-BE49-F238E27FC236}">
                <a16:creationId xmlns:a16="http://schemas.microsoft.com/office/drawing/2014/main" id="{012228C5-AD53-48F0-A335-C8F3CD5CF724}"/>
              </a:ext>
            </a:extLst>
          </p:cNvPr>
          <p:cNvSpPr txBox="1">
            <a:spLocks noGrp="1"/>
          </p:cNvSpPr>
          <p:nvPr>
            <p:ph type="subTitle" idx="6"/>
          </p:nvPr>
        </p:nvSpPr>
        <p:spPr>
          <a:xfrm>
            <a:off x="6638452" y="3965295"/>
            <a:ext cx="1526398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542;p24">
            <a:extLst>
              <a:ext uri="{FF2B5EF4-FFF2-40B4-BE49-F238E27FC236}">
                <a16:creationId xmlns:a16="http://schemas.microsoft.com/office/drawing/2014/main" id="{6A8B9D90-9786-43A2-A607-6EA1C1934078}"/>
              </a:ext>
            </a:extLst>
          </p:cNvPr>
          <p:cNvSpPr txBox="1">
            <a:spLocks noGrp="1"/>
          </p:cNvSpPr>
          <p:nvPr>
            <p:ph type="title" idx="7"/>
          </p:nvPr>
        </p:nvSpPr>
        <p:spPr>
          <a:xfrm>
            <a:off x="5557896" y="1317403"/>
            <a:ext cx="1918502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grpSp>
        <p:nvGrpSpPr>
          <p:cNvPr id="12" name="Google Shape;543;p24">
            <a:extLst>
              <a:ext uri="{FF2B5EF4-FFF2-40B4-BE49-F238E27FC236}">
                <a16:creationId xmlns:a16="http://schemas.microsoft.com/office/drawing/2014/main" id="{86D3A243-0A40-494B-935A-A981E221E067}"/>
              </a:ext>
            </a:extLst>
          </p:cNvPr>
          <p:cNvGrpSpPr/>
          <p:nvPr/>
        </p:nvGrpSpPr>
        <p:grpSpPr>
          <a:xfrm>
            <a:off x="-924304" y="-1251923"/>
            <a:ext cx="10978497" cy="2287023"/>
            <a:chOff x="-924304" y="-1251923"/>
            <a:chExt cx="10978497" cy="2287023"/>
          </a:xfrm>
        </p:grpSpPr>
        <p:sp>
          <p:nvSpPr>
            <p:cNvPr id="13" name="Google Shape;544;p24">
              <a:extLst>
                <a:ext uri="{FF2B5EF4-FFF2-40B4-BE49-F238E27FC236}">
                  <a16:creationId xmlns:a16="http://schemas.microsoft.com/office/drawing/2014/main" id="{AE5D7890-546C-4932-A79E-8B74F5B69FB0}"/>
                </a:ext>
              </a:extLst>
            </p:cNvPr>
            <p:cNvSpPr/>
            <p:nvPr/>
          </p:nvSpPr>
          <p:spPr>
            <a:xfrm rot="10799991">
              <a:off x="-924304" y="-185550"/>
              <a:ext cx="4133426" cy="7914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140"/>
                <a:gd name="f4" fmla="val 38515"/>
                <a:gd name="f5" fmla="val 94289"/>
                <a:gd name="f6" fmla="val 93661"/>
                <a:gd name="f7" fmla="val 93005"/>
                <a:gd name="f8" fmla="val 36"/>
                <a:gd name="f9" fmla="val 92316"/>
                <a:gd name="f10" fmla="val 108"/>
                <a:gd name="f11" fmla="val 85725"/>
                <a:gd name="f12" fmla="val 799"/>
                <a:gd name="f13" fmla="val 82837"/>
                <a:gd name="f14" fmla="val 5402"/>
                <a:gd name="f15" fmla="val 77251"/>
                <a:gd name="f16" fmla="val 7222"/>
                <a:gd name="f17" fmla="val 76396"/>
                <a:gd name="f18" fmla="val 7499"/>
                <a:gd name="f19" fmla="val 75529"/>
                <a:gd name="f20" fmla="val 7610"/>
                <a:gd name="f21" fmla="val 74646"/>
                <a:gd name="f22" fmla="val 71787"/>
                <a:gd name="f23" fmla="val 68759"/>
                <a:gd name="f24" fmla="val 6447"/>
                <a:gd name="f25" fmla="val 65450"/>
                <a:gd name="f26" fmla="val 5967"/>
                <a:gd name="f27" fmla="val 64317"/>
                <a:gd name="f28" fmla="val 5805"/>
                <a:gd name="f29" fmla="val 63263"/>
                <a:gd name="f30" fmla="val 5728"/>
                <a:gd name="f31" fmla="val 62280"/>
                <a:gd name="f32" fmla="val 53007"/>
                <a:gd name="f33" fmla="val 50007"/>
                <a:gd name="f34" fmla="val 12505"/>
                <a:gd name="f35" fmla="val 45656"/>
                <a:gd name="f36" fmla="val 17538"/>
                <a:gd name="f37" fmla="val 42985"/>
                <a:gd name="f38" fmla="val 20641"/>
                <a:gd name="f39" fmla="val 39728"/>
                <a:gd name="f40" fmla="val 21499"/>
                <a:gd name="f41" fmla="val 35969"/>
                <a:gd name="f42" fmla="val 31541"/>
                <a:gd name="f43" fmla="val 26417"/>
                <a:gd name="f44" fmla="val 20308"/>
                <a:gd name="f45" fmla="val 20736"/>
                <a:gd name="f46" fmla="val 20195"/>
                <a:gd name="f47" fmla="val 20655"/>
                <a:gd name="f48" fmla="val 20194"/>
                <a:gd name="f49" fmla="val 20573"/>
                <a:gd name="f50" fmla="val 20193"/>
                <a:gd name="f51" fmla="val 20489"/>
                <a:gd name="f52" fmla="val 14088"/>
                <a:gd name="f53" fmla="val 1"/>
                <a:gd name="f54" fmla="val 24142"/>
                <a:gd name="f55" fmla="val 4813"/>
                <a:gd name="f56" fmla="val 31598"/>
                <a:gd name="f57" fmla="val 8346"/>
                <a:gd name="f58" fmla="val 37109"/>
                <a:gd name="f59" fmla="val 20900"/>
                <a:gd name="f60" fmla="val 38514"/>
                <a:gd name="f61" fmla="val 27035"/>
                <a:gd name="f62" fmla="val 27585"/>
                <a:gd name="f63" fmla="val 28084"/>
                <a:gd name="f64" fmla="val 38503"/>
                <a:gd name="f65" fmla="val 28520"/>
                <a:gd name="f66" fmla="val 38482"/>
                <a:gd name="f67" fmla="val 38937"/>
                <a:gd name="f68" fmla="val 37951"/>
                <a:gd name="f69" fmla="val 46622"/>
                <a:gd name="f70" fmla="val 33851"/>
                <a:gd name="f71" fmla="val 57494"/>
                <a:gd name="f72" fmla="val 57759"/>
                <a:gd name="f73" fmla="val 58025"/>
                <a:gd name="f74" fmla="val 33853"/>
                <a:gd name="f75" fmla="val 58294"/>
                <a:gd name="f76" fmla="val 33858"/>
                <a:gd name="f77" fmla="val 61740"/>
                <a:gd name="f78" fmla="val 33934"/>
                <a:gd name="f79" fmla="val 65436"/>
                <a:gd name="f80" fmla="val 34342"/>
                <a:gd name="f81" fmla="val 68904"/>
                <a:gd name="f82" fmla="val 71205"/>
                <a:gd name="f83" fmla="val 73406"/>
                <a:gd name="f84" fmla="val 34162"/>
                <a:gd name="f85" fmla="val 75367"/>
                <a:gd name="f86" fmla="val 33586"/>
                <a:gd name="f87" fmla="val 82816"/>
                <a:gd name="f88" fmla="val 31410"/>
                <a:gd name="f89" fmla="val 84699"/>
                <a:gd name="f90" fmla="val 25049"/>
                <a:gd name="f91" fmla="val 87733"/>
                <a:gd name="f92" fmla="val 19798"/>
                <a:gd name="f93" fmla="val 89443"/>
                <a:gd name="f94" fmla="val 16843"/>
                <a:gd name="f95" fmla="val 91468"/>
                <a:gd name="f96" fmla="val 15635"/>
                <a:gd name="f97" fmla="val 93535"/>
                <a:gd name="f98" fmla="val 96300"/>
                <a:gd name="f99" fmla="val 99143"/>
                <a:gd name="f100" fmla="val 17794"/>
                <a:gd name="f101" fmla="val 101417"/>
                <a:gd name="f102" fmla="val 20823"/>
                <a:gd name="f103" fmla="val 104535"/>
                <a:gd name="f104" fmla="val 24966"/>
                <a:gd name="f105" fmla="val 106502"/>
                <a:gd name="f106" fmla="val 27309"/>
                <a:gd name="f107" fmla="val 112632"/>
                <a:gd name="f108" fmla="val 28816"/>
                <a:gd name="f109" fmla="val 118282"/>
                <a:gd name="f110" fmla="val 30197"/>
                <a:gd name="f111" fmla="val 125521"/>
                <a:gd name="f112" fmla="val 32666"/>
                <a:gd name="f113" fmla="val 131338"/>
                <a:gd name="f114" fmla="val 32958"/>
                <a:gd name="f115" fmla="val 131643"/>
                <a:gd name="f116" fmla="val 32975"/>
                <a:gd name="f117" fmla="val 131944"/>
                <a:gd name="f118" fmla="val 32983"/>
                <a:gd name="f119" fmla="val 132242"/>
                <a:gd name="f120" fmla="val 139924"/>
                <a:gd name="f121" fmla="val 145406"/>
                <a:gd name="f122" fmla="val 27661"/>
                <a:gd name="f123" fmla="val 150441"/>
                <a:gd name="f124" fmla="val 23773"/>
                <a:gd name="f125" fmla="val 154720"/>
                <a:gd name="f126" fmla="val 20461"/>
                <a:gd name="f127" fmla="val 158798"/>
                <a:gd name="f128" fmla="val 19588"/>
                <a:gd name="f129" fmla="val 163415"/>
                <a:gd name="f130" fmla="val 165797"/>
                <a:gd name="f131" fmla="val 168323"/>
                <a:gd name="f132" fmla="val 19820"/>
                <a:gd name="f133" fmla="val 171093"/>
                <a:gd name="f134" fmla="val 20070"/>
                <a:gd name="f135" fmla="val 171617"/>
                <a:gd name="f136" fmla="val 20116"/>
                <a:gd name="f137" fmla="val 172117"/>
                <a:gd name="f138" fmla="val 20138"/>
                <a:gd name="f139" fmla="val 172598"/>
                <a:gd name="f140" fmla="val 180600"/>
                <a:gd name="f141" fmla="val 182890"/>
                <a:gd name="f142" fmla="val 14032"/>
                <a:gd name="f143" fmla="val 189799"/>
                <a:gd name="f144" fmla="val 12098"/>
                <a:gd name="f145" fmla="val 192351"/>
                <a:gd name="f146" fmla="val 11386"/>
                <a:gd name="f147" fmla="val 197708"/>
                <a:gd name="f148" fmla="val 12516"/>
                <a:gd name="f149" fmla="val 198796"/>
                <a:gd name="f150" fmla="val 10235"/>
                <a:gd name="f151" fmla="val 201139"/>
                <a:gd name="f152" fmla="val 5339"/>
                <a:gd name="f153" fmla="val 184944"/>
                <a:gd name="f154" fmla="val 2661"/>
                <a:gd name="f155" fmla="val 181283"/>
                <a:gd name="f156" fmla="val 2473"/>
                <a:gd name="f157" fmla="val 181061"/>
                <a:gd name="f158" fmla="val 2463"/>
                <a:gd name="f159" fmla="val 180845"/>
                <a:gd name="f160" fmla="val 2458"/>
                <a:gd name="f161" fmla="val 180633"/>
                <a:gd name="f162" fmla="val 174226"/>
                <a:gd name="f163" fmla="val 172216"/>
                <a:gd name="f164" fmla="val 6981"/>
                <a:gd name="f165" fmla="val 166397"/>
                <a:gd name="f166" fmla="val 165309"/>
                <a:gd name="f167" fmla="val 164089"/>
                <a:gd name="f168" fmla="val 6823"/>
                <a:gd name="f169" fmla="val 162682"/>
                <a:gd name="f170" fmla="val 6448"/>
                <a:gd name="f171" fmla="val 157365"/>
                <a:gd name="f172" fmla="val 5011"/>
                <a:gd name="f173" fmla="val 149639"/>
                <a:gd name="f174" fmla="val 2854"/>
                <a:gd name="f175" fmla="val 143763"/>
                <a:gd name="f176" fmla="val 141684"/>
                <a:gd name="f177" fmla="val 139837"/>
                <a:gd name="f178" fmla="val 3124"/>
                <a:gd name="f179" fmla="val 138410"/>
                <a:gd name="f180" fmla="val 3791"/>
                <a:gd name="f181" fmla="val 132447"/>
                <a:gd name="f182" fmla="val 6569"/>
                <a:gd name="f183" fmla="val 128648"/>
                <a:gd name="f184" fmla="val 15464"/>
                <a:gd name="f185" fmla="val 121495"/>
                <a:gd name="f186" fmla="val 118357"/>
                <a:gd name="f187" fmla="val 114575"/>
                <a:gd name="f188" fmla="val 13752"/>
                <a:gd name="f189" fmla="val 109682"/>
                <a:gd name="f190" fmla="val 9064"/>
                <a:gd name="f191" fmla="val 104493"/>
                <a:gd name="f192" fmla="val 4085"/>
                <a:gd name="f193" fmla="val 101056"/>
                <a:gd name="f194" fmla="*/ f0 1 201140"/>
                <a:gd name="f195" fmla="*/ f1 1 38515"/>
                <a:gd name="f196" fmla="val f2"/>
                <a:gd name="f197" fmla="val f3"/>
                <a:gd name="f198" fmla="val f4"/>
                <a:gd name="f199" fmla="+- f198 0 f196"/>
                <a:gd name="f200" fmla="+- f197 0 f196"/>
                <a:gd name="f201" fmla="*/ f200 1 201140"/>
                <a:gd name="f202" fmla="*/ f199 1 38515"/>
                <a:gd name="f203" fmla="*/ f196 1 f201"/>
                <a:gd name="f204" fmla="*/ f197 1 f201"/>
                <a:gd name="f205" fmla="*/ f196 1 f202"/>
                <a:gd name="f206" fmla="*/ f198 1 f202"/>
                <a:gd name="f207" fmla="*/ f203 f194 1"/>
                <a:gd name="f208" fmla="*/ f204 f194 1"/>
                <a:gd name="f209" fmla="*/ f206 f195 1"/>
                <a:gd name="f210" fmla="*/ f205 f1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7" t="f210" r="f208" b="f209"/>
              <a:pathLst>
                <a:path w="201140" h="385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0"/>
                  </a:cubicBezTo>
                  <a:cubicBezTo>
                    <a:pt x="f162" y="f160"/>
                    <a:pt x="f163" y="f164"/>
                    <a:pt x="f165" y="f164"/>
                  </a:cubicBez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89" y="f190"/>
                  </a:cubicBezTo>
                  <a:cubicBezTo>
                    <a:pt x="f191" y="f192"/>
                    <a:pt x="f193" y="f2"/>
                    <a:pt x="f5" y="f2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4" name="Google Shape;545;p24">
              <a:extLst>
                <a:ext uri="{FF2B5EF4-FFF2-40B4-BE49-F238E27FC236}">
                  <a16:creationId xmlns:a16="http://schemas.microsoft.com/office/drawing/2014/main" id="{77ACE53B-0FB3-4125-BDC9-9855211893A1}"/>
                </a:ext>
              </a:extLst>
            </p:cNvPr>
            <p:cNvGrpSpPr/>
            <p:nvPr/>
          </p:nvGrpSpPr>
          <p:grpSpPr>
            <a:xfrm>
              <a:off x="-468129" y="-1251923"/>
              <a:ext cx="9813927" cy="2287023"/>
              <a:chOff x="-468129" y="-1251923"/>
              <a:chExt cx="9813927" cy="2287023"/>
            </a:xfrm>
          </p:grpSpPr>
          <p:sp>
            <p:nvSpPr>
              <p:cNvPr id="15" name="Google Shape;546;p24">
                <a:extLst>
                  <a:ext uri="{FF2B5EF4-FFF2-40B4-BE49-F238E27FC236}">
                    <a16:creationId xmlns:a16="http://schemas.microsoft.com/office/drawing/2014/main" id="{B93A65FE-91CF-4B97-B754-A348ABDF4FBB}"/>
                  </a:ext>
                </a:extLst>
              </p:cNvPr>
              <p:cNvSpPr/>
              <p:nvPr/>
            </p:nvSpPr>
            <p:spPr>
              <a:xfrm rot="9564155">
                <a:off x="-468129" y="-199925"/>
                <a:ext cx="2647123" cy="84447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8806"/>
                  <a:gd name="f4" fmla="val 41091"/>
                  <a:gd name="f5" fmla="val 3109"/>
                  <a:gd name="f6" fmla="val 1"/>
                  <a:gd name="f7" fmla="val 2683"/>
                  <a:gd name="f8" fmla="val 2241"/>
                  <a:gd name="f9" fmla="val 18"/>
                  <a:gd name="f10" fmla="val 1779"/>
                  <a:gd name="f11" fmla="val 56"/>
                  <a:gd name="f12" fmla="val 7525"/>
                  <a:gd name="f13" fmla="val 8014"/>
                  <a:gd name="f14" fmla="val 8027"/>
                  <a:gd name="f15" fmla="val 13726"/>
                  <a:gd name="f16" fmla="val 10245"/>
                  <a:gd name="f17" fmla="val 27305"/>
                  <a:gd name="f18" fmla="val 15476"/>
                  <a:gd name="f19" fmla="val 36888"/>
                  <a:gd name="f20" fmla="val 24808"/>
                  <a:gd name="f21" fmla="val 51828"/>
                  <a:gd name="f22" fmla="val 28679"/>
                  <a:gd name="f23" fmla="val 55169"/>
                  <a:gd name="f24" fmla="val 29545"/>
                  <a:gd name="f25" fmla="val 58053"/>
                  <a:gd name="f26" fmla="val 29794"/>
                  <a:gd name="f27" fmla="val 60773"/>
                  <a:gd name="f28" fmla="val 64442"/>
                  <a:gd name="f29" fmla="val 67813"/>
                  <a:gd name="f30" fmla="val 29342"/>
                  <a:gd name="f31" fmla="val 71607"/>
                  <a:gd name="f32" fmla="val 72610"/>
                  <a:gd name="f33" fmla="val 73643"/>
                  <a:gd name="f34" fmla="val 29373"/>
                  <a:gd name="f35" fmla="val 74718"/>
                  <a:gd name="f36" fmla="val 29453"/>
                  <a:gd name="f37" fmla="val 82753"/>
                  <a:gd name="f38" fmla="val 30060"/>
                  <a:gd name="f39" fmla="val 86666"/>
                  <a:gd name="f40" fmla="val 36442"/>
                  <a:gd name="f41" fmla="val 93591"/>
                  <a:gd name="f42" fmla="val 39580"/>
                  <a:gd name="f43" fmla="val 95884"/>
                  <a:gd name="f44" fmla="val 40620"/>
                  <a:gd name="f45" fmla="val 98098"/>
                  <a:gd name="f46" fmla="val 41090"/>
                  <a:gd name="f47" fmla="val 100017"/>
                  <a:gd name="f48" fmla="val 105824"/>
                  <a:gd name="f49" fmla="val 108940"/>
                  <a:gd name="f50" fmla="val 36788"/>
                  <a:gd name="f51" fmla="val 103405"/>
                  <a:gd name="f52" fmla="val 30939"/>
                  <a:gd name="f53" fmla="val 101647"/>
                  <a:gd name="f54" fmla="val 29077"/>
                  <a:gd name="f55" fmla="val 99555"/>
                  <a:gd name="f56" fmla="val 27382"/>
                  <a:gd name="f57" fmla="val 97420"/>
                  <a:gd name="f58" fmla="val 25771"/>
                  <a:gd name="f59" fmla="val 95893"/>
                  <a:gd name="f60" fmla="val 24641"/>
                  <a:gd name="f61" fmla="val 94721"/>
                  <a:gd name="f62" fmla="val 22967"/>
                  <a:gd name="f63" fmla="val 93152"/>
                  <a:gd name="f64" fmla="val 21963"/>
                  <a:gd name="f65" fmla="val 91729"/>
                  <a:gd name="f66" fmla="val 21084"/>
                  <a:gd name="f67" fmla="val 88946"/>
                  <a:gd name="f68" fmla="val 21460"/>
                  <a:gd name="f69" fmla="val 89762"/>
                  <a:gd name="f70" fmla="val 19410"/>
                  <a:gd name="f71" fmla="val 90414"/>
                  <a:gd name="f72" fmla="val 19313"/>
                  <a:gd name="f73" fmla="val 91012"/>
                  <a:gd name="f74" fmla="val 19269"/>
                  <a:gd name="f75" fmla="val 91569"/>
                  <a:gd name="f76" fmla="val 95819"/>
                  <a:gd name="f77" fmla="val 97592"/>
                  <a:gd name="f78" fmla="val 21864"/>
                  <a:gd name="f79" fmla="val 101459"/>
                  <a:gd name="f80" fmla="val 23511"/>
                  <a:gd name="f81" fmla="val 107694"/>
                  <a:gd name="f82" fmla="val 26147"/>
                  <a:gd name="f83" fmla="val 114034"/>
                  <a:gd name="f84" fmla="val 28972"/>
                  <a:gd name="f85" fmla="val 121273"/>
                  <a:gd name="f86" fmla="val 29411"/>
                  <a:gd name="f87" fmla="val 121489"/>
                  <a:gd name="f88" fmla="val 29426"/>
                  <a:gd name="f89" fmla="val 121715"/>
                  <a:gd name="f90" fmla="val 29434"/>
                  <a:gd name="f91" fmla="val 121946"/>
                  <a:gd name="f92" fmla="val 124291"/>
                  <a:gd name="f93" fmla="val 127291"/>
                  <a:gd name="f94" fmla="val 28653"/>
                  <a:gd name="f95" fmla="val 128262"/>
                  <a:gd name="f96" fmla="val 26901"/>
                  <a:gd name="f97" fmla="val 128534"/>
                  <a:gd name="f98" fmla="val 26440"/>
                  <a:gd name="f99" fmla="val 25812"/>
                  <a:gd name="f100" fmla="val 128638"/>
                  <a:gd name="f101" fmla="val 25289"/>
                  <a:gd name="f102" fmla="val 128492"/>
                  <a:gd name="f103" fmla="val 24829"/>
                  <a:gd name="f104" fmla="val 128094"/>
                  <a:gd name="f105" fmla="val 24724"/>
                  <a:gd name="f106" fmla="val 127697"/>
                  <a:gd name="f107" fmla="val 24411"/>
                  <a:gd name="f108" fmla="val 126630"/>
                  <a:gd name="f109" fmla="val 23553"/>
                  <a:gd name="f110" fmla="val 126379"/>
                  <a:gd name="f111" fmla="val 22297"/>
                  <a:gd name="f112" fmla="val 125123"/>
                  <a:gd name="f113" fmla="val 21565"/>
                  <a:gd name="f114" fmla="val 124328"/>
                  <a:gd name="f115" fmla="val 21105"/>
                  <a:gd name="f116" fmla="val 123094"/>
                  <a:gd name="f117" fmla="val 21209"/>
                  <a:gd name="f118" fmla="val 122152"/>
                  <a:gd name="f119" fmla="val 21042"/>
                  <a:gd name="f120" fmla="val 121627"/>
                  <a:gd name="f121" fmla="val 20951"/>
                  <a:gd name="f122" fmla="val 121150"/>
                  <a:gd name="f123" fmla="val 20845"/>
                  <a:gd name="f124" fmla="val 120597"/>
                  <a:gd name="f125" fmla="val 120511"/>
                  <a:gd name="f126" fmla="val 120422"/>
                  <a:gd name="f127" fmla="val 20848"/>
                  <a:gd name="f128" fmla="val 120332"/>
                  <a:gd name="f129" fmla="val 20854"/>
                  <a:gd name="f130" fmla="val 119731"/>
                  <a:gd name="f131" fmla="val 20897"/>
                  <a:gd name="f132" fmla="val 119226"/>
                  <a:gd name="f133" fmla="val 20930"/>
                  <a:gd name="f134" fmla="val 118715"/>
                  <a:gd name="f135" fmla="val 118247"/>
                  <a:gd name="f136" fmla="val 117774"/>
                  <a:gd name="f137" fmla="val 20903"/>
                  <a:gd name="f138" fmla="val 117214"/>
                  <a:gd name="f139" fmla="val 20833"/>
                  <a:gd name="f140" fmla="val 115206"/>
                  <a:gd name="f141" fmla="val 20540"/>
                  <a:gd name="f142" fmla="val 112527"/>
                  <a:gd name="f143" fmla="val 20058"/>
                  <a:gd name="f144" fmla="val 112632"/>
                  <a:gd name="f145" fmla="val 18217"/>
                  <a:gd name="f146" fmla="val 116817"/>
                  <a:gd name="f147" fmla="val 17255"/>
                  <a:gd name="f148" fmla="val 117528"/>
                  <a:gd name="f149" fmla="val 15183"/>
                  <a:gd name="f150" fmla="val 113176"/>
                  <a:gd name="f151" fmla="val 14304"/>
                  <a:gd name="f152" fmla="val 112623"/>
                  <a:gd name="f153" fmla="val 14189"/>
                  <a:gd name="f154" fmla="val 112098"/>
                  <a:gd name="f155" fmla="val 14141"/>
                  <a:gd name="f156" fmla="val 111594"/>
                  <a:gd name="f157" fmla="val 109349"/>
                  <a:gd name="f158" fmla="val 107517"/>
                  <a:gd name="f159" fmla="val 15098"/>
                  <a:gd name="f160" fmla="val 105518"/>
                  <a:gd name="f161" fmla="val 15372"/>
                  <a:gd name="f162" fmla="val 105154"/>
                  <a:gd name="f163" fmla="val 15422"/>
                  <a:gd name="f164" fmla="val 104806"/>
                  <a:gd name="f165" fmla="val 15446"/>
                  <a:gd name="f166" fmla="val 104470"/>
                  <a:gd name="f167" fmla="val 100514"/>
                  <a:gd name="f168" fmla="val 98346"/>
                  <a:gd name="f169" fmla="val 12156"/>
                  <a:gd name="f170" fmla="val 94951"/>
                  <a:gd name="f171" fmla="val 10999"/>
                  <a:gd name="f172" fmla="val 91131"/>
                  <a:gd name="f173" fmla="val 9668"/>
                  <a:gd name="f174" fmla="val 86087"/>
                  <a:gd name="f175" fmla="val 9269"/>
                  <a:gd name="f176" fmla="val 81576"/>
                  <a:gd name="f177" fmla="val 80553"/>
                  <a:gd name="f178" fmla="val 79558"/>
                  <a:gd name="f179" fmla="val 9290"/>
                  <a:gd name="f180" fmla="val 78610"/>
                  <a:gd name="f181" fmla="val 9325"/>
                  <a:gd name="f182" fmla="val 72132"/>
                  <a:gd name="f183" fmla="val 9574"/>
                  <a:gd name="f184" fmla="val 66097"/>
                  <a:gd name="f185" fmla="val 10948"/>
                  <a:gd name="f186" fmla="val 59492"/>
                  <a:gd name="f187" fmla="val 56689"/>
                  <a:gd name="f188" fmla="val 53784"/>
                  <a:gd name="f189" fmla="val 10701"/>
                  <a:gd name="f190" fmla="val 50698"/>
                  <a:gd name="f191" fmla="val 10015"/>
                  <a:gd name="f192" fmla="val 46597"/>
                  <a:gd name="f193" fmla="val 9115"/>
                  <a:gd name="f194" fmla="val 41764"/>
                  <a:gd name="f195" fmla="val 9806"/>
                  <a:gd name="f196" fmla="val 37788"/>
                  <a:gd name="f197" fmla="val 8571"/>
                  <a:gd name="f198" fmla="val 32976"/>
                  <a:gd name="f199" fmla="val 7065"/>
                  <a:gd name="f200" fmla="val 33896"/>
                  <a:gd name="f201" fmla="val 5224"/>
                  <a:gd name="f202" fmla="val 31344"/>
                  <a:gd name="f203" fmla="val 3257"/>
                  <a:gd name="f204" fmla="val 28603"/>
                  <a:gd name="f205" fmla="val 1144"/>
                  <a:gd name="f206" fmla="val 32327"/>
                  <a:gd name="f207" fmla="val 1227"/>
                  <a:gd name="f208" fmla="val 27075"/>
                  <a:gd name="f209" fmla="val 390"/>
                  <a:gd name="f210" fmla="val 26830"/>
                  <a:gd name="f211" fmla="val 352"/>
                  <a:gd name="f212" fmla="val 26572"/>
                  <a:gd name="f213" fmla="val 334"/>
                  <a:gd name="f214" fmla="val 26305"/>
                  <a:gd name="f215" fmla="val 23952"/>
                  <a:gd name="f216" fmla="val 20852"/>
                  <a:gd name="f217" fmla="val 1691"/>
                  <a:gd name="f218" fmla="val 18748"/>
                  <a:gd name="f219" fmla="val 2085"/>
                  <a:gd name="f220" fmla="val 17590"/>
                  <a:gd name="f221" fmla="val 2306"/>
                  <a:gd name="f222" fmla="val 16552"/>
                  <a:gd name="f223" fmla="val 2399"/>
                  <a:gd name="f224" fmla="val 15600"/>
                  <a:gd name="f225" fmla="val 10754"/>
                  <a:gd name="f226" fmla="val 8125"/>
                  <a:gd name="f227" fmla="*/ f0 1 128806"/>
                  <a:gd name="f228" fmla="*/ f1 1 41091"/>
                  <a:gd name="f229" fmla="val f2"/>
                  <a:gd name="f230" fmla="val f3"/>
                  <a:gd name="f231" fmla="val f4"/>
                  <a:gd name="f232" fmla="+- f231 0 f229"/>
                  <a:gd name="f233" fmla="+- f230 0 f229"/>
                  <a:gd name="f234" fmla="*/ f233 1 128806"/>
                  <a:gd name="f235" fmla="*/ f232 1 41091"/>
                  <a:gd name="f236" fmla="*/ f229 1 f234"/>
                  <a:gd name="f237" fmla="*/ f230 1 f234"/>
                  <a:gd name="f238" fmla="*/ f229 1 f235"/>
                  <a:gd name="f239" fmla="*/ f231 1 f235"/>
                  <a:gd name="f240" fmla="*/ f236 f227 1"/>
                  <a:gd name="f241" fmla="*/ f237 f227 1"/>
                  <a:gd name="f242" fmla="*/ f239 f228 1"/>
                  <a:gd name="f243" fmla="*/ f238 f2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0" t="f243" r="f241" b="f242"/>
                <a:pathLst>
                  <a:path w="128806" h="4109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6"/>
                    </a:cubicBezTo>
                    <a:cubicBezTo>
                      <a:pt x="f28" y="f26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64"/>
                    </a:cubicBezTo>
                    <a:cubicBezTo>
                      <a:pt x="f65" y="f66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74"/>
                    </a:cubicBezTo>
                    <a:cubicBezTo>
                      <a:pt x="f76" y="f74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0"/>
                    </a:cubicBezTo>
                    <a:cubicBezTo>
                      <a:pt x="f92" y="f90"/>
                      <a:pt x="f93" y="f94"/>
                      <a:pt x="f95" y="f96"/>
                    </a:cubicBezTo>
                    <a:cubicBezTo>
                      <a:pt x="f97" y="f98"/>
                      <a:pt x="f3" y="f99"/>
                      <a:pt x="f100" y="f101"/>
                    </a:cubicBezTo>
                    <a:cubicBezTo>
                      <a:pt x="f102" y="f103"/>
                      <a:pt x="f104" y="f105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3"/>
                    </a:cubicBezTo>
                    <a:cubicBezTo>
                      <a:pt x="f125" y="f123"/>
                      <a:pt x="f126" y="f127"/>
                      <a:pt x="f128" y="f129"/>
                    </a:cubicBezTo>
                    <a:cubicBezTo>
                      <a:pt x="f130" y="f131"/>
                      <a:pt x="f132" y="f133"/>
                      <a:pt x="f134" y="f133"/>
                    </a:cubicBezTo>
                    <a:cubicBezTo>
                      <a:pt x="f135" y="f133"/>
                      <a:pt x="f136" y="f137"/>
                      <a:pt x="f138" y="f139"/>
                    </a:cubicBezTo>
                    <a:cubicBezTo>
                      <a:pt x="f140" y="f141"/>
                      <a:pt x="f142" y="f143"/>
                      <a:pt x="f144" y="f145"/>
                    </a:cubicBezTo>
                    <a:cubicBezTo>
                      <a:pt x="f146" y="f147"/>
                      <a:pt x="f148" y="f149"/>
                      <a:pt x="f150" y="f151"/>
                    </a:cubicBezTo>
                    <a:cubicBezTo>
                      <a:pt x="f152" y="f153"/>
                      <a:pt x="f154" y="f155"/>
                      <a:pt x="f156" y="f155"/>
                    </a:cubicBezTo>
                    <a:cubicBezTo>
                      <a:pt x="f157" y="f155"/>
                      <a:pt x="f158" y="f159"/>
                      <a:pt x="f160" y="f161"/>
                    </a:cubicBezTo>
                    <a:cubicBezTo>
                      <a:pt x="f162" y="f163"/>
                      <a:pt x="f164" y="f165"/>
                      <a:pt x="f166" y="f165"/>
                    </a:cubicBezTo>
                    <a:cubicBezTo>
                      <a:pt x="f167" y="f165"/>
                      <a:pt x="f168" y="f169"/>
                      <a:pt x="f170" y="f171"/>
                    </a:cubicBezTo>
                    <a:cubicBezTo>
                      <a:pt x="f172" y="f173"/>
                      <a:pt x="f174" y="f175"/>
                      <a:pt x="f176" y="f175"/>
                    </a:cubicBezTo>
                    <a:cubicBezTo>
                      <a:pt x="f177" y="f175"/>
                      <a:pt x="f178" y="f179"/>
                      <a:pt x="f180" y="f181"/>
                    </a:cubicBezTo>
                    <a:cubicBezTo>
                      <a:pt x="f182" y="f183"/>
                      <a:pt x="f184" y="f185"/>
                      <a:pt x="f186" y="f185"/>
                    </a:cubicBezTo>
                    <a:cubicBezTo>
                      <a:pt x="f187" y="f185"/>
                      <a:pt x="f188" y="f189"/>
                      <a:pt x="f190" y="f191"/>
                    </a:cubicBezTo>
                    <a:cubicBezTo>
                      <a:pt x="f192" y="f193"/>
                      <a:pt x="f194" y="f195"/>
                      <a:pt x="f196" y="f197"/>
                    </a:cubicBezTo>
                    <a:cubicBezTo>
                      <a:pt x="f198" y="f199"/>
                      <a:pt x="f200" y="f201"/>
                      <a:pt x="f202" y="f203"/>
                    </a:cubicBezTo>
                    <a:cubicBezTo>
                      <a:pt x="f204" y="f205"/>
                      <a:pt x="f206" y="f207"/>
                      <a:pt x="f208" y="f209"/>
                    </a:cubicBezTo>
                    <a:cubicBezTo>
                      <a:pt x="f210" y="f211"/>
                      <a:pt x="f212" y="f213"/>
                      <a:pt x="f214" y="f213"/>
                    </a:cubicBezTo>
                    <a:cubicBezTo>
                      <a:pt x="f215" y="f213"/>
                      <a:pt x="f216" y="f217"/>
                      <a:pt x="f218" y="f219"/>
                    </a:cubicBezTo>
                    <a:cubicBezTo>
                      <a:pt x="f220" y="f221"/>
                      <a:pt x="f222" y="f223"/>
                      <a:pt x="f224" y="f223"/>
                    </a:cubicBezTo>
                    <a:cubicBezTo>
                      <a:pt x="f225" y="f223"/>
                      <a:pt x="f226" y="f6"/>
                      <a:pt x="f5" y="f6"/>
                    </a:cubicBezTo>
                    <a:close/>
                  </a:path>
                </a:pathLst>
              </a:custGeom>
              <a:solidFill>
                <a:srgbClr val="5F64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Google Shape;547;p24">
                <a:extLst>
                  <a:ext uri="{FF2B5EF4-FFF2-40B4-BE49-F238E27FC236}">
                    <a16:creationId xmlns:a16="http://schemas.microsoft.com/office/drawing/2014/main" id="{D2EE5E5E-7932-49C0-AEA0-E4101B6CDE91}"/>
                  </a:ext>
                </a:extLst>
              </p:cNvPr>
              <p:cNvSpPr/>
              <p:nvPr/>
            </p:nvSpPr>
            <p:spPr>
              <a:xfrm rot="10145272">
                <a:off x="4314541" y="-71836"/>
                <a:ext cx="4259238" cy="11069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7272"/>
                  <a:gd name="f4" fmla="val 53868"/>
                  <a:gd name="f5" fmla="val 5019"/>
                  <a:gd name="f6" fmla="val 1"/>
                  <a:gd name="f7" fmla="val 4943"/>
                  <a:gd name="f8" fmla="val 4867"/>
                  <a:gd name="f9" fmla="val 3"/>
                  <a:gd name="f10" fmla="val 4792"/>
                  <a:gd name="f11" fmla="val 9"/>
                  <a:gd name="f12" fmla="val 365"/>
                  <a:gd name="f13" fmla="val 6110"/>
                  <a:gd name="f14" fmla="val 2269"/>
                  <a:gd name="f15" fmla="val 7554"/>
                  <a:gd name="f16" fmla="val 2750"/>
                  <a:gd name="f17" fmla="val 10550"/>
                  <a:gd name="f18" fmla="val 3749"/>
                  <a:gd name="f19" fmla="val 13282"/>
                  <a:gd name="f20" fmla="val 4152"/>
                  <a:gd name="f21" fmla="val 15960"/>
                  <a:gd name="f22" fmla="val 5276"/>
                  <a:gd name="f23" fmla="val 16259"/>
                  <a:gd name="f24" fmla="val 6096"/>
                  <a:gd name="f25" fmla="val 17026"/>
                  <a:gd name="f26" fmla="val 6165"/>
                  <a:gd name="f27" fmla="val 18748"/>
                  <a:gd name="f28" fmla="val 7040"/>
                  <a:gd name="f29" fmla="val 19372"/>
                  <a:gd name="f30" fmla="val 7361"/>
                  <a:gd name="f31" fmla="val 19898"/>
                  <a:gd name="f32" fmla="val 7715"/>
                  <a:gd name="f33" fmla="val 20381"/>
                  <a:gd name="f34" fmla="val 8070"/>
                  <a:gd name="f35" fmla="val 20951"/>
                  <a:gd name="f36" fmla="val 8563"/>
                  <a:gd name="f37" fmla="val 21482"/>
                  <a:gd name="f38" fmla="val 9033"/>
                  <a:gd name="f39" fmla="val 22075"/>
                  <a:gd name="f40" fmla="val 9425"/>
                  <a:gd name="f41" fmla="val 21660"/>
                  <a:gd name="f42" fmla="val 9035"/>
                  <a:gd name="f43" fmla="val 22727"/>
                  <a:gd name="f44" fmla="val 9813"/>
                  <a:gd name="f45" fmla="val 23834"/>
                  <a:gd name="f46" fmla="val 10422"/>
                  <a:gd name="f47" fmla="val 25709"/>
                  <a:gd name="f48" fmla="val 25962"/>
                  <a:gd name="f49" fmla="val 26228"/>
                  <a:gd name="f50" fmla="val 10411"/>
                  <a:gd name="f51" fmla="val 26510"/>
                  <a:gd name="f52" fmla="val 10387"/>
                  <a:gd name="f53" fmla="val 26970"/>
                  <a:gd name="f54" fmla="val 10348"/>
                  <a:gd name="f55" fmla="val 27443"/>
                  <a:gd name="f56" fmla="val 10328"/>
                  <a:gd name="f57" fmla="val 27926"/>
                  <a:gd name="f58" fmla="val 35317"/>
                  <a:gd name="f59" fmla="val 45193"/>
                  <a:gd name="f60" fmla="val 14826"/>
                  <a:gd name="f61" fmla="val 49317"/>
                  <a:gd name="f62" fmla="val 19029"/>
                  <a:gd name="f63" fmla="val 55866"/>
                  <a:gd name="f64" fmla="val 25724"/>
                  <a:gd name="f65" fmla="val 69739"/>
                  <a:gd name="f66" fmla="val 33927"/>
                  <a:gd name="f67" fmla="val 80933"/>
                  <a:gd name="f68" fmla="val 35140"/>
                  <a:gd name="f69" fmla="val 81553"/>
                  <a:gd name="f70" fmla="val 35208"/>
                  <a:gd name="f71" fmla="val 82117"/>
                  <a:gd name="f72" fmla="val 35238"/>
                  <a:gd name="f73" fmla="val 82639"/>
                  <a:gd name="f74" fmla="val 85816"/>
                  <a:gd name="f75" fmla="val 87431"/>
                  <a:gd name="f76" fmla="val 34128"/>
                  <a:gd name="f77" fmla="val 90558"/>
                  <a:gd name="f78" fmla="val 33696"/>
                  <a:gd name="f79" fmla="val 91651"/>
                  <a:gd name="f80" fmla="val 33542"/>
                  <a:gd name="f81" fmla="val 92695"/>
                  <a:gd name="f82" fmla="val 33469"/>
                  <a:gd name="f83" fmla="val 93697"/>
                  <a:gd name="f84" fmla="val 105162"/>
                  <a:gd name="f85" fmla="val 111132"/>
                  <a:gd name="f86" fmla="val 42997"/>
                  <a:gd name="f87" fmla="val 122215"/>
                  <a:gd name="f88" fmla="val 48385"/>
                  <a:gd name="f89" fmla="val 130937"/>
                  <a:gd name="f90" fmla="val 52618"/>
                  <a:gd name="f91" fmla="val 138558"/>
                  <a:gd name="f92" fmla="val 145740"/>
                  <a:gd name="f93" fmla="val 156087"/>
                  <a:gd name="f94" fmla="val 165520"/>
                  <a:gd name="f95" fmla="val 51275"/>
                  <a:gd name="f96" fmla="val 176015"/>
                  <a:gd name="f97" fmla="val 179190"/>
                  <a:gd name="f98" fmla="val 182462"/>
                  <a:gd name="f99" fmla="val 51512"/>
                  <a:gd name="f100" fmla="val 185886"/>
                  <a:gd name="f101" fmla="val 52130"/>
                  <a:gd name="f102" fmla="val 189010"/>
                  <a:gd name="f103" fmla="val 52699"/>
                  <a:gd name="f104" fmla="val 193835"/>
                  <a:gd name="f105" fmla="val 53512"/>
                  <a:gd name="f106" fmla="val 197692"/>
                  <a:gd name="f107" fmla="val 203625"/>
                  <a:gd name="f108" fmla="val 51590"/>
                  <a:gd name="f109" fmla="val 198942"/>
                  <a:gd name="f110" fmla="val 43907"/>
                  <a:gd name="f111" fmla="val 194917"/>
                  <a:gd name="f112" fmla="val 40181"/>
                  <a:gd name="f113" fmla="val 190922"/>
                  <a:gd name="f114" fmla="val 39019"/>
                  <a:gd name="f115" fmla="val 186983"/>
                  <a:gd name="f116" fmla="val 180443"/>
                  <a:gd name="f117" fmla="val 174056"/>
                  <a:gd name="f118" fmla="val 42224"/>
                  <a:gd name="f119" fmla="val 167946"/>
                  <a:gd name="f120" fmla="val 167424"/>
                  <a:gd name="f121" fmla="val 166903"/>
                  <a:gd name="f122" fmla="val 42200"/>
                  <a:gd name="f123" fmla="val 166385"/>
                  <a:gd name="f124" fmla="val 42150"/>
                  <a:gd name="f125" fmla="val 153673"/>
                  <a:gd name="f126" fmla="val 40856"/>
                  <a:gd name="f127" fmla="val 142777"/>
                  <a:gd name="f128" fmla="val 34488"/>
                  <a:gd name="f129" fmla="val 129907"/>
                  <a:gd name="f130" fmla="val 129452"/>
                  <a:gd name="f131" fmla="val 128994"/>
                  <a:gd name="f132" fmla="val 34496"/>
                  <a:gd name="f133" fmla="val 128534"/>
                  <a:gd name="f134" fmla="val 34512"/>
                  <a:gd name="f135" fmla="val 127967"/>
                  <a:gd name="f136" fmla="val 34531"/>
                  <a:gd name="f137" fmla="val 127402"/>
                  <a:gd name="f138" fmla="val 34541"/>
                  <a:gd name="f139" fmla="val 126840"/>
                  <a:gd name="f140" fmla="val 121188"/>
                  <a:gd name="f141" fmla="val 115813"/>
                  <a:gd name="f142" fmla="val 33595"/>
                  <a:gd name="f143" fmla="val 110561"/>
                  <a:gd name="f144" fmla="val 31939"/>
                  <a:gd name="f145" fmla="val 105120"/>
                  <a:gd name="f146" fmla="val 30202"/>
                  <a:gd name="f147" fmla="val 100559"/>
                  <a:gd name="f148" fmla="val 27147"/>
                  <a:gd name="f149" fmla="val 95244"/>
                  <a:gd name="f150" fmla="val 25515"/>
                  <a:gd name="f151" fmla="val 93571"/>
                  <a:gd name="f152" fmla="val 25013"/>
                  <a:gd name="f153" fmla="val 91164"/>
                  <a:gd name="f154" fmla="val 25473"/>
                  <a:gd name="f155" fmla="val 89574"/>
                  <a:gd name="f156" fmla="val 24657"/>
                  <a:gd name="f157" fmla="val 88612"/>
                  <a:gd name="f158" fmla="val 24176"/>
                  <a:gd name="f159" fmla="val 88758"/>
                  <a:gd name="f160" fmla="val 23276"/>
                  <a:gd name="f161" fmla="val 87733"/>
                  <a:gd name="f162" fmla="val 22837"/>
                  <a:gd name="f163" fmla="val 87379"/>
                  <a:gd name="f164" fmla="val 22688"/>
                  <a:gd name="f165" fmla="val 86902"/>
                  <a:gd name="f166" fmla="val 22663"/>
                  <a:gd name="f167" fmla="val 86402"/>
                  <a:gd name="f168" fmla="val 86152"/>
                  <a:gd name="f169" fmla="val 85896"/>
                  <a:gd name="f170" fmla="val 22670"/>
                  <a:gd name="f171" fmla="val 85647"/>
                  <a:gd name="f172" fmla="val 85273"/>
                  <a:gd name="f173" fmla="val 84915"/>
                  <a:gd name="f174" fmla="val 22656"/>
                  <a:gd name="f175" fmla="val 84615"/>
                  <a:gd name="f176" fmla="val 22586"/>
                  <a:gd name="f177" fmla="val 81958"/>
                  <a:gd name="f178" fmla="val 22000"/>
                  <a:gd name="f179" fmla="val 78171"/>
                  <a:gd name="f180" fmla="val 21519"/>
                  <a:gd name="f181" fmla="val 76999"/>
                  <a:gd name="f182" fmla="val 19426"/>
                  <a:gd name="f183" fmla="val 75409"/>
                  <a:gd name="f184" fmla="val 16602"/>
                  <a:gd name="f185" fmla="val 75911"/>
                  <a:gd name="f186" fmla="val 13965"/>
                  <a:gd name="f187" fmla="val 72187"/>
                  <a:gd name="f188" fmla="val 12082"/>
                  <a:gd name="f189" fmla="val 72103"/>
                  <a:gd name="f190" fmla="val 12040"/>
                  <a:gd name="f191" fmla="val 72019"/>
                  <a:gd name="f192" fmla="val 11999"/>
                  <a:gd name="f193" fmla="val 71956"/>
                  <a:gd name="f194" fmla="val 11957"/>
                  <a:gd name="f195" fmla="val 69016"/>
                  <a:gd name="f196" fmla="val 10581"/>
                  <a:gd name="f197" fmla="val 65980"/>
                  <a:gd name="f198" fmla="val 8752"/>
                  <a:gd name="f199" fmla="val 62921"/>
                  <a:gd name="f200" fmla="val 61931"/>
                  <a:gd name="f201" fmla="val 60939"/>
                  <a:gd name="f202" fmla="val 8944"/>
                  <a:gd name="f203" fmla="val 59946"/>
                  <a:gd name="f204" fmla="val 9404"/>
                  <a:gd name="f205" fmla="val 57711"/>
                  <a:gd name="f206" fmla="val 10460"/>
                  <a:gd name="f207" fmla="val 55440"/>
                  <a:gd name="f208" fmla="val 10950"/>
                  <a:gd name="f209" fmla="val 52991"/>
                  <a:gd name="f210" fmla="val 51704"/>
                  <a:gd name="f211" fmla="val 50367"/>
                  <a:gd name="f212" fmla="val 10814"/>
                  <a:gd name="f213" fmla="val 48961"/>
                  <a:gd name="f214" fmla="val 10555"/>
                  <a:gd name="f215" fmla="val 46785"/>
                  <a:gd name="f216" fmla="val 10136"/>
                  <a:gd name="f217" fmla="val 45195"/>
                  <a:gd name="f218" fmla="val 8818"/>
                  <a:gd name="f219" fmla="val 42935"/>
                  <a:gd name="f220" fmla="val 8651"/>
                  <a:gd name="f221" fmla="val 42687"/>
                  <a:gd name="f222" fmla="val 8629"/>
                  <a:gd name="f223" fmla="val 42444"/>
                  <a:gd name="f224" fmla="val 8620"/>
                  <a:gd name="f225" fmla="val 42205"/>
                  <a:gd name="f226" fmla="val 40780"/>
                  <a:gd name="f227" fmla="val 39485"/>
                  <a:gd name="f228" fmla="val 38134"/>
                  <a:gd name="f229" fmla="val 37488"/>
                  <a:gd name="f230" fmla="val 36828"/>
                  <a:gd name="f231" fmla="val 8870"/>
                  <a:gd name="f232" fmla="val 36135"/>
                  <a:gd name="f233" fmla="val 34545"/>
                  <a:gd name="f234" fmla="val 8170"/>
                  <a:gd name="f235" fmla="val 33603"/>
                  <a:gd name="f236" fmla="val 6726"/>
                  <a:gd name="f237" fmla="val 32034"/>
                  <a:gd name="f238" fmla="val 6328"/>
                  <a:gd name="f239" fmla="val 31753"/>
                  <a:gd name="f240" fmla="val 6259"/>
                  <a:gd name="f241" fmla="val 31476"/>
                  <a:gd name="f242" fmla="val 6231"/>
                  <a:gd name="f243" fmla="val 31202"/>
                  <a:gd name="f244" fmla="val 30187"/>
                  <a:gd name="f245" fmla="val 29214"/>
                  <a:gd name="f246" fmla="val 6608"/>
                  <a:gd name="f247" fmla="val 28205"/>
                  <a:gd name="f248" fmla="val 27848"/>
                  <a:gd name="f249" fmla="val 27487"/>
                  <a:gd name="f250" fmla="val 6561"/>
                  <a:gd name="f251" fmla="val 27117"/>
                  <a:gd name="f252" fmla="val 6433"/>
                  <a:gd name="f253" fmla="val 26531"/>
                  <a:gd name="f254" fmla="val 6224"/>
                  <a:gd name="f255" fmla="val 24418"/>
                  <a:gd name="f256" fmla="val 4445"/>
                  <a:gd name="f257" fmla="val 24104"/>
                  <a:gd name="f258" fmla="val 4006"/>
                  <a:gd name="f259" fmla="val 23476"/>
                  <a:gd name="f260" fmla="val 3190"/>
                  <a:gd name="f261" fmla="val 24585"/>
                  <a:gd name="f262" fmla="val 1495"/>
                  <a:gd name="f263" fmla="val 23937"/>
                  <a:gd name="f264" fmla="val 825"/>
                  <a:gd name="f265" fmla="val 23491"/>
                  <a:gd name="f266" fmla="val 379"/>
                  <a:gd name="f267" fmla="val 23088"/>
                  <a:gd name="f268" fmla="val 204"/>
                  <a:gd name="f269" fmla="val 22715"/>
                  <a:gd name="f270" fmla="val 21496"/>
                  <a:gd name="f271" fmla="val 20590"/>
                  <a:gd name="f272" fmla="val 2073"/>
                  <a:gd name="f273" fmla="val 19501"/>
                  <a:gd name="f274" fmla="val 2457"/>
                  <a:gd name="f275" fmla="val 19083"/>
                  <a:gd name="f276" fmla="val 2601"/>
                  <a:gd name="f277" fmla="val 18607"/>
                  <a:gd name="f278" fmla="val 2655"/>
                  <a:gd name="f279" fmla="val 18103"/>
                  <a:gd name="f280" fmla="val 16914"/>
                  <a:gd name="f281" fmla="val 15573"/>
                  <a:gd name="f282" fmla="val 2353"/>
                  <a:gd name="f283" fmla="val 14500"/>
                  <a:gd name="f284" fmla="val 2206"/>
                  <a:gd name="f285" fmla="val 13975"/>
                  <a:gd name="f286" fmla="val 2145"/>
                  <a:gd name="f287" fmla="val 13442"/>
                  <a:gd name="f288" fmla="val 2137"/>
                  <a:gd name="f289" fmla="val 12908"/>
                  <a:gd name="f290" fmla="val 12708"/>
                  <a:gd name="f291" fmla="val 12508"/>
                  <a:gd name="f292" fmla="val 2138"/>
                  <a:gd name="f293" fmla="val 12308"/>
                  <a:gd name="f294" fmla="val 11576"/>
                  <a:gd name="f295" fmla="val 10849"/>
                  <a:gd name="f296" fmla="val 2123"/>
                  <a:gd name="f297" fmla="val 10148"/>
                  <a:gd name="f298" fmla="val 1976"/>
                  <a:gd name="f299" fmla="val 8481"/>
                  <a:gd name="f300" fmla="val 1615"/>
                  <a:gd name="f301" fmla="val 6815"/>
                  <a:gd name="f302" fmla="*/ f0 1 207272"/>
                  <a:gd name="f303" fmla="*/ f1 1 53868"/>
                  <a:gd name="f304" fmla="val f2"/>
                  <a:gd name="f305" fmla="val f3"/>
                  <a:gd name="f306" fmla="val f4"/>
                  <a:gd name="f307" fmla="+- f306 0 f304"/>
                  <a:gd name="f308" fmla="+- f305 0 f304"/>
                  <a:gd name="f309" fmla="*/ f308 1 207272"/>
                  <a:gd name="f310" fmla="*/ f307 1 53868"/>
                  <a:gd name="f311" fmla="*/ f304 1 f309"/>
                  <a:gd name="f312" fmla="*/ f305 1 f309"/>
                  <a:gd name="f313" fmla="*/ f304 1 f310"/>
                  <a:gd name="f314" fmla="*/ f306 1 f310"/>
                  <a:gd name="f315" fmla="*/ f311 f302 1"/>
                  <a:gd name="f316" fmla="*/ f312 f302 1"/>
                  <a:gd name="f317" fmla="*/ f314 f303 1"/>
                  <a:gd name="f318" fmla="*/ f313 f30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15" t="f318" r="f316" b="f317"/>
                <a:pathLst>
                  <a:path w="207272" h="53868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2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lnTo>
                      <a:pt x="f21" y="f22"/>
                    </a:ln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lnTo>
                      <a:pt x="f33" y="f34"/>
                    </a:lnTo>
                    <a:cubicBezTo>
                      <a:pt x="f35" y="f36"/>
                      <a:pt x="f37" y="f38"/>
                      <a:pt x="f39" y="f40"/>
                    </a:cubicBezTo>
                    <a:lnTo>
                      <a:pt x="f41" y="f42"/>
                    </a:lnTo>
                    <a:lnTo>
                      <a:pt x="f41" y="f42"/>
                    </a:lnTo>
                    <a:cubicBezTo>
                      <a:pt x="f43" y="f44"/>
                      <a:pt x="f45" y="f46"/>
                      <a:pt x="f47" y="f46"/>
                    </a:cubicBezTo>
                    <a:cubicBezTo>
                      <a:pt x="f48" y="f46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7" y="f56"/>
                    </a:cubicBezTo>
                    <a:cubicBezTo>
                      <a:pt x="f58" y="f56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2"/>
                    </a:cubicBezTo>
                    <a:cubicBezTo>
                      <a:pt x="f74" y="f72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3" y="f82"/>
                    </a:cubicBezTo>
                    <a:cubicBezTo>
                      <a:pt x="f84" y="f82"/>
                      <a:pt x="f85" y="f86"/>
                      <a:pt x="f87" y="f88"/>
                    </a:cubicBezTo>
                    <a:cubicBezTo>
                      <a:pt x="f89" y="f90"/>
                      <a:pt x="f91" y="f4"/>
                      <a:pt x="f92" y="f4"/>
                    </a:cubicBezTo>
                    <a:cubicBezTo>
                      <a:pt x="f93" y="f4"/>
                      <a:pt x="f94" y="f95"/>
                      <a:pt x="f96" y="f95"/>
                    </a:cubicBezTo>
                    <a:cubicBezTo>
                      <a:pt x="f97" y="f95"/>
                      <a:pt x="f98" y="f99"/>
                      <a:pt x="f100" y="f101"/>
                    </a:cubicBezTo>
                    <a:cubicBezTo>
                      <a:pt x="f102" y="f103"/>
                      <a:pt x="f104" y="f105"/>
                      <a:pt x="f106" y="f105"/>
                    </a:cubicBezTo>
                    <a:cubicBezTo>
                      <a:pt x="f107" y="f105"/>
                      <a:pt x="f3" y="f108"/>
                      <a:pt x="f109" y="f110"/>
                    </a:cubicBezTo>
                    <a:cubicBezTo>
                      <a:pt x="f111" y="f112"/>
                      <a:pt x="f113" y="f114"/>
                      <a:pt x="f115" y="f114"/>
                    </a:cubicBezTo>
                    <a:cubicBezTo>
                      <a:pt x="f116" y="f114"/>
                      <a:pt x="f117" y="f118"/>
                      <a:pt x="f119" y="f118"/>
                    </a:cubicBezTo>
                    <a:cubicBezTo>
                      <a:pt x="f120" y="f118"/>
                      <a:pt x="f121" y="f122"/>
                      <a:pt x="f123" y="f124"/>
                    </a:cubicBezTo>
                    <a:cubicBezTo>
                      <a:pt x="f125" y="f126"/>
                      <a:pt x="f127" y="f128"/>
                      <a:pt x="f129" y="f128"/>
                    </a:cubicBezTo>
                    <a:cubicBezTo>
                      <a:pt x="f130" y="f128"/>
                      <a:pt x="f131" y="f132"/>
                      <a:pt x="f133" y="f134"/>
                    </a:cubicBezTo>
                    <a:cubicBezTo>
                      <a:pt x="f135" y="f136"/>
                      <a:pt x="f137" y="f138"/>
                      <a:pt x="f139" y="f138"/>
                    </a:cubicBezTo>
                    <a:cubicBezTo>
                      <a:pt x="f140" y="f138"/>
                      <a:pt x="f141" y="f142"/>
                      <a:pt x="f143" y="f144"/>
                    </a:cubicBezTo>
                    <a:cubicBezTo>
                      <a:pt x="f145" y="f146"/>
                      <a:pt x="f147" y="f148"/>
                      <a:pt x="f149" y="f150"/>
                    </a:cubicBezTo>
                    <a:cubicBezTo>
                      <a:pt x="f151" y="f152"/>
                      <a:pt x="f153" y="f154"/>
                      <a:pt x="f155" y="f156"/>
                    </a:cubicBezTo>
                    <a:cubicBezTo>
                      <a:pt x="f157" y="f158"/>
                      <a:pt x="f159" y="f160"/>
                      <a:pt x="f161" y="f162"/>
                    </a:cubicBezTo>
                    <a:cubicBezTo>
                      <a:pt x="f163" y="f164"/>
                      <a:pt x="f165" y="f166"/>
                      <a:pt x="f167" y="f166"/>
                    </a:cubicBezTo>
                    <a:cubicBezTo>
                      <a:pt x="f168" y="f166"/>
                      <a:pt x="f169" y="f170"/>
                      <a:pt x="f171" y="f170"/>
                    </a:cubicBezTo>
                    <a:cubicBezTo>
                      <a:pt x="f172" y="f170"/>
                      <a:pt x="f173" y="f174"/>
                      <a:pt x="f175" y="f176"/>
                    </a:cubicBezTo>
                    <a:cubicBezTo>
                      <a:pt x="f177" y="f178"/>
                      <a:pt x="f179" y="f180"/>
                      <a:pt x="f181" y="f182"/>
                    </a:cubicBezTo>
                    <a:cubicBezTo>
                      <a:pt x="f183" y="f184"/>
                      <a:pt x="f185" y="f186"/>
                      <a:pt x="f187" y="f188"/>
                    </a:cubicBezTo>
                    <a:cubicBezTo>
                      <a:pt x="f189" y="f190"/>
                      <a:pt x="f191" y="f192"/>
                      <a:pt x="f193" y="f194"/>
                    </a:cubicBezTo>
                    <a:cubicBezTo>
                      <a:pt x="f195" y="f196"/>
                      <a:pt x="f197" y="f198"/>
                      <a:pt x="f199" y="f198"/>
                    </a:cubicBezTo>
                    <a:cubicBezTo>
                      <a:pt x="f200" y="f198"/>
                      <a:pt x="f201" y="f202"/>
                      <a:pt x="f203" y="f204"/>
                    </a:cubicBezTo>
                    <a:cubicBezTo>
                      <a:pt x="f205" y="f206"/>
                      <a:pt x="f207" y="f208"/>
                      <a:pt x="f209" y="f208"/>
                    </a:cubicBezTo>
                    <a:cubicBezTo>
                      <a:pt x="f210" y="f208"/>
                      <a:pt x="f211" y="f212"/>
                      <a:pt x="f213" y="f214"/>
                    </a:cubicBezTo>
                    <a:cubicBezTo>
                      <a:pt x="f215" y="f216"/>
                      <a:pt x="f217" y="f218"/>
                      <a:pt x="f219" y="f220"/>
                    </a:cubicBezTo>
                    <a:cubicBezTo>
                      <a:pt x="f221" y="f222"/>
                      <a:pt x="f223" y="f224"/>
                      <a:pt x="f225" y="f224"/>
                    </a:cubicBezTo>
                    <a:cubicBezTo>
                      <a:pt x="f226" y="f224"/>
                      <a:pt x="f227" y="f202"/>
                      <a:pt x="f228" y="f202"/>
                    </a:cubicBezTo>
                    <a:cubicBezTo>
                      <a:pt x="f229" y="f202"/>
                      <a:pt x="f230" y="f231"/>
                      <a:pt x="f232" y="f220"/>
                    </a:cubicBezTo>
                    <a:cubicBezTo>
                      <a:pt x="f233" y="f234"/>
                      <a:pt x="f235" y="f236"/>
                      <a:pt x="f237" y="f238"/>
                    </a:cubicBezTo>
                    <a:cubicBezTo>
                      <a:pt x="f239" y="f240"/>
                      <a:pt x="f241" y="f242"/>
                      <a:pt x="f243" y="f242"/>
                    </a:cubicBezTo>
                    <a:cubicBezTo>
                      <a:pt x="f244" y="f242"/>
                      <a:pt x="f245" y="f246"/>
                      <a:pt x="f247" y="f246"/>
                    </a:cubicBezTo>
                    <a:cubicBezTo>
                      <a:pt x="f248" y="f246"/>
                      <a:pt x="f249" y="f250"/>
                      <a:pt x="f251" y="f252"/>
                    </a:cubicBezTo>
                    <a:cubicBezTo>
                      <a:pt x="f253" y="f254"/>
                      <a:pt x="f255" y="f256"/>
                      <a:pt x="f257" y="f258"/>
                    </a:cubicBezTo>
                    <a:cubicBezTo>
                      <a:pt x="f259" y="f260"/>
                      <a:pt x="f261" y="f262"/>
                      <a:pt x="f263" y="f264"/>
                    </a:cubicBezTo>
                    <a:cubicBezTo>
                      <a:pt x="f265" y="f266"/>
                      <a:pt x="f267" y="f268"/>
                      <a:pt x="f269" y="f268"/>
                    </a:cubicBezTo>
                    <a:cubicBezTo>
                      <a:pt x="f270" y="f268"/>
                      <a:pt x="f271" y="f272"/>
                      <a:pt x="f273" y="f274"/>
                    </a:cubicBezTo>
                    <a:cubicBezTo>
                      <a:pt x="f275" y="f276"/>
                      <a:pt x="f277" y="f278"/>
                      <a:pt x="f279" y="f278"/>
                    </a:cubicBezTo>
                    <a:cubicBezTo>
                      <a:pt x="f280" y="f278"/>
                      <a:pt x="f281" y="f282"/>
                      <a:pt x="f283" y="f284"/>
                    </a:cubicBezTo>
                    <a:cubicBezTo>
                      <a:pt x="f285" y="f286"/>
                      <a:pt x="f287" y="f288"/>
                      <a:pt x="f289" y="f288"/>
                    </a:cubicBezTo>
                    <a:cubicBezTo>
                      <a:pt x="f290" y="f288"/>
                      <a:pt x="f291" y="f292"/>
                      <a:pt x="f293" y="f292"/>
                    </a:cubicBezTo>
                    <a:cubicBezTo>
                      <a:pt x="f294" y="f292"/>
                      <a:pt x="f295" y="f296"/>
                      <a:pt x="f297" y="f298"/>
                    </a:cubicBezTo>
                    <a:cubicBezTo>
                      <a:pt x="f299" y="f300"/>
                      <a:pt x="f301" y="f6"/>
                      <a:pt x="f5" y="f6"/>
                    </a:cubicBezTo>
                    <a:close/>
                  </a:path>
                </a:pathLst>
              </a:custGeom>
              <a:solidFill>
                <a:srgbClr val="3D5D4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Google Shape;548;p24">
                <a:extLst>
                  <a:ext uri="{FF2B5EF4-FFF2-40B4-BE49-F238E27FC236}">
                    <a16:creationId xmlns:a16="http://schemas.microsoft.com/office/drawing/2014/main" id="{BE56F6C5-179E-4527-9C95-76258BEBADAB}"/>
                  </a:ext>
                </a:extLst>
              </p:cNvPr>
              <p:cNvSpPr/>
              <p:nvPr/>
            </p:nvSpPr>
            <p:spPr>
              <a:xfrm rot="10799991">
                <a:off x="2417801" y="-217874"/>
                <a:ext cx="4133426" cy="79148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1140"/>
                  <a:gd name="f4" fmla="val 38515"/>
                  <a:gd name="f5" fmla="val 94289"/>
                  <a:gd name="f6" fmla="val 93661"/>
                  <a:gd name="f7" fmla="val 93005"/>
                  <a:gd name="f8" fmla="val 36"/>
                  <a:gd name="f9" fmla="val 92316"/>
                  <a:gd name="f10" fmla="val 108"/>
                  <a:gd name="f11" fmla="val 85725"/>
                  <a:gd name="f12" fmla="val 799"/>
                  <a:gd name="f13" fmla="val 82837"/>
                  <a:gd name="f14" fmla="val 5402"/>
                  <a:gd name="f15" fmla="val 77251"/>
                  <a:gd name="f16" fmla="val 7222"/>
                  <a:gd name="f17" fmla="val 76396"/>
                  <a:gd name="f18" fmla="val 7499"/>
                  <a:gd name="f19" fmla="val 75529"/>
                  <a:gd name="f20" fmla="val 7610"/>
                  <a:gd name="f21" fmla="val 74646"/>
                  <a:gd name="f22" fmla="val 71787"/>
                  <a:gd name="f23" fmla="val 68759"/>
                  <a:gd name="f24" fmla="val 6447"/>
                  <a:gd name="f25" fmla="val 65450"/>
                  <a:gd name="f26" fmla="val 5967"/>
                  <a:gd name="f27" fmla="val 64317"/>
                  <a:gd name="f28" fmla="val 5805"/>
                  <a:gd name="f29" fmla="val 63263"/>
                  <a:gd name="f30" fmla="val 5728"/>
                  <a:gd name="f31" fmla="val 62280"/>
                  <a:gd name="f32" fmla="val 53007"/>
                  <a:gd name="f33" fmla="val 50007"/>
                  <a:gd name="f34" fmla="val 12505"/>
                  <a:gd name="f35" fmla="val 45656"/>
                  <a:gd name="f36" fmla="val 17538"/>
                  <a:gd name="f37" fmla="val 42985"/>
                  <a:gd name="f38" fmla="val 20641"/>
                  <a:gd name="f39" fmla="val 39728"/>
                  <a:gd name="f40" fmla="val 21499"/>
                  <a:gd name="f41" fmla="val 35969"/>
                  <a:gd name="f42" fmla="val 31541"/>
                  <a:gd name="f43" fmla="val 26417"/>
                  <a:gd name="f44" fmla="val 20308"/>
                  <a:gd name="f45" fmla="val 20736"/>
                  <a:gd name="f46" fmla="val 20195"/>
                  <a:gd name="f47" fmla="val 20655"/>
                  <a:gd name="f48" fmla="val 20194"/>
                  <a:gd name="f49" fmla="val 20573"/>
                  <a:gd name="f50" fmla="val 20193"/>
                  <a:gd name="f51" fmla="val 20489"/>
                  <a:gd name="f52" fmla="val 14088"/>
                  <a:gd name="f53" fmla="val 1"/>
                  <a:gd name="f54" fmla="val 24142"/>
                  <a:gd name="f55" fmla="val 4813"/>
                  <a:gd name="f56" fmla="val 31598"/>
                  <a:gd name="f57" fmla="val 8346"/>
                  <a:gd name="f58" fmla="val 37109"/>
                  <a:gd name="f59" fmla="val 20900"/>
                  <a:gd name="f60" fmla="val 38514"/>
                  <a:gd name="f61" fmla="val 27035"/>
                  <a:gd name="f62" fmla="val 27585"/>
                  <a:gd name="f63" fmla="val 28084"/>
                  <a:gd name="f64" fmla="val 38503"/>
                  <a:gd name="f65" fmla="val 28520"/>
                  <a:gd name="f66" fmla="val 38482"/>
                  <a:gd name="f67" fmla="val 38937"/>
                  <a:gd name="f68" fmla="val 37951"/>
                  <a:gd name="f69" fmla="val 46622"/>
                  <a:gd name="f70" fmla="val 33851"/>
                  <a:gd name="f71" fmla="val 57494"/>
                  <a:gd name="f72" fmla="val 57759"/>
                  <a:gd name="f73" fmla="val 58025"/>
                  <a:gd name="f74" fmla="val 33853"/>
                  <a:gd name="f75" fmla="val 58294"/>
                  <a:gd name="f76" fmla="val 33858"/>
                  <a:gd name="f77" fmla="val 61740"/>
                  <a:gd name="f78" fmla="val 33934"/>
                  <a:gd name="f79" fmla="val 65436"/>
                  <a:gd name="f80" fmla="val 34342"/>
                  <a:gd name="f81" fmla="val 68904"/>
                  <a:gd name="f82" fmla="val 71205"/>
                  <a:gd name="f83" fmla="val 73406"/>
                  <a:gd name="f84" fmla="val 34162"/>
                  <a:gd name="f85" fmla="val 75367"/>
                  <a:gd name="f86" fmla="val 33586"/>
                  <a:gd name="f87" fmla="val 82816"/>
                  <a:gd name="f88" fmla="val 31410"/>
                  <a:gd name="f89" fmla="val 84699"/>
                  <a:gd name="f90" fmla="val 25049"/>
                  <a:gd name="f91" fmla="val 87733"/>
                  <a:gd name="f92" fmla="val 19798"/>
                  <a:gd name="f93" fmla="val 89443"/>
                  <a:gd name="f94" fmla="val 16843"/>
                  <a:gd name="f95" fmla="val 91468"/>
                  <a:gd name="f96" fmla="val 15635"/>
                  <a:gd name="f97" fmla="val 93535"/>
                  <a:gd name="f98" fmla="val 96300"/>
                  <a:gd name="f99" fmla="val 99143"/>
                  <a:gd name="f100" fmla="val 17794"/>
                  <a:gd name="f101" fmla="val 101417"/>
                  <a:gd name="f102" fmla="val 20823"/>
                  <a:gd name="f103" fmla="val 104535"/>
                  <a:gd name="f104" fmla="val 24966"/>
                  <a:gd name="f105" fmla="val 106502"/>
                  <a:gd name="f106" fmla="val 27309"/>
                  <a:gd name="f107" fmla="val 112632"/>
                  <a:gd name="f108" fmla="val 28816"/>
                  <a:gd name="f109" fmla="val 118282"/>
                  <a:gd name="f110" fmla="val 30197"/>
                  <a:gd name="f111" fmla="val 125521"/>
                  <a:gd name="f112" fmla="val 32666"/>
                  <a:gd name="f113" fmla="val 131338"/>
                  <a:gd name="f114" fmla="val 32958"/>
                  <a:gd name="f115" fmla="val 131643"/>
                  <a:gd name="f116" fmla="val 32975"/>
                  <a:gd name="f117" fmla="val 131944"/>
                  <a:gd name="f118" fmla="val 32983"/>
                  <a:gd name="f119" fmla="val 132242"/>
                  <a:gd name="f120" fmla="val 139924"/>
                  <a:gd name="f121" fmla="val 145406"/>
                  <a:gd name="f122" fmla="val 27661"/>
                  <a:gd name="f123" fmla="val 150441"/>
                  <a:gd name="f124" fmla="val 23773"/>
                  <a:gd name="f125" fmla="val 154720"/>
                  <a:gd name="f126" fmla="val 20461"/>
                  <a:gd name="f127" fmla="val 158798"/>
                  <a:gd name="f128" fmla="val 19588"/>
                  <a:gd name="f129" fmla="val 163415"/>
                  <a:gd name="f130" fmla="val 165797"/>
                  <a:gd name="f131" fmla="val 168323"/>
                  <a:gd name="f132" fmla="val 19820"/>
                  <a:gd name="f133" fmla="val 171093"/>
                  <a:gd name="f134" fmla="val 20070"/>
                  <a:gd name="f135" fmla="val 171617"/>
                  <a:gd name="f136" fmla="val 20116"/>
                  <a:gd name="f137" fmla="val 172117"/>
                  <a:gd name="f138" fmla="val 20138"/>
                  <a:gd name="f139" fmla="val 172598"/>
                  <a:gd name="f140" fmla="val 180600"/>
                  <a:gd name="f141" fmla="val 182890"/>
                  <a:gd name="f142" fmla="val 14032"/>
                  <a:gd name="f143" fmla="val 189799"/>
                  <a:gd name="f144" fmla="val 12098"/>
                  <a:gd name="f145" fmla="val 192351"/>
                  <a:gd name="f146" fmla="val 11386"/>
                  <a:gd name="f147" fmla="val 197708"/>
                  <a:gd name="f148" fmla="val 12516"/>
                  <a:gd name="f149" fmla="val 198796"/>
                  <a:gd name="f150" fmla="val 10235"/>
                  <a:gd name="f151" fmla="val 201139"/>
                  <a:gd name="f152" fmla="val 5339"/>
                  <a:gd name="f153" fmla="val 184944"/>
                  <a:gd name="f154" fmla="val 2661"/>
                  <a:gd name="f155" fmla="val 181283"/>
                  <a:gd name="f156" fmla="val 2473"/>
                  <a:gd name="f157" fmla="val 181061"/>
                  <a:gd name="f158" fmla="val 2463"/>
                  <a:gd name="f159" fmla="val 180845"/>
                  <a:gd name="f160" fmla="val 2458"/>
                  <a:gd name="f161" fmla="val 180633"/>
                  <a:gd name="f162" fmla="val 174226"/>
                  <a:gd name="f163" fmla="val 172216"/>
                  <a:gd name="f164" fmla="val 6981"/>
                  <a:gd name="f165" fmla="val 166397"/>
                  <a:gd name="f166" fmla="val 165309"/>
                  <a:gd name="f167" fmla="val 164089"/>
                  <a:gd name="f168" fmla="val 6823"/>
                  <a:gd name="f169" fmla="val 162682"/>
                  <a:gd name="f170" fmla="val 6448"/>
                  <a:gd name="f171" fmla="val 157365"/>
                  <a:gd name="f172" fmla="val 5011"/>
                  <a:gd name="f173" fmla="val 149639"/>
                  <a:gd name="f174" fmla="val 2854"/>
                  <a:gd name="f175" fmla="val 143763"/>
                  <a:gd name="f176" fmla="val 141684"/>
                  <a:gd name="f177" fmla="val 139837"/>
                  <a:gd name="f178" fmla="val 3124"/>
                  <a:gd name="f179" fmla="val 138410"/>
                  <a:gd name="f180" fmla="val 3791"/>
                  <a:gd name="f181" fmla="val 132447"/>
                  <a:gd name="f182" fmla="val 6569"/>
                  <a:gd name="f183" fmla="val 128648"/>
                  <a:gd name="f184" fmla="val 15464"/>
                  <a:gd name="f185" fmla="val 121495"/>
                  <a:gd name="f186" fmla="val 118357"/>
                  <a:gd name="f187" fmla="val 114575"/>
                  <a:gd name="f188" fmla="val 13752"/>
                  <a:gd name="f189" fmla="val 109682"/>
                  <a:gd name="f190" fmla="val 9064"/>
                  <a:gd name="f191" fmla="val 104493"/>
                  <a:gd name="f192" fmla="val 4085"/>
                  <a:gd name="f193" fmla="val 101056"/>
                  <a:gd name="f194" fmla="*/ f0 1 201140"/>
                  <a:gd name="f195" fmla="*/ f1 1 38515"/>
                  <a:gd name="f196" fmla="val f2"/>
                  <a:gd name="f197" fmla="val f3"/>
                  <a:gd name="f198" fmla="val f4"/>
                  <a:gd name="f199" fmla="+- f198 0 f196"/>
                  <a:gd name="f200" fmla="+- f197 0 f196"/>
                  <a:gd name="f201" fmla="*/ f200 1 201140"/>
                  <a:gd name="f202" fmla="*/ f199 1 38515"/>
                  <a:gd name="f203" fmla="*/ f196 1 f201"/>
                  <a:gd name="f204" fmla="*/ f197 1 f201"/>
                  <a:gd name="f205" fmla="*/ f196 1 f202"/>
                  <a:gd name="f206" fmla="*/ f198 1 f202"/>
                  <a:gd name="f207" fmla="*/ f203 f194 1"/>
                  <a:gd name="f208" fmla="*/ f204 f194 1"/>
                  <a:gd name="f209" fmla="*/ f206 f195 1"/>
                  <a:gd name="f210" fmla="*/ f205 f19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7" t="f210" r="f208" b="f209"/>
                <a:pathLst>
                  <a:path w="201140" h="38515">
                    <a:moveTo>
                      <a:pt x="f5" y="f2"/>
                    </a:moveTo>
                    <a:cubicBezTo>
                      <a:pt x="f6" y="f2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0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0"/>
                    </a:cubicBezTo>
                    <a:cubicBezTo>
                      <a:pt x="f72" y="f70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0"/>
                    </a:cubicBezTo>
                    <a:cubicBezTo>
                      <a:pt x="f82" y="f80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6"/>
                    </a:cubicBezTo>
                    <a:cubicBezTo>
                      <a:pt x="f98" y="f96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cubicBezTo>
                      <a:pt x="f109" y="f110"/>
                      <a:pt x="f111" y="f112"/>
                      <a:pt x="f113" y="f114"/>
                    </a:cubicBezTo>
                    <a:cubicBezTo>
                      <a:pt x="f115" y="f116"/>
                      <a:pt x="f117" y="f118"/>
                      <a:pt x="f119" y="f118"/>
                    </a:cubicBezTo>
                    <a:cubicBezTo>
                      <a:pt x="f120" y="f118"/>
                      <a:pt x="f121" y="f122"/>
                      <a:pt x="f123" y="f124"/>
                    </a:cubicBezTo>
                    <a:cubicBezTo>
                      <a:pt x="f125" y="f126"/>
                      <a:pt x="f127" y="f128"/>
                      <a:pt x="f129" y="f128"/>
                    </a:cubicBezTo>
                    <a:cubicBezTo>
                      <a:pt x="f130" y="f128"/>
                      <a:pt x="f131" y="f132"/>
                      <a:pt x="f133" y="f134"/>
                    </a:cubicBezTo>
                    <a:cubicBezTo>
                      <a:pt x="f135" y="f136"/>
                      <a:pt x="f137" y="f138"/>
                      <a:pt x="f139" y="f138"/>
                    </a:cubicBezTo>
                    <a:cubicBezTo>
                      <a:pt x="f140" y="f138"/>
                      <a:pt x="f141" y="f142"/>
                      <a:pt x="f143" y="f144"/>
                    </a:cubicBezTo>
                    <a:cubicBezTo>
                      <a:pt x="f145" y="f146"/>
                      <a:pt x="f147" y="f148"/>
                      <a:pt x="f149" y="f150"/>
                    </a:cubicBezTo>
                    <a:cubicBezTo>
                      <a:pt x="f151" y="f152"/>
                      <a:pt x="f153" y="f154"/>
                      <a:pt x="f155" y="f156"/>
                    </a:cubicBezTo>
                    <a:cubicBezTo>
                      <a:pt x="f157" y="f158"/>
                      <a:pt x="f159" y="f160"/>
                      <a:pt x="f161" y="f160"/>
                    </a:cubicBezTo>
                    <a:cubicBezTo>
                      <a:pt x="f162" y="f160"/>
                      <a:pt x="f163" y="f164"/>
                      <a:pt x="f165" y="f164"/>
                    </a:cubicBezTo>
                    <a:cubicBezTo>
                      <a:pt x="f166" y="f164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4"/>
                    </a:cubicBezTo>
                    <a:cubicBezTo>
                      <a:pt x="f176" y="f174"/>
                      <a:pt x="f177" y="f178"/>
                      <a:pt x="f179" y="f180"/>
                    </a:cubicBezTo>
                    <a:cubicBezTo>
                      <a:pt x="f181" y="f182"/>
                      <a:pt x="f183" y="f184"/>
                      <a:pt x="f185" y="f184"/>
                    </a:cubicBezTo>
                    <a:cubicBezTo>
                      <a:pt x="f186" y="f184"/>
                      <a:pt x="f187" y="f188"/>
                      <a:pt x="f189" y="f190"/>
                    </a:cubicBezTo>
                    <a:cubicBezTo>
                      <a:pt x="f191" y="f192"/>
                      <a:pt x="f193" y="f2"/>
                      <a:pt x="f5" y="f2"/>
                    </a:cubicBezTo>
                    <a:close/>
                  </a:path>
                </a:pathLst>
              </a:custGeom>
              <a:solidFill>
                <a:srgbClr val="2A2D32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8" name="Google Shape;549;p24">
                <a:extLst>
                  <a:ext uri="{FF2B5EF4-FFF2-40B4-BE49-F238E27FC236}">
                    <a16:creationId xmlns:a16="http://schemas.microsoft.com/office/drawing/2014/main" id="{CEBC0194-653A-495C-B349-BD3C502A0C6B}"/>
                  </a:ext>
                </a:extLst>
              </p:cNvPr>
              <p:cNvSpPr/>
              <p:nvPr/>
            </p:nvSpPr>
            <p:spPr>
              <a:xfrm rot="10799991">
                <a:off x="3785707" y="-1251923"/>
                <a:ext cx="5560091" cy="203241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70564"/>
                  <a:gd name="f4" fmla="val 98901"/>
                  <a:gd name="f5" fmla="val 72002"/>
                  <a:gd name="f6" fmla="val 30578"/>
                  <a:gd name="f7" fmla="val 78739"/>
                  <a:gd name="f8" fmla="val 86723"/>
                  <a:gd name="f9" fmla="val 31864"/>
                  <a:gd name="f10" fmla="val 89240"/>
                  <a:gd name="f11" fmla="val 36239"/>
                  <a:gd name="f12" fmla="val 92148"/>
                  <a:gd name="f13" fmla="val 41323"/>
                  <a:gd name="f14" fmla="val 80452"/>
                  <a:gd name="f15" fmla="val 39670"/>
                  <a:gd name="f16" fmla="val 82000"/>
                  <a:gd name="f17" fmla="val 44860"/>
                  <a:gd name="f18" fmla="val 82940"/>
                  <a:gd name="f19" fmla="val 48036"/>
                  <a:gd name="f20" fmla="val 86490"/>
                  <a:gd name="f21" fmla="val 48905"/>
                  <a:gd name="f22" fmla="val 91020"/>
                  <a:gd name="f23" fmla="val 96489"/>
                  <a:gd name="f24" fmla="val 103386"/>
                  <a:gd name="f25" fmla="val 47639"/>
                  <a:gd name="f26" fmla="val 108843"/>
                  <a:gd name="f27" fmla="val 115567"/>
                  <a:gd name="f28" fmla="val 120105"/>
                  <a:gd name="f29" fmla="val 49562"/>
                  <a:gd name="f30" fmla="val 117089"/>
                  <a:gd name="f31" fmla="val 58146"/>
                  <a:gd name="f32" fmla="val 115688"/>
                  <a:gd name="f33" fmla="val 62119"/>
                  <a:gd name="f34" fmla="val 109920"/>
                  <a:gd name="f35" fmla="val 63249"/>
                  <a:gd name="f36" fmla="val 103298"/>
                  <a:gd name="f37" fmla="val 95483"/>
                  <a:gd name="f38" fmla="val 86480"/>
                  <a:gd name="f39" fmla="val 61676"/>
                  <a:gd name="f40" fmla="val 82063"/>
                  <a:gd name="f41" fmla="val 61347"/>
                  <a:gd name="f42" fmla="val 76058"/>
                  <a:gd name="f43" fmla="val 60908"/>
                  <a:gd name="f44" fmla="val 69948"/>
                  <a:gd name="f45" fmla="val 60008"/>
                  <a:gd name="f46" fmla="val 64424"/>
                  <a:gd name="f47" fmla="val 58209"/>
                  <a:gd name="f48" fmla="val 62290"/>
                  <a:gd name="f49" fmla="val 57518"/>
                  <a:gd name="f50" fmla="val 60281"/>
                  <a:gd name="f51" fmla="val 56702"/>
                  <a:gd name="f52" fmla="val 58377"/>
                  <a:gd name="f53" fmla="val 55740"/>
                  <a:gd name="f54" fmla="val 55678"/>
                  <a:gd name="f55" fmla="val 54359"/>
                  <a:gd name="f56" fmla="val 53230"/>
                  <a:gd name="f57" fmla="val 52685"/>
                  <a:gd name="f58" fmla="val 51159"/>
                  <a:gd name="f59" fmla="val 50614"/>
                  <a:gd name="f60" fmla="val 50531"/>
                  <a:gd name="f61" fmla="val 49986"/>
                  <a:gd name="f62" fmla="val 49966"/>
                  <a:gd name="f63" fmla="val 49379"/>
                  <a:gd name="f64" fmla="val 49380"/>
                  <a:gd name="f65" fmla="val 48751"/>
                  <a:gd name="f66" fmla="val 45949"/>
                  <a:gd name="f67" fmla="val 45069"/>
                  <a:gd name="f68" fmla="val 42601"/>
                  <a:gd name="f69" fmla="val 41449"/>
                  <a:gd name="f70" fmla="val 37370"/>
                  <a:gd name="f71" fmla="val 38896"/>
                  <a:gd name="f72" fmla="val 35864"/>
                  <a:gd name="f73" fmla="val 38143"/>
                  <a:gd name="f74" fmla="val 30905"/>
                  <a:gd name="f75" fmla="val 35214"/>
                  <a:gd name="f76" fmla="val 32662"/>
                  <a:gd name="f77" fmla="val 33498"/>
                  <a:gd name="f78" fmla="val 33238"/>
                  <a:gd name="f79" fmla="val 32933"/>
                  <a:gd name="f80" fmla="val 34404"/>
                  <a:gd name="f81" fmla="val 32781"/>
                  <a:gd name="f82" fmla="val 35612"/>
                  <a:gd name="f83" fmla="val 36821"/>
                  <a:gd name="f84" fmla="val 38071"/>
                  <a:gd name="f85" fmla="val 38814"/>
                  <a:gd name="f86" fmla="val 32975"/>
                  <a:gd name="f87" fmla="val 41555"/>
                  <a:gd name="f88" fmla="val 33142"/>
                  <a:gd name="f89" fmla="val 52058"/>
                  <a:gd name="f90" fmla="val 33435"/>
                  <a:gd name="f91" fmla="val 48815"/>
                  <a:gd name="f92" fmla="val 37578"/>
                  <a:gd name="f93" fmla="val 47832"/>
                  <a:gd name="f94" fmla="val 38834"/>
                  <a:gd name="f95" fmla="val 46597"/>
                  <a:gd name="f96" fmla="val 38729"/>
                  <a:gd name="f97" fmla="val 44986"/>
                  <a:gd name="f98" fmla="val 39147"/>
                  <a:gd name="f99" fmla="val 44024"/>
                  <a:gd name="f100" fmla="val 39419"/>
                  <a:gd name="f101" fmla="val 42706"/>
                  <a:gd name="f102" fmla="val 40591"/>
                  <a:gd name="f103" fmla="val 43647"/>
                  <a:gd name="f104" fmla="val 41386"/>
                  <a:gd name="f105" fmla="val 44149"/>
                  <a:gd name="f106" fmla="val 41805"/>
                  <a:gd name="f107" fmla="val 45300"/>
                  <a:gd name="f108" fmla="val 41742"/>
                  <a:gd name="f109" fmla="val 41763"/>
                  <a:gd name="f110" fmla="val 46566"/>
                  <a:gd name="f111" fmla="val 41784"/>
                  <a:gd name="f112" fmla="val 47194"/>
                  <a:gd name="f113" fmla="val 41799"/>
                  <a:gd name="f114" fmla="val 47821"/>
                  <a:gd name="f115" fmla="val 48449"/>
                  <a:gd name="f116" fmla="val 49077"/>
                  <a:gd name="f117" fmla="val 49694"/>
                  <a:gd name="f118" fmla="val 51389"/>
                  <a:gd name="f119" fmla="val 41616"/>
                  <a:gd name="f120" fmla="val 52937"/>
                  <a:gd name="f121" fmla="val 40947"/>
                  <a:gd name="f122" fmla="val 54590"/>
                  <a:gd name="f123" fmla="val 40800"/>
                  <a:gd name="f124" fmla="val 56139"/>
                  <a:gd name="f125" fmla="val 40654"/>
                  <a:gd name="f126" fmla="val 57540"/>
                  <a:gd name="f127" fmla="val 40675"/>
                  <a:gd name="f128" fmla="val 58900"/>
                  <a:gd name="f129" fmla="val 39963"/>
                  <a:gd name="f130" fmla="val 62604"/>
                  <a:gd name="f131" fmla="val 38038"/>
                  <a:gd name="f132" fmla="val 57750"/>
                  <a:gd name="f133" fmla="val 33331"/>
                  <a:gd name="f134" fmla="val 62499"/>
                  <a:gd name="f135" fmla="val 31636"/>
                  <a:gd name="f136" fmla="val 64111"/>
                  <a:gd name="f137" fmla="val 31075"/>
                  <a:gd name="f138" fmla="val 67816"/>
                  <a:gd name="f139" fmla="val 10905"/>
                  <a:gd name="f140" fmla="val 1"/>
                  <a:gd name="f141" fmla="val 7592"/>
                  <a:gd name="f142" fmla="val 4185"/>
                  <a:gd name="f143" fmla="val 346"/>
                  <a:gd name="f144" fmla="val 1088"/>
                  <a:gd name="f145" fmla="val 711"/>
                  <a:gd name="f146" fmla="val 796"/>
                  <a:gd name="f147" fmla="val 753"/>
                  <a:gd name="f148" fmla="val 419"/>
                  <a:gd name="f149" fmla="val 794"/>
                  <a:gd name="f150" fmla="val 21"/>
                  <a:gd name="f151" fmla="val 836"/>
                  <a:gd name="f152" fmla="val 4038"/>
                  <a:gd name="f153" fmla="val 461"/>
                  <a:gd name="f154" fmla="val 900"/>
                  <a:gd name="f155" fmla="val 4022"/>
                  <a:gd name="f156" fmla="val 1306"/>
                  <a:gd name="f157" fmla="val 1711"/>
                  <a:gd name="f158" fmla="val 2082"/>
                  <a:gd name="f159" fmla="val 2386"/>
                  <a:gd name="f160" fmla="val 4100"/>
                  <a:gd name="f161" fmla="val 4457"/>
                  <a:gd name="f162" fmla="val 4498"/>
                  <a:gd name="f163" fmla="val 5566"/>
                  <a:gd name="f164" fmla="val 5293"/>
                  <a:gd name="f165" fmla="val 7805"/>
                  <a:gd name="f166" fmla="val 5356"/>
                  <a:gd name="f167" fmla="val 7925"/>
                  <a:gd name="f168" fmla="val 5359"/>
                  <a:gd name="f169" fmla="val 8046"/>
                  <a:gd name="f170" fmla="val 5361"/>
                  <a:gd name="f171" fmla="val 8166"/>
                  <a:gd name="f172" fmla="val 9513"/>
                  <a:gd name="f173" fmla="val 10875"/>
                  <a:gd name="f174" fmla="val 5161"/>
                  <a:gd name="f175" fmla="val 12220"/>
                  <a:gd name="f176" fmla="val 5084"/>
                  <a:gd name="f177" fmla="val 13333"/>
                  <a:gd name="f178" fmla="val 5022"/>
                  <a:gd name="f179" fmla="val 14407"/>
                  <a:gd name="f180" fmla="val 4989"/>
                  <a:gd name="f181" fmla="val 15460"/>
                  <a:gd name="f182" fmla="val 18658"/>
                  <a:gd name="f183" fmla="val 21656"/>
                  <a:gd name="f184" fmla="val 5291"/>
                  <a:gd name="f185" fmla="val 24962"/>
                  <a:gd name="f186" fmla="val 5983"/>
                  <a:gd name="f187" fmla="val 30842"/>
                  <a:gd name="f188" fmla="val 7260"/>
                  <a:gd name="f189" fmla="val 36638"/>
                  <a:gd name="f190" fmla="val 10357"/>
                  <a:gd name="f191" fmla="val 42475"/>
                  <a:gd name="f192" fmla="val 10775"/>
                  <a:gd name="f193" fmla="val 42852"/>
                  <a:gd name="f194" fmla="val 11507"/>
                  <a:gd name="f195" fmla="val 43061"/>
                  <a:gd name="f196" fmla="val 12156"/>
                  <a:gd name="f197" fmla="val 43040"/>
                  <a:gd name="f198" fmla="val 12846"/>
                  <a:gd name="f199" fmla="val 42978"/>
                  <a:gd name="f200" fmla="val 15985"/>
                  <a:gd name="f201" fmla="val 28729"/>
                  <a:gd name="f202" fmla="val 15608"/>
                  <a:gd name="f203" fmla="val 38395"/>
                  <a:gd name="f204" fmla="val 23141"/>
                  <a:gd name="f205" fmla="val 40529"/>
                  <a:gd name="f206" fmla="val 24815"/>
                  <a:gd name="f207" fmla="val 56724"/>
                  <a:gd name="f208" fmla="val 29523"/>
                  <a:gd name="f209" fmla="val 46639"/>
                  <a:gd name="f210" fmla="val 30757"/>
                  <a:gd name="f211" fmla="val 46215"/>
                  <a:gd name="f212" fmla="val 30808"/>
                  <a:gd name="f213" fmla="val 45776"/>
                  <a:gd name="f214" fmla="val 30831"/>
                  <a:gd name="f215" fmla="val 45326"/>
                  <a:gd name="f216" fmla="val 42064"/>
                  <a:gd name="f217" fmla="val 38189"/>
                  <a:gd name="f218" fmla="val 29622"/>
                  <a:gd name="f219" fmla="val 34880"/>
                  <a:gd name="f220" fmla="val 28979"/>
                  <a:gd name="f221" fmla="val 31972"/>
                  <a:gd name="f222" fmla="val 28414"/>
                  <a:gd name="f223" fmla="val 29147"/>
                  <a:gd name="f224" fmla="val 28393"/>
                  <a:gd name="f225" fmla="val 26301"/>
                  <a:gd name="f226" fmla="val 28058"/>
                  <a:gd name="f227" fmla="val 26134"/>
                  <a:gd name="f228" fmla="val 27556"/>
                  <a:gd name="f229" fmla="val 26029"/>
                  <a:gd name="f230" fmla="val 27033"/>
                  <a:gd name="f231" fmla="val 26008"/>
                  <a:gd name="f232" fmla="val 26510"/>
                  <a:gd name="f233" fmla="val 25695"/>
                  <a:gd name="f234" fmla="val 21613"/>
                  <a:gd name="f235" fmla="val 27536"/>
                  <a:gd name="f236" fmla="val 18956"/>
                  <a:gd name="f237" fmla="val 18267"/>
                  <a:gd name="f238" fmla="val 18015"/>
                  <a:gd name="f239" fmla="val 17865"/>
                  <a:gd name="f240" fmla="val 17975"/>
                  <a:gd name="f241" fmla="val 17480"/>
                  <a:gd name="f242" fmla="val 17955"/>
                  <a:gd name="f243" fmla="val 17110"/>
                  <a:gd name="f244" fmla="val 12247"/>
                  <a:gd name="f245" fmla="val 9975"/>
                  <a:gd name="f246" fmla="val 21270"/>
                  <a:gd name="f247" fmla="val 8244"/>
                  <a:gd name="f248" fmla="val 24459"/>
                  <a:gd name="f249" fmla="val 6664"/>
                  <a:gd name="f250" fmla="val 27426"/>
                  <a:gd name="f251" fmla="val 5551"/>
                  <a:gd name="f252" fmla="val 30277"/>
                  <a:gd name="f253" fmla="val 3330"/>
                  <a:gd name="f254" fmla="val 2435"/>
                  <a:gd name="f255" fmla="val 1359"/>
                  <a:gd name="f256" fmla="val 29813"/>
                  <a:gd name="f257" fmla="val 28707"/>
                  <a:gd name="f258" fmla="val 45152"/>
                  <a:gd name="f259" fmla="val 499"/>
                  <a:gd name="f260" fmla="val 45234"/>
                  <a:gd name="f261" fmla="val 1026"/>
                  <a:gd name="f262" fmla="val 45276"/>
                  <a:gd name="f263" fmla="val 1586"/>
                  <a:gd name="f264" fmla="val 3046"/>
                  <a:gd name="f265" fmla="val 4738"/>
                  <a:gd name="f266" fmla="val 44987"/>
                  <a:gd name="f267" fmla="val 6780"/>
                  <a:gd name="f268" fmla="val 44336"/>
                  <a:gd name="f269" fmla="val 7868"/>
                  <a:gd name="f270" fmla="val 48605"/>
                  <a:gd name="f271" fmla="val 6884"/>
                  <a:gd name="f272" fmla="val 59632"/>
                  <a:gd name="f273" fmla="val 14291"/>
                  <a:gd name="f274" fmla="val 62770"/>
                  <a:gd name="f275" fmla="val 15452"/>
                  <a:gd name="f276" fmla="val 63262"/>
                  <a:gd name="f277" fmla="val 16483"/>
                  <a:gd name="f278" fmla="val 63469"/>
                  <a:gd name="f279" fmla="val 17414"/>
                  <a:gd name="f280" fmla="val 20008"/>
                  <a:gd name="f281" fmla="val 21831"/>
                  <a:gd name="f282" fmla="val 61862"/>
                  <a:gd name="f283" fmla="val 23540"/>
                  <a:gd name="f284" fmla="val 60322"/>
                  <a:gd name="f285" fmla="val 24125"/>
                  <a:gd name="f286" fmla="val 59799"/>
                  <a:gd name="f287" fmla="val 24690"/>
                  <a:gd name="f288" fmla="val 59276"/>
                  <a:gd name="f289" fmla="val 25276"/>
                  <a:gd name="f290" fmla="val 58837"/>
                  <a:gd name="f291" fmla="val 28452"/>
                  <a:gd name="f292" fmla="val 57309"/>
                  <a:gd name="f293" fmla="val 32135"/>
                  <a:gd name="f294" fmla="val 54823"/>
                  <a:gd name="f295" fmla="val 35908"/>
                  <a:gd name="f296" fmla="val 36734"/>
                  <a:gd name="f297" fmla="val 37565"/>
                  <a:gd name="f298" fmla="val 54942"/>
                  <a:gd name="f299" fmla="val 55217"/>
                  <a:gd name="f300" fmla="val 39169"/>
                  <a:gd name="f301" fmla="val 55426"/>
                  <a:gd name="f302" fmla="val 39944"/>
                  <a:gd name="f303" fmla="val 55656"/>
                  <a:gd name="f304" fmla="val 40718"/>
                  <a:gd name="f305" fmla="val 55928"/>
                  <a:gd name="f306" fmla="val 46137"/>
                  <a:gd name="f307" fmla="val 57288"/>
                  <a:gd name="f308" fmla="val 54172"/>
                  <a:gd name="f309" fmla="val 57958"/>
                  <a:gd name="f310" fmla="val 58670"/>
                  <a:gd name="f311" fmla="val 60803"/>
                  <a:gd name="f312" fmla="val 60428"/>
                  <a:gd name="f313" fmla="val 61912"/>
                  <a:gd name="f314" fmla="val 60951"/>
                  <a:gd name="f315" fmla="val 64109"/>
                  <a:gd name="f316" fmla="val 62939"/>
                  <a:gd name="f317" fmla="val 64967"/>
                  <a:gd name="f318" fmla="val 63621"/>
                  <a:gd name="f319" fmla="val 65263"/>
                  <a:gd name="f320" fmla="val 64372"/>
                  <a:gd name="f321" fmla="val 65355"/>
                  <a:gd name="f322" fmla="val 65152"/>
                  <a:gd name="f323" fmla="val 66442"/>
                  <a:gd name="f324" fmla="val 67811"/>
                  <a:gd name="f325" fmla="val 65103"/>
                  <a:gd name="f326" fmla="val 69078"/>
                  <a:gd name="f327" fmla="val 69324"/>
                  <a:gd name="f328" fmla="val 69565"/>
                  <a:gd name="f329" fmla="val 65112"/>
                  <a:gd name="f330" fmla="val 69802"/>
                  <a:gd name="f331" fmla="val 65135"/>
                  <a:gd name="f332" fmla="val 78338"/>
                  <a:gd name="f333" fmla="val 65888"/>
                  <a:gd name="f334" fmla="val 85829"/>
                  <a:gd name="f335" fmla="val 69277"/>
                  <a:gd name="f336" fmla="val 94178"/>
                  <a:gd name="f337" fmla="val 70365"/>
                  <a:gd name="f338" fmla="val 95352"/>
                  <a:gd name="f339" fmla="val 70522"/>
                  <a:gd name="f340" fmla="val 96458"/>
                  <a:gd name="f341" fmla="val 70589"/>
                  <a:gd name="f342" fmla="val 97515"/>
                  <a:gd name="f343" fmla="val 103372"/>
                  <a:gd name="f344" fmla="val 107745"/>
                  <a:gd name="f345" fmla="val 68526"/>
                  <a:gd name="f346" fmla="val 114055"/>
                  <a:gd name="f347" fmla="val 68189"/>
                  <a:gd name="f348" fmla="val 114675"/>
                  <a:gd name="f349" fmla="val 68154"/>
                  <a:gd name="f350" fmla="val 115274"/>
                  <a:gd name="f351" fmla="val 68138"/>
                  <a:gd name="f352" fmla="val 115856"/>
                  <a:gd name="f353" fmla="val 124329"/>
                  <a:gd name="f354" fmla="val 128995"/>
                  <a:gd name="f355" fmla="val 71687"/>
                  <a:gd name="f356" fmla="val 136318"/>
                  <a:gd name="f357" fmla="val 74174"/>
                  <a:gd name="f358" fmla="val 138507"/>
                  <a:gd name="f359" fmla="val 74911"/>
                  <a:gd name="f360" fmla="val 140214"/>
                  <a:gd name="f361" fmla="val 75240"/>
                  <a:gd name="f362" fmla="val 141675"/>
                  <a:gd name="f363" fmla="val 145266"/>
                  <a:gd name="f364" fmla="val 147367"/>
                  <a:gd name="f365" fmla="val 73252"/>
                  <a:gd name="f366" fmla="val 151487"/>
                  <a:gd name="f367" fmla="val 70470"/>
                  <a:gd name="f368" fmla="val 154856"/>
                  <a:gd name="f369" fmla="val 159543"/>
                  <a:gd name="f370" fmla="val 62080"/>
                  <a:gd name="f371" fmla="val 164523"/>
                  <a:gd name="f372" fmla="val 61891"/>
                  <a:gd name="f373" fmla="val 164623"/>
                  <a:gd name="f374" fmla="val 61888"/>
                  <a:gd name="f375" fmla="val 164722"/>
                  <a:gd name="f376" fmla="val 61886"/>
                  <a:gd name="f377" fmla="val 164820"/>
                  <a:gd name="f378" fmla="val 170434"/>
                  <a:gd name="f379" fmla="val 173760"/>
                  <a:gd name="f380" fmla="val 67670"/>
                  <a:gd name="f381" fmla="val 179107"/>
                  <a:gd name="f382" fmla="val 69068"/>
                  <a:gd name="f383" fmla="val 184170"/>
                  <a:gd name="f384" fmla="val 70407"/>
                  <a:gd name="f385" fmla="val 189234"/>
                  <a:gd name="f386" fmla="val 72416"/>
                  <a:gd name="f387" fmla="val 194172"/>
                  <a:gd name="f388" fmla="val 73881"/>
                  <a:gd name="f389" fmla="val 198984"/>
                  <a:gd name="f390" fmla="val 75324"/>
                  <a:gd name="f391" fmla="val 204048"/>
                  <a:gd name="f392" fmla="val 75868"/>
                  <a:gd name="f393" fmla="val 208379"/>
                  <a:gd name="f394" fmla="val 78128"/>
                  <a:gd name="f395" fmla="val 212166"/>
                  <a:gd name="f396" fmla="val 80074"/>
                  <a:gd name="f397" fmla="val 214363"/>
                  <a:gd name="f398" fmla="val 83485"/>
                  <a:gd name="f399" fmla="val 218338"/>
                  <a:gd name="f400" fmla="val 85242"/>
                  <a:gd name="f401" fmla="val 225222"/>
                  <a:gd name="f402" fmla="val 88297"/>
                  <a:gd name="f403" fmla="val 233801"/>
                  <a:gd name="f404" fmla="val 86581"/>
                  <a:gd name="f405" fmla="val 240727"/>
                  <a:gd name="f406" fmla="val 89929"/>
                  <a:gd name="f407" fmla="val 241689"/>
                  <a:gd name="f408" fmla="val 90410"/>
                  <a:gd name="f409" fmla="val 242652"/>
                  <a:gd name="f410" fmla="val 90912"/>
                  <a:gd name="f411" fmla="val 243593"/>
                  <a:gd name="f412" fmla="val 91436"/>
                  <a:gd name="f413" fmla="val 247150"/>
                  <a:gd name="f414" fmla="val 93381"/>
                  <a:gd name="f415" fmla="val 249807"/>
                  <a:gd name="f416" fmla="val 95683"/>
                  <a:gd name="f417" fmla="val 252800"/>
                  <a:gd name="f418" fmla="val 97901"/>
                  <a:gd name="f419" fmla="val 253782"/>
                  <a:gd name="f420" fmla="val 98628"/>
                  <a:gd name="f421" fmla="val 254618"/>
                  <a:gd name="f422" fmla="val 98900"/>
                  <a:gd name="f423" fmla="val 255401"/>
                  <a:gd name="f424" fmla="val 257120"/>
                  <a:gd name="f425" fmla="val 258592"/>
                  <a:gd name="f426" fmla="val 97593"/>
                  <a:gd name="f427" fmla="val 260834"/>
                  <a:gd name="f428" fmla="val 96918"/>
                  <a:gd name="f429" fmla="val 262989"/>
                  <a:gd name="f430" fmla="val 96269"/>
                  <a:gd name="f431" fmla="val 269685"/>
                  <a:gd name="f432" fmla="val 97629"/>
                  <a:gd name="f433" fmla="val 268702"/>
                  <a:gd name="f434" fmla="val 94093"/>
                  <a:gd name="f435" fmla="val 266902"/>
                  <a:gd name="f436" fmla="val 93800"/>
                  <a:gd name="f437" fmla="val 266630"/>
                  <a:gd name="f438" fmla="val 91687"/>
                  <a:gd name="f439" fmla="val 265563"/>
                  <a:gd name="f440" fmla="val 90724"/>
                  <a:gd name="f441" fmla="val 265040"/>
                  <a:gd name="f442" fmla="val 90264"/>
                  <a:gd name="f443" fmla="val 264182"/>
                  <a:gd name="f444" fmla="val 90368"/>
                  <a:gd name="f445" fmla="val 263617"/>
                  <a:gd name="f446" fmla="val 89824"/>
                  <a:gd name="f447" fmla="val 262152"/>
                  <a:gd name="f448" fmla="val 88360"/>
                  <a:gd name="f449" fmla="val 260960"/>
                  <a:gd name="f450" fmla="val 87732"/>
                  <a:gd name="f451" fmla="val 259202"/>
                  <a:gd name="f452" fmla="val 86456"/>
                  <a:gd name="f453" fmla="val 257884"/>
                  <a:gd name="f454" fmla="val 85514"/>
                  <a:gd name="f455" fmla="val 257591"/>
                  <a:gd name="f456" fmla="val 84238"/>
                  <a:gd name="f457" fmla="val 256524"/>
                  <a:gd name="f458" fmla="val 83213"/>
                  <a:gd name="f459" fmla="val 255185"/>
                  <a:gd name="f460" fmla="val 81955"/>
                  <a:gd name="f461" fmla="val 253615"/>
                  <a:gd name="f462" fmla="val 81779"/>
                  <a:gd name="f463" fmla="val 251959"/>
                  <a:gd name="f464" fmla="val 251316"/>
                  <a:gd name="f465" fmla="val 250660"/>
                  <a:gd name="f466" fmla="val 81805"/>
                  <a:gd name="f467" fmla="val 249999"/>
                  <a:gd name="f468" fmla="val 248853"/>
                  <a:gd name="f469" fmla="val 247693"/>
                  <a:gd name="f470" fmla="val 81725"/>
                  <a:gd name="f471" fmla="val 246564"/>
                  <a:gd name="f472" fmla="val 81288"/>
                  <a:gd name="f473" fmla="val 242882"/>
                  <a:gd name="f474" fmla="val 79865"/>
                  <a:gd name="f475" fmla="val 242317"/>
                  <a:gd name="f476" fmla="val 77500"/>
                  <a:gd name="f477" fmla="val 237797"/>
                  <a:gd name="f478" fmla="val 76245"/>
                  <a:gd name="f479" fmla="val 236295"/>
                  <a:gd name="f480" fmla="val 75820"/>
                  <a:gd name="f481" fmla="val 234940"/>
                  <a:gd name="f482" fmla="val 75682"/>
                  <a:gd name="f483" fmla="val 233633"/>
                  <a:gd name="f484" fmla="val 231464"/>
                  <a:gd name="f485" fmla="val 229427"/>
                  <a:gd name="f486" fmla="val 76062"/>
                  <a:gd name="f487" fmla="val 227064"/>
                  <a:gd name="f488" fmla="val 76140"/>
                  <a:gd name="f489" fmla="val 224944"/>
                  <a:gd name="f490" fmla="val 76205"/>
                  <a:gd name="f491" fmla="val 223255"/>
                  <a:gd name="f492" fmla="val 77140"/>
                  <a:gd name="f493" fmla="val 221534"/>
                  <a:gd name="f494" fmla="val 220469"/>
                  <a:gd name="f495" fmla="val 219392"/>
                  <a:gd name="f496" fmla="val 76782"/>
                  <a:gd name="f497" fmla="val 218192"/>
                  <a:gd name="f498" fmla="val 75638"/>
                  <a:gd name="f499" fmla="val 214700"/>
                  <a:gd name="f500" fmla="val 72314"/>
                  <a:gd name="f501" fmla="val 218145"/>
                  <a:gd name="f502" fmla="val 71245"/>
                  <a:gd name="f503" fmla="val 223978"/>
                  <a:gd name="f504" fmla="val 233418"/>
                  <a:gd name="f505" fmla="val 249110"/>
                  <a:gd name="f506" fmla="val 74044"/>
                  <a:gd name="f507" fmla="val 251774"/>
                  <a:gd name="f508" fmla="val 74613"/>
                  <a:gd name="f509" fmla="val 254544"/>
                  <a:gd name="f510" fmla="val 75199"/>
                  <a:gd name="f511" fmla="val 259134"/>
                  <a:gd name="f512" fmla="val 77047"/>
                  <a:gd name="f513" fmla="val 262840"/>
                  <a:gd name="f514" fmla="val 264959"/>
                  <a:gd name="f515" fmla="val 266788"/>
                  <a:gd name="f516" fmla="val 76443"/>
                  <a:gd name="f517" fmla="val 267823"/>
                  <a:gd name="f518" fmla="val 74655"/>
                  <a:gd name="f519" fmla="val 69884"/>
                  <a:gd name="f520" fmla="val 260458"/>
                  <a:gd name="f521" fmla="val 65679"/>
                  <a:gd name="f522" fmla="val 255813"/>
                  <a:gd name="f523" fmla="val 64883"/>
                  <a:gd name="f524" fmla="val 254856"/>
                  <a:gd name="f525" fmla="val 64719"/>
                  <a:gd name="f526" fmla="val 254008"/>
                  <a:gd name="f527" fmla="val 64649"/>
                  <a:gd name="f528" fmla="val 253236"/>
                  <a:gd name="f529" fmla="val 249584"/>
                  <a:gd name="f530" fmla="val 247639"/>
                  <a:gd name="f531" fmla="val 66217"/>
                  <a:gd name="f532" fmla="val 244012"/>
                  <a:gd name="f533" fmla="val 66787"/>
                  <a:gd name="f534" fmla="val 243575"/>
                  <a:gd name="f535" fmla="val 66855"/>
                  <a:gd name="f536" fmla="val 243045"/>
                  <a:gd name="f537" fmla="val 66887"/>
                  <a:gd name="f538" fmla="val 242442"/>
                  <a:gd name="f539" fmla="val 234204"/>
                  <a:gd name="f540" fmla="val 212246"/>
                  <a:gd name="f541" fmla="val 60931"/>
                  <a:gd name="f542" fmla="val 225620"/>
                  <a:gd name="f543" fmla="val 57246"/>
                  <a:gd name="f544" fmla="val 228353"/>
                  <a:gd name="f545" fmla="val 56495"/>
                  <a:gd name="f546" fmla="val 232509"/>
                  <a:gd name="f547" fmla="val 55464"/>
                  <a:gd name="f548" fmla="val 236186"/>
                  <a:gd name="f549" fmla="val 237013"/>
                  <a:gd name="f550" fmla="val 237815"/>
                  <a:gd name="f551" fmla="val 55516"/>
                  <a:gd name="f552" fmla="val 238572"/>
                  <a:gd name="f553" fmla="val 55635"/>
                  <a:gd name="f554" fmla="val 240831"/>
                  <a:gd name="f555" fmla="val 56012"/>
                  <a:gd name="f556" fmla="val 243740"/>
                  <a:gd name="f557" fmla="val 57874"/>
                  <a:gd name="f558" fmla="val 246209"/>
                  <a:gd name="f559" fmla="val 58439"/>
                  <a:gd name="f560" fmla="val 247603"/>
                  <a:gd name="f561" fmla="val 58755"/>
                  <a:gd name="f562" fmla="val 249950"/>
                  <a:gd name="f563" fmla="val 59320"/>
                  <a:gd name="f564" fmla="val 251910"/>
                  <a:gd name="f565" fmla="val 253714"/>
                  <a:gd name="f566" fmla="val 255189"/>
                  <a:gd name="f567" fmla="val 58841"/>
                  <a:gd name="f568" fmla="val 255289"/>
                  <a:gd name="f569" fmla="val 255331"/>
                  <a:gd name="f570" fmla="val 56388"/>
                  <a:gd name="f571" fmla="val 251565"/>
                  <a:gd name="f572" fmla="val 56075"/>
                  <a:gd name="f573" fmla="val 250875"/>
                  <a:gd name="f574" fmla="val 55970"/>
                  <a:gd name="f575" fmla="val 248845"/>
                  <a:gd name="f576" fmla="val 55677"/>
                  <a:gd name="f577" fmla="val 246983"/>
                  <a:gd name="f578" fmla="val 54735"/>
                  <a:gd name="f579" fmla="val 245037"/>
                  <a:gd name="f580" fmla="val 54505"/>
                  <a:gd name="f581" fmla="val 243823"/>
                  <a:gd name="f582" fmla="val 54380"/>
                  <a:gd name="f583" fmla="val 242610"/>
                  <a:gd name="f584" fmla="val 54275"/>
                  <a:gd name="f585" fmla="val 241522"/>
                  <a:gd name="f586" fmla="val 53815"/>
                  <a:gd name="f587" fmla="val 240476"/>
                  <a:gd name="f588" fmla="val 53396"/>
                  <a:gd name="f589" fmla="val 239660"/>
                  <a:gd name="f590" fmla="val 52706"/>
                  <a:gd name="f591" fmla="val 238446"/>
                  <a:gd name="f592" fmla="val 52455"/>
                  <a:gd name="f593" fmla="val 237667"/>
                  <a:gd name="f594" fmla="val 52291"/>
                  <a:gd name="f595" fmla="val 236726"/>
                  <a:gd name="f596" fmla="val 52234"/>
                  <a:gd name="f597" fmla="val 235736"/>
                  <a:gd name="f598" fmla="val 233694"/>
                  <a:gd name="f599" fmla="val 231437"/>
                  <a:gd name="f600" fmla="val 52475"/>
                  <a:gd name="f601" fmla="val 229930"/>
                  <a:gd name="f602" fmla="val 52518"/>
                  <a:gd name="f603" fmla="val 223151"/>
                  <a:gd name="f604" fmla="val 52748"/>
                  <a:gd name="f605" fmla="val 217188"/>
                  <a:gd name="f606" fmla="val 210848"/>
                  <a:gd name="f607" fmla="val 55300"/>
                  <a:gd name="f608" fmla="val 208265"/>
                  <a:gd name="f609" fmla="val 55675"/>
                  <a:gd name="f610" fmla="val 205825"/>
                  <a:gd name="f611" fmla="val 55856"/>
                  <a:gd name="f612" fmla="val 203469"/>
                  <a:gd name="f613" fmla="val 192808"/>
                  <a:gd name="f614" fmla="val 183873"/>
                  <a:gd name="f615" fmla="val 52151"/>
                  <a:gd name="f616" fmla="val 171260"/>
                  <a:gd name="f617" fmla="val 45948"/>
                  <a:gd name="f618" fmla="val 167599"/>
                  <a:gd name="f619" fmla="val 44148"/>
                  <a:gd name="f620" fmla="val 164000"/>
                  <a:gd name="f621" fmla="val 42683"/>
                  <a:gd name="f622" fmla="val 161029"/>
                  <a:gd name="f623" fmla="val 40256"/>
                  <a:gd name="f624" fmla="val 154354"/>
                  <a:gd name="f625" fmla="val 34816"/>
                  <a:gd name="f626" fmla="val 145148"/>
                  <a:gd name="f627" fmla="val 27786"/>
                  <a:gd name="f628" fmla="val 135041"/>
                  <a:gd name="f629" fmla="val 26970"/>
                  <a:gd name="f630" fmla="val 134477"/>
                  <a:gd name="f631" fmla="val 26923"/>
                  <a:gd name="f632" fmla="val 133925"/>
                  <a:gd name="f633" fmla="val 26901"/>
                  <a:gd name="f634" fmla="val 133386"/>
                  <a:gd name="f635" fmla="val 127725"/>
                  <a:gd name="f636" fmla="val 123378"/>
                  <a:gd name="f637" fmla="val 29272"/>
                  <a:gd name="f638" fmla="val 118594"/>
                  <a:gd name="f639" fmla="val 116351"/>
                  <a:gd name="f640" fmla="val 114013"/>
                  <a:gd name="f641" fmla="val 28751"/>
                  <a:gd name="f642" fmla="val 111398"/>
                  <a:gd name="f643" fmla="val 27221"/>
                  <a:gd name="f644" fmla="val 106125"/>
                  <a:gd name="f645" fmla="val 24145"/>
                  <a:gd name="f646" fmla="val 104347"/>
                  <a:gd name="f647" fmla="val 18454"/>
                  <a:gd name="f648" fmla="val 99597"/>
                  <a:gd name="f649" fmla="val 14960"/>
                  <a:gd name="f650" fmla="val 90150"/>
                  <a:gd name="f651" fmla="val 7977"/>
                  <a:gd name="f652" fmla="val 81062"/>
                  <a:gd name="f653" fmla="val 6365"/>
                  <a:gd name="f654" fmla="val 72214"/>
                  <a:gd name="f655" fmla="val 65659"/>
                  <a:gd name="f656" fmla="val 59235"/>
                  <a:gd name="f657" fmla="val 7250"/>
                  <a:gd name="f658" fmla="val 52895"/>
                  <a:gd name="f659" fmla="val 7490"/>
                  <a:gd name="f660" fmla="val 50651"/>
                  <a:gd name="f661" fmla="val 7580"/>
                  <a:gd name="f662" fmla="val 48556"/>
                  <a:gd name="f663" fmla="val 7688"/>
                  <a:gd name="f664" fmla="val 46484"/>
                  <a:gd name="f665" fmla="val 42761"/>
                  <a:gd name="f666" fmla="val 39111"/>
                  <a:gd name="f667" fmla="val 7338"/>
                  <a:gd name="f668" fmla="val 34796"/>
                  <a:gd name="f669" fmla="val 5900"/>
                  <a:gd name="f670" fmla="val 28624"/>
                  <a:gd name="f671" fmla="val 3828"/>
                  <a:gd name="f672" fmla="val 22368"/>
                  <a:gd name="f673" fmla="val 1213"/>
                  <a:gd name="f674" fmla="val 15693"/>
                  <a:gd name="f675" fmla="val 292"/>
                  <a:gd name="f676" fmla="val 14152"/>
                  <a:gd name="f677" fmla="val 85"/>
                  <a:gd name="f678" fmla="val 12540"/>
                  <a:gd name="f679" fmla="*/ f0 1 270564"/>
                  <a:gd name="f680" fmla="*/ f1 1 98901"/>
                  <a:gd name="f681" fmla="val f2"/>
                  <a:gd name="f682" fmla="val f3"/>
                  <a:gd name="f683" fmla="val f4"/>
                  <a:gd name="f684" fmla="+- f683 0 f681"/>
                  <a:gd name="f685" fmla="+- f682 0 f681"/>
                  <a:gd name="f686" fmla="*/ f685 1 270564"/>
                  <a:gd name="f687" fmla="*/ f684 1 98901"/>
                  <a:gd name="f688" fmla="*/ f681 1 f686"/>
                  <a:gd name="f689" fmla="*/ f682 1 f686"/>
                  <a:gd name="f690" fmla="*/ f681 1 f687"/>
                  <a:gd name="f691" fmla="*/ f683 1 f687"/>
                  <a:gd name="f692" fmla="*/ f688 f679 1"/>
                  <a:gd name="f693" fmla="*/ f689 f679 1"/>
                  <a:gd name="f694" fmla="*/ f691 f680 1"/>
                  <a:gd name="f695" fmla="*/ f690 f68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92" t="f695" r="f693" b="f694"/>
                <a:pathLst>
                  <a:path w="270564" h="9890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1"/>
                    </a:cubicBezTo>
                    <a:cubicBezTo>
                      <a:pt x="f23" y="f21"/>
                      <a:pt x="f24" y="f25"/>
                      <a:pt x="f26" y="f25"/>
                    </a:cubicBezTo>
                    <a:cubicBezTo>
                      <a:pt x="f27" y="f25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5"/>
                    </a:cubicBezTo>
                    <a:cubicBezTo>
                      <a:pt x="f37" y="f35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81"/>
                    </a:cubicBezTo>
                    <a:cubicBezTo>
                      <a:pt x="f83" y="f81"/>
                      <a:pt x="f84" y="f79"/>
                      <a:pt x="f85" y="f86"/>
                    </a:cubicBezTo>
                    <a:cubicBezTo>
                      <a:pt x="f87" y="f88"/>
                      <a:pt x="f89" y="f90"/>
                      <a:pt x="f91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101" y="f102"/>
                      <a:pt x="f103" y="f104"/>
                    </a:cubicBezTo>
                    <a:cubicBezTo>
                      <a:pt x="f105" y="f106"/>
                      <a:pt x="f107" y="f108"/>
                      <a:pt x="f66" y="f109"/>
                    </a:cubicBezTo>
                    <a:cubicBezTo>
                      <a:pt x="f110" y="f111"/>
                      <a:pt x="f112" y="f113"/>
                      <a:pt x="f114" y="f113"/>
                    </a:cubicBezTo>
                    <a:cubicBezTo>
                      <a:pt x="f115" y="f113"/>
                      <a:pt x="f116" y="f111"/>
                      <a:pt x="f117" y="f108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125"/>
                      <a:pt x="f126" y="f127"/>
                      <a:pt x="f128" y="f129"/>
                    </a:cubicBezTo>
                    <a:cubicBezTo>
                      <a:pt x="f130" y="f131"/>
                      <a:pt x="f132" y="f133"/>
                      <a:pt x="f134" y="f135"/>
                    </a:cubicBezTo>
                    <a:cubicBezTo>
                      <a:pt x="f136" y="f137"/>
                      <a:pt x="f138" y="f6"/>
                      <a:pt x="f5" y="f6"/>
                    </a:cubicBezTo>
                    <a:close/>
                    <a:moveTo>
                      <a:pt x="f139" y="f140"/>
                    </a:moveTo>
                    <a:cubicBezTo>
                      <a:pt x="f141" y="f140"/>
                      <a:pt x="f142" y="f143"/>
                      <a:pt x="f144" y="f145"/>
                    </a:cubicBezTo>
                    <a:cubicBezTo>
                      <a:pt x="f146" y="f147"/>
                      <a:pt x="f148" y="f149"/>
                      <a:pt x="f150" y="f151"/>
                    </a:cubicBezTo>
                    <a:lnTo>
                      <a:pt x="f150" y="f152"/>
                    </a:lnTo>
                    <a:cubicBezTo>
                      <a:pt x="f153" y="f152"/>
                      <a:pt x="f154" y="f155"/>
                      <a:pt x="f156" y="f155"/>
                    </a:cubicBezTo>
                    <a:cubicBezTo>
                      <a:pt x="f157" y="f155"/>
                      <a:pt x="f158" y="f152"/>
                      <a:pt x="f159" y="f160"/>
                    </a:cubicBezTo>
                    <a:cubicBezTo>
                      <a:pt x="f161" y="f162"/>
                      <a:pt x="f163" y="f164"/>
                      <a:pt x="f165" y="f166"/>
                    </a:cubicBezTo>
                    <a:cubicBezTo>
                      <a:pt x="f167" y="f168"/>
                      <a:pt x="f169" y="f170"/>
                      <a:pt x="f171" y="f170"/>
                    </a:cubicBezTo>
                    <a:cubicBezTo>
                      <a:pt x="f172" y="f170"/>
                      <a:pt x="f173" y="f174"/>
                      <a:pt x="f175" y="f176"/>
                    </a:cubicBezTo>
                    <a:cubicBezTo>
                      <a:pt x="f177" y="f178"/>
                      <a:pt x="f179" y="f180"/>
                      <a:pt x="f181" y="f180"/>
                    </a:cubicBezTo>
                    <a:cubicBezTo>
                      <a:pt x="f182" y="f180"/>
                      <a:pt x="f183" y="f184"/>
                      <a:pt x="f185" y="f186"/>
                    </a:cubicBezTo>
                    <a:cubicBezTo>
                      <a:pt x="f187" y="f188"/>
                      <a:pt x="f189" y="f190"/>
                      <a:pt x="f191" y="f192"/>
                    </a:cubicBezTo>
                    <a:cubicBezTo>
                      <a:pt x="f193" y="f194"/>
                      <a:pt x="f195" y="f196"/>
                      <a:pt x="f197" y="f198"/>
                    </a:cubicBezTo>
                    <a:cubicBezTo>
                      <a:pt x="f199" y="f200"/>
                      <a:pt x="f201" y="f202"/>
                      <a:pt x="f203" y="f204"/>
                    </a:cubicBezTo>
                    <a:cubicBezTo>
                      <a:pt x="f205" y="f206"/>
                      <a:pt x="f207" y="f208"/>
                      <a:pt x="f209" y="f210"/>
                    </a:cubicBezTo>
                    <a:cubicBezTo>
                      <a:pt x="f211" y="f212"/>
                      <a:pt x="f213" y="f214"/>
                      <a:pt x="f215" y="f214"/>
                    </a:cubicBezTo>
                    <a:cubicBezTo>
                      <a:pt x="f216" y="f214"/>
                      <a:pt x="f217" y="f218"/>
                      <a:pt x="f219" y="f220"/>
                    </a:cubicBezTo>
                    <a:cubicBezTo>
                      <a:pt x="f221" y="f222"/>
                      <a:pt x="f223" y="f224"/>
                      <a:pt x="f225" y="f226"/>
                    </a:cubicBezTo>
                    <a:cubicBezTo>
                      <a:pt x="f227" y="f228"/>
                      <a:pt x="f229" y="f230"/>
                      <a:pt x="f231" y="f232"/>
                    </a:cubicBezTo>
                    <a:cubicBezTo>
                      <a:pt x="f233" y="f234"/>
                      <a:pt x="f235" y="f236"/>
                      <a:pt x="f237" y="f238"/>
                    </a:cubicBezTo>
                    <a:cubicBezTo>
                      <a:pt x="f239" y="f240"/>
                      <a:pt x="f241" y="f242"/>
                      <a:pt x="f243" y="f242"/>
                    </a:cubicBezTo>
                    <a:cubicBezTo>
                      <a:pt x="f244" y="f242"/>
                      <a:pt x="f245" y="f246"/>
                      <a:pt x="f247" y="f248"/>
                    </a:cubicBezTo>
                    <a:cubicBezTo>
                      <a:pt x="f249" y="f250"/>
                      <a:pt x="f251" y="f252"/>
                      <a:pt x="f253" y="f252"/>
                    </a:cubicBezTo>
                    <a:cubicBezTo>
                      <a:pt x="f254" y="f252"/>
                      <a:pt x="f255" y="f256"/>
                      <a:pt x="f2" y="f257"/>
                    </a:cubicBezTo>
                    <a:lnTo>
                      <a:pt x="f2" y="f258"/>
                    </a:lnTo>
                    <a:cubicBezTo>
                      <a:pt x="f259" y="f260"/>
                      <a:pt x="f261" y="f262"/>
                      <a:pt x="f263" y="f262"/>
                    </a:cubicBezTo>
                    <a:cubicBezTo>
                      <a:pt x="f264" y="f262"/>
                      <a:pt x="f265" y="f266"/>
                      <a:pt x="f267" y="f268"/>
                    </a:cubicBezTo>
                    <a:cubicBezTo>
                      <a:pt x="f269" y="f270"/>
                      <a:pt x="f271" y="f272"/>
                      <a:pt x="f273" y="f274"/>
                    </a:cubicBezTo>
                    <a:cubicBezTo>
                      <a:pt x="f275" y="f276"/>
                      <a:pt x="f277" y="f278"/>
                      <a:pt x="f279" y="f278"/>
                    </a:cubicBezTo>
                    <a:cubicBezTo>
                      <a:pt x="f280" y="f278"/>
                      <a:pt x="f281" y="f282"/>
                      <a:pt x="f283" y="f284"/>
                    </a:cubicBezTo>
                    <a:cubicBezTo>
                      <a:pt x="f285" y="f286"/>
                      <a:pt x="f287" y="f288"/>
                      <a:pt x="f289" y="f290"/>
                    </a:cubicBezTo>
                    <a:cubicBezTo>
                      <a:pt x="f291" y="f292"/>
                      <a:pt x="f293" y="f294"/>
                      <a:pt x="f295" y="f294"/>
                    </a:cubicBezTo>
                    <a:cubicBezTo>
                      <a:pt x="f296" y="f294"/>
                      <a:pt x="f297" y="f298"/>
                      <a:pt x="f203" y="f299"/>
                    </a:cubicBezTo>
                    <a:cubicBezTo>
                      <a:pt x="f300" y="f301"/>
                      <a:pt x="f302" y="f303"/>
                      <a:pt x="f304" y="f305"/>
                    </a:cubicBezTo>
                    <a:cubicBezTo>
                      <a:pt x="f306" y="f307"/>
                      <a:pt x="f308" y="f309"/>
                      <a:pt x="f310" y="f311"/>
                    </a:cubicBezTo>
                    <a:cubicBezTo>
                      <a:pt x="f312" y="f313"/>
                      <a:pt x="f314" y="f315"/>
                      <a:pt x="f316" y="f317"/>
                    </a:cubicBezTo>
                    <a:cubicBezTo>
                      <a:pt x="f318" y="f319"/>
                      <a:pt x="f320" y="f321"/>
                      <a:pt x="f322" y="f321"/>
                    </a:cubicBezTo>
                    <a:cubicBezTo>
                      <a:pt x="f323" y="f321"/>
                      <a:pt x="f324" y="f325"/>
                      <a:pt x="f326" y="f325"/>
                    </a:cubicBezTo>
                    <a:cubicBezTo>
                      <a:pt x="f327" y="f325"/>
                      <a:pt x="f328" y="f329"/>
                      <a:pt x="f330" y="f331"/>
                    </a:cubicBezTo>
                    <a:cubicBezTo>
                      <a:pt x="f332" y="f333"/>
                      <a:pt x="f334" y="f335"/>
                      <a:pt x="f336" y="f337"/>
                    </a:cubicBezTo>
                    <a:cubicBezTo>
                      <a:pt x="f338" y="f339"/>
                      <a:pt x="f340" y="f341"/>
                      <a:pt x="f342" y="f341"/>
                    </a:cubicBezTo>
                    <a:cubicBezTo>
                      <a:pt x="f343" y="f341"/>
                      <a:pt x="f344" y="f345"/>
                      <a:pt x="f346" y="f347"/>
                    </a:cubicBezTo>
                    <a:cubicBezTo>
                      <a:pt x="f348" y="f349"/>
                      <a:pt x="f350" y="f351"/>
                      <a:pt x="f352" y="f351"/>
                    </a:cubicBezTo>
                    <a:cubicBezTo>
                      <a:pt x="f353" y="f351"/>
                      <a:pt x="f354" y="f355"/>
                      <a:pt x="f356" y="f357"/>
                    </a:cubicBezTo>
                    <a:cubicBezTo>
                      <a:pt x="f358" y="f359"/>
                      <a:pt x="f360" y="f361"/>
                      <a:pt x="f362" y="f361"/>
                    </a:cubicBezTo>
                    <a:cubicBezTo>
                      <a:pt x="f363" y="f361"/>
                      <a:pt x="f364" y="f365"/>
                      <a:pt x="f366" y="f367"/>
                    </a:cubicBezTo>
                    <a:cubicBezTo>
                      <a:pt x="f368" y="f347"/>
                      <a:pt x="f369" y="f370"/>
                      <a:pt x="f371" y="f372"/>
                    </a:cubicBezTo>
                    <a:cubicBezTo>
                      <a:pt x="f373" y="f374"/>
                      <a:pt x="f375" y="f376"/>
                      <a:pt x="f377" y="f376"/>
                    </a:cubicBezTo>
                    <a:cubicBezTo>
                      <a:pt x="f378" y="f376"/>
                      <a:pt x="f379" y="f380"/>
                      <a:pt x="f381" y="f382"/>
                    </a:cubicBezTo>
                    <a:cubicBezTo>
                      <a:pt x="f383" y="f384"/>
                      <a:pt x="f385" y="f386"/>
                      <a:pt x="f387" y="f388"/>
                    </a:cubicBezTo>
                    <a:cubicBezTo>
                      <a:pt x="f389" y="f390"/>
                      <a:pt x="f391" y="f392"/>
                      <a:pt x="f393" y="f394"/>
                    </a:cubicBezTo>
                    <a:cubicBezTo>
                      <a:pt x="f395" y="f396"/>
                      <a:pt x="f397" y="f398"/>
                      <a:pt x="f399" y="f400"/>
                    </a:cubicBezTo>
                    <a:cubicBezTo>
                      <a:pt x="f401" y="f402"/>
                      <a:pt x="f403" y="f404"/>
                      <a:pt x="f405" y="f406"/>
                    </a:cubicBezTo>
                    <a:cubicBezTo>
                      <a:pt x="f407" y="f408"/>
                      <a:pt x="f409" y="f410"/>
                      <a:pt x="f411" y="f412"/>
                    </a:cubicBezTo>
                    <a:cubicBezTo>
                      <a:pt x="f413" y="f414"/>
                      <a:pt x="f415" y="f416"/>
                      <a:pt x="f417" y="f418"/>
                    </a:cubicBezTo>
                    <a:cubicBezTo>
                      <a:pt x="f419" y="f420"/>
                      <a:pt x="f421" y="f422"/>
                      <a:pt x="f423" y="f422"/>
                    </a:cubicBezTo>
                    <a:cubicBezTo>
                      <a:pt x="f424" y="f422"/>
                      <a:pt x="f425" y="f426"/>
                      <a:pt x="f427" y="f428"/>
                    </a:cubicBezTo>
                    <a:cubicBezTo>
                      <a:pt x="f429" y="f430"/>
                      <a:pt x="f431" y="f432"/>
                      <a:pt x="f433" y="f434"/>
                    </a:cubicBezTo>
                    <a:cubicBezTo>
                      <a:pt x="f435" y="f436"/>
                      <a:pt x="f437" y="f438"/>
                      <a:pt x="f439" y="f440"/>
                    </a:cubicBezTo>
                    <a:cubicBezTo>
                      <a:pt x="f441" y="f442"/>
                      <a:pt x="f443" y="f444"/>
                      <a:pt x="f445" y="f446"/>
                    </a:cubicBezTo>
                    <a:cubicBezTo>
                      <a:pt x="f447" y="f448"/>
                      <a:pt x="f449" y="f450"/>
                      <a:pt x="f451" y="f452"/>
                    </a:cubicBezTo>
                    <a:cubicBezTo>
                      <a:pt x="f453" y="f454"/>
                      <a:pt x="f455" y="f456"/>
                      <a:pt x="f457" y="f458"/>
                    </a:cubicBezTo>
                    <a:cubicBezTo>
                      <a:pt x="f459" y="f460"/>
                      <a:pt x="f461" y="f462"/>
                      <a:pt x="f463" y="f462"/>
                    </a:cubicBezTo>
                    <a:cubicBezTo>
                      <a:pt x="f464" y="f462"/>
                      <a:pt x="f465" y="f466"/>
                      <a:pt x="f467" y="f466"/>
                    </a:cubicBezTo>
                    <a:cubicBezTo>
                      <a:pt x="f468" y="f466"/>
                      <a:pt x="f469" y="f470"/>
                      <a:pt x="f471" y="f472"/>
                    </a:cubicBezTo>
                    <a:cubicBezTo>
                      <a:pt x="f473" y="f474"/>
                      <a:pt x="f475" y="f476"/>
                      <a:pt x="f477" y="f478"/>
                    </a:cubicBezTo>
                    <a:cubicBezTo>
                      <a:pt x="f479" y="f480"/>
                      <a:pt x="f481" y="f482"/>
                      <a:pt x="f483" y="f482"/>
                    </a:cubicBezTo>
                    <a:cubicBezTo>
                      <a:pt x="f484" y="f482"/>
                      <a:pt x="f485" y="f486"/>
                      <a:pt x="f487" y="f488"/>
                    </a:cubicBezTo>
                    <a:cubicBezTo>
                      <a:pt x="f489" y="f490"/>
                      <a:pt x="f491" y="f492"/>
                      <a:pt x="f493" y="f492"/>
                    </a:cubicBezTo>
                    <a:cubicBezTo>
                      <a:pt x="f494" y="f492"/>
                      <a:pt x="f495" y="f496"/>
                      <a:pt x="f497" y="f498"/>
                    </a:cubicBezTo>
                    <a:cubicBezTo>
                      <a:pt x="f499" y="f500"/>
                      <a:pt x="f501" y="f502"/>
                      <a:pt x="f503" y="f502"/>
                    </a:cubicBezTo>
                    <a:cubicBezTo>
                      <a:pt x="f504" y="f502"/>
                      <a:pt x="f505" y="f506"/>
                      <a:pt x="f507" y="f508"/>
                    </a:cubicBezTo>
                    <a:cubicBezTo>
                      <a:pt x="f509" y="f510"/>
                      <a:pt x="f511" y="f512"/>
                      <a:pt x="f513" y="f512"/>
                    </a:cubicBezTo>
                    <a:cubicBezTo>
                      <a:pt x="f514" y="f512"/>
                      <a:pt x="f515" y="f516"/>
                      <a:pt x="f517" y="f518"/>
                    </a:cubicBezTo>
                    <a:cubicBezTo>
                      <a:pt x="f3" y="f519"/>
                      <a:pt x="f520" y="f521"/>
                      <a:pt x="f522" y="f523"/>
                    </a:cubicBezTo>
                    <a:cubicBezTo>
                      <a:pt x="f524" y="f525"/>
                      <a:pt x="f526" y="f527"/>
                      <a:pt x="f528" y="f527"/>
                    </a:cubicBezTo>
                    <a:cubicBezTo>
                      <a:pt x="f529" y="f527"/>
                      <a:pt x="f530" y="f531"/>
                      <a:pt x="f532" y="f533"/>
                    </a:cubicBezTo>
                    <a:cubicBezTo>
                      <a:pt x="f534" y="f535"/>
                      <a:pt x="f536" y="f537"/>
                      <a:pt x="f538" y="f537"/>
                    </a:cubicBezTo>
                    <a:cubicBezTo>
                      <a:pt x="f539" y="f537"/>
                      <a:pt x="f540" y="f541"/>
                      <a:pt x="f542" y="f543"/>
                    </a:cubicBezTo>
                    <a:cubicBezTo>
                      <a:pt x="f544" y="f545"/>
                      <a:pt x="f546" y="f547"/>
                      <a:pt x="f548" y="f547"/>
                    </a:cubicBezTo>
                    <a:cubicBezTo>
                      <a:pt x="f549" y="f547"/>
                      <a:pt x="f550" y="f551"/>
                      <a:pt x="f552" y="f553"/>
                    </a:cubicBezTo>
                    <a:cubicBezTo>
                      <a:pt x="f554" y="f555"/>
                      <a:pt x="f556" y="f557"/>
                      <a:pt x="f558" y="f559"/>
                    </a:cubicBezTo>
                    <a:cubicBezTo>
                      <a:pt x="f560" y="f561"/>
                      <a:pt x="f562" y="f563"/>
                      <a:pt x="f564" y="f563"/>
                    </a:cubicBezTo>
                    <a:cubicBezTo>
                      <a:pt x="f565" y="f563"/>
                      <a:pt x="f566" y="f567"/>
                      <a:pt x="f568" y="f543"/>
                    </a:cubicBezTo>
                    <a:cubicBezTo>
                      <a:pt x="f569" y="f570"/>
                      <a:pt x="f571" y="f572"/>
                      <a:pt x="f573" y="f574"/>
                    </a:cubicBezTo>
                    <a:cubicBezTo>
                      <a:pt x="f575" y="f576"/>
                      <a:pt x="f577" y="f578"/>
                      <a:pt x="f579" y="f580"/>
                    </a:cubicBezTo>
                    <a:cubicBezTo>
                      <a:pt x="f581" y="f582"/>
                      <a:pt x="f583" y="f584"/>
                      <a:pt x="f585" y="f586"/>
                    </a:cubicBezTo>
                    <a:cubicBezTo>
                      <a:pt x="f587" y="f588"/>
                      <a:pt x="f589" y="f590"/>
                      <a:pt x="f591" y="f592"/>
                    </a:cubicBezTo>
                    <a:cubicBezTo>
                      <a:pt x="f593" y="f594"/>
                      <a:pt x="f595" y="f596"/>
                      <a:pt x="f597" y="f596"/>
                    </a:cubicBezTo>
                    <a:cubicBezTo>
                      <a:pt x="f598" y="f596"/>
                      <a:pt x="f599" y="f600"/>
                      <a:pt x="f601" y="f602"/>
                    </a:cubicBezTo>
                    <a:cubicBezTo>
                      <a:pt x="f603" y="f604"/>
                      <a:pt x="f605" y="f582"/>
                      <a:pt x="f606" y="f607"/>
                    </a:cubicBezTo>
                    <a:cubicBezTo>
                      <a:pt x="f608" y="f609"/>
                      <a:pt x="f610" y="f611"/>
                      <a:pt x="f612" y="f611"/>
                    </a:cubicBezTo>
                    <a:cubicBezTo>
                      <a:pt x="f613" y="f611"/>
                      <a:pt x="f614" y="f615"/>
                      <a:pt x="f616" y="f617"/>
                    </a:cubicBezTo>
                    <a:cubicBezTo>
                      <a:pt x="f618" y="f619"/>
                      <a:pt x="f620" y="f621"/>
                      <a:pt x="f622" y="f623"/>
                    </a:cubicBezTo>
                    <a:cubicBezTo>
                      <a:pt x="f624" y="f625"/>
                      <a:pt x="f626" y="f627"/>
                      <a:pt x="f628" y="f629"/>
                    </a:cubicBezTo>
                    <a:cubicBezTo>
                      <a:pt x="f630" y="f631"/>
                      <a:pt x="f632" y="f633"/>
                      <a:pt x="f634" y="f633"/>
                    </a:cubicBezTo>
                    <a:cubicBezTo>
                      <a:pt x="f635" y="f633"/>
                      <a:pt x="f636" y="f637"/>
                      <a:pt x="f638" y="f637"/>
                    </a:cubicBezTo>
                    <a:cubicBezTo>
                      <a:pt x="f639" y="f637"/>
                      <a:pt x="f640" y="f641"/>
                      <a:pt x="f642" y="f643"/>
                    </a:cubicBezTo>
                    <a:cubicBezTo>
                      <a:pt x="f644" y="f645"/>
                      <a:pt x="f646" y="f647"/>
                      <a:pt x="f648" y="f649"/>
                    </a:cubicBezTo>
                    <a:cubicBezTo>
                      <a:pt x="f650" y="f651"/>
                      <a:pt x="f652" y="f653"/>
                      <a:pt x="f654" y="f653"/>
                    </a:cubicBezTo>
                    <a:cubicBezTo>
                      <a:pt x="f655" y="f653"/>
                      <a:pt x="f656" y="f657"/>
                      <a:pt x="f658" y="f659"/>
                    </a:cubicBezTo>
                    <a:cubicBezTo>
                      <a:pt x="f660" y="f661"/>
                      <a:pt x="f662" y="f663"/>
                      <a:pt x="f664" y="f663"/>
                    </a:cubicBezTo>
                    <a:cubicBezTo>
                      <a:pt x="f665" y="f663"/>
                      <a:pt x="f666" y="f667"/>
                      <a:pt x="f668" y="f669"/>
                    </a:cubicBezTo>
                    <a:cubicBezTo>
                      <a:pt x="f670" y="f671"/>
                      <a:pt x="f672" y="f673"/>
                      <a:pt x="f674" y="f675"/>
                    </a:cubicBezTo>
                    <a:cubicBezTo>
                      <a:pt x="f676" y="f677"/>
                      <a:pt x="f678" y="f140"/>
                      <a:pt x="f139" y="f140"/>
                    </a:cubicBezTo>
                    <a:close/>
                  </a:path>
                </a:pathLst>
              </a:custGeom>
              <a:solidFill>
                <a:srgbClr val="5F6454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9" name="Google Shape;550;p24">
                <a:extLst>
                  <a:ext uri="{FF2B5EF4-FFF2-40B4-BE49-F238E27FC236}">
                    <a16:creationId xmlns:a16="http://schemas.microsoft.com/office/drawing/2014/main" id="{B6EBE39B-249E-4FFD-BFA3-68D4E94943B8}"/>
                  </a:ext>
                </a:extLst>
              </p:cNvPr>
              <p:cNvSpPr/>
              <p:nvPr/>
            </p:nvSpPr>
            <p:spPr>
              <a:xfrm rot="10799991">
                <a:off x="859709" y="-348717"/>
                <a:ext cx="1708757" cy="79489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3151"/>
                  <a:gd name="f4" fmla="val 38681"/>
                  <a:gd name="f5" fmla="val 10315"/>
                  <a:gd name="f6" fmla="val 1"/>
                  <a:gd name="f7" fmla="val 6373"/>
                  <a:gd name="f8" fmla="val 3442"/>
                  <a:gd name="f9" fmla="val 1507"/>
                  <a:gd name="f10" fmla="val 2985"/>
                  <a:gd name="f11" fmla="val 6779"/>
                  <a:gd name="f12" fmla="val 6437"/>
                  <a:gd name="f13" fmla="val 3055"/>
                  <a:gd name="f14" fmla="val 11082"/>
                  <a:gd name="f15" fmla="val 9646"/>
                  <a:gd name="f16" fmla="val 15476"/>
                  <a:gd name="f17" fmla="val 12136"/>
                  <a:gd name="f18" fmla="val 17129"/>
                  <a:gd name="f19" fmla="val 16425"/>
                  <a:gd name="f20" fmla="val 17045"/>
                  <a:gd name="f21" fmla="val 19292"/>
                  <a:gd name="f22" fmla="val 18070"/>
                  <a:gd name="f23" fmla="val 23100"/>
                  <a:gd name="f24" fmla="val 19451"/>
                  <a:gd name="f25" fmla="val 24878"/>
                  <a:gd name="f26" fmla="val 21063"/>
                  <a:gd name="f27" fmla="val 29147"/>
                  <a:gd name="f28" fmla="val 21544"/>
                  <a:gd name="f29" fmla="val 29766"/>
                  <a:gd name="f30" fmla="val 21612"/>
                  <a:gd name="f31" fmla="val 30331"/>
                  <a:gd name="f32" fmla="val 21642"/>
                  <a:gd name="f33" fmla="val 30853"/>
                  <a:gd name="f34" fmla="val 34035"/>
                  <a:gd name="f35" fmla="val 35662"/>
                  <a:gd name="f36" fmla="val 20528"/>
                  <a:gd name="f37" fmla="val 38772"/>
                  <a:gd name="f38" fmla="val 20079"/>
                  <a:gd name="f39" fmla="val 39854"/>
                  <a:gd name="f40" fmla="val 19928"/>
                  <a:gd name="f41" fmla="val 40889"/>
                  <a:gd name="f42" fmla="val 19856"/>
                  <a:gd name="f43" fmla="val 41882"/>
                  <a:gd name="f44" fmla="val 53366"/>
                  <a:gd name="f45" fmla="val 59336"/>
                  <a:gd name="f46" fmla="val 29396"/>
                  <a:gd name="f47" fmla="val 70429"/>
                  <a:gd name="f48" fmla="val 34788"/>
                  <a:gd name="f49" fmla="val 74112"/>
                  <a:gd name="f50" fmla="val 36567"/>
                  <a:gd name="f51" fmla="val 77606"/>
                  <a:gd name="f52" fmla="val 37822"/>
                  <a:gd name="f53" fmla="val 80933"/>
                  <a:gd name="f54" fmla="val 38680"/>
                  <a:gd name="f55" fmla="val 81477"/>
                  <a:gd name="f56" fmla="val 37697"/>
                  <a:gd name="f57" fmla="val 81979"/>
                  <a:gd name="f58" fmla="val 36651"/>
                  <a:gd name="f59" fmla="val 82481"/>
                  <a:gd name="f60" fmla="val 35604"/>
                  <a:gd name="f61" fmla="val 82690"/>
                  <a:gd name="f62" fmla="val 35165"/>
                  <a:gd name="f63" fmla="val 82920"/>
                  <a:gd name="f64" fmla="val 34663"/>
                  <a:gd name="f65" fmla="val 34140"/>
                  <a:gd name="f66" fmla="val 79196"/>
                  <a:gd name="f67" fmla="val 32340"/>
                  <a:gd name="f68" fmla="val 75283"/>
                  <a:gd name="f69" fmla="val 30122"/>
                  <a:gd name="f70" fmla="val 71601"/>
                  <a:gd name="f71" fmla="val 27591"/>
                  <a:gd name="f72" fmla="val 68399"/>
                  <a:gd name="f73" fmla="val 25394"/>
                  <a:gd name="f74" fmla="val 64884"/>
                  <a:gd name="f75" fmla="val 23218"/>
                  <a:gd name="f76" fmla="val 62206"/>
                  <a:gd name="f77" fmla="val 20309"/>
                  <a:gd name="f78" fmla="val 61829"/>
                  <a:gd name="f79" fmla="val 19891"/>
                  <a:gd name="f80" fmla="val 61495"/>
                  <a:gd name="f81" fmla="val 19493"/>
                  <a:gd name="f82" fmla="val 61223"/>
                  <a:gd name="f83" fmla="val 19075"/>
                  <a:gd name="f84" fmla="val 59486"/>
                  <a:gd name="f85" fmla="val 18594"/>
                  <a:gd name="f86" fmla="val 57728"/>
                  <a:gd name="f87" fmla="val 18008"/>
                  <a:gd name="f88" fmla="val 55866"/>
                  <a:gd name="f89" fmla="val 17359"/>
                  <a:gd name="f90" fmla="val 47413"/>
                  <a:gd name="f91" fmla="val 15853"/>
                  <a:gd name="f92" fmla="val 33059"/>
                  <a:gd name="f93" fmla="val 16710"/>
                  <a:gd name="f94" fmla="val 27473"/>
                  <a:gd name="f95" fmla="val 10036"/>
                  <a:gd name="f96" fmla="val 23832"/>
                  <a:gd name="f97" fmla="val 5684"/>
                  <a:gd name="f98" fmla="val 22807"/>
                  <a:gd name="f99" fmla="val 3152"/>
                  <a:gd name="f100" fmla="val 16530"/>
                  <a:gd name="f101" fmla="val 1101"/>
                  <a:gd name="f102" fmla="val 14147"/>
                  <a:gd name="f103" fmla="val 318"/>
                  <a:gd name="f104" fmla="val 12125"/>
                  <a:gd name="f105" fmla="*/ f0 1 83151"/>
                  <a:gd name="f106" fmla="*/ f1 1 38681"/>
                  <a:gd name="f107" fmla="val f2"/>
                  <a:gd name="f108" fmla="val f3"/>
                  <a:gd name="f109" fmla="val f4"/>
                  <a:gd name="f110" fmla="+- f109 0 f107"/>
                  <a:gd name="f111" fmla="+- f108 0 f107"/>
                  <a:gd name="f112" fmla="*/ f111 1 83151"/>
                  <a:gd name="f113" fmla="*/ f110 1 38681"/>
                  <a:gd name="f114" fmla="*/ f107 1 f112"/>
                  <a:gd name="f115" fmla="*/ f108 1 f112"/>
                  <a:gd name="f116" fmla="*/ f107 1 f113"/>
                  <a:gd name="f117" fmla="*/ f109 1 f113"/>
                  <a:gd name="f118" fmla="*/ f114 f105 1"/>
                  <a:gd name="f119" fmla="*/ f115 f105 1"/>
                  <a:gd name="f120" fmla="*/ f117 f106 1"/>
                  <a:gd name="f121" fmla="*/ f116 f10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8" t="f121" r="f119" b="f120"/>
                <a:pathLst>
                  <a:path w="83151" h="38681">
                    <a:moveTo>
                      <a:pt x="f5" y="f6"/>
                    </a:moveTo>
                    <a:cubicBezTo>
                      <a:pt x="f7" y="f6"/>
                      <a:pt x="f8" y="f9"/>
                      <a:pt x="f2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2"/>
                    </a:cubicBezTo>
                    <a:cubicBezTo>
                      <a:pt x="f44" y="f42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3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85"/>
                      <a:pt x="f86" y="f87"/>
                      <a:pt x="f88" y="f89"/>
                    </a:cubicBezTo>
                    <a:cubicBezTo>
                      <a:pt x="f90" y="f91"/>
                      <a:pt x="f92" y="f93"/>
                      <a:pt x="f94" y="f95"/>
                    </a:cubicBezTo>
                    <a:cubicBezTo>
                      <a:pt x="f96" y="f97"/>
                      <a:pt x="f98" y="f99"/>
                      <a:pt x="f100" y="f101"/>
                    </a:cubicBezTo>
                    <a:cubicBezTo>
                      <a:pt x="f102" y="f103"/>
                      <a:pt x="f104" y="f6"/>
                      <a:pt x="f5" y="f6"/>
                    </a:cubicBezTo>
                    <a:close/>
                  </a:path>
                </a:pathLst>
              </a:custGeom>
              <a:solidFill>
                <a:srgbClr val="3D5D4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Google Shape;551;p24">
                <a:extLst>
                  <a:ext uri="{FF2B5EF4-FFF2-40B4-BE49-F238E27FC236}">
                    <a16:creationId xmlns:a16="http://schemas.microsoft.com/office/drawing/2014/main" id="{2C3FA51E-568A-444B-B408-0F14627F3AF5}"/>
                  </a:ext>
                </a:extLst>
              </p:cNvPr>
              <p:cNvSpPr/>
              <p:nvPr/>
            </p:nvSpPr>
            <p:spPr>
              <a:xfrm rot="10799991">
                <a:off x="2002782" y="203390"/>
                <a:ext cx="1440271" cy="37023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0086"/>
                  <a:gd name="f4" fmla="val 18016"/>
                  <a:gd name="f5" fmla="val 14556"/>
                  <a:gd name="f6" fmla="val 1"/>
                  <a:gd name="f7" fmla="val 12352"/>
                  <a:gd name="f8" fmla="val 10156"/>
                  <a:gd name="f9" fmla="val 472"/>
                  <a:gd name="f10" fmla="val 8098"/>
                  <a:gd name="f11" fmla="val 1254"/>
                  <a:gd name="f12" fmla="val 6591"/>
                  <a:gd name="f13" fmla="val 1840"/>
                  <a:gd name="f14" fmla="val 2405"/>
                  <a:gd name="f15" fmla="val 1193"/>
                  <a:gd name="f16" fmla="val 4560"/>
                  <a:gd name="f17" fmla="val 1492"/>
                  <a:gd name="f18" fmla="val 5108"/>
                  <a:gd name="f19" fmla="val 2262"/>
                  <a:gd name="f20" fmla="val 5276"/>
                  <a:gd name="f21" fmla="val 3216"/>
                  <a:gd name="f22" fmla="val 4717"/>
                  <a:gd name="f23" fmla="val 6675"/>
                  <a:gd name="f24" fmla="val 4860"/>
                  <a:gd name="f25" fmla="val 7971"/>
                  <a:gd name="f26" fmla="val 8269"/>
                  <a:gd name="f27" fmla="val 8532"/>
                  <a:gd name="f28" fmla="val 4882"/>
                  <a:gd name="f29" fmla="val 8746"/>
                  <a:gd name="f30" fmla="val 4936"/>
                  <a:gd name="f31" fmla="val 9855"/>
                  <a:gd name="f32" fmla="val 5208"/>
                  <a:gd name="f33" fmla="val 10274"/>
                  <a:gd name="f34" fmla="val 6045"/>
                  <a:gd name="f35" fmla="val 11362"/>
                  <a:gd name="f36" fmla="val 6296"/>
                  <a:gd name="f37" fmla="val 11531"/>
                  <a:gd name="f38" fmla="val 6332"/>
                  <a:gd name="f39" fmla="val 11707"/>
                  <a:gd name="f40" fmla="val 6347"/>
                  <a:gd name="f41" fmla="val 11888"/>
                  <a:gd name="f42" fmla="val 12670"/>
                  <a:gd name="f43" fmla="val 13536"/>
                  <a:gd name="f44" fmla="val 6071"/>
                  <a:gd name="f45" fmla="val 14249"/>
                  <a:gd name="f46" fmla="val 6004"/>
                  <a:gd name="f47" fmla="val 14464"/>
                  <a:gd name="f48" fmla="val 5982"/>
                  <a:gd name="f49" fmla="val 14665"/>
                  <a:gd name="f50" fmla="val 5971"/>
                  <a:gd name="f51" fmla="val 14855"/>
                  <a:gd name="f52" fmla="val 16111"/>
                  <a:gd name="f53" fmla="val 16905"/>
                  <a:gd name="f54" fmla="val 6411"/>
                  <a:gd name="f55" fmla="val 18141"/>
                  <a:gd name="f56" fmla="val 6757"/>
                  <a:gd name="f57" fmla="val 19250"/>
                  <a:gd name="f58" fmla="val 7050"/>
                  <a:gd name="f59" fmla="val 20275"/>
                  <a:gd name="f60" fmla="val 7133"/>
                  <a:gd name="f61" fmla="val 21301"/>
                  <a:gd name="f62" fmla="val 7510"/>
                  <a:gd name="f63" fmla="val 22138"/>
                  <a:gd name="f64" fmla="val 7803"/>
                  <a:gd name="f65" fmla="val 22933"/>
                  <a:gd name="f66" fmla="val 8117"/>
                  <a:gd name="f67" fmla="val 23728"/>
                  <a:gd name="f68" fmla="val 8431"/>
                  <a:gd name="f69" fmla="val 24502"/>
                  <a:gd name="f70" fmla="val 8724"/>
                  <a:gd name="f71" fmla="val 25255"/>
                  <a:gd name="f72" fmla="val 9017"/>
                  <a:gd name="f73" fmla="val 26071"/>
                  <a:gd name="f74" fmla="val 9268"/>
                  <a:gd name="f75" fmla="val 31197"/>
                  <a:gd name="f76" fmla="val 10879"/>
                  <a:gd name="f77" fmla="val 36554"/>
                  <a:gd name="f78" fmla="val 11925"/>
                  <a:gd name="f79" fmla="val 41743"/>
                  <a:gd name="f80" fmla="val 13390"/>
                  <a:gd name="f81" fmla="val 44296"/>
                  <a:gd name="f82" fmla="val 14122"/>
                  <a:gd name="f83" fmla="val 46890"/>
                  <a:gd name="f84" fmla="val 14917"/>
                  <a:gd name="f85" fmla="val 49213"/>
                  <a:gd name="f86" fmla="val 16026"/>
                  <a:gd name="f87" fmla="val 50721"/>
                  <a:gd name="f88" fmla="val 16725"/>
                  <a:gd name="f89" fmla="val 52616"/>
                  <a:gd name="f90" fmla="val 17701"/>
                  <a:gd name="f91" fmla="val 54484"/>
                  <a:gd name="f92" fmla="val 55077"/>
                  <a:gd name="f93" fmla="val 55668"/>
                  <a:gd name="f94" fmla="val 17602"/>
                  <a:gd name="f95" fmla="val 56243"/>
                  <a:gd name="f96" fmla="val 17365"/>
                  <a:gd name="f97" fmla="val 57247"/>
                  <a:gd name="f98" fmla="val 16967"/>
                  <a:gd name="f99" fmla="val 57457"/>
                  <a:gd name="f100" fmla="val 15942"/>
                  <a:gd name="f101" fmla="val 58377"/>
                  <a:gd name="f102" fmla="val 15503"/>
                  <a:gd name="f103" fmla="val 58735"/>
                  <a:gd name="f104" fmla="val 15333"/>
                  <a:gd name="f105" fmla="val 59107"/>
                  <a:gd name="f106" fmla="val 15261"/>
                  <a:gd name="f107" fmla="val 59482"/>
                  <a:gd name="f108" fmla="val 60490"/>
                  <a:gd name="f109" fmla="val 61512"/>
                  <a:gd name="f110" fmla="val 15779"/>
                  <a:gd name="f111" fmla="val 62290"/>
                  <a:gd name="f112" fmla="val 16298"/>
                  <a:gd name="f113" fmla="val 63252"/>
                  <a:gd name="f114" fmla="val 16926"/>
                  <a:gd name="f115" fmla="val 63943"/>
                  <a:gd name="f116" fmla="val 17909"/>
                  <a:gd name="f117" fmla="val 65324"/>
                  <a:gd name="f118" fmla="val 17993"/>
                  <a:gd name="f119" fmla="val 65535"/>
                  <a:gd name="f120" fmla="val 18008"/>
                  <a:gd name="f121" fmla="val 65733"/>
                  <a:gd name="f122" fmla="val 18015"/>
                  <a:gd name="f123" fmla="val 65919"/>
                  <a:gd name="f124" fmla="val 70085"/>
                  <a:gd name="f125" fmla="val 68353"/>
                  <a:gd name="f126" fmla="val 14340"/>
                  <a:gd name="f127" fmla="val 66851"/>
                  <a:gd name="f128" fmla="val 12678"/>
                  <a:gd name="f129" fmla="val 66119"/>
                  <a:gd name="f130" fmla="val 11883"/>
                  <a:gd name="f131" fmla="val 65282"/>
                  <a:gd name="f132" fmla="val 11067"/>
                  <a:gd name="f133" fmla="val 64529"/>
                  <a:gd name="f134" fmla="val 10356"/>
                  <a:gd name="f135" fmla="val 61657"/>
                  <a:gd name="f136" fmla="val 8342"/>
                  <a:gd name="f137" fmla="val 57980"/>
                  <a:gd name="f138" fmla="val 5699"/>
                  <a:gd name="f139" fmla="val 54367"/>
                  <a:gd name="f140" fmla="val 53663"/>
                  <a:gd name="f141" fmla="val 52961"/>
                  <a:gd name="f142" fmla="val 5799"/>
                  <a:gd name="f143" fmla="val 52268"/>
                  <a:gd name="f144" fmla="val 6024"/>
                  <a:gd name="f145" fmla="val 49470"/>
                  <a:gd name="f146" fmla="val 6731"/>
                  <a:gd name="f147" fmla="val 46585"/>
                  <a:gd name="f148" fmla="val 7048"/>
                  <a:gd name="f149" fmla="val 43693"/>
                  <a:gd name="f150" fmla="val 40592"/>
                  <a:gd name="f151" fmla="val 37482"/>
                  <a:gd name="f152" fmla="val 6684"/>
                  <a:gd name="f153" fmla="val 34462"/>
                  <a:gd name="f154" fmla="val 31595"/>
                  <a:gd name="f155" fmla="val 5439"/>
                  <a:gd name="f156" fmla="val 28854"/>
                  <a:gd name="f157" fmla="val 4623"/>
                  <a:gd name="f158" fmla="val 26113"/>
                  <a:gd name="f159" fmla="val 3723"/>
                  <a:gd name="f160" fmla="val 23686"/>
                  <a:gd name="f161" fmla="val 2928"/>
                  <a:gd name="f162" fmla="val 21719"/>
                  <a:gd name="f163" fmla="val 1693"/>
                  <a:gd name="f164" fmla="val 19397"/>
                  <a:gd name="f165" fmla="val 835"/>
                  <a:gd name="f166" fmla="val 17814"/>
                  <a:gd name="f167" fmla="val 258"/>
                  <a:gd name="f168" fmla="val 16183"/>
                  <a:gd name="f169" fmla="*/ f0 1 70086"/>
                  <a:gd name="f170" fmla="*/ f1 1 18016"/>
                  <a:gd name="f171" fmla="val f2"/>
                  <a:gd name="f172" fmla="val f3"/>
                  <a:gd name="f173" fmla="val f4"/>
                  <a:gd name="f174" fmla="+- f173 0 f171"/>
                  <a:gd name="f175" fmla="+- f172 0 f171"/>
                  <a:gd name="f176" fmla="*/ f175 1 70086"/>
                  <a:gd name="f177" fmla="*/ f174 1 18016"/>
                  <a:gd name="f178" fmla="*/ f171 1 f176"/>
                  <a:gd name="f179" fmla="*/ f172 1 f176"/>
                  <a:gd name="f180" fmla="*/ f171 1 f177"/>
                  <a:gd name="f181" fmla="*/ f173 1 f177"/>
                  <a:gd name="f182" fmla="*/ f178 f169 1"/>
                  <a:gd name="f183" fmla="*/ f179 f169 1"/>
                  <a:gd name="f184" fmla="*/ f181 f170 1"/>
                  <a:gd name="f185" fmla="*/ f180 f17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2" t="f185" r="f183" b="f184"/>
                <a:pathLst>
                  <a:path w="70086" h="18016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2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0"/>
                      <a:pt x="f23" y="f24"/>
                      <a:pt x="f25" y="f24"/>
                    </a:cubicBezTo>
                    <a:cubicBezTo>
                      <a:pt x="f26" y="f24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0"/>
                    </a:cubicBezTo>
                    <a:cubicBezTo>
                      <a:pt x="f42" y="f40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0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84"/>
                      <a:pt x="f85" y="f86"/>
                    </a:cubicBezTo>
                    <a:cubicBezTo>
                      <a:pt x="f87" y="f88"/>
                      <a:pt x="f89" y="f90"/>
                      <a:pt x="f91" y="f90"/>
                    </a:cubicBezTo>
                    <a:cubicBezTo>
                      <a:pt x="f92" y="f90"/>
                      <a:pt x="f93" y="f94"/>
                      <a:pt x="f95" y="f96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6"/>
                    </a:cubicBezTo>
                    <a:cubicBezTo>
                      <a:pt x="f108" y="f106"/>
                      <a:pt x="f109" y="f110"/>
                      <a:pt x="f111" y="f112"/>
                    </a:cubicBezTo>
                    <a:cubicBezTo>
                      <a:pt x="f113" y="f114"/>
                      <a:pt x="f115" y="f116"/>
                      <a:pt x="f117" y="f118"/>
                    </a:cubicBezTo>
                    <a:cubicBezTo>
                      <a:pt x="f119" y="f120"/>
                      <a:pt x="f121" y="f122"/>
                      <a:pt x="f123" y="f122"/>
                    </a:cubicBezTo>
                    <a:cubicBezTo>
                      <a:pt x="f124" y="f122"/>
                      <a:pt x="f125" y="f126"/>
                      <a:pt x="f127" y="f128"/>
                    </a:cubicBezTo>
                    <a:cubicBezTo>
                      <a:pt x="f129" y="f130"/>
                      <a:pt x="f131" y="f132"/>
                      <a:pt x="f133" y="f134"/>
                    </a:cubicBezTo>
                    <a:cubicBezTo>
                      <a:pt x="f135" y="f136"/>
                      <a:pt x="f137" y="f138"/>
                      <a:pt x="f139" y="f138"/>
                    </a:cubicBezTo>
                    <a:cubicBezTo>
                      <a:pt x="f140" y="f138"/>
                      <a:pt x="f141" y="f142"/>
                      <a:pt x="f143" y="f144"/>
                    </a:cubicBezTo>
                    <a:cubicBezTo>
                      <a:pt x="f145" y="f146"/>
                      <a:pt x="f147" y="f148"/>
                      <a:pt x="f149" y="f148"/>
                    </a:cubicBezTo>
                    <a:cubicBezTo>
                      <a:pt x="f150" y="f148"/>
                      <a:pt x="f151" y="f152"/>
                      <a:pt x="f153" y="f34"/>
                    </a:cubicBezTo>
                    <a:cubicBezTo>
                      <a:pt x="f154" y="f155"/>
                      <a:pt x="f156" y="f157"/>
                      <a:pt x="f158" y="f159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6"/>
                      <a:pt x="f5" y="f6"/>
                    </a:cubicBezTo>
                    <a:close/>
                  </a:path>
                </a:pathLst>
              </a:custGeom>
              <a:solidFill>
                <a:srgbClr val="3D5D4B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sp>
          <p:nvSpPr>
            <p:cNvPr id="21" name="Google Shape;552;p24">
              <a:extLst>
                <a:ext uri="{FF2B5EF4-FFF2-40B4-BE49-F238E27FC236}">
                  <a16:creationId xmlns:a16="http://schemas.microsoft.com/office/drawing/2014/main" id="{0C675B2A-66ED-447C-8447-B1C7AFF3727E}"/>
                </a:ext>
              </a:extLst>
            </p:cNvPr>
            <p:cNvSpPr/>
            <p:nvPr/>
          </p:nvSpPr>
          <p:spPr>
            <a:xfrm>
              <a:off x="7786253" y="69293"/>
              <a:ext cx="2267940" cy="8613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151"/>
                <a:gd name="f4" fmla="val 38681"/>
                <a:gd name="f5" fmla="val 10315"/>
                <a:gd name="f6" fmla="val 1"/>
                <a:gd name="f7" fmla="val 6373"/>
                <a:gd name="f8" fmla="val 3442"/>
                <a:gd name="f9" fmla="val 1507"/>
                <a:gd name="f10" fmla="val 2985"/>
                <a:gd name="f11" fmla="val 6779"/>
                <a:gd name="f12" fmla="val 6437"/>
                <a:gd name="f13" fmla="val 3055"/>
                <a:gd name="f14" fmla="val 11082"/>
                <a:gd name="f15" fmla="val 9646"/>
                <a:gd name="f16" fmla="val 15476"/>
                <a:gd name="f17" fmla="val 12136"/>
                <a:gd name="f18" fmla="val 17129"/>
                <a:gd name="f19" fmla="val 16425"/>
                <a:gd name="f20" fmla="val 17045"/>
                <a:gd name="f21" fmla="val 19292"/>
                <a:gd name="f22" fmla="val 18070"/>
                <a:gd name="f23" fmla="val 23100"/>
                <a:gd name="f24" fmla="val 19451"/>
                <a:gd name="f25" fmla="val 24878"/>
                <a:gd name="f26" fmla="val 21063"/>
                <a:gd name="f27" fmla="val 29147"/>
                <a:gd name="f28" fmla="val 21544"/>
                <a:gd name="f29" fmla="val 29766"/>
                <a:gd name="f30" fmla="val 21612"/>
                <a:gd name="f31" fmla="val 30331"/>
                <a:gd name="f32" fmla="val 21642"/>
                <a:gd name="f33" fmla="val 30853"/>
                <a:gd name="f34" fmla="val 34035"/>
                <a:gd name="f35" fmla="val 35662"/>
                <a:gd name="f36" fmla="val 20528"/>
                <a:gd name="f37" fmla="val 38772"/>
                <a:gd name="f38" fmla="val 20079"/>
                <a:gd name="f39" fmla="val 39854"/>
                <a:gd name="f40" fmla="val 19928"/>
                <a:gd name="f41" fmla="val 40889"/>
                <a:gd name="f42" fmla="val 19856"/>
                <a:gd name="f43" fmla="val 41882"/>
                <a:gd name="f44" fmla="val 53366"/>
                <a:gd name="f45" fmla="val 59336"/>
                <a:gd name="f46" fmla="val 29396"/>
                <a:gd name="f47" fmla="val 70429"/>
                <a:gd name="f48" fmla="val 34788"/>
                <a:gd name="f49" fmla="val 74112"/>
                <a:gd name="f50" fmla="val 36567"/>
                <a:gd name="f51" fmla="val 77606"/>
                <a:gd name="f52" fmla="val 37822"/>
                <a:gd name="f53" fmla="val 80933"/>
                <a:gd name="f54" fmla="val 38680"/>
                <a:gd name="f55" fmla="val 81477"/>
                <a:gd name="f56" fmla="val 37697"/>
                <a:gd name="f57" fmla="val 81979"/>
                <a:gd name="f58" fmla="val 36651"/>
                <a:gd name="f59" fmla="val 82481"/>
                <a:gd name="f60" fmla="val 35604"/>
                <a:gd name="f61" fmla="val 82690"/>
                <a:gd name="f62" fmla="val 35165"/>
                <a:gd name="f63" fmla="val 82920"/>
                <a:gd name="f64" fmla="val 34663"/>
                <a:gd name="f65" fmla="val 34140"/>
                <a:gd name="f66" fmla="val 79196"/>
                <a:gd name="f67" fmla="val 32340"/>
                <a:gd name="f68" fmla="val 75283"/>
                <a:gd name="f69" fmla="val 30122"/>
                <a:gd name="f70" fmla="val 71601"/>
                <a:gd name="f71" fmla="val 27591"/>
                <a:gd name="f72" fmla="val 68399"/>
                <a:gd name="f73" fmla="val 25394"/>
                <a:gd name="f74" fmla="val 64884"/>
                <a:gd name="f75" fmla="val 23218"/>
                <a:gd name="f76" fmla="val 62206"/>
                <a:gd name="f77" fmla="val 20309"/>
                <a:gd name="f78" fmla="val 61829"/>
                <a:gd name="f79" fmla="val 19891"/>
                <a:gd name="f80" fmla="val 61495"/>
                <a:gd name="f81" fmla="val 19493"/>
                <a:gd name="f82" fmla="val 61223"/>
                <a:gd name="f83" fmla="val 19075"/>
                <a:gd name="f84" fmla="val 59486"/>
                <a:gd name="f85" fmla="val 18594"/>
                <a:gd name="f86" fmla="val 57728"/>
                <a:gd name="f87" fmla="val 18008"/>
                <a:gd name="f88" fmla="val 55866"/>
                <a:gd name="f89" fmla="val 17359"/>
                <a:gd name="f90" fmla="val 47413"/>
                <a:gd name="f91" fmla="val 15853"/>
                <a:gd name="f92" fmla="val 33059"/>
                <a:gd name="f93" fmla="val 16710"/>
                <a:gd name="f94" fmla="val 27473"/>
                <a:gd name="f95" fmla="val 10036"/>
                <a:gd name="f96" fmla="val 23832"/>
                <a:gd name="f97" fmla="val 5684"/>
                <a:gd name="f98" fmla="val 22807"/>
                <a:gd name="f99" fmla="val 3152"/>
                <a:gd name="f100" fmla="val 16530"/>
                <a:gd name="f101" fmla="val 1101"/>
                <a:gd name="f102" fmla="val 14147"/>
                <a:gd name="f103" fmla="val 318"/>
                <a:gd name="f104" fmla="val 12125"/>
                <a:gd name="f105" fmla="*/ f0 1 83151"/>
                <a:gd name="f106" fmla="*/ f1 1 38681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83151"/>
                <a:gd name="f113" fmla="*/ f110 1 38681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83151" h="38681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7654817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7">
            <a:extLst>
              <a:ext uri="{FF2B5EF4-FFF2-40B4-BE49-F238E27FC236}">
                <a16:creationId xmlns:a16="http://schemas.microsoft.com/office/drawing/2014/main" id="{13C2E49C-BEDA-48DB-9424-1E10D980E7F0}"/>
              </a:ext>
            </a:extLst>
          </p:cNvPr>
          <p:cNvSpPr/>
          <p:nvPr/>
        </p:nvSpPr>
        <p:spPr>
          <a:xfrm>
            <a:off x="0" y="4043531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554;p25">
            <a:extLst>
              <a:ext uri="{FF2B5EF4-FFF2-40B4-BE49-F238E27FC236}">
                <a16:creationId xmlns:a16="http://schemas.microsoft.com/office/drawing/2014/main" id="{E9E1FDD2-2FA4-4A94-A2AB-A6B531B1364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42597" y="1392622"/>
            <a:ext cx="3863696" cy="3855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555;p25">
            <a:extLst>
              <a:ext uri="{FF2B5EF4-FFF2-40B4-BE49-F238E27FC236}">
                <a16:creationId xmlns:a16="http://schemas.microsoft.com/office/drawing/2014/main" id="{01195506-6C7F-4BAC-B6F0-C8FCFC4F9D1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42597" y="711028"/>
            <a:ext cx="3858896" cy="735598"/>
          </a:xfrm>
        </p:spPr>
        <p:txBody>
          <a:bodyPr anchor="ctr" anchorCtr="1"/>
          <a:lstStyle>
            <a:lvl1pPr algn="ctr">
              <a:defRPr sz="5000">
                <a:solidFill>
                  <a:srgbClr val="2A2D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5" name="Google Shape;556;p25">
            <a:extLst>
              <a:ext uri="{FF2B5EF4-FFF2-40B4-BE49-F238E27FC236}">
                <a16:creationId xmlns:a16="http://schemas.microsoft.com/office/drawing/2014/main" id="{07D9DE0D-5AB9-4086-9246-7833A45A9C61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713177" y="3115580"/>
            <a:ext cx="3863696" cy="3855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6" name="Google Shape;557;p25">
            <a:extLst>
              <a:ext uri="{FF2B5EF4-FFF2-40B4-BE49-F238E27FC236}">
                <a16:creationId xmlns:a16="http://schemas.microsoft.com/office/drawing/2014/main" id="{AED71FE6-A761-4A5E-82EF-B132740B0138}"/>
              </a:ext>
            </a:extLst>
          </p:cNvPr>
          <p:cNvSpPr txBox="1">
            <a:spLocks noGrp="1"/>
          </p:cNvSpPr>
          <p:nvPr>
            <p:ph type="title" idx="2"/>
          </p:nvPr>
        </p:nvSpPr>
        <p:spPr>
          <a:xfrm>
            <a:off x="708147" y="2433977"/>
            <a:ext cx="3863696" cy="735598"/>
          </a:xfrm>
        </p:spPr>
        <p:txBody>
          <a:bodyPr anchor="ctr" anchorCtr="1"/>
          <a:lstStyle>
            <a:lvl1pPr algn="ctr">
              <a:defRPr sz="5000">
                <a:solidFill>
                  <a:srgbClr val="2A2D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7" name="Google Shape;558;p25">
            <a:extLst>
              <a:ext uri="{FF2B5EF4-FFF2-40B4-BE49-F238E27FC236}">
                <a16:creationId xmlns:a16="http://schemas.microsoft.com/office/drawing/2014/main" id="{CC2E919E-FC02-4BA7-A8DE-5515B9DED6B3}"/>
              </a:ext>
            </a:extLst>
          </p:cNvPr>
          <p:cNvSpPr txBox="1">
            <a:spLocks noGrp="1"/>
          </p:cNvSpPr>
          <p:nvPr>
            <p:ph type="subTitle" idx="3"/>
          </p:nvPr>
        </p:nvSpPr>
        <p:spPr>
          <a:xfrm>
            <a:off x="4572000" y="3127275"/>
            <a:ext cx="3863696" cy="3855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8" name="Google Shape;559;p25">
            <a:extLst>
              <a:ext uri="{FF2B5EF4-FFF2-40B4-BE49-F238E27FC236}">
                <a16:creationId xmlns:a16="http://schemas.microsoft.com/office/drawing/2014/main" id="{97A9D76E-32AF-482E-B780-7113E5BC5450}"/>
              </a:ext>
            </a:extLst>
          </p:cNvPr>
          <p:cNvSpPr txBox="1">
            <a:spLocks noGrp="1"/>
          </p:cNvSpPr>
          <p:nvPr>
            <p:ph type="title" idx="4"/>
          </p:nvPr>
        </p:nvSpPr>
        <p:spPr>
          <a:xfrm>
            <a:off x="4572000" y="2445672"/>
            <a:ext cx="3863696" cy="735598"/>
          </a:xfrm>
        </p:spPr>
        <p:txBody>
          <a:bodyPr anchor="ctr" anchorCtr="1"/>
          <a:lstStyle>
            <a:lvl1pPr algn="ctr">
              <a:defRPr sz="5000">
                <a:solidFill>
                  <a:srgbClr val="2A2D32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705899556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_HEADER">
    <p:bg>
      <p:bgPr>
        <a:solidFill>
          <a:srgbClr val="3D5D4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3">
            <a:extLst>
              <a:ext uri="{FF2B5EF4-FFF2-40B4-BE49-F238E27FC236}">
                <a16:creationId xmlns:a16="http://schemas.microsoft.com/office/drawing/2014/main" id="{CB18EFAA-F0A8-4699-BC9A-DD930FFB7459}"/>
              </a:ext>
            </a:extLst>
          </p:cNvPr>
          <p:cNvSpPr/>
          <p:nvPr/>
        </p:nvSpPr>
        <p:spPr>
          <a:xfrm>
            <a:off x="0" y="4043531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68;p3">
            <a:extLst>
              <a:ext uri="{FF2B5EF4-FFF2-40B4-BE49-F238E27FC236}">
                <a16:creationId xmlns:a16="http://schemas.microsoft.com/office/drawing/2014/main" id="{F0921172-15A8-45EB-890E-A12487CD0CB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46326" y="2157197"/>
            <a:ext cx="5051401" cy="841796"/>
          </a:xfrm>
        </p:spPr>
        <p:txBody>
          <a:bodyPr anchor="ctr" anchorCtr="1"/>
          <a:lstStyle>
            <a:lvl1pPr algn="ctr">
              <a:defRPr sz="5000"/>
            </a:lvl1pPr>
          </a:lstStyle>
          <a:p>
            <a:pPr lvl="0"/>
            <a:endParaRPr lang="es-PE"/>
          </a:p>
        </p:txBody>
      </p:sp>
      <p:sp>
        <p:nvSpPr>
          <p:cNvPr id="4" name="Google Shape;69;p3">
            <a:extLst>
              <a:ext uri="{FF2B5EF4-FFF2-40B4-BE49-F238E27FC236}">
                <a16:creationId xmlns:a16="http://schemas.microsoft.com/office/drawing/2014/main" id="{3066E451-D23F-4A16-A667-FE60714EBA0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49402" y="2924342"/>
            <a:ext cx="4045195" cy="4331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52547476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5">
            <a:extLst>
              <a:ext uri="{FF2B5EF4-FFF2-40B4-BE49-F238E27FC236}">
                <a16:creationId xmlns:a16="http://schemas.microsoft.com/office/drawing/2014/main" id="{8E0A649E-914D-44B4-8F97-CA317E8447AC}"/>
              </a:ext>
            </a:extLst>
          </p:cNvPr>
          <p:cNvSpPr/>
          <p:nvPr/>
        </p:nvSpPr>
        <p:spPr>
          <a:xfrm>
            <a:off x="0" y="4585313"/>
            <a:ext cx="9179652" cy="553888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580;p26">
            <a:extLst>
              <a:ext uri="{FF2B5EF4-FFF2-40B4-BE49-F238E27FC236}">
                <a16:creationId xmlns:a16="http://schemas.microsoft.com/office/drawing/2014/main" id="{1ABD254E-FBCB-43AA-8EA2-E649A867BE8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19856" y="3595676"/>
            <a:ext cx="2304297" cy="531302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581;p26">
            <a:extLst>
              <a:ext uri="{FF2B5EF4-FFF2-40B4-BE49-F238E27FC236}">
                <a16:creationId xmlns:a16="http://schemas.microsoft.com/office/drawing/2014/main" id="{F23A0770-418D-4DC6-8691-943140EE5D4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19846" y="3961327"/>
            <a:ext cx="2304297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582;p26">
            <a:extLst>
              <a:ext uri="{FF2B5EF4-FFF2-40B4-BE49-F238E27FC236}">
                <a16:creationId xmlns:a16="http://schemas.microsoft.com/office/drawing/2014/main" id="{AA31EDF1-0557-4456-952B-EDD773D683F7}"/>
              </a:ext>
            </a:extLst>
          </p:cNvPr>
          <p:cNvSpPr txBox="1">
            <a:spLocks noGrp="1"/>
          </p:cNvSpPr>
          <p:nvPr>
            <p:ph type="title" idx="1"/>
          </p:nvPr>
        </p:nvSpPr>
        <p:spPr>
          <a:xfrm>
            <a:off x="6012234" y="3595676"/>
            <a:ext cx="2304297" cy="531302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583;p26">
            <a:extLst>
              <a:ext uri="{FF2B5EF4-FFF2-40B4-BE49-F238E27FC236}">
                <a16:creationId xmlns:a16="http://schemas.microsoft.com/office/drawing/2014/main" id="{33BDC29F-CF66-44F8-B4C8-7C10D7E1E5B3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6012225" y="3961327"/>
            <a:ext cx="2304297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584;p26">
            <a:extLst>
              <a:ext uri="{FF2B5EF4-FFF2-40B4-BE49-F238E27FC236}">
                <a16:creationId xmlns:a16="http://schemas.microsoft.com/office/drawing/2014/main" id="{AE4B2790-7F62-4DBD-B8AA-CB584190CB9E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827477" y="3595676"/>
            <a:ext cx="2304297" cy="531302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585;p26">
            <a:extLst>
              <a:ext uri="{FF2B5EF4-FFF2-40B4-BE49-F238E27FC236}">
                <a16:creationId xmlns:a16="http://schemas.microsoft.com/office/drawing/2014/main" id="{F1DD350E-19A3-45E1-861A-244AA3F7FC96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827477" y="3961327"/>
            <a:ext cx="2304297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586;p26">
            <a:extLst>
              <a:ext uri="{FF2B5EF4-FFF2-40B4-BE49-F238E27FC236}">
                <a16:creationId xmlns:a16="http://schemas.microsoft.com/office/drawing/2014/main" id="{5B7D135D-A430-4D14-996C-85CAA10D991F}"/>
              </a:ext>
            </a:extLst>
          </p:cNvPr>
          <p:cNvSpPr txBox="1">
            <a:spLocks noGrp="1"/>
          </p:cNvSpPr>
          <p:nvPr>
            <p:ph type="title" idx="5"/>
          </p:nvPr>
        </p:nvSpPr>
        <p:spPr>
          <a:xfrm>
            <a:off x="3419856" y="2010354"/>
            <a:ext cx="2304297" cy="531302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0" name="Google Shape;587;p26">
            <a:extLst>
              <a:ext uri="{FF2B5EF4-FFF2-40B4-BE49-F238E27FC236}">
                <a16:creationId xmlns:a16="http://schemas.microsoft.com/office/drawing/2014/main" id="{366C73F0-2254-4DBC-9664-47DC8F7428F9}"/>
              </a:ext>
            </a:extLst>
          </p:cNvPr>
          <p:cNvSpPr txBox="1">
            <a:spLocks noGrp="1"/>
          </p:cNvSpPr>
          <p:nvPr>
            <p:ph type="subTitle" idx="6"/>
          </p:nvPr>
        </p:nvSpPr>
        <p:spPr>
          <a:xfrm>
            <a:off x="3419846" y="2376104"/>
            <a:ext cx="2304297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1" name="Google Shape;588;p26">
            <a:extLst>
              <a:ext uri="{FF2B5EF4-FFF2-40B4-BE49-F238E27FC236}">
                <a16:creationId xmlns:a16="http://schemas.microsoft.com/office/drawing/2014/main" id="{D1D11E82-98D4-447B-A5A3-E3CAD3B286FD}"/>
              </a:ext>
            </a:extLst>
          </p:cNvPr>
          <p:cNvSpPr txBox="1">
            <a:spLocks noGrp="1"/>
          </p:cNvSpPr>
          <p:nvPr>
            <p:ph type="title" idx="7"/>
          </p:nvPr>
        </p:nvSpPr>
        <p:spPr>
          <a:xfrm>
            <a:off x="6012234" y="2010354"/>
            <a:ext cx="2304297" cy="531302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2" name="Google Shape;589;p26">
            <a:extLst>
              <a:ext uri="{FF2B5EF4-FFF2-40B4-BE49-F238E27FC236}">
                <a16:creationId xmlns:a16="http://schemas.microsoft.com/office/drawing/2014/main" id="{29AD4A27-94DC-4F8E-A594-63A4FD80F901}"/>
              </a:ext>
            </a:extLst>
          </p:cNvPr>
          <p:cNvSpPr txBox="1">
            <a:spLocks noGrp="1"/>
          </p:cNvSpPr>
          <p:nvPr>
            <p:ph type="subTitle" idx="8"/>
          </p:nvPr>
        </p:nvSpPr>
        <p:spPr>
          <a:xfrm>
            <a:off x="6012225" y="2376104"/>
            <a:ext cx="2304297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3" name="Google Shape;590;p26">
            <a:extLst>
              <a:ext uri="{FF2B5EF4-FFF2-40B4-BE49-F238E27FC236}">
                <a16:creationId xmlns:a16="http://schemas.microsoft.com/office/drawing/2014/main" id="{A952FE99-DA94-451D-91E2-3E12D798A1DA}"/>
              </a:ext>
            </a:extLst>
          </p:cNvPr>
          <p:cNvSpPr txBox="1">
            <a:spLocks noGrp="1"/>
          </p:cNvSpPr>
          <p:nvPr>
            <p:ph type="title" idx="9"/>
          </p:nvPr>
        </p:nvSpPr>
        <p:spPr>
          <a:xfrm>
            <a:off x="827477" y="2010354"/>
            <a:ext cx="2304297" cy="531302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4" name="Google Shape;591;p26">
            <a:extLst>
              <a:ext uri="{FF2B5EF4-FFF2-40B4-BE49-F238E27FC236}">
                <a16:creationId xmlns:a16="http://schemas.microsoft.com/office/drawing/2014/main" id="{3B1C12C4-108B-466B-BA1F-667519770747}"/>
              </a:ext>
            </a:extLst>
          </p:cNvPr>
          <p:cNvSpPr txBox="1">
            <a:spLocks noGrp="1"/>
          </p:cNvSpPr>
          <p:nvPr>
            <p:ph type="subTitle" idx="13"/>
          </p:nvPr>
        </p:nvSpPr>
        <p:spPr>
          <a:xfrm>
            <a:off x="827477" y="2376104"/>
            <a:ext cx="2304297" cy="572697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5" name="Google Shape;592;p26">
            <a:extLst>
              <a:ext uri="{FF2B5EF4-FFF2-40B4-BE49-F238E27FC236}">
                <a16:creationId xmlns:a16="http://schemas.microsoft.com/office/drawing/2014/main" id="{1C094F37-3800-416A-BF9E-81D4C3B3D084}"/>
              </a:ext>
            </a:extLst>
          </p:cNvPr>
          <p:cNvSpPr txBox="1">
            <a:spLocks noGrp="1"/>
          </p:cNvSpPr>
          <p:nvPr>
            <p:ph type="title" idx="14"/>
          </p:nvPr>
        </p:nvSpPr>
        <p:spPr>
          <a:xfrm>
            <a:off x="1667572" y="555406"/>
            <a:ext cx="5808899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230511402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_1_1_2_2_1_1">
    <p:bg>
      <p:bgPr>
        <a:solidFill>
          <a:srgbClr val="3D5D4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24;p30">
            <a:extLst>
              <a:ext uri="{FF2B5EF4-FFF2-40B4-BE49-F238E27FC236}">
                <a16:creationId xmlns:a16="http://schemas.microsoft.com/office/drawing/2014/main" id="{9075099C-73D8-4AEC-BEC2-DD3F670E7BA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817952" y="1595161"/>
            <a:ext cx="3508196" cy="1018797"/>
          </a:xfrm>
        </p:spPr>
        <p:txBody>
          <a:bodyPr anchorCtr="1"/>
          <a:lstStyle>
            <a:lvl1pPr algn="ctr">
              <a:buNone/>
              <a:defRPr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3" name="Google Shape;625;p30">
            <a:extLst>
              <a:ext uri="{FF2B5EF4-FFF2-40B4-BE49-F238E27FC236}">
                <a16:creationId xmlns:a16="http://schemas.microsoft.com/office/drawing/2014/main" id="{32766149-05AC-4AD3-8A62-652205E62CE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86548" y="507720"/>
            <a:ext cx="4570802" cy="981297"/>
          </a:xfrm>
        </p:spPr>
        <p:txBody>
          <a:bodyPr anchorCtr="1"/>
          <a:lstStyle>
            <a:lvl1pPr algn="ctr">
              <a:defRPr sz="59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168687648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8964128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856B82DC-CFCC-4FD9-9155-0FCA4576CB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44748" y="3059701"/>
            <a:ext cx="5647800" cy="1503602"/>
          </a:xfrm>
        </p:spPr>
        <p:txBody>
          <a:bodyPr lIns="0" tIns="0" rIns="0" bIns="0" anchor="ctr"/>
          <a:lstStyle>
            <a:lvl1pPr>
              <a:lnSpc>
                <a:spcPct val="80000"/>
              </a:lnSpc>
              <a:defRPr sz="48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548745450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FF402A9-373C-4A5E-B25C-7070C94DC97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2645" y="92610"/>
            <a:ext cx="8679896" cy="543181"/>
          </a:xfrm>
        </p:spPr>
        <p:txBody>
          <a:bodyPr anchor="ctr" anchorCtr="1"/>
          <a:lstStyle>
            <a:lvl1pPr marL="0" indent="0" algn="ctr">
              <a:buNone/>
              <a:defRPr lang="en-US" sz="4050">
                <a:solidFill>
                  <a:srgbClr val="000000"/>
                </a:solidFill>
                <a:latin typeface="Arial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1E41BE3B-3F54-41B8-B74F-CCD6425C9F17}"/>
              </a:ext>
            </a:extLst>
          </p:cNvPr>
          <p:cNvSpPr/>
          <p:nvPr/>
        </p:nvSpPr>
        <p:spPr>
          <a:xfrm>
            <a:off x="265514" y="848700"/>
            <a:ext cx="2670578" cy="4051916"/>
          </a:xfrm>
          <a:custGeom>
            <a:avLst>
              <a:gd name="f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747A5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62674CD8-C2C8-406D-A08E-699183497CDC}"/>
              </a:ext>
            </a:extLst>
          </p:cNvPr>
          <p:cNvSpPr/>
          <p:nvPr/>
        </p:nvSpPr>
        <p:spPr>
          <a:xfrm>
            <a:off x="342360" y="972510"/>
            <a:ext cx="98151" cy="3199321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5" name="Grupo 5">
            <a:extLst>
              <a:ext uri="{FF2B5EF4-FFF2-40B4-BE49-F238E27FC236}">
                <a16:creationId xmlns:a16="http://schemas.microsoft.com/office/drawing/2014/main" id="{45D01EDA-DAE3-440B-A52D-151030C8DC21}"/>
              </a:ext>
            </a:extLst>
          </p:cNvPr>
          <p:cNvGrpSpPr/>
          <p:nvPr/>
        </p:nvGrpSpPr>
        <p:grpSpPr>
          <a:xfrm>
            <a:off x="1047033" y="1366634"/>
            <a:ext cx="1674184" cy="1419103"/>
            <a:chOff x="1047033" y="1366634"/>
            <a:chExt cx="1674184" cy="1419103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12DAB2AC-4651-4BAB-9615-9164BD297FCF}"/>
                </a:ext>
              </a:extLst>
            </p:cNvPr>
            <p:cNvSpPr txBox="1"/>
            <p:nvPr/>
          </p:nvSpPr>
          <p:spPr>
            <a:xfrm>
              <a:off x="1047033" y="1366634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33C9FF6B-B058-4DC8-8AA1-BF88891B5A23}"/>
                </a:ext>
              </a:extLst>
            </p:cNvPr>
            <p:cNvSpPr txBox="1"/>
            <p:nvPr/>
          </p:nvSpPr>
          <p:spPr>
            <a:xfrm>
              <a:off x="1047033" y="2000908"/>
              <a:ext cx="1674184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You can Change Fill Color &amp;</a:t>
              </a:r>
            </a:p>
            <a:p>
              <a:pPr marL="0" marR="0" lvl="0" indent="0" algn="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500" b="1" i="0" u="none" strike="noStrike" kern="0" cap="none" spc="0" baseline="0">
                  <a:solidFill>
                    <a:srgbClr val="FFFFFF"/>
                  </a:solidFill>
                  <a:uFillTx/>
                  <a:latin typeface="Arial" panose="020B0604020202020204" pitchFamily="34" charset="0"/>
                  <a:ea typeface="Arial"/>
                  <a:cs typeface="Arial" panose="020B0604020202020204" pitchFamily="34" charset="0"/>
                </a:rPr>
                <a:t>Line Color</a:t>
              </a:r>
            </a:p>
          </p:txBody>
        </p:sp>
      </p:grpSp>
      <p:sp>
        <p:nvSpPr>
          <p:cNvPr id="9" name="TextBox 60">
            <a:extLst>
              <a:ext uri="{FF2B5EF4-FFF2-40B4-BE49-F238E27FC236}">
                <a16:creationId xmlns:a16="http://schemas.microsoft.com/office/drawing/2014/main" id="{6B94D8AA-DC08-421E-8DBF-E7C4F8D6536D}"/>
              </a:ext>
            </a:extLst>
          </p:cNvPr>
          <p:cNvSpPr txBox="1"/>
          <p:nvPr/>
        </p:nvSpPr>
        <p:spPr>
          <a:xfrm>
            <a:off x="683248" y="3016441"/>
            <a:ext cx="2037969" cy="14773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ctr" anchorCtr="0" compatLnSpc="1">
            <a:sp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GOOGLE SLIDES AND FREE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PPT </a:t>
            </a: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anose="020B0604020202020204" pitchFamily="34" charset="0"/>
              </a:rPr>
              <a:t>TEMPLATES  </a:t>
            </a:r>
          </a:p>
        </p:txBody>
      </p: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7B504914-F7F8-435C-826A-04EA16314B44}"/>
              </a:ext>
            </a:extLst>
          </p:cNvPr>
          <p:cNvSpPr/>
          <p:nvPr/>
        </p:nvSpPr>
        <p:spPr>
          <a:xfrm rot="5400013">
            <a:off x="1948938" y="3912557"/>
            <a:ext cx="76233" cy="1668469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13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</a:endParaRPr>
          </a:p>
        </p:txBody>
      </p:sp>
      <p:grpSp>
        <p:nvGrpSpPr>
          <p:cNvPr id="17" name="Grupo 14">
            <a:extLst>
              <a:ext uri="{FF2B5EF4-FFF2-40B4-BE49-F238E27FC236}">
                <a16:creationId xmlns:a16="http://schemas.microsoft.com/office/drawing/2014/main" id="{31D65DED-5C7A-472B-9E72-84BBEF9A9748}"/>
              </a:ext>
            </a:extLst>
          </p:cNvPr>
          <p:cNvGrpSpPr/>
          <p:nvPr/>
        </p:nvGrpSpPr>
        <p:grpSpPr>
          <a:xfrm>
            <a:off x="2141945" y="972510"/>
            <a:ext cx="679335" cy="682773"/>
            <a:chOff x="2141945" y="972510"/>
            <a:chExt cx="679335" cy="682773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8337C44E-9289-4C7B-9985-216A90F56ED6}"/>
                </a:ext>
              </a:extLst>
            </p:cNvPr>
            <p:cNvSpPr/>
            <p:nvPr/>
          </p:nvSpPr>
          <p:spPr>
            <a:xfrm rot="10799991">
              <a:off x="2724280" y="975948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DBDDD3"/>
                </a:solidFill>
                <a:uFillTx/>
                <a:latin typeface="Arial"/>
                <a:ea typeface="맑은 고딕" pitchFamily="34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50D490CE-9A26-47B2-AD8C-F87B68BAD7F4}"/>
                </a:ext>
              </a:extLst>
            </p:cNvPr>
            <p:cNvSpPr/>
            <p:nvPr/>
          </p:nvSpPr>
          <p:spPr>
            <a:xfrm rot="5400013">
              <a:off x="2433113" y="681342"/>
              <a:ext cx="96999" cy="679335"/>
            </a:xfrm>
            <a:custGeom>
              <a:avLst>
                <a:gd name="f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val -2147483647"/>
                <a:gd name="f12" fmla="val 2147483647"/>
                <a:gd name="f13" fmla="abs f4"/>
                <a:gd name="f14" fmla="abs f5"/>
                <a:gd name="f15" fmla="abs f6"/>
                <a:gd name="f16" fmla="*/ f8 1 180"/>
                <a:gd name="f17" fmla="pin 0 f0 10800"/>
                <a:gd name="f18" fmla="+- 0 0 f2"/>
                <a:gd name="f19" fmla="?: f13 f4 1"/>
                <a:gd name="f20" fmla="?: f14 f5 1"/>
                <a:gd name="f21" fmla="?: f15 f6 1"/>
                <a:gd name="f22" fmla="*/ f9 f16 1"/>
                <a:gd name="f23" fmla="+- f7 f17 0"/>
                <a:gd name="f24" fmla="*/ f19 1 21600"/>
                <a:gd name="f25" fmla="*/ f20 1 21600"/>
                <a:gd name="f26" fmla="*/ 21600 f19 1"/>
                <a:gd name="f27" fmla="*/ 21600 f20 1"/>
                <a:gd name="f28" fmla="+- 0 0 f22"/>
                <a:gd name="f29" fmla="min f25 f24"/>
                <a:gd name="f30" fmla="*/ f26 1 f21"/>
                <a:gd name="f31" fmla="*/ f27 1 f21"/>
                <a:gd name="f32" fmla="*/ f28 f1 1"/>
                <a:gd name="f33" fmla="*/ f32 1 f8"/>
                <a:gd name="f34" fmla="+- f31 0 f17"/>
                <a:gd name="f35" fmla="+- f30 0 f17"/>
                <a:gd name="f36" fmla="*/ f17 f29 1"/>
                <a:gd name="f37" fmla="*/ f7 f29 1"/>
                <a:gd name="f38" fmla="*/ f23 f29 1"/>
                <a:gd name="f39" fmla="*/ f31 f29 1"/>
                <a:gd name="f40" fmla="*/ f30 f29 1"/>
                <a:gd name="f41" fmla="+- f33 0 f2"/>
                <a:gd name="f42" fmla="+- f37 0 f38"/>
                <a:gd name="f43" fmla="+- f38 0 f37"/>
                <a:gd name="f44" fmla="*/ f34 f29 1"/>
                <a:gd name="f45" fmla="*/ f35 f29 1"/>
                <a:gd name="f46" fmla="cos 1 f41"/>
                <a:gd name="f47" fmla="abs f42"/>
                <a:gd name="f48" fmla="abs f43"/>
                <a:gd name="f49" fmla="?: f42 f18 f2"/>
                <a:gd name="f50" fmla="?: f42 f2 f18"/>
                <a:gd name="f51" fmla="?: f42 f3 f2"/>
                <a:gd name="f52" fmla="?: f42 f2 f3"/>
                <a:gd name="f53" fmla="+- f39 0 f44"/>
                <a:gd name="f54" fmla="?: f43 f18 f2"/>
                <a:gd name="f55" fmla="?: f43 f2 f18"/>
                <a:gd name="f56" fmla="+- f40 0 f45"/>
                <a:gd name="f57" fmla="+- f44 0 f39"/>
                <a:gd name="f58" fmla="+- f45 0 f40"/>
                <a:gd name="f59" fmla="?: f42 0 f1"/>
                <a:gd name="f60" fmla="?: f42 f1 0"/>
                <a:gd name="f61" fmla="+- 0 0 f46"/>
                <a:gd name="f62" fmla="?: f42 f52 f51"/>
                <a:gd name="f63" fmla="?: f42 f51 f52"/>
                <a:gd name="f64" fmla="?: f43 f50 f49"/>
                <a:gd name="f65" fmla="abs f53"/>
                <a:gd name="f66" fmla="?: f53 0 f1"/>
                <a:gd name="f67" fmla="?: f53 f1 0"/>
                <a:gd name="f68" fmla="?: f53 f54 f55"/>
                <a:gd name="f69" fmla="abs f56"/>
                <a:gd name="f70" fmla="abs f57"/>
                <a:gd name="f71" fmla="?: f56 f18 f2"/>
                <a:gd name="f72" fmla="?: f56 f2 f18"/>
                <a:gd name="f73" fmla="?: f56 f3 f2"/>
                <a:gd name="f74" fmla="?: f56 f2 f3"/>
                <a:gd name="f75" fmla="abs f58"/>
                <a:gd name="f76" fmla="?: f58 f18 f2"/>
                <a:gd name="f77" fmla="?: f58 f2 f18"/>
                <a:gd name="f78" fmla="?: f58 f60 f59"/>
                <a:gd name="f79" fmla="?: f58 f59 f60"/>
                <a:gd name="f80" fmla="*/ f17 f61 1"/>
                <a:gd name="f81" fmla="?: f43 f63 f62"/>
                <a:gd name="f82" fmla="?: f43 f67 f66"/>
                <a:gd name="f83" fmla="?: f43 f66 f67"/>
                <a:gd name="f84" fmla="?: f56 f74 f73"/>
                <a:gd name="f85" fmla="?: f56 f73 f74"/>
                <a:gd name="f86" fmla="?: f57 f72 f71"/>
                <a:gd name="f87" fmla="?: f42 f78 f79"/>
                <a:gd name="f88" fmla="?: f42 f76 f77"/>
                <a:gd name="f89" fmla="*/ f80 3163 1"/>
                <a:gd name="f90" fmla="?: f53 f82 f83"/>
                <a:gd name="f91" fmla="?: f57 f85 f84"/>
                <a:gd name="f92" fmla="*/ f89 1 7636"/>
                <a:gd name="f93" fmla="+- f7 f92 0"/>
                <a:gd name="f94" fmla="+- f30 0 f92"/>
                <a:gd name="f95" fmla="+- f31 0 f92"/>
                <a:gd name="f96" fmla="*/ f93 f29 1"/>
                <a:gd name="f97" fmla="*/ f94 f29 1"/>
                <a:gd name="f98" fmla="*/ f95 f29 1"/>
              </a:gdLst>
              <a:ahLst>
                <a:ahXY gdRefX="f0" minX="f7" maxX="f10">
                  <a:pos x="f36" y="f37"/>
                </a:ahXY>
              </a:ahLst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6" r="f97" b="f98"/>
              <a:pathLst>
                <a:path>
                  <a:moveTo>
                    <a:pt x="f38" y="f37"/>
                  </a:moveTo>
                  <a:arcTo wR="f47" hR="f48" stAng="f81" swAng="f64"/>
                  <a:lnTo>
                    <a:pt x="f37" y="f44"/>
                  </a:lnTo>
                  <a:arcTo wR="f48" hR="f65" stAng="f90" swAng="f68"/>
                  <a:lnTo>
                    <a:pt x="f45" y="f39"/>
                  </a:lnTo>
                  <a:arcTo wR="f69" hR="f70" stAng="f91" swAng="f86"/>
                  <a:lnTo>
                    <a:pt x="f40" y="f38"/>
                  </a:lnTo>
                  <a:arcTo wR="f75" hR="f47" stAng="f87" swAng="f88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13" b="0" i="0" u="none" strike="noStrike" kern="0" cap="none" spc="0" baseline="0">
                <a:solidFill>
                  <a:srgbClr val="DBDDD3"/>
                </a:solidFill>
                <a:uFillTx/>
                <a:latin typeface="Arial"/>
                <a:ea typeface="맑은 고딕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4489329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preserve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4">
            <a:extLst>
              <a:ext uri="{FF2B5EF4-FFF2-40B4-BE49-F238E27FC236}">
                <a16:creationId xmlns:a16="http://schemas.microsoft.com/office/drawing/2014/main" id="{66A99CBF-5D42-4E51-8A08-E8BB2FA30081}"/>
              </a:ext>
            </a:extLst>
          </p:cNvPr>
          <p:cNvSpPr/>
          <p:nvPr/>
        </p:nvSpPr>
        <p:spPr>
          <a:xfrm>
            <a:off x="0" y="4043531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103;p5">
            <a:extLst>
              <a:ext uri="{FF2B5EF4-FFF2-40B4-BE49-F238E27FC236}">
                <a16:creationId xmlns:a16="http://schemas.microsoft.com/office/drawing/2014/main" id="{DF69926E-33AC-40C2-9F60-603083AC200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578998" y="2318781"/>
            <a:ext cx="3993001" cy="1629296"/>
          </a:xfrm>
        </p:spPr>
        <p:txBody>
          <a:bodyPr/>
          <a:lstStyle>
            <a:lvl1pPr>
              <a:lnSpc>
                <a:spcPct val="115000"/>
              </a:lnSpc>
              <a:buClr>
                <a:srgbClr val="2A2D32"/>
              </a:buClr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104;p5">
            <a:extLst>
              <a:ext uri="{FF2B5EF4-FFF2-40B4-BE49-F238E27FC236}">
                <a16:creationId xmlns:a16="http://schemas.microsoft.com/office/drawing/2014/main" id="{6ADD28B6-ABBF-45B8-B55E-4246736AA35D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4572000" y="2318781"/>
            <a:ext cx="3993001" cy="1629296"/>
          </a:xfrm>
        </p:spPr>
        <p:txBody>
          <a:bodyPr/>
          <a:lstStyle>
            <a:lvl1pPr>
              <a:lnSpc>
                <a:spcPct val="115000"/>
              </a:lnSpc>
              <a:buClr>
                <a:srgbClr val="2A2D32"/>
              </a:buClr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105;p5">
            <a:extLst>
              <a:ext uri="{FF2B5EF4-FFF2-40B4-BE49-F238E27FC236}">
                <a16:creationId xmlns:a16="http://schemas.microsoft.com/office/drawing/2014/main" id="{630F0D8B-43C7-4E19-81D9-D48C617314A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550523"/>
            <a:ext cx="5808899" cy="1213500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grpSp>
        <p:nvGrpSpPr>
          <p:cNvPr id="6" name="Google Shape;106;p5">
            <a:extLst>
              <a:ext uri="{FF2B5EF4-FFF2-40B4-BE49-F238E27FC236}">
                <a16:creationId xmlns:a16="http://schemas.microsoft.com/office/drawing/2014/main" id="{3C52267C-733B-419E-8B41-D69F5DC46FE2}"/>
              </a:ext>
            </a:extLst>
          </p:cNvPr>
          <p:cNvGrpSpPr/>
          <p:nvPr/>
        </p:nvGrpSpPr>
        <p:grpSpPr>
          <a:xfrm>
            <a:off x="-238714" y="3692145"/>
            <a:ext cx="9446949" cy="2972367"/>
            <a:chOff x="-238714" y="3692145"/>
            <a:chExt cx="9446949" cy="2972367"/>
          </a:xfrm>
        </p:grpSpPr>
        <p:sp>
          <p:nvSpPr>
            <p:cNvPr id="7" name="Google Shape;107;p5">
              <a:extLst>
                <a:ext uri="{FF2B5EF4-FFF2-40B4-BE49-F238E27FC236}">
                  <a16:creationId xmlns:a16="http://schemas.microsoft.com/office/drawing/2014/main" id="{19DC69D0-44A0-4FD8-92FF-0484AA892828}"/>
                </a:ext>
              </a:extLst>
            </p:cNvPr>
            <p:cNvSpPr/>
            <p:nvPr/>
          </p:nvSpPr>
          <p:spPr>
            <a:xfrm rot="616010">
              <a:off x="-238714" y="4044089"/>
              <a:ext cx="567568" cy="4808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620"/>
                <a:gd name="f4" fmla="val 10421"/>
                <a:gd name="f5" fmla="val 25454"/>
                <a:gd name="f6" fmla="val 24457"/>
                <a:gd name="f7" fmla="val 23293"/>
                <a:gd name="f8" fmla="val 429"/>
                <a:gd name="f9" fmla="val 22451"/>
                <a:gd name="f10" fmla="val 545"/>
                <a:gd name="f11" fmla="val 21468"/>
                <a:gd name="f12" fmla="val 691"/>
                <a:gd name="f13" fmla="val 20986"/>
                <a:gd name="f14" fmla="val 942"/>
                <a:gd name="f15" fmla="val 20108"/>
                <a:gd name="f16" fmla="val 1319"/>
                <a:gd name="f17" fmla="val 19354"/>
                <a:gd name="f18" fmla="val 1654"/>
                <a:gd name="f19" fmla="val 18308"/>
                <a:gd name="f20" fmla="val 1675"/>
                <a:gd name="f21" fmla="val 17492"/>
                <a:gd name="f22" fmla="val 1905"/>
                <a:gd name="f23" fmla="val 16111"/>
                <a:gd name="f24" fmla="val 2282"/>
                <a:gd name="f25" fmla="val 14751"/>
                <a:gd name="f26" fmla="val 2658"/>
                <a:gd name="f27" fmla="val 13370"/>
                <a:gd name="f28" fmla="val 3077"/>
                <a:gd name="f29" fmla="val 10378"/>
                <a:gd name="f30" fmla="val 3976"/>
                <a:gd name="f31" fmla="val 7428"/>
                <a:gd name="f32" fmla="val 5127"/>
                <a:gd name="f33" fmla="val 4268"/>
                <a:gd name="f34" fmla="val 5650"/>
                <a:gd name="f35" fmla="val 2929"/>
                <a:gd name="f36" fmla="val 5859"/>
                <a:gd name="f37" fmla="val 1548"/>
                <a:gd name="f38" fmla="val 6090"/>
                <a:gd name="f39" fmla="val 188"/>
                <a:gd name="f40" fmla="val 6320"/>
                <a:gd name="f41" fmla="val 6362"/>
                <a:gd name="f42" fmla="val 10002"/>
                <a:gd name="f43" fmla="val 274"/>
                <a:gd name="f44" fmla="val 10327"/>
                <a:gd name="f45" fmla="val 534"/>
                <a:gd name="f46" fmla="val 10301"/>
                <a:gd name="f47" fmla="val 851"/>
                <a:gd name="f48" fmla="val 1276"/>
                <a:gd name="f49" fmla="val 1803"/>
                <a:gd name="f50" fmla="val 10348"/>
                <a:gd name="f51" fmla="val 2153"/>
                <a:gd name="f52" fmla="val 2244"/>
                <a:gd name="f53" fmla="val 2323"/>
                <a:gd name="f54" fmla="val 10345"/>
                <a:gd name="f55" fmla="val 2385"/>
                <a:gd name="f56" fmla="val 10337"/>
                <a:gd name="f57" fmla="val 3285"/>
                <a:gd name="f58" fmla="val 10232"/>
                <a:gd name="f59" fmla="val 4143"/>
                <a:gd name="f60" fmla="val 5022"/>
                <a:gd name="f61" fmla="val 9856"/>
                <a:gd name="f62" fmla="val 5608"/>
                <a:gd name="f63" fmla="val 9730"/>
                <a:gd name="f64" fmla="val 6193"/>
                <a:gd name="f65" fmla="val 9521"/>
                <a:gd name="f66" fmla="val 6779"/>
                <a:gd name="f67" fmla="val 9396"/>
                <a:gd name="f68" fmla="val 6842"/>
                <a:gd name="f69" fmla="val 6905"/>
                <a:gd name="f70" fmla="val 9375"/>
                <a:gd name="f71" fmla="val 6968"/>
                <a:gd name="f72" fmla="val 7112"/>
                <a:gd name="f73" fmla="val 9349"/>
                <a:gd name="f74" fmla="val 7246"/>
                <a:gd name="f75" fmla="val 9338"/>
                <a:gd name="f76" fmla="val 7375"/>
                <a:gd name="f77" fmla="val 7768"/>
                <a:gd name="f78" fmla="val 8111"/>
                <a:gd name="f79" fmla="val 9437"/>
                <a:gd name="f80" fmla="val 8537"/>
                <a:gd name="f81" fmla="val 9500"/>
                <a:gd name="f82" fmla="val 9127"/>
                <a:gd name="f83" fmla="val 9575"/>
                <a:gd name="f84" fmla="val 9809"/>
                <a:gd name="f85" fmla="val 9642"/>
                <a:gd name="f86" fmla="val 10492"/>
                <a:gd name="f87" fmla="val 11334"/>
                <a:gd name="f88" fmla="val 12177"/>
                <a:gd name="f89" fmla="val 9540"/>
                <a:gd name="f90" fmla="val 12847"/>
                <a:gd name="f91" fmla="val 9228"/>
                <a:gd name="f92" fmla="val 13328"/>
                <a:gd name="f93" fmla="val 9019"/>
                <a:gd name="f94" fmla="val 13559"/>
                <a:gd name="f95" fmla="val 8789"/>
                <a:gd name="f96" fmla="val 14165"/>
                <a:gd name="f97" fmla="val 8684"/>
                <a:gd name="f98" fmla="val 14919"/>
                <a:gd name="f99" fmla="val 8538"/>
                <a:gd name="f100" fmla="val 15735"/>
                <a:gd name="f101" fmla="val 8517"/>
                <a:gd name="f102" fmla="val 16488"/>
                <a:gd name="f103" fmla="val 8412"/>
                <a:gd name="f104" fmla="val 19124"/>
                <a:gd name="f105" fmla="val 8098"/>
                <a:gd name="f106" fmla="val 21028"/>
                <a:gd name="f107" fmla="val 7115"/>
                <a:gd name="f108" fmla="val 23267"/>
                <a:gd name="f109" fmla="val 6131"/>
                <a:gd name="f110" fmla="val 24857"/>
                <a:gd name="f111" fmla="val 5462"/>
                <a:gd name="f112" fmla="val 27473"/>
                <a:gd name="f113" fmla="val 4499"/>
                <a:gd name="f114" fmla="val 27577"/>
                <a:gd name="f115" fmla="val 2888"/>
                <a:gd name="f116" fmla="val 27619"/>
                <a:gd name="f117" fmla="val 2177"/>
                <a:gd name="f118" fmla="val 27326"/>
                <a:gd name="f119" fmla="val 817"/>
                <a:gd name="f120" fmla="val 26636"/>
                <a:gd name="f121" fmla="val 315"/>
                <a:gd name="f122" fmla="val 26303"/>
                <a:gd name="f123" fmla="val 84"/>
                <a:gd name="f124" fmla="val 25895"/>
                <a:gd name="f125" fmla="*/ f0 1 27620"/>
                <a:gd name="f126" fmla="*/ f1 1 10421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27620"/>
                <a:gd name="f133" fmla="*/ f130 1 10421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27620" h="104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" y="f41"/>
                    <a:pt x="f39" y="f42"/>
                    <a:pt x="f39" y="f4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42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Google Shape;108;p5">
              <a:extLst>
                <a:ext uri="{FF2B5EF4-FFF2-40B4-BE49-F238E27FC236}">
                  <a16:creationId xmlns:a16="http://schemas.microsoft.com/office/drawing/2014/main" id="{DCF3A7AA-4B53-4E98-9D73-E03FC4BFE11C}"/>
                </a:ext>
              </a:extLst>
            </p:cNvPr>
            <p:cNvSpPr/>
            <p:nvPr/>
          </p:nvSpPr>
          <p:spPr>
            <a:xfrm rot="21069778">
              <a:off x="5586690" y="4669557"/>
              <a:ext cx="3475122" cy="81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Google Shape;109;p5">
              <a:extLst>
                <a:ext uri="{FF2B5EF4-FFF2-40B4-BE49-F238E27FC236}">
                  <a16:creationId xmlns:a16="http://schemas.microsoft.com/office/drawing/2014/main" id="{D4F13F5A-A5AA-4600-8616-6009CD25A371}"/>
                </a:ext>
              </a:extLst>
            </p:cNvPr>
            <p:cNvSpPr/>
            <p:nvPr/>
          </p:nvSpPr>
          <p:spPr>
            <a:xfrm rot="21069778">
              <a:off x="5733113" y="4106387"/>
              <a:ext cx="3475122" cy="81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Google Shape;110;p5">
              <a:extLst>
                <a:ext uri="{FF2B5EF4-FFF2-40B4-BE49-F238E27FC236}">
                  <a16:creationId xmlns:a16="http://schemas.microsoft.com/office/drawing/2014/main" id="{5E181043-9ECD-4C90-8DDF-85AAB8EC1E4E}"/>
                </a:ext>
              </a:extLst>
            </p:cNvPr>
            <p:cNvSpPr/>
            <p:nvPr/>
          </p:nvSpPr>
          <p:spPr>
            <a:xfrm rot="20889160">
              <a:off x="529401" y="3692145"/>
              <a:ext cx="3834490" cy="14231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642"/>
                <a:gd name="f4" fmla="val 64076"/>
                <a:gd name="f5" fmla="val 12101"/>
                <a:gd name="f6" fmla="val 1"/>
                <a:gd name="f7" fmla="val 11956"/>
                <a:gd name="f8" fmla="val 11807"/>
                <a:gd name="f9" fmla="val 2"/>
                <a:gd name="f10" fmla="val 11655"/>
                <a:gd name="f11" fmla="val 6"/>
                <a:gd name="f12" fmla="val 257"/>
                <a:gd name="f13" fmla="val 13705"/>
                <a:gd name="f14" fmla="val 10740"/>
                <a:gd name="f15" fmla="val 14270"/>
                <a:gd name="f16" fmla="val 15573"/>
                <a:gd name="f17" fmla="val 14542"/>
                <a:gd name="f18" fmla="val 17854"/>
                <a:gd name="f19" fmla="val 11613"/>
                <a:gd name="f20" fmla="val 19549"/>
                <a:gd name="f21" fmla="val 11906"/>
                <a:gd name="f22" fmla="val 22164"/>
                <a:gd name="f23" fmla="val 12220"/>
                <a:gd name="f24" fmla="val 24717"/>
                <a:gd name="f25" fmla="val 13894"/>
                <a:gd name="f26" fmla="val 27060"/>
                <a:gd name="f27" fmla="val 16405"/>
                <a:gd name="f28" fmla="val 29341"/>
                <a:gd name="f29" fmla="val 21991"/>
                <a:gd name="f30" fmla="val 34404"/>
                <a:gd name="f31" fmla="val 30381"/>
                <a:gd name="f32" fmla="val 37899"/>
                <a:gd name="f33" fmla="val 37454"/>
                <a:gd name="f34" fmla="val 40096"/>
                <a:gd name="f35" fmla="val 52540"/>
                <a:gd name="f36" fmla="val 44782"/>
                <a:gd name="f37" fmla="val 67835"/>
                <a:gd name="f38" fmla="val 45578"/>
                <a:gd name="f39" fmla="val 82942"/>
                <a:gd name="f40" fmla="val 51687"/>
                <a:gd name="f41" fmla="val 90579"/>
                <a:gd name="f42" fmla="val 54784"/>
                <a:gd name="f43" fmla="val 99095"/>
                <a:gd name="f44" fmla="val 60663"/>
                <a:gd name="f45" fmla="val 106920"/>
                <a:gd name="f46" fmla="val 61542"/>
                <a:gd name="f47" fmla="val 108625"/>
                <a:gd name="f48" fmla="val 61735"/>
                <a:gd name="f49" fmla="val 110310"/>
                <a:gd name="f50" fmla="val 61807"/>
                <a:gd name="f51" fmla="val 111983"/>
                <a:gd name="f52" fmla="val 117169"/>
                <a:gd name="f53" fmla="val 122249"/>
                <a:gd name="f54" fmla="val 61110"/>
                <a:gd name="f55" fmla="val 127496"/>
                <a:gd name="f56" fmla="val 128663"/>
                <a:gd name="f57" fmla="val 129838"/>
                <a:gd name="f58" fmla="val 61144"/>
                <a:gd name="f59" fmla="val 131024"/>
                <a:gd name="f60" fmla="val 61228"/>
                <a:gd name="f61" fmla="val 139426"/>
                <a:gd name="f62" fmla="val 61828"/>
                <a:gd name="f63" fmla="val 149726"/>
                <a:gd name="f64" fmla="val 64075"/>
                <a:gd name="f65" fmla="val 158329"/>
                <a:gd name="f66" fmla="val 160524"/>
                <a:gd name="f67" fmla="val 162609"/>
                <a:gd name="f68" fmla="val 63929"/>
                <a:gd name="f69" fmla="val 164523"/>
                <a:gd name="f70" fmla="val 63572"/>
                <a:gd name="f71" fmla="val 170026"/>
                <a:gd name="f72" fmla="val 62567"/>
                <a:gd name="f73" fmla="val 171114"/>
                <a:gd name="f74" fmla="val 58027"/>
                <a:gd name="f75" fmla="val 163770"/>
                <a:gd name="f76" fmla="val 54742"/>
                <a:gd name="f77" fmla="val 159836"/>
                <a:gd name="f78" fmla="val 52964"/>
                <a:gd name="f79" fmla="val 147344"/>
                <a:gd name="f80" fmla="val 53173"/>
                <a:gd name="f81" fmla="val 144436"/>
                <a:gd name="f82" fmla="val 49971"/>
                <a:gd name="f83" fmla="val 143034"/>
                <a:gd name="f84" fmla="val 48444"/>
                <a:gd name="f85" fmla="val 145440"/>
                <a:gd name="f86" fmla="val 45619"/>
                <a:gd name="f87" fmla="val 146466"/>
                <a:gd name="f88" fmla="val 45054"/>
                <a:gd name="f89" fmla="val 147509"/>
                <a:gd name="f90" fmla="val 44477"/>
                <a:gd name="f91" fmla="val 148942"/>
                <a:gd name="f92" fmla="val 44285"/>
                <a:gd name="f93" fmla="val 150500"/>
                <a:gd name="f94" fmla="val 152440"/>
                <a:gd name="f95" fmla="val 154573"/>
                <a:gd name="f96" fmla="val 44583"/>
                <a:gd name="f97" fmla="val 156384"/>
                <a:gd name="f98" fmla="val 44803"/>
                <a:gd name="f99" fmla="val 159071"/>
                <a:gd name="f100" fmla="val 45124"/>
                <a:gd name="f101" fmla="val 163596"/>
                <a:gd name="f102" fmla="val 46317"/>
                <a:gd name="f103" fmla="val 167003"/>
                <a:gd name="f104" fmla="val 168928"/>
                <a:gd name="f105" fmla="val 170497"/>
                <a:gd name="f106" fmla="val 45936"/>
                <a:gd name="f107" fmla="val 171176"/>
                <a:gd name="f108" fmla="val 172641"/>
                <a:gd name="f109" fmla="val 42355"/>
                <a:gd name="f110" fmla="val 169126"/>
                <a:gd name="f111" fmla="val 38463"/>
                <a:gd name="f112" fmla="val 165946"/>
                <a:gd name="f113" fmla="val 36476"/>
                <a:gd name="f114" fmla="val 160020"/>
                <a:gd name="f115" fmla="val 32787"/>
                <a:gd name="f116" fmla="val 147529"/>
                <a:gd name="f117" fmla="val 29307"/>
                <a:gd name="f118" fmla="val 140500"/>
                <a:gd name="f119" fmla="val 139835"/>
                <a:gd name="f120" fmla="val 139219"/>
                <a:gd name="f121" fmla="val 29338"/>
                <a:gd name="f122" fmla="val 138661"/>
                <a:gd name="f123" fmla="val 29404"/>
                <a:gd name="f124" fmla="val 134121"/>
                <a:gd name="f125" fmla="val 29927"/>
                <a:gd name="f126" fmla="val 131652"/>
                <a:gd name="f127" fmla="val 33295"/>
                <a:gd name="f128" fmla="val 127028"/>
                <a:gd name="f129" fmla="val 33588"/>
                <a:gd name="f130" fmla="val 126832"/>
                <a:gd name="f131" fmla="val 33600"/>
                <a:gd name="f132" fmla="val 126640"/>
                <a:gd name="f133" fmla="val 33605"/>
                <a:gd name="f134" fmla="val 126452"/>
                <a:gd name="f135" fmla="val 121819"/>
                <a:gd name="f136" fmla="val 119473"/>
                <a:gd name="f137" fmla="val 30240"/>
                <a:gd name="f138" fmla="val 114808"/>
                <a:gd name="f139" fmla="val 28671"/>
                <a:gd name="f140" fmla="val 112621"/>
                <a:gd name="f141" fmla="val 27934"/>
                <a:gd name="f142" fmla="val 110690"/>
                <a:gd name="f143" fmla="val 27626"/>
                <a:gd name="f144" fmla="val 108943"/>
                <a:gd name="f145" fmla="val 100192"/>
                <a:gd name="f146" fmla="val 96064"/>
                <a:gd name="f147" fmla="val 35343"/>
                <a:gd name="f148" fmla="val 87486"/>
                <a:gd name="f149" fmla="val 86410"/>
                <a:gd name="f150" fmla="val 85264"/>
                <a:gd name="f151" fmla="val 35222"/>
                <a:gd name="f152" fmla="val 84030"/>
                <a:gd name="f153" fmla="val 34948"/>
                <a:gd name="f154" fmla="val 74949"/>
                <a:gd name="f155" fmla="val 32940"/>
                <a:gd name="f156" fmla="val 66893"/>
                <a:gd name="f157" fmla="val 27646"/>
                <a:gd name="f158" fmla="val 58545"/>
                <a:gd name="f159" fmla="val 23189"/>
                <a:gd name="f160" fmla="val 49757"/>
                <a:gd name="f161" fmla="val 18502"/>
                <a:gd name="f162" fmla="val 42496"/>
                <a:gd name="f163" fmla="val 16724"/>
                <a:gd name="f164" fmla="val 33666"/>
                <a:gd name="f165" fmla="val 15908"/>
                <a:gd name="f166" fmla="val 28854"/>
                <a:gd name="f167" fmla="val 15447"/>
                <a:gd name="f168" fmla="val 23749"/>
                <a:gd name="f169" fmla="val 15615"/>
                <a:gd name="f170" fmla="val 21050"/>
                <a:gd name="f171" fmla="val 10363"/>
                <a:gd name="f172" fmla="val 18766"/>
                <a:gd name="f173" fmla="val 5940"/>
                <a:gd name="f174" fmla="val 20609"/>
                <a:gd name="f175" fmla="*/ f0 1 172642"/>
                <a:gd name="f176" fmla="*/ f1 1 64076"/>
                <a:gd name="f177" fmla="val f2"/>
                <a:gd name="f178" fmla="val f3"/>
                <a:gd name="f179" fmla="val f4"/>
                <a:gd name="f180" fmla="+- f179 0 f177"/>
                <a:gd name="f181" fmla="+- f178 0 f177"/>
                <a:gd name="f182" fmla="*/ f181 1 172642"/>
                <a:gd name="f183" fmla="*/ f180 1 64076"/>
                <a:gd name="f184" fmla="*/ f177 1 f182"/>
                <a:gd name="f185" fmla="*/ f178 1 f182"/>
                <a:gd name="f186" fmla="*/ f177 1 f183"/>
                <a:gd name="f187" fmla="*/ f179 1 f183"/>
                <a:gd name="f188" fmla="*/ f184 f175 1"/>
                <a:gd name="f189" fmla="*/ f185 f175 1"/>
                <a:gd name="f190" fmla="*/ f187 f176 1"/>
                <a:gd name="f191" fmla="*/ f186 f1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8" t="f191" r="f189" b="f190"/>
              <a:pathLst>
                <a:path w="172642" h="640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6"/>
                    <a:pt x="f107" y="f98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7"/>
                  </a:cubicBezTo>
                  <a:cubicBezTo>
                    <a:pt x="f149" y="f147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6"/>
                    <a:pt x="f5" y="f6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Google Shape;111;p5">
              <a:extLst>
                <a:ext uri="{FF2B5EF4-FFF2-40B4-BE49-F238E27FC236}">
                  <a16:creationId xmlns:a16="http://schemas.microsoft.com/office/drawing/2014/main" id="{AF895F52-22E5-42FB-B14B-5765DA11078B}"/>
                </a:ext>
              </a:extLst>
            </p:cNvPr>
            <p:cNvSpPr/>
            <p:nvPr/>
          </p:nvSpPr>
          <p:spPr>
            <a:xfrm>
              <a:off x="3714612" y="4137751"/>
              <a:ext cx="1833884" cy="5682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240"/>
                <a:gd name="f4" fmla="val 27653"/>
                <a:gd name="f5" fmla="val 35580"/>
                <a:gd name="f6" fmla="val 1"/>
                <a:gd name="f7" fmla="val 33678"/>
                <a:gd name="f8" fmla="val 31801"/>
                <a:gd name="f9" fmla="val 169"/>
                <a:gd name="f10" fmla="val 30172"/>
                <a:gd name="f11" fmla="val 226"/>
                <a:gd name="f12" fmla="val 22891"/>
                <a:gd name="f13" fmla="val 498"/>
                <a:gd name="f14" fmla="val 9290"/>
                <a:gd name="f15" fmla="val 1858"/>
                <a:gd name="f16" fmla="val 5357"/>
                <a:gd name="f17" fmla="val 6503"/>
                <a:gd name="f18" fmla="val 12843"/>
                <a:gd name="f19" fmla="val 17200"/>
                <a:gd name="f20" fmla="val 20961"/>
                <a:gd name="f21" fmla="val 24355"/>
                <a:gd name="f22" fmla="val 21882"/>
                <a:gd name="f23" fmla="val 25184"/>
                <a:gd name="f24" fmla="val 21988"/>
                <a:gd name="f25" fmla="val 25990"/>
                <a:gd name="f26" fmla="val 22036"/>
                <a:gd name="f27" fmla="val 26776"/>
                <a:gd name="f28" fmla="val 34606"/>
                <a:gd name="f29" fmla="val 40541"/>
                <a:gd name="f30" fmla="val 17275"/>
                <a:gd name="f31" fmla="val 47941"/>
                <a:gd name="f32" fmla="val 49356"/>
                <a:gd name="f33" fmla="val 50826"/>
                <a:gd name="f34" fmla="val 17449"/>
                <a:gd name="f35" fmla="val 52372"/>
                <a:gd name="f36" fmla="val 17865"/>
                <a:gd name="f37" fmla="val 60352"/>
                <a:gd name="f38" fmla="val 20024"/>
                <a:gd name="f39" fmla="val 70522"/>
                <a:gd name="f40" fmla="val 27652"/>
                <a:gd name="f41" fmla="val 78155"/>
                <a:gd name="f42" fmla="val 79989"/>
                <a:gd name="f43" fmla="val 81676"/>
                <a:gd name="f44" fmla="val 27212"/>
                <a:gd name="f45" fmla="val 83151"/>
                <a:gd name="f46" fmla="val 26150"/>
                <a:gd name="f47" fmla="val 85703"/>
                <a:gd name="f48" fmla="val 24309"/>
                <a:gd name="f49" fmla="val 21568"/>
                <a:gd name="f50" fmla="val 86645"/>
                <a:gd name="f51" fmla="val 17969"/>
                <a:gd name="f52" fmla="val 84489"/>
                <a:gd name="f53" fmla="val 15007"/>
                <a:gd name="f54" fmla="val 75771"/>
                <a:gd name="f55" fmla="val 9113"/>
                <a:gd name="f56" fmla="val 71786"/>
                <a:gd name="f57" fmla="val 71633"/>
                <a:gd name="f58" fmla="val 71488"/>
                <a:gd name="f59" fmla="val 9122"/>
                <a:gd name="f60" fmla="val 71350"/>
                <a:gd name="f61" fmla="val 9139"/>
                <a:gd name="f62" fmla="val 68304"/>
                <a:gd name="f63" fmla="val 9534"/>
                <a:gd name="f64" fmla="val 67114"/>
                <a:gd name="f65" fmla="val 12583"/>
                <a:gd name="f66" fmla="val 63957"/>
                <a:gd name="f67" fmla="val 63428"/>
                <a:gd name="f68" fmla="val 62843"/>
                <a:gd name="f69" fmla="val 12497"/>
                <a:gd name="f70" fmla="val 62185"/>
                <a:gd name="f71" fmla="val 12299"/>
                <a:gd name="f72" fmla="val 58942"/>
                <a:gd name="f73" fmla="val 11336"/>
                <a:gd name="f74" fmla="val 58189"/>
                <a:gd name="f75" fmla="val 8805"/>
                <a:gd name="f76" fmla="val 56034"/>
                <a:gd name="f77" fmla="val 6943"/>
                <a:gd name="f78" fmla="val 52623"/>
                <a:gd name="f79" fmla="val 3971"/>
                <a:gd name="f80" fmla="val 51263"/>
                <a:gd name="f81" fmla="val 4599"/>
                <a:gd name="f82" fmla="val 47225"/>
                <a:gd name="f83" fmla="val 3344"/>
                <a:gd name="f84" fmla="val 44777"/>
                <a:gd name="f85" fmla="val 2590"/>
                <a:gd name="f86" fmla="val 42684"/>
                <a:gd name="f87" fmla="val 1147"/>
                <a:gd name="f88" fmla="val 40278"/>
                <a:gd name="f89" fmla="val 519"/>
                <a:gd name="f90" fmla="val 38782"/>
                <a:gd name="f91" fmla="val 119"/>
                <a:gd name="f92" fmla="val 37172"/>
                <a:gd name="f93" fmla="*/ f0 1 89240"/>
                <a:gd name="f94" fmla="*/ f1 1 27653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89240"/>
                <a:gd name="f101" fmla="*/ f98 1 27653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89240" h="276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3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Google Shape;112;p5">
              <a:extLst>
                <a:ext uri="{FF2B5EF4-FFF2-40B4-BE49-F238E27FC236}">
                  <a16:creationId xmlns:a16="http://schemas.microsoft.com/office/drawing/2014/main" id="{D761A0D4-FBD6-48C4-BDAE-7F6EB78E659F}"/>
                </a:ext>
              </a:extLst>
            </p:cNvPr>
            <p:cNvSpPr/>
            <p:nvPr/>
          </p:nvSpPr>
          <p:spPr>
            <a:xfrm>
              <a:off x="2366668" y="4868402"/>
              <a:ext cx="4133426" cy="7914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140"/>
                <a:gd name="f4" fmla="val 38515"/>
                <a:gd name="f5" fmla="val 94289"/>
                <a:gd name="f6" fmla="val 93661"/>
                <a:gd name="f7" fmla="val 93005"/>
                <a:gd name="f8" fmla="val 36"/>
                <a:gd name="f9" fmla="val 92316"/>
                <a:gd name="f10" fmla="val 108"/>
                <a:gd name="f11" fmla="val 85725"/>
                <a:gd name="f12" fmla="val 799"/>
                <a:gd name="f13" fmla="val 82837"/>
                <a:gd name="f14" fmla="val 5402"/>
                <a:gd name="f15" fmla="val 77251"/>
                <a:gd name="f16" fmla="val 7222"/>
                <a:gd name="f17" fmla="val 76396"/>
                <a:gd name="f18" fmla="val 7499"/>
                <a:gd name="f19" fmla="val 75529"/>
                <a:gd name="f20" fmla="val 7610"/>
                <a:gd name="f21" fmla="val 74646"/>
                <a:gd name="f22" fmla="val 71787"/>
                <a:gd name="f23" fmla="val 68759"/>
                <a:gd name="f24" fmla="val 6447"/>
                <a:gd name="f25" fmla="val 65450"/>
                <a:gd name="f26" fmla="val 5967"/>
                <a:gd name="f27" fmla="val 64317"/>
                <a:gd name="f28" fmla="val 5805"/>
                <a:gd name="f29" fmla="val 63263"/>
                <a:gd name="f30" fmla="val 5728"/>
                <a:gd name="f31" fmla="val 62280"/>
                <a:gd name="f32" fmla="val 53007"/>
                <a:gd name="f33" fmla="val 50007"/>
                <a:gd name="f34" fmla="val 12505"/>
                <a:gd name="f35" fmla="val 45656"/>
                <a:gd name="f36" fmla="val 17538"/>
                <a:gd name="f37" fmla="val 42985"/>
                <a:gd name="f38" fmla="val 20641"/>
                <a:gd name="f39" fmla="val 39728"/>
                <a:gd name="f40" fmla="val 21499"/>
                <a:gd name="f41" fmla="val 35969"/>
                <a:gd name="f42" fmla="val 31541"/>
                <a:gd name="f43" fmla="val 26417"/>
                <a:gd name="f44" fmla="val 20308"/>
                <a:gd name="f45" fmla="val 20736"/>
                <a:gd name="f46" fmla="val 20195"/>
                <a:gd name="f47" fmla="val 20655"/>
                <a:gd name="f48" fmla="val 20194"/>
                <a:gd name="f49" fmla="val 20573"/>
                <a:gd name="f50" fmla="val 20193"/>
                <a:gd name="f51" fmla="val 20489"/>
                <a:gd name="f52" fmla="val 14088"/>
                <a:gd name="f53" fmla="val 1"/>
                <a:gd name="f54" fmla="val 24142"/>
                <a:gd name="f55" fmla="val 4813"/>
                <a:gd name="f56" fmla="val 31598"/>
                <a:gd name="f57" fmla="val 8346"/>
                <a:gd name="f58" fmla="val 37109"/>
                <a:gd name="f59" fmla="val 20900"/>
                <a:gd name="f60" fmla="val 38514"/>
                <a:gd name="f61" fmla="val 27035"/>
                <a:gd name="f62" fmla="val 27585"/>
                <a:gd name="f63" fmla="val 28084"/>
                <a:gd name="f64" fmla="val 38503"/>
                <a:gd name="f65" fmla="val 28520"/>
                <a:gd name="f66" fmla="val 38482"/>
                <a:gd name="f67" fmla="val 38937"/>
                <a:gd name="f68" fmla="val 37951"/>
                <a:gd name="f69" fmla="val 46622"/>
                <a:gd name="f70" fmla="val 33851"/>
                <a:gd name="f71" fmla="val 57494"/>
                <a:gd name="f72" fmla="val 57759"/>
                <a:gd name="f73" fmla="val 58025"/>
                <a:gd name="f74" fmla="val 33853"/>
                <a:gd name="f75" fmla="val 58294"/>
                <a:gd name="f76" fmla="val 33858"/>
                <a:gd name="f77" fmla="val 61740"/>
                <a:gd name="f78" fmla="val 33934"/>
                <a:gd name="f79" fmla="val 65436"/>
                <a:gd name="f80" fmla="val 34342"/>
                <a:gd name="f81" fmla="val 68904"/>
                <a:gd name="f82" fmla="val 71205"/>
                <a:gd name="f83" fmla="val 73406"/>
                <a:gd name="f84" fmla="val 34162"/>
                <a:gd name="f85" fmla="val 75367"/>
                <a:gd name="f86" fmla="val 33586"/>
                <a:gd name="f87" fmla="val 82816"/>
                <a:gd name="f88" fmla="val 31410"/>
                <a:gd name="f89" fmla="val 84699"/>
                <a:gd name="f90" fmla="val 25049"/>
                <a:gd name="f91" fmla="val 87733"/>
                <a:gd name="f92" fmla="val 19798"/>
                <a:gd name="f93" fmla="val 89443"/>
                <a:gd name="f94" fmla="val 16843"/>
                <a:gd name="f95" fmla="val 91468"/>
                <a:gd name="f96" fmla="val 15635"/>
                <a:gd name="f97" fmla="val 93535"/>
                <a:gd name="f98" fmla="val 96300"/>
                <a:gd name="f99" fmla="val 99143"/>
                <a:gd name="f100" fmla="val 17794"/>
                <a:gd name="f101" fmla="val 101417"/>
                <a:gd name="f102" fmla="val 20823"/>
                <a:gd name="f103" fmla="val 104535"/>
                <a:gd name="f104" fmla="val 24966"/>
                <a:gd name="f105" fmla="val 106502"/>
                <a:gd name="f106" fmla="val 27309"/>
                <a:gd name="f107" fmla="val 112632"/>
                <a:gd name="f108" fmla="val 28816"/>
                <a:gd name="f109" fmla="val 118282"/>
                <a:gd name="f110" fmla="val 30197"/>
                <a:gd name="f111" fmla="val 125521"/>
                <a:gd name="f112" fmla="val 32666"/>
                <a:gd name="f113" fmla="val 131338"/>
                <a:gd name="f114" fmla="val 32958"/>
                <a:gd name="f115" fmla="val 131643"/>
                <a:gd name="f116" fmla="val 32975"/>
                <a:gd name="f117" fmla="val 131944"/>
                <a:gd name="f118" fmla="val 32983"/>
                <a:gd name="f119" fmla="val 132242"/>
                <a:gd name="f120" fmla="val 139924"/>
                <a:gd name="f121" fmla="val 145406"/>
                <a:gd name="f122" fmla="val 27661"/>
                <a:gd name="f123" fmla="val 150441"/>
                <a:gd name="f124" fmla="val 23773"/>
                <a:gd name="f125" fmla="val 154720"/>
                <a:gd name="f126" fmla="val 20461"/>
                <a:gd name="f127" fmla="val 158798"/>
                <a:gd name="f128" fmla="val 19588"/>
                <a:gd name="f129" fmla="val 163415"/>
                <a:gd name="f130" fmla="val 165797"/>
                <a:gd name="f131" fmla="val 168323"/>
                <a:gd name="f132" fmla="val 19820"/>
                <a:gd name="f133" fmla="val 171093"/>
                <a:gd name="f134" fmla="val 20070"/>
                <a:gd name="f135" fmla="val 171617"/>
                <a:gd name="f136" fmla="val 20116"/>
                <a:gd name="f137" fmla="val 172117"/>
                <a:gd name="f138" fmla="val 20138"/>
                <a:gd name="f139" fmla="val 172598"/>
                <a:gd name="f140" fmla="val 180600"/>
                <a:gd name="f141" fmla="val 182890"/>
                <a:gd name="f142" fmla="val 14032"/>
                <a:gd name="f143" fmla="val 189799"/>
                <a:gd name="f144" fmla="val 12098"/>
                <a:gd name="f145" fmla="val 192351"/>
                <a:gd name="f146" fmla="val 11386"/>
                <a:gd name="f147" fmla="val 197708"/>
                <a:gd name="f148" fmla="val 12516"/>
                <a:gd name="f149" fmla="val 198796"/>
                <a:gd name="f150" fmla="val 10235"/>
                <a:gd name="f151" fmla="val 201139"/>
                <a:gd name="f152" fmla="val 5339"/>
                <a:gd name="f153" fmla="val 184944"/>
                <a:gd name="f154" fmla="val 2661"/>
                <a:gd name="f155" fmla="val 181283"/>
                <a:gd name="f156" fmla="val 2473"/>
                <a:gd name="f157" fmla="val 181061"/>
                <a:gd name="f158" fmla="val 2463"/>
                <a:gd name="f159" fmla="val 180845"/>
                <a:gd name="f160" fmla="val 2458"/>
                <a:gd name="f161" fmla="val 180633"/>
                <a:gd name="f162" fmla="val 174226"/>
                <a:gd name="f163" fmla="val 172216"/>
                <a:gd name="f164" fmla="val 6981"/>
                <a:gd name="f165" fmla="val 166397"/>
                <a:gd name="f166" fmla="val 165309"/>
                <a:gd name="f167" fmla="val 164089"/>
                <a:gd name="f168" fmla="val 6823"/>
                <a:gd name="f169" fmla="val 162682"/>
                <a:gd name="f170" fmla="val 6448"/>
                <a:gd name="f171" fmla="val 157365"/>
                <a:gd name="f172" fmla="val 5011"/>
                <a:gd name="f173" fmla="val 149639"/>
                <a:gd name="f174" fmla="val 2854"/>
                <a:gd name="f175" fmla="val 143763"/>
                <a:gd name="f176" fmla="val 141684"/>
                <a:gd name="f177" fmla="val 139837"/>
                <a:gd name="f178" fmla="val 3124"/>
                <a:gd name="f179" fmla="val 138410"/>
                <a:gd name="f180" fmla="val 3791"/>
                <a:gd name="f181" fmla="val 132447"/>
                <a:gd name="f182" fmla="val 6569"/>
                <a:gd name="f183" fmla="val 128648"/>
                <a:gd name="f184" fmla="val 15464"/>
                <a:gd name="f185" fmla="val 121495"/>
                <a:gd name="f186" fmla="val 118357"/>
                <a:gd name="f187" fmla="val 114575"/>
                <a:gd name="f188" fmla="val 13752"/>
                <a:gd name="f189" fmla="val 109682"/>
                <a:gd name="f190" fmla="val 9064"/>
                <a:gd name="f191" fmla="val 104493"/>
                <a:gd name="f192" fmla="val 4085"/>
                <a:gd name="f193" fmla="val 101056"/>
                <a:gd name="f194" fmla="*/ f0 1 201140"/>
                <a:gd name="f195" fmla="*/ f1 1 38515"/>
                <a:gd name="f196" fmla="val f2"/>
                <a:gd name="f197" fmla="val f3"/>
                <a:gd name="f198" fmla="val f4"/>
                <a:gd name="f199" fmla="+- f198 0 f196"/>
                <a:gd name="f200" fmla="+- f197 0 f196"/>
                <a:gd name="f201" fmla="*/ f200 1 201140"/>
                <a:gd name="f202" fmla="*/ f199 1 38515"/>
                <a:gd name="f203" fmla="*/ f196 1 f201"/>
                <a:gd name="f204" fmla="*/ f197 1 f201"/>
                <a:gd name="f205" fmla="*/ f196 1 f202"/>
                <a:gd name="f206" fmla="*/ f198 1 f202"/>
                <a:gd name="f207" fmla="*/ f203 f194 1"/>
                <a:gd name="f208" fmla="*/ f204 f194 1"/>
                <a:gd name="f209" fmla="*/ f206 f195 1"/>
                <a:gd name="f210" fmla="*/ f205 f1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7" t="f210" r="f208" b="f209"/>
              <a:pathLst>
                <a:path w="201140" h="385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0"/>
                  </a:cubicBezTo>
                  <a:cubicBezTo>
                    <a:pt x="f162" y="f160"/>
                    <a:pt x="f163" y="f164"/>
                    <a:pt x="f165" y="f164"/>
                  </a:cubicBez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89" y="f190"/>
                  </a:cubicBezTo>
                  <a:cubicBezTo>
                    <a:pt x="f191" y="f192"/>
                    <a:pt x="f19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Google Shape;113;p5">
              <a:extLst>
                <a:ext uri="{FF2B5EF4-FFF2-40B4-BE49-F238E27FC236}">
                  <a16:creationId xmlns:a16="http://schemas.microsoft.com/office/drawing/2014/main" id="{D8B396F5-FDBE-4A8F-9CA6-FABB51F87895}"/>
                </a:ext>
              </a:extLst>
            </p:cNvPr>
            <p:cNvSpPr/>
            <p:nvPr/>
          </p:nvSpPr>
          <p:spPr>
            <a:xfrm>
              <a:off x="959836" y="4415939"/>
              <a:ext cx="2646959" cy="84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06"/>
                <a:gd name="f4" fmla="val 41091"/>
                <a:gd name="f5" fmla="val 3109"/>
                <a:gd name="f6" fmla="val 1"/>
                <a:gd name="f7" fmla="val 2683"/>
                <a:gd name="f8" fmla="val 2241"/>
                <a:gd name="f9" fmla="val 18"/>
                <a:gd name="f10" fmla="val 1779"/>
                <a:gd name="f11" fmla="val 56"/>
                <a:gd name="f12" fmla="val 7525"/>
                <a:gd name="f13" fmla="val 8014"/>
                <a:gd name="f14" fmla="val 8027"/>
                <a:gd name="f15" fmla="val 13726"/>
                <a:gd name="f16" fmla="val 10245"/>
                <a:gd name="f17" fmla="val 27305"/>
                <a:gd name="f18" fmla="val 15476"/>
                <a:gd name="f19" fmla="val 36888"/>
                <a:gd name="f20" fmla="val 24808"/>
                <a:gd name="f21" fmla="val 51828"/>
                <a:gd name="f22" fmla="val 28679"/>
                <a:gd name="f23" fmla="val 55169"/>
                <a:gd name="f24" fmla="val 29545"/>
                <a:gd name="f25" fmla="val 58053"/>
                <a:gd name="f26" fmla="val 29794"/>
                <a:gd name="f27" fmla="val 60773"/>
                <a:gd name="f28" fmla="val 64442"/>
                <a:gd name="f29" fmla="val 67813"/>
                <a:gd name="f30" fmla="val 29342"/>
                <a:gd name="f31" fmla="val 71607"/>
                <a:gd name="f32" fmla="val 72610"/>
                <a:gd name="f33" fmla="val 73643"/>
                <a:gd name="f34" fmla="val 29373"/>
                <a:gd name="f35" fmla="val 74718"/>
                <a:gd name="f36" fmla="val 29453"/>
                <a:gd name="f37" fmla="val 82753"/>
                <a:gd name="f38" fmla="val 30060"/>
                <a:gd name="f39" fmla="val 86666"/>
                <a:gd name="f40" fmla="val 36442"/>
                <a:gd name="f41" fmla="val 93591"/>
                <a:gd name="f42" fmla="val 39580"/>
                <a:gd name="f43" fmla="val 95884"/>
                <a:gd name="f44" fmla="val 40620"/>
                <a:gd name="f45" fmla="val 98098"/>
                <a:gd name="f46" fmla="val 41090"/>
                <a:gd name="f47" fmla="val 100017"/>
                <a:gd name="f48" fmla="val 105824"/>
                <a:gd name="f49" fmla="val 108940"/>
                <a:gd name="f50" fmla="val 36788"/>
                <a:gd name="f51" fmla="val 103405"/>
                <a:gd name="f52" fmla="val 30939"/>
                <a:gd name="f53" fmla="val 101647"/>
                <a:gd name="f54" fmla="val 29077"/>
                <a:gd name="f55" fmla="val 99555"/>
                <a:gd name="f56" fmla="val 27382"/>
                <a:gd name="f57" fmla="val 97420"/>
                <a:gd name="f58" fmla="val 25771"/>
                <a:gd name="f59" fmla="val 95893"/>
                <a:gd name="f60" fmla="val 24641"/>
                <a:gd name="f61" fmla="val 94721"/>
                <a:gd name="f62" fmla="val 22967"/>
                <a:gd name="f63" fmla="val 93152"/>
                <a:gd name="f64" fmla="val 21963"/>
                <a:gd name="f65" fmla="val 91729"/>
                <a:gd name="f66" fmla="val 21084"/>
                <a:gd name="f67" fmla="val 88946"/>
                <a:gd name="f68" fmla="val 21460"/>
                <a:gd name="f69" fmla="val 89762"/>
                <a:gd name="f70" fmla="val 19410"/>
                <a:gd name="f71" fmla="val 90414"/>
                <a:gd name="f72" fmla="val 19313"/>
                <a:gd name="f73" fmla="val 91012"/>
                <a:gd name="f74" fmla="val 19269"/>
                <a:gd name="f75" fmla="val 91569"/>
                <a:gd name="f76" fmla="val 95819"/>
                <a:gd name="f77" fmla="val 97592"/>
                <a:gd name="f78" fmla="val 21864"/>
                <a:gd name="f79" fmla="val 101459"/>
                <a:gd name="f80" fmla="val 23511"/>
                <a:gd name="f81" fmla="val 107694"/>
                <a:gd name="f82" fmla="val 26147"/>
                <a:gd name="f83" fmla="val 114034"/>
                <a:gd name="f84" fmla="val 28972"/>
                <a:gd name="f85" fmla="val 121273"/>
                <a:gd name="f86" fmla="val 29411"/>
                <a:gd name="f87" fmla="val 121489"/>
                <a:gd name="f88" fmla="val 29426"/>
                <a:gd name="f89" fmla="val 121715"/>
                <a:gd name="f90" fmla="val 29434"/>
                <a:gd name="f91" fmla="val 121946"/>
                <a:gd name="f92" fmla="val 124291"/>
                <a:gd name="f93" fmla="val 127291"/>
                <a:gd name="f94" fmla="val 28653"/>
                <a:gd name="f95" fmla="val 128262"/>
                <a:gd name="f96" fmla="val 26901"/>
                <a:gd name="f97" fmla="val 128534"/>
                <a:gd name="f98" fmla="val 26440"/>
                <a:gd name="f99" fmla="val 25812"/>
                <a:gd name="f100" fmla="val 128638"/>
                <a:gd name="f101" fmla="val 25289"/>
                <a:gd name="f102" fmla="val 128492"/>
                <a:gd name="f103" fmla="val 24829"/>
                <a:gd name="f104" fmla="val 128094"/>
                <a:gd name="f105" fmla="val 24724"/>
                <a:gd name="f106" fmla="val 127697"/>
                <a:gd name="f107" fmla="val 24411"/>
                <a:gd name="f108" fmla="val 126630"/>
                <a:gd name="f109" fmla="val 23553"/>
                <a:gd name="f110" fmla="val 126379"/>
                <a:gd name="f111" fmla="val 22297"/>
                <a:gd name="f112" fmla="val 125123"/>
                <a:gd name="f113" fmla="val 21565"/>
                <a:gd name="f114" fmla="val 124328"/>
                <a:gd name="f115" fmla="val 21105"/>
                <a:gd name="f116" fmla="val 123094"/>
                <a:gd name="f117" fmla="val 21209"/>
                <a:gd name="f118" fmla="val 122152"/>
                <a:gd name="f119" fmla="val 21042"/>
                <a:gd name="f120" fmla="val 121627"/>
                <a:gd name="f121" fmla="val 20951"/>
                <a:gd name="f122" fmla="val 121150"/>
                <a:gd name="f123" fmla="val 20845"/>
                <a:gd name="f124" fmla="val 120597"/>
                <a:gd name="f125" fmla="val 120511"/>
                <a:gd name="f126" fmla="val 120422"/>
                <a:gd name="f127" fmla="val 20848"/>
                <a:gd name="f128" fmla="val 120332"/>
                <a:gd name="f129" fmla="val 20854"/>
                <a:gd name="f130" fmla="val 119731"/>
                <a:gd name="f131" fmla="val 20897"/>
                <a:gd name="f132" fmla="val 119226"/>
                <a:gd name="f133" fmla="val 20930"/>
                <a:gd name="f134" fmla="val 118715"/>
                <a:gd name="f135" fmla="val 118247"/>
                <a:gd name="f136" fmla="val 117774"/>
                <a:gd name="f137" fmla="val 20903"/>
                <a:gd name="f138" fmla="val 117214"/>
                <a:gd name="f139" fmla="val 20833"/>
                <a:gd name="f140" fmla="val 115206"/>
                <a:gd name="f141" fmla="val 20540"/>
                <a:gd name="f142" fmla="val 112527"/>
                <a:gd name="f143" fmla="val 20058"/>
                <a:gd name="f144" fmla="val 112632"/>
                <a:gd name="f145" fmla="val 18217"/>
                <a:gd name="f146" fmla="val 116817"/>
                <a:gd name="f147" fmla="val 17255"/>
                <a:gd name="f148" fmla="val 117528"/>
                <a:gd name="f149" fmla="val 15183"/>
                <a:gd name="f150" fmla="val 113176"/>
                <a:gd name="f151" fmla="val 14304"/>
                <a:gd name="f152" fmla="val 112623"/>
                <a:gd name="f153" fmla="val 14189"/>
                <a:gd name="f154" fmla="val 112098"/>
                <a:gd name="f155" fmla="val 14141"/>
                <a:gd name="f156" fmla="val 111594"/>
                <a:gd name="f157" fmla="val 109349"/>
                <a:gd name="f158" fmla="val 107517"/>
                <a:gd name="f159" fmla="val 15098"/>
                <a:gd name="f160" fmla="val 105518"/>
                <a:gd name="f161" fmla="val 15372"/>
                <a:gd name="f162" fmla="val 105154"/>
                <a:gd name="f163" fmla="val 15422"/>
                <a:gd name="f164" fmla="val 104806"/>
                <a:gd name="f165" fmla="val 15446"/>
                <a:gd name="f166" fmla="val 104470"/>
                <a:gd name="f167" fmla="val 100514"/>
                <a:gd name="f168" fmla="val 98346"/>
                <a:gd name="f169" fmla="val 12156"/>
                <a:gd name="f170" fmla="val 94951"/>
                <a:gd name="f171" fmla="val 10999"/>
                <a:gd name="f172" fmla="val 91131"/>
                <a:gd name="f173" fmla="val 9668"/>
                <a:gd name="f174" fmla="val 86087"/>
                <a:gd name="f175" fmla="val 9269"/>
                <a:gd name="f176" fmla="val 81576"/>
                <a:gd name="f177" fmla="val 80553"/>
                <a:gd name="f178" fmla="val 79558"/>
                <a:gd name="f179" fmla="val 9290"/>
                <a:gd name="f180" fmla="val 78610"/>
                <a:gd name="f181" fmla="val 9325"/>
                <a:gd name="f182" fmla="val 72132"/>
                <a:gd name="f183" fmla="val 9574"/>
                <a:gd name="f184" fmla="val 66097"/>
                <a:gd name="f185" fmla="val 10948"/>
                <a:gd name="f186" fmla="val 59492"/>
                <a:gd name="f187" fmla="val 56689"/>
                <a:gd name="f188" fmla="val 53784"/>
                <a:gd name="f189" fmla="val 10701"/>
                <a:gd name="f190" fmla="val 50698"/>
                <a:gd name="f191" fmla="val 10015"/>
                <a:gd name="f192" fmla="val 46597"/>
                <a:gd name="f193" fmla="val 9115"/>
                <a:gd name="f194" fmla="val 41764"/>
                <a:gd name="f195" fmla="val 9806"/>
                <a:gd name="f196" fmla="val 37788"/>
                <a:gd name="f197" fmla="val 8571"/>
                <a:gd name="f198" fmla="val 32976"/>
                <a:gd name="f199" fmla="val 7065"/>
                <a:gd name="f200" fmla="val 33896"/>
                <a:gd name="f201" fmla="val 5224"/>
                <a:gd name="f202" fmla="val 31344"/>
                <a:gd name="f203" fmla="val 3257"/>
                <a:gd name="f204" fmla="val 28603"/>
                <a:gd name="f205" fmla="val 1144"/>
                <a:gd name="f206" fmla="val 32327"/>
                <a:gd name="f207" fmla="val 1227"/>
                <a:gd name="f208" fmla="val 27075"/>
                <a:gd name="f209" fmla="val 390"/>
                <a:gd name="f210" fmla="val 26830"/>
                <a:gd name="f211" fmla="val 352"/>
                <a:gd name="f212" fmla="val 26572"/>
                <a:gd name="f213" fmla="val 334"/>
                <a:gd name="f214" fmla="val 26305"/>
                <a:gd name="f215" fmla="val 23952"/>
                <a:gd name="f216" fmla="val 20852"/>
                <a:gd name="f217" fmla="val 1691"/>
                <a:gd name="f218" fmla="val 18748"/>
                <a:gd name="f219" fmla="val 2085"/>
                <a:gd name="f220" fmla="val 17590"/>
                <a:gd name="f221" fmla="val 2306"/>
                <a:gd name="f222" fmla="val 16552"/>
                <a:gd name="f223" fmla="val 2399"/>
                <a:gd name="f224" fmla="val 15600"/>
                <a:gd name="f225" fmla="val 10754"/>
                <a:gd name="f226" fmla="val 8125"/>
                <a:gd name="f227" fmla="*/ f0 1 128806"/>
                <a:gd name="f228" fmla="*/ f1 1 41091"/>
                <a:gd name="f229" fmla="val f2"/>
                <a:gd name="f230" fmla="val f3"/>
                <a:gd name="f231" fmla="val f4"/>
                <a:gd name="f232" fmla="+- f231 0 f229"/>
                <a:gd name="f233" fmla="+- f230 0 f229"/>
                <a:gd name="f234" fmla="*/ f233 1 128806"/>
                <a:gd name="f235" fmla="*/ f232 1 41091"/>
                <a:gd name="f236" fmla="*/ f229 1 f234"/>
                <a:gd name="f237" fmla="*/ f230 1 f234"/>
                <a:gd name="f238" fmla="*/ f229 1 f235"/>
                <a:gd name="f239" fmla="*/ f231 1 f235"/>
                <a:gd name="f240" fmla="*/ f236 f227 1"/>
                <a:gd name="f241" fmla="*/ f237 f227 1"/>
                <a:gd name="f242" fmla="*/ f239 f228 1"/>
                <a:gd name="f243" fmla="*/ f238 f2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0" t="f243" r="f241" b="f242"/>
              <a:pathLst>
                <a:path w="128806" h="4109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3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5"/>
                  </a:cubicBezTo>
                  <a:cubicBezTo>
                    <a:pt x="f157" y="f155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5"/>
                  </a:cubicBezTo>
                  <a:cubicBezTo>
                    <a:pt x="f167" y="f165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5"/>
                  </a:cubicBezTo>
                  <a:cubicBezTo>
                    <a:pt x="f177" y="f175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5"/>
                  </a:cubicBezTo>
                  <a:cubicBezTo>
                    <a:pt x="f187" y="f18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3"/>
                  </a:cubicBezTo>
                  <a:cubicBezTo>
                    <a:pt x="f215" y="f213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3"/>
                  </a:cubicBezTo>
                  <a:cubicBezTo>
                    <a:pt x="f225" y="f223"/>
                    <a:pt x="f226" y="f6"/>
                    <a:pt x="f5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Google Shape;114;p5">
              <a:extLst>
                <a:ext uri="{FF2B5EF4-FFF2-40B4-BE49-F238E27FC236}">
                  <a16:creationId xmlns:a16="http://schemas.microsoft.com/office/drawing/2014/main" id="{7DF2823C-5BE7-4222-B49B-A147A882B8CF}"/>
                </a:ext>
              </a:extLst>
            </p:cNvPr>
            <p:cNvSpPr/>
            <p:nvPr/>
          </p:nvSpPr>
          <p:spPr>
            <a:xfrm>
              <a:off x="3429" y="4632094"/>
              <a:ext cx="5560091" cy="20324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564"/>
                <a:gd name="f4" fmla="val 98901"/>
                <a:gd name="f5" fmla="val 72002"/>
                <a:gd name="f6" fmla="val 30578"/>
                <a:gd name="f7" fmla="val 78739"/>
                <a:gd name="f8" fmla="val 86723"/>
                <a:gd name="f9" fmla="val 31864"/>
                <a:gd name="f10" fmla="val 89240"/>
                <a:gd name="f11" fmla="val 36239"/>
                <a:gd name="f12" fmla="val 92148"/>
                <a:gd name="f13" fmla="val 41323"/>
                <a:gd name="f14" fmla="val 80452"/>
                <a:gd name="f15" fmla="val 39670"/>
                <a:gd name="f16" fmla="val 82000"/>
                <a:gd name="f17" fmla="val 44860"/>
                <a:gd name="f18" fmla="val 82940"/>
                <a:gd name="f19" fmla="val 48036"/>
                <a:gd name="f20" fmla="val 86490"/>
                <a:gd name="f21" fmla="val 48905"/>
                <a:gd name="f22" fmla="val 91020"/>
                <a:gd name="f23" fmla="val 96489"/>
                <a:gd name="f24" fmla="val 103386"/>
                <a:gd name="f25" fmla="val 47639"/>
                <a:gd name="f26" fmla="val 108843"/>
                <a:gd name="f27" fmla="val 115567"/>
                <a:gd name="f28" fmla="val 120105"/>
                <a:gd name="f29" fmla="val 49562"/>
                <a:gd name="f30" fmla="val 117089"/>
                <a:gd name="f31" fmla="val 58146"/>
                <a:gd name="f32" fmla="val 115688"/>
                <a:gd name="f33" fmla="val 62119"/>
                <a:gd name="f34" fmla="val 109920"/>
                <a:gd name="f35" fmla="val 63249"/>
                <a:gd name="f36" fmla="val 103298"/>
                <a:gd name="f37" fmla="val 95483"/>
                <a:gd name="f38" fmla="val 86480"/>
                <a:gd name="f39" fmla="val 61676"/>
                <a:gd name="f40" fmla="val 82063"/>
                <a:gd name="f41" fmla="val 61347"/>
                <a:gd name="f42" fmla="val 76058"/>
                <a:gd name="f43" fmla="val 60908"/>
                <a:gd name="f44" fmla="val 69948"/>
                <a:gd name="f45" fmla="val 60008"/>
                <a:gd name="f46" fmla="val 64424"/>
                <a:gd name="f47" fmla="val 58209"/>
                <a:gd name="f48" fmla="val 62290"/>
                <a:gd name="f49" fmla="val 57518"/>
                <a:gd name="f50" fmla="val 60281"/>
                <a:gd name="f51" fmla="val 56702"/>
                <a:gd name="f52" fmla="val 58377"/>
                <a:gd name="f53" fmla="val 55740"/>
                <a:gd name="f54" fmla="val 55678"/>
                <a:gd name="f55" fmla="val 54359"/>
                <a:gd name="f56" fmla="val 53230"/>
                <a:gd name="f57" fmla="val 52685"/>
                <a:gd name="f58" fmla="val 51159"/>
                <a:gd name="f59" fmla="val 50614"/>
                <a:gd name="f60" fmla="val 50531"/>
                <a:gd name="f61" fmla="val 49986"/>
                <a:gd name="f62" fmla="val 49966"/>
                <a:gd name="f63" fmla="val 49379"/>
                <a:gd name="f64" fmla="val 49380"/>
                <a:gd name="f65" fmla="val 48751"/>
                <a:gd name="f66" fmla="val 45949"/>
                <a:gd name="f67" fmla="val 45069"/>
                <a:gd name="f68" fmla="val 42601"/>
                <a:gd name="f69" fmla="val 41449"/>
                <a:gd name="f70" fmla="val 37370"/>
                <a:gd name="f71" fmla="val 38896"/>
                <a:gd name="f72" fmla="val 35864"/>
                <a:gd name="f73" fmla="val 38143"/>
                <a:gd name="f74" fmla="val 30905"/>
                <a:gd name="f75" fmla="val 35214"/>
                <a:gd name="f76" fmla="val 32662"/>
                <a:gd name="f77" fmla="val 33498"/>
                <a:gd name="f78" fmla="val 33238"/>
                <a:gd name="f79" fmla="val 32933"/>
                <a:gd name="f80" fmla="val 34404"/>
                <a:gd name="f81" fmla="val 32781"/>
                <a:gd name="f82" fmla="val 35612"/>
                <a:gd name="f83" fmla="val 36821"/>
                <a:gd name="f84" fmla="val 38071"/>
                <a:gd name="f85" fmla="val 38814"/>
                <a:gd name="f86" fmla="val 32975"/>
                <a:gd name="f87" fmla="val 41555"/>
                <a:gd name="f88" fmla="val 33142"/>
                <a:gd name="f89" fmla="val 52058"/>
                <a:gd name="f90" fmla="val 33435"/>
                <a:gd name="f91" fmla="val 48815"/>
                <a:gd name="f92" fmla="val 37578"/>
                <a:gd name="f93" fmla="val 47832"/>
                <a:gd name="f94" fmla="val 38834"/>
                <a:gd name="f95" fmla="val 46597"/>
                <a:gd name="f96" fmla="val 38729"/>
                <a:gd name="f97" fmla="val 44986"/>
                <a:gd name="f98" fmla="val 39147"/>
                <a:gd name="f99" fmla="val 44024"/>
                <a:gd name="f100" fmla="val 39419"/>
                <a:gd name="f101" fmla="val 42706"/>
                <a:gd name="f102" fmla="val 40591"/>
                <a:gd name="f103" fmla="val 43647"/>
                <a:gd name="f104" fmla="val 41386"/>
                <a:gd name="f105" fmla="val 44149"/>
                <a:gd name="f106" fmla="val 41805"/>
                <a:gd name="f107" fmla="val 45300"/>
                <a:gd name="f108" fmla="val 41742"/>
                <a:gd name="f109" fmla="val 41763"/>
                <a:gd name="f110" fmla="val 46566"/>
                <a:gd name="f111" fmla="val 41784"/>
                <a:gd name="f112" fmla="val 47194"/>
                <a:gd name="f113" fmla="val 41799"/>
                <a:gd name="f114" fmla="val 47821"/>
                <a:gd name="f115" fmla="val 48449"/>
                <a:gd name="f116" fmla="val 49077"/>
                <a:gd name="f117" fmla="val 49694"/>
                <a:gd name="f118" fmla="val 51389"/>
                <a:gd name="f119" fmla="val 41616"/>
                <a:gd name="f120" fmla="val 52937"/>
                <a:gd name="f121" fmla="val 40947"/>
                <a:gd name="f122" fmla="val 54590"/>
                <a:gd name="f123" fmla="val 40800"/>
                <a:gd name="f124" fmla="val 56139"/>
                <a:gd name="f125" fmla="val 40654"/>
                <a:gd name="f126" fmla="val 57540"/>
                <a:gd name="f127" fmla="val 40675"/>
                <a:gd name="f128" fmla="val 58900"/>
                <a:gd name="f129" fmla="val 39963"/>
                <a:gd name="f130" fmla="val 62604"/>
                <a:gd name="f131" fmla="val 38038"/>
                <a:gd name="f132" fmla="val 57750"/>
                <a:gd name="f133" fmla="val 33331"/>
                <a:gd name="f134" fmla="val 62499"/>
                <a:gd name="f135" fmla="val 31636"/>
                <a:gd name="f136" fmla="val 64111"/>
                <a:gd name="f137" fmla="val 31075"/>
                <a:gd name="f138" fmla="val 67816"/>
                <a:gd name="f139" fmla="val 10905"/>
                <a:gd name="f140" fmla="val 1"/>
                <a:gd name="f141" fmla="val 7592"/>
                <a:gd name="f142" fmla="val 4185"/>
                <a:gd name="f143" fmla="val 346"/>
                <a:gd name="f144" fmla="val 1088"/>
                <a:gd name="f145" fmla="val 711"/>
                <a:gd name="f146" fmla="val 796"/>
                <a:gd name="f147" fmla="val 753"/>
                <a:gd name="f148" fmla="val 419"/>
                <a:gd name="f149" fmla="val 794"/>
                <a:gd name="f150" fmla="val 21"/>
                <a:gd name="f151" fmla="val 836"/>
                <a:gd name="f152" fmla="val 4038"/>
                <a:gd name="f153" fmla="val 461"/>
                <a:gd name="f154" fmla="val 900"/>
                <a:gd name="f155" fmla="val 4022"/>
                <a:gd name="f156" fmla="val 1306"/>
                <a:gd name="f157" fmla="val 1711"/>
                <a:gd name="f158" fmla="val 2082"/>
                <a:gd name="f159" fmla="val 2386"/>
                <a:gd name="f160" fmla="val 4100"/>
                <a:gd name="f161" fmla="val 4457"/>
                <a:gd name="f162" fmla="val 4498"/>
                <a:gd name="f163" fmla="val 5566"/>
                <a:gd name="f164" fmla="val 5293"/>
                <a:gd name="f165" fmla="val 7805"/>
                <a:gd name="f166" fmla="val 5356"/>
                <a:gd name="f167" fmla="val 7925"/>
                <a:gd name="f168" fmla="val 5359"/>
                <a:gd name="f169" fmla="val 8046"/>
                <a:gd name="f170" fmla="val 5361"/>
                <a:gd name="f171" fmla="val 8166"/>
                <a:gd name="f172" fmla="val 9513"/>
                <a:gd name="f173" fmla="val 10875"/>
                <a:gd name="f174" fmla="val 5161"/>
                <a:gd name="f175" fmla="val 12220"/>
                <a:gd name="f176" fmla="val 5084"/>
                <a:gd name="f177" fmla="val 13333"/>
                <a:gd name="f178" fmla="val 5022"/>
                <a:gd name="f179" fmla="val 14407"/>
                <a:gd name="f180" fmla="val 4989"/>
                <a:gd name="f181" fmla="val 15460"/>
                <a:gd name="f182" fmla="val 18658"/>
                <a:gd name="f183" fmla="val 21656"/>
                <a:gd name="f184" fmla="val 5291"/>
                <a:gd name="f185" fmla="val 24962"/>
                <a:gd name="f186" fmla="val 5983"/>
                <a:gd name="f187" fmla="val 30842"/>
                <a:gd name="f188" fmla="val 7260"/>
                <a:gd name="f189" fmla="val 36638"/>
                <a:gd name="f190" fmla="val 10357"/>
                <a:gd name="f191" fmla="val 42475"/>
                <a:gd name="f192" fmla="val 10775"/>
                <a:gd name="f193" fmla="val 42852"/>
                <a:gd name="f194" fmla="val 11507"/>
                <a:gd name="f195" fmla="val 43061"/>
                <a:gd name="f196" fmla="val 12156"/>
                <a:gd name="f197" fmla="val 43040"/>
                <a:gd name="f198" fmla="val 12846"/>
                <a:gd name="f199" fmla="val 42978"/>
                <a:gd name="f200" fmla="val 15985"/>
                <a:gd name="f201" fmla="val 28729"/>
                <a:gd name="f202" fmla="val 15608"/>
                <a:gd name="f203" fmla="val 38395"/>
                <a:gd name="f204" fmla="val 23141"/>
                <a:gd name="f205" fmla="val 40529"/>
                <a:gd name="f206" fmla="val 24815"/>
                <a:gd name="f207" fmla="val 56724"/>
                <a:gd name="f208" fmla="val 29523"/>
                <a:gd name="f209" fmla="val 46639"/>
                <a:gd name="f210" fmla="val 30757"/>
                <a:gd name="f211" fmla="val 46215"/>
                <a:gd name="f212" fmla="val 30808"/>
                <a:gd name="f213" fmla="val 45776"/>
                <a:gd name="f214" fmla="val 30831"/>
                <a:gd name="f215" fmla="val 45326"/>
                <a:gd name="f216" fmla="val 42064"/>
                <a:gd name="f217" fmla="val 38189"/>
                <a:gd name="f218" fmla="val 29622"/>
                <a:gd name="f219" fmla="val 34880"/>
                <a:gd name="f220" fmla="val 28979"/>
                <a:gd name="f221" fmla="val 31972"/>
                <a:gd name="f222" fmla="val 28414"/>
                <a:gd name="f223" fmla="val 29147"/>
                <a:gd name="f224" fmla="val 28393"/>
                <a:gd name="f225" fmla="val 26301"/>
                <a:gd name="f226" fmla="val 28058"/>
                <a:gd name="f227" fmla="val 26134"/>
                <a:gd name="f228" fmla="val 27556"/>
                <a:gd name="f229" fmla="val 26029"/>
                <a:gd name="f230" fmla="val 27033"/>
                <a:gd name="f231" fmla="val 26008"/>
                <a:gd name="f232" fmla="val 26510"/>
                <a:gd name="f233" fmla="val 25695"/>
                <a:gd name="f234" fmla="val 21613"/>
                <a:gd name="f235" fmla="val 27536"/>
                <a:gd name="f236" fmla="val 18956"/>
                <a:gd name="f237" fmla="val 18267"/>
                <a:gd name="f238" fmla="val 18015"/>
                <a:gd name="f239" fmla="val 17865"/>
                <a:gd name="f240" fmla="val 17975"/>
                <a:gd name="f241" fmla="val 17480"/>
                <a:gd name="f242" fmla="val 17955"/>
                <a:gd name="f243" fmla="val 17110"/>
                <a:gd name="f244" fmla="val 12247"/>
                <a:gd name="f245" fmla="val 9975"/>
                <a:gd name="f246" fmla="val 21270"/>
                <a:gd name="f247" fmla="val 8244"/>
                <a:gd name="f248" fmla="val 24459"/>
                <a:gd name="f249" fmla="val 6664"/>
                <a:gd name="f250" fmla="val 27426"/>
                <a:gd name="f251" fmla="val 5551"/>
                <a:gd name="f252" fmla="val 30277"/>
                <a:gd name="f253" fmla="val 3330"/>
                <a:gd name="f254" fmla="val 2435"/>
                <a:gd name="f255" fmla="val 1359"/>
                <a:gd name="f256" fmla="val 29813"/>
                <a:gd name="f257" fmla="val 28707"/>
                <a:gd name="f258" fmla="val 45152"/>
                <a:gd name="f259" fmla="val 499"/>
                <a:gd name="f260" fmla="val 45234"/>
                <a:gd name="f261" fmla="val 1026"/>
                <a:gd name="f262" fmla="val 45276"/>
                <a:gd name="f263" fmla="val 1586"/>
                <a:gd name="f264" fmla="val 3046"/>
                <a:gd name="f265" fmla="val 4738"/>
                <a:gd name="f266" fmla="val 44987"/>
                <a:gd name="f267" fmla="val 6780"/>
                <a:gd name="f268" fmla="val 44336"/>
                <a:gd name="f269" fmla="val 7868"/>
                <a:gd name="f270" fmla="val 48605"/>
                <a:gd name="f271" fmla="val 6884"/>
                <a:gd name="f272" fmla="val 59632"/>
                <a:gd name="f273" fmla="val 14291"/>
                <a:gd name="f274" fmla="val 62770"/>
                <a:gd name="f275" fmla="val 15452"/>
                <a:gd name="f276" fmla="val 63262"/>
                <a:gd name="f277" fmla="val 16483"/>
                <a:gd name="f278" fmla="val 63469"/>
                <a:gd name="f279" fmla="val 17414"/>
                <a:gd name="f280" fmla="val 20008"/>
                <a:gd name="f281" fmla="val 21831"/>
                <a:gd name="f282" fmla="val 61862"/>
                <a:gd name="f283" fmla="val 23540"/>
                <a:gd name="f284" fmla="val 60322"/>
                <a:gd name="f285" fmla="val 24125"/>
                <a:gd name="f286" fmla="val 59799"/>
                <a:gd name="f287" fmla="val 24690"/>
                <a:gd name="f288" fmla="val 59276"/>
                <a:gd name="f289" fmla="val 25276"/>
                <a:gd name="f290" fmla="val 58837"/>
                <a:gd name="f291" fmla="val 28452"/>
                <a:gd name="f292" fmla="val 57309"/>
                <a:gd name="f293" fmla="val 32135"/>
                <a:gd name="f294" fmla="val 54823"/>
                <a:gd name="f295" fmla="val 35908"/>
                <a:gd name="f296" fmla="val 36734"/>
                <a:gd name="f297" fmla="val 37565"/>
                <a:gd name="f298" fmla="val 54942"/>
                <a:gd name="f299" fmla="val 55217"/>
                <a:gd name="f300" fmla="val 39169"/>
                <a:gd name="f301" fmla="val 55426"/>
                <a:gd name="f302" fmla="val 39944"/>
                <a:gd name="f303" fmla="val 55656"/>
                <a:gd name="f304" fmla="val 40718"/>
                <a:gd name="f305" fmla="val 55928"/>
                <a:gd name="f306" fmla="val 46137"/>
                <a:gd name="f307" fmla="val 57288"/>
                <a:gd name="f308" fmla="val 54172"/>
                <a:gd name="f309" fmla="val 57958"/>
                <a:gd name="f310" fmla="val 58670"/>
                <a:gd name="f311" fmla="val 60803"/>
                <a:gd name="f312" fmla="val 60428"/>
                <a:gd name="f313" fmla="val 61912"/>
                <a:gd name="f314" fmla="val 60951"/>
                <a:gd name="f315" fmla="val 64109"/>
                <a:gd name="f316" fmla="val 62939"/>
                <a:gd name="f317" fmla="val 64967"/>
                <a:gd name="f318" fmla="val 63621"/>
                <a:gd name="f319" fmla="val 65263"/>
                <a:gd name="f320" fmla="val 64372"/>
                <a:gd name="f321" fmla="val 65355"/>
                <a:gd name="f322" fmla="val 65152"/>
                <a:gd name="f323" fmla="val 66442"/>
                <a:gd name="f324" fmla="val 67811"/>
                <a:gd name="f325" fmla="val 65103"/>
                <a:gd name="f326" fmla="val 69078"/>
                <a:gd name="f327" fmla="val 69324"/>
                <a:gd name="f328" fmla="val 69565"/>
                <a:gd name="f329" fmla="val 65112"/>
                <a:gd name="f330" fmla="val 69802"/>
                <a:gd name="f331" fmla="val 65135"/>
                <a:gd name="f332" fmla="val 78338"/>
                <a:gd name="f333" fmla="val 65888"/>
                <a:gd name="f334" fmla="val 85829"/>
                <a:gd name="f335" fmla="val 69277"/>
                <a:gd name="f336" fmla="val 94178"/>
                <a:gd name="f337" fmla="val 70365"/>
                <a:gd name="f338" fmla="val 95352"/>
                <a:gd name="f339" fmla="val 70522"/>
                <a:gd name="f340" fmla="val 96458"/>
                <a:gd name="f341" fmla="val 70589"/>
                <a:gd name="f342" fmla="val 97515"/>
                <a:gd name="f343" fmla="val 103372"/>
                <a:gd name="f344" fmla="val 107745"/>
                <a:gd name="f345" fmla="val 68526"/>
                <a:gd name="f346" fmla="val 114055"/>
                <a:gd name="f347" fmla="val 68189"/>
                <a:gd name="f348" fmla="val 114675"/>
                <a:gd name="f349" fmla="val 68154"/>
                <a:gd name="f350" fmla="val 115274"/>
                <a:gd name="f351" fmla="val 68138"/>
                <a:gd name="f352" fmla="val 115856"/>
                <a:gd name="f353" fmla="val 124329"/>
                <a:gd name="f354" fmla="val 128995"/>
                <a:gd name="f355" fmla="val 71687"/>
                <a:gd name="f356" fmla="val 136318"/>
                <a:gd name="f357" fmla="val 74174"/>
                <a:gd name="f358" fmla="val 138507"/>
                <a:gd name="f359" fmla="val 74911"/>
                <a:gd name="f360" fmla="val 140214"/>
                <a:gd name="f361" fmla="val 75240"/>
                <a:gd name="f362" fmla="val 141675"/>
                <a:gd name="f363" fmla="val 145266"/>
                <a:gd name="f364" fmla="val 147367"/>
                <a:gd name="f365" fmla="val 73252"/>
                <a:gd name="f366" fmla="val 151487"/>
                <a:gd name="f367" fmla="val 70470"/>
                <a:gd name="f368" fmla="val 154856"/>
                <a:gd name="f369" fmla="val 159543"/>
                <a:gd name="f370" fmla="val 62080"/>
                <a:gd name="f371" fmla="val 164523"/>
                <a:gd name="f372" fmla="val 61891"/>
                <a:gd name="f373" fmla="val 164623"/>
                <a:gd name="f374" fmla="val 61888"/>
                <a:gd name="f375" fmla="val 164722"/>
                <a:gd name="f376" fmla="val 61886"/>
                <a:gd name="f377" fmla="val 164820"/>
                <a:gd name="f378" fmla="val 170434"/>
                <a:gd name="f379" fmla="val 173760"/>
                <a:gd name="f380" fmla="val 67670"/>
                <a:gd name="f381" fmla="val 179107"/>
                <a:gd name="f382" fmla="val 69068"/>
                <a:gd name="f383" fmla="val 184170"/>
                <a:gd name="f384" fmla="val 70407"/>
                <a:gd name="f385" fmla="val 189234"/>
                <a:gd name="f386" fmla="val 72416"/>
                <a:gd name="f387" fmla="val 194172"/>
                <a:gd name="f388" fmla="val 73881"/>
                <a:gd name="f389" fmla="val 198984"/>
                <a:gd name="f390" fmla="val 75324"/>
                <a:gd name="f391" fmla="val 204048"/>
                <a:gd name="f392" fmla="val 75868"/>
                <a:gd name="f393" fmla="val 208379"/>
                <a:gd name="f394" fmla="val 78128"/>
                <a:gd name="f395" fmla="val 212166"/>
                <a:gd name="f396" fmla="val 80074"/>
                <a:gd name="f397" fmla="val 214363"/>
                <a:gd name="f398" fmla="val 83485"/>
                <a:gd name="f399" fmla="val 218338"/>
                <a:gd name="f400" fmla="val 85242"/>
                <a:gd name="f401" fmla="val 225222"/>
                <a:gd name="f402" fmla="val 88297"/>
                <a:gd name="f403" fmla="val 233801"/>
                <a:gd name="f404" fmla="val 86581"/>
                <a:gd name="f405" fmla="val 240727"/>
                <a:gd name="f406" fmla="val 89929"/>
                <a:gd name="f407" fmla="val 241689"/>
                <a:gd name="f408" fmla="val 90410"/>
                <a:gd name="f409" fmla="val 242652"/>
                <a:gd name="f410" fmla="val 90912"/>
                <a:gd name="f411" fmla="val 243593"/>
                <a:gd name="f412" fmla="val 91436"/>
                <a:gd name="f413" fmla="val 247150"/>
                <a:gd name="f414" fmla="val 93381"/>
                <a:gd name="f415" fmla="val 249807"/>
                <a:gd name="f416" fmla="val 95683"/>
                <a:gd name="f417" fmla="val 252800"/>
                <a:gd name="f418" fmla="val 97901"/>
                <a:gd name="f419" fmla="val 253782"/>
                <a:gd name="f420" fmla="val 98628"/>
                <a:gd name="f421" fmla="val 254618"/>
                <a:gd name="f422" fmla="val 98900"/>
                <a:gd name="f423" fmla="val 255401"/>
                <a:gd name="f424" fmla="val 257120"/>
                <a:gd name="f425" fmla="val 258592"/>
                <a:gd name="f426" fmla="val 97593"/>
                <a:gd name="f427" fmla="val 260834"/>
                <a:gd name="f428" fmla="val 96918"/>
                <a:gd name="f429" fmla="val 262989"/>
                <a:gd name="f430" fmla="val 96269"/>
                <a:gd name="f431" fmla="val 269685"/>
                <a:gd name="f432" fmla="val 97629"/>
                <a:gd name="f433" fmla="val 268702"/>
                <a:gd name="f434" fmla="val 94093"/>
                <a:gd name="f435" fmla="val 266902"/>
                <a:gd name="f436" fmla="val 93800"/>
                <a:gd name="f437" fmla="val 266630"/>
                <a:gd name="f438" fmla="val 91687"/>
                <a:gd name="f439" fmla="val 265563"/>
                <a:gd name="f440" fmla="val 90724"/>
                <a:gd name="f441" fmla="val 265040"/>
                <a:gd name="f442" fmla="val 90264"/>
                <a:gd name="f443" fmla="val 264182"/>
                <a:gd name="f444" fmla="val 90368"/>
                <a:gd name="f445" fmla="val 263617"/>
                <a:gd name="f446" fmla="val 89824"/>
                <a:gd name="f447" fmla="val 262152"/>
                <a:gd name="f448" fmla="val 88360"/>
                <a:gd name="f449" fmla="val 260960"/>
                <a:gd name="f450" fmla="val 87732"/>
                <a:gd name="f451" fmla="val 259202"/>
                <a:gd name="f452" fmla="val 86456"/>
                <a:gd name="f453" fmla="val 257884"/>
                <a:gd name="f454" fmla="val 85514"/>
                <a:gd name="f455" fmla="val 257591"/>
                <a:gd name="f456" fmla="val 84238"/>
                <a:gd name="f457" fmla="val 256524"/>
                <a:gd name="f458" fmla="val 83213"/>
                <a:gd name="f459" fmla="val 255185"/>
                <a:gd name="f460" fmla="val 81955"/>
                <a:gd name="f461" fmla="val 253615"/>
                <a:gd name="f462" fmla="val 81779"/>
                <a:gd name="f463" fmla="val 251959"/>
                <a:gd name="f464" fmla="val 251316"/>
                <a:gd name="f465" fmla="val 250660"/>
                <a:gd name="f466" fmla="val 81805"/>
                <a:gd name="f467" fmla="val 249999"/>
                <a:gd name="f468" fmla="val 248853"/>
                <a:gd name="f469" fmla="val 247693"/>
                <a:gd name="f470" fmla="val 81725"/>
                <a:gd name="f471" fmla="val 246564"/>
                <a:gd name="f472" fmla="val 81288"/>
                <a:gd name="f473" fmla="val 242882"/>
                <a:gd name="f474" fmla="val 79865"/>
                <a:gd name="f475" fmla="val 242317"/>
                <a:gd name="f476" fmla="val 77500"/>
                <a:gd name="f477" fmla="val 237797"/>
                <a:gd name="f478" fmla="val 76245"/>
                <a:gd name="f479" fmla="val 236295"/>
                <a:gd name="f480" fmla="val 75820"/>
                <a:gd name="f481" fmla="val 234940"/>
                <a:gd name="f482" fmla="val 75682"/>
                <a:gd name="f483" fmla="val 233633"/>
                <a:gd name="f484" fmla="val 231464"/>
                <a:gd name="f485" fmla="val 229427"/>
                <a:gd name="f486" fmla="val 76062"/>
                <a:gd name="f487" fmla="val 227064"/>
                <a:gd name="f488" fmla="val 76140"/>
                <a:gd name="f489" fmla="val 224944"/>
                <a:gd name="f490" fmla="val 76205"/>
                <a:gd name="f491" fmla="val 223255"/>
                <a:gd name="f492" fmla="val 77140"/>
                <a:gd name="f493" fmla="val 221534"/>
                <a:gd name="f494" fmla="val 220469"/>
                <a:gd name="f495" fmla="val 219392"/>
                <a:gd name="f496" fmla="val 76782"/>
                <a:gd name="f497" fmla="val 218192"/>
                <a:gd name="f498" fmla="val 75638"/>
                <a:gd name="f499" fmla="val 214700"/>
                <a:gd name="f500" fmla="val 72314"/>
                <a:gd name="f501" fmla="val 218145"/>
                <a:gd name="f502" fmla="val 71245"/>
                <a:gd name="f503" fmla="val 223978"/>
                <a:gd name="f504" fmla="val 233418"/>
                <a:gd name="f505" fmla="val 249110"/>
                <a:gd name="f506" fmla="val 74044"/>
                <a:gd name="f507" fmla="val 251774"/>
                <a:gd name="f508" fmla="val 74613"/>
                <a:gd name="f509" fmla="val 254544"/>
                <a:gd name="f510" fmla="val 75199"/>
                <a:gd name="f511" fmla="val 259134"/>
                <a:gd name="f512" fmla="val 77047"/>
                <a:gd name="f513" fmla="val 262840"/>
                <a:gd name="f514" fmla="val 264959"/>
                <a:gd name="f515" fmla="val 266788"/>
                <a:gd name="f516" fmla="val 76443"/>
                <a:gd name="f517" fmla="val 267823"/>
                <a:gd name="f518" fmla="val 74655"/>
                <a:gd name="f519" fmla="val 69884"/>
                <a:gd name="f520" fmla="val 260458"/>
                <a:gd name="f521" fmla="val 65679"/>
                <a:gd name="f522" fmla="val 255813"/>
                <a:gd name="f523" fmla="val 64883"/>
                <a:gd name="f524" fmla="val 254856"/>
                <a:gd name="f525" fmla="val 64719"/>
                <a:gd name="f526" fmla="val 254008"/>
                <a:gd name="f527" fmla="val 64649"/>
                <a:gd name="f528" fmla="val 253236"/>
                <a:gd name="f529" fmla="val 249584"/>
                <a:gd name="f530" fmla="val 247639"/>
                <a:gd name="f531" fmla="val 66217"/>
                <a:gd name="f532" fmla="val 244012"/>
                <a:gd name="f533" fmla="val 66787"/>
                <a:gd name="f534" fmla="val 243575"/>
                <a:gd name="f535" fmla="val 66855"/>
                <a:gd name="f536" fmla="val 243045"/>
                <a:gd name="f537" fmla="val 66887"/>
                <a:gd name="f538" fmla="val 242442"/>
                <a:gd name="f539" fmla="val 234204"/>
                <a:gd name="f540" fmla="val 212246"/>
                <a:gd name="f541" fmla="val 60931"/>
                <a:gd name="f542" fmla="val 225620"/>
                <a:gd name="f543" fmla="val 57246"/>
                <a:gd name="f544" fmla="val 228353"/>
                <a:gd name="f545" fmla="val 56495"/>
                <a:gd name="f546" fmla="val 232509"/>
                <a:gd name="f547" fmla="val 55464"/>
                <a:gd name="f548" fmla="val 236186"/>
                <a:gd name="f549" fmla="val 237013"/>
                <a:gd name="f550" fmla="val 237815"/>
                <a:gd name="f551" fmla="val 55516"/>
                <a:gd name="f552" fmla="val 238572"/>
                <a:gd name="f553" fmla="val 55635"/>
                <a:gd name="f554" fmla="val 240831"/>
                <a:gd name="f555" fmla="val 56012"/>
                <a:gd name="f556" fmla="val 243740"/>
                <a:gd name="f557" fmla="val 57874"/>
                <a:gd name="f558" fmla="val 246209"/>
                <a:gd name="f559" fmla="val 58439"/>
                <a:gd name="f560" fmla="val 247603"/>
                <a:gd name="f561" fmla="val 58755"/>
                <a:gd name="f562" fmla="val 249950"/>
                <a:gd name="f563" fmla="val 59320"/>
                <a:gd name="f564" fmla="val 251910"/>
                <a:gd name="f565" fmla="val 253714"/>
                <a:gd name="f566" fmla="val 255189"/>
                <a:gd name="f567" fmla="val 58841"/>
                <a:gd name="f568" fmla="val 255289"/>
                <a:gd name="f569" fmla="val 255331"/>
                <a:gd name="f570" fmla="val 56388"/>
                <a:gd name="f571" fmla="val 251565"/>
                <a:gd name="f572" fmla="val 56075"/>
                <a:gd name="f573" fmla="val 250875"/>
                <a:gd name="f574" fmla="val 55970"/>
                <a:gd name="f575" fmla="val 248845"/>
                <a:gd name="f576" fmla="val 55677"/>
                <a:gd name="f577" fmla="val 246983"/>
                <a:gd name="f578" fmla="val 54735"/>
                <a:gd name="f579" fmla="val 245037"/>
                <a:gd name="f580" fmla="val 54505"/>
                <a:gd name="f581" fmla="val 243823"/>
                <a:gd name="f582" fmla="val 54380"/>
                <a:gd name="f583" fmla="val 242610"/>
                <a:gd name="f584" fmla="val 54275"/>
                <a:gd name="f585" fmla="val 241522"/>
                <a:gd name="f586" fmla="val 53815"/>
                <a:gd name="f587" fmla="val 240476"/>
                <a:gd name="f588" fmla="val 53396"/>
                <a:gd name="f589" fmla="val 239660"/>
                <a:gd name="f590" fmla="val 52706"/>
                <a:gd name="f591" fmla="val 238446"/>
                <a:gd name="f592" fmla="val 52455"/>
                <a:gd name="f593" fmla="val 237667"/>
                <a:gd name="f594" fmla="val 52291"/>
                <a:gd name="f595" fmla="val 236726"/>
                <a:gd name="f596" fmla="val 52234"/>
                <a:gd name="f597" fmla="val 235736"/>
                <a:gd name="f598" fmla="val 233694"/>
                <a:gd name="f599" fmla="val 231437"/>
                <a:gd name="f600" fmla="val 52475"/>
                <a:gd name="f601" fmla="val 229930"/>
                <a:gd name="f602" fmla="val 52518"/>
                <a:gd name="f603" fmla="val 223151"/>
                <a:gd name="f604" fmla="val 52748"/>
                <a:gd name="f605" fmla="val 217188"/>
                <a:gd name="f606" fmla="val 210848"/>
                <a:gd name="f607" fmla="val 55300"/>
                <a:gd name="f608" fmla="val 208265"/>
                <a:gd name="f609" fmla="val 55675"/>
                <a:gd name="f610" fmla="val 205825"/>
                <a:gd name="f611" fmla="val 55856"/>
                <a:gd name="f612" fmla="val 203469"/>
                <a:gd name="f613" fmla="val 192808"/>
                <a:gd name="f614" fmla="val 183873"/>
                <a:gd name="f615" fmla="val 52151"/>
                <a:gd name="f616" fmla="val 171260"/>
                <a:gd name="f617" fmla="val 45948"/>
                <a:gd name="f618" fmla="val 167599"/>
                <a:gd name="f619" fmla="val 44148"/>
                <a:gd name="f620" fmla="val 164000"/>
                <a:gd name="f621" fmla="val 42683"/>
                <a:gd name="f622" fmla="val 161029"/>
                <a:gd name="f623" fmla="val 40256"/>
                <a:gd name="f624" fmla="val 154354"/>
                <a:gd name="f625" fmla="val 34816"/>
                <a:gd name="f626" fmla="val 145148"/>
                <a:gd name="f627" fmla="val 27786"/>
                <a:gd name="f628" fmla="val 135041"/>
                <a:gd name="f629" fmla="val 26970"/>
                <a:gd name="f630" fmla="val 134477"/>
                <a:gd name="f631" fmla="val 26923"/>
                <a:gd name="f632" fmla="val 133925"/>
                <a:gd name="f633" fmla="val 26901"/>
                <a:gd name="f634" fmla="val 133386"/>
                <a:gd name="f635" fmla="val 127725"/>
                <a:gd name="f636" fmla="val 123378"/>
                <a:gd name="f637" fmla="val 29272"/>
                <a:gd name="f638" fmla="val 118594"/>
                <a:gd name="f639" fmla="val 116351"/>
                <a:gd name="f640" fmla="val 114013"/>
                <a:gd name="f641" fmla="val 28751"/>
                <a:gd name="f642" fmla="val 111398"/>
                <a:gd name="f643" fmla="val 27221"/>
                <a:gd name="f644" fmla="val 106125"/>
                <a:gd name="f645" fmla="val 24145"/>
                <a:gd name="f646" fmla="val 104347"/>
                <a:gd name="f647" fmla="val 18454"/>
                <a:gd name="f648" fmla="val 99597"/>
                <a:gd name="f649" fmla="val 14960"/>
                <a:gd name="f650" fmla="val 90150"/>
                <a:gd name="f651" fmla="val 7977"/>
                <a:gd name="f652" fmla="val 81062"/>
                <a:gd name="f653" fmla="val 6365"/>
                <a:gd name="f654" fmla="val 72214"/>
                <a:gd name="f655" fmla="val 65659"/>
                <a:gd name="f656" fmla="val 59235"/>
                <a:gd name="f657" fmla="val 7250"/>
                <a:gd name="f658" fmla="val 52895"/>
                <a:gd name="f659" fmla="val 7490"/>
                <a:gd name="f660" fmla="val 50651"/>
                <a:gd name="f661" fmla="val 7580"/>
                <a:gd name="f662" fmla="val 48556"/>
                <a:gd name="f663" fmla="val 7688"/>
                <a:gd name="f664" fmla="val 46484"/>
                <a:gd name="f665" fmla="val 42761"/>
                <a:gd name="f666" fmla="val 39111"/>
                <a:gd name="f667" fmla="val 7338"/>
                <a:gd name="f668" fmla="val 34796"/>
                <a:gd name="f669" fmla="val 5900"/>
                <a:gd name="f670" fmla="val 28624"/>
                <a:gd name="f671" fmla="val 3828"/>
                <a:gd name="f672" fmla="val 22368"/>
                <a:gd name="f673" fmla="val 1213"/>
                <a:gd name="f674" fmla="val 15693"/>
                <a:gd name="f675" fmla="val 292"/>
                <a:gd name="f676" fmla="val 14152"/>
                <a:gd name="f677" fmla="val 85"/>
                <a:gd name="f678" fmla="val 12540"/>
                <a:gd name="f679" fmla="*/ f0 1 270564"/>
                <a:gd name="f680" fmla="*/ f1 1 98901"/>
                <a:gd name="f681" fmla="val f2"/>
                <a:gd name="f682" fmla="val f3"/>
                <a:gd name="f683" fmla="val f4"/>
                <a:gd name="f684" fmla="+- f683 0 f681"/>
                <a:gd name="f685" fmla="+- f682 0 f681"/>
                <a:gd name="f686" fmla="*/ f685 1 270564"/>
                <a:gd name="f687" fmla="*/ f684 1 98901"/>
                <a:gd name="f688" fmla="*/ f681 1 f686"/>
                <a:gd name="f689" fmla="*/ f682 1 f686"/>
                <a:gd name="f690" fmla="*/ f681 1 f687"/>
                <a:gd name="f691" fmla="*/ f683 1 f687"/>
                <a:gd name="f692" fmla="*/ f688 f679 1"/>
                <a:gd name="f693" fmla="*/ f689 f679 1"/>
                <a:gd name="f694" fmla="*/ f691 f680 1"/>
                <a:gd name="f695" fmla="*/ f690 f6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2" t="f695" r="f693" b="f694"/>
              <a:pathLst>
                <a:path w="270564" h="989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79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66" y="f109"/>
                  </a:cubicBez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1"/>
                    <a:pt x="f117" y="f108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6"/>
                    <a:pt x="f5" y="f6"/>
                  </a:cubicBezTo>
                  <a:close/>
                  <a:moveTo>
                    <a:pt x="f139" y="f140"/>
                  </a:moveTo>
                  <a:cubicBezTo>
                    <a:pt x="f141" y="f140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lnTo>
                    <a:pt x="f150" y="f152"/>
                  </a:lnTo>
                  <a:cubicBezTo>
                    <a:pt x="f153" y="f152"/>
                    <a:pt x="f154" y="f155"/>
                    <a:pt x="f156" y="f155"/>
                  </a:cubicBezTo>
                  <a:cubicBezTo>
                    <a:pt x="f157" y="f155"/>
                    <a:pt x="f158" y="f152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0"/>
                  </a:cubicBezTo>
                  <a:cubicBezTo>
                    <a:pt x="f172" y="f170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0"/>
                  </a:cubicBezTo>
                  <a:cubicBezTo>
                    <a:pt x="f182" y="f180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4"/>
                  </a:cubicBezTo>
                  <a:cubicBezTo>
                    <a:pt x="f216" y="f214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2"/>
                  </a:cubicBezTo>
                  <a:cubicBezTo>
                    <a:pt x="f244" y="f242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2"/>
                  </a:cubicBezTo>
                  <a:cubicBezTo>
                    <a:pt x="f254" y="f252"/>
                    <a:pt x="f255" y="f256"/>
                    <a:pt x="f2" y="f257"/>
                  </a:cubicBezTo>
                  <a:lnTo>
                    <a:pt x="f2" y="f258"/>
                  </a:lnTo>
                  <a:cubicBezTo>
                    <a:pt x="f259" y="f260"/>
                    <a:pt x="f261" y="f262"/>
                    <a:pt x="f263" y="f262"/>
                  </a:cubicBezTo>
                  <a:cubicBezTo>
                    <a:pt x="f264" y="f262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78"/>
                  </a:cubicBezTo>
                  <a:cubicBezTo>
                    <a:pt x="f280" y="f278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4"/>
                  </a:cubicBezTo>
                  <a:cubicBezTo>
                    <a:pt x="f296" y="f294"/>
                    <a:pt x="f297" y="f298"/>
                    <a:pt x="f203" y="f299"/>
                  </a:cubicBezTo>
                  <a:cubicBezTo>
                    <a:pt x="f300" y="f301"/>
                    <a:pt x="f302" y="f303"/>
                    <a:pt x="f304" y="f305"/>
                  </a:cubicBezTo>
                  <a:cubicBezTo>
                    <a:pt x="f306" y="f307"/>
                    <a:pt x="f308" y="f309"/>
                    <a:pt x="f310" y="f311"/>
                  </a:cubicBezTo>
                  <a:cubicBezTo>
                    <a:pt x="f312" y="f313"/>
                    <a:pt x="f314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5"/>
                  </a:cubicBezTo>
                  <a:cubicBezTo>
                    <a:pt x="f327" y="f325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7"/>
                  </a:cubicBezTo>
                  <a:cubicBezTo>
                    <a:pt x="f338" y="f339"/>
                    <a:pt x="f340" y="f341"/>
                    <a:pt x="f342" y="f341"/>
                  </a:cubicBezTo>
                  <a:cubicBezTo>
                    <a:pt x="f343" y="f341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1"/>
                  </a:cubicBezTo>
                  <a:cubicBezTo>
                    <a:pt x="f353" y="f351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47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6"/>
                  </a:cubicBezTo>
                  <a:cubicBezTo>
                    <a:pt x="f378" y="f376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388"/>
                  </a:cubicBezTo>
                  <a:cubicBezTo>
                    <a:pt x="f389" y="f390"/>
                    <a:pt x="f391" y="f392"/>
                    <a:pt x="f393" y="f394"/>
                  </a:cubicBezTo>
                  <a:cubicBezTo>
                    <a:pt x="f395" y="f396"/>
                    <a:pt x="f397" y="f398"/>
                    <a:pt x="f399" y="f400"/>
                  </a:cubicBezTo>
                  <a:cubicBezTo>
                    <a:pt x="f401" y="f402"/>
                    <a:pt x="f403" y="f404"/>
                    <a:pt x="f405" y="f406"/>
                  </a:cubicBezTo>
                  <a:cubicBezTo>
                    <a:pt x="f407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2"/>
                  </a:cubicBezTo>
                  <a:cubicBezTo>
                    <a:pt x="f424" y="f422"/>
                    <a:pt x="f425" y="f426"/>
                    <a:pt x="f427" y="f428"/>
                  </a:cubicBezTo>
                  <a:cubicBezTo>
                    <a:pt x="f429" y="f430"/>
                    <a:pt x="f431" y="f432"/>
                    <a:pt x="f433" y="f434"/>
                  </a:cubicBezTo>
                  <a:cubicBezTo>
                    <a:pt x="f435" y="f436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8"/>
                    <a:pt x="f449" y="f450"/>
                    <a:pt x="f451" y="f452"/>
                  </a:cubicBezTo>
                  <a:cubicBezTo>
                    <a:pt x="f453" y="f454"/>
                    <a:pt x="f455" y="f456"/>
                    <a:pt x="f457" y="f458"/>
                  </a:cubicBezTo>
                  <a:cubicBezTo>
                    <a:pt x="f459" y="f460"/>
                    <a:pt x="f461" y="f462"/>
                    <a:pt x="f463" y="f462"/>
                  </a:cubicBezTo>
                  <a:cubicBezTo>
                    <a:pt x="f464" y="f462"/>
                    <a:pt x="f465" y="f466"/>
                    <a:pt x="f467" y="f466"/>
                  </a:cubicBezTo>
                  <a:cubicBezTo>
                    <a:pt x="f468" y="f466"/>
                    <a:pt x="f469" y="f470"/>
                    <a:pt x="f471" y="f472"/>
                  </a:cubicBezTo>
                  <a:cubicBezTo>
                    <a:pt x="f473" y="f474"/>
                    <a:pt x="f475" y="f476"/>
                    <a:pt x="f477" y="f478"/>
                  </a:cubicBezTo>
                  <a:cubicBezTo>
                    <a:pt x="f479" y="f480"/>
                    <a:pt x="f481" y="f482"/>
                    <a:pt x="f483" y="f482"/>
                  </a:cubicBezTo>
                  <a:cubicBezTo>
                    <a:pt x="f484" y="f482"/>
                    <a:pt x="f485" y="f486"/>
                    <a:pt x="f487" y="f488"/>
                  </a:cubicBezTo>
                  <a:cubicBezTo>
                    <a:pt x="f489" y="f490"/>
                    <a:pt x="f491" y="f492"/>
                    <a:pt x="f493" y="f492"/>
                  </a:cubicBezTo>
                  <a:cubicBezTo>
                    <a:pt x="f494" y="f492"/>
                    <a:pt x="f495" y="f496"/>
                    <a:pt x="f497" y="f498"/>
                  </a:cubicBezTo>
                  <a:cubicBezTo>
                    <a:pt x="f499" y="f500"/>
                    <a:pt x="f501" y="f502"/>
                    <a:pt x="f503" y="f502"/>
                  </a:cubicBezTo>
                  <a:cubicBezTo>
                    <a:pt x="f504" y="f502"/>
                    <a:pt x="f505" y="f506"/>
                    <a:pt x="f507" y="f508"/>
                  </a:cubicBezTo>
                  <a:cubicBezTo>
                    <a:pt x="f509" y="f510"/>
                    <a:pt x="f511" y="f512"/>
                    <a:pt x="f513" y="f512"/>
                  </a:cubicBezTo>
                  <a:cubicBezTo>
                    <a:pt x="f514" y="f512"/>
                    <a:pt x="f515" y="f516"/>
                    <a:pt x="f517" y="f518"/>
                  </a:cubicBezTo>
                  <a:cubicBezTo>
                    <a:pt x="f3" y="f519"/>
                    <a:pt x="f520" y="f521"/>
                    <a:pt x="f522" y="f523"/>
                  </a:cubicBezTo>
                  <a:cubicBezTo>
                    <a:pt x="f524" y="f525"/>
                    <a:pt x="f526" y="f527"/>
                    <a:pt x="f528" y="f527"/>
                  </a:cubicBezTo>
                  <a:cubicBezTo>
                    <a:pt x="f529" y="f527"/>
                    <a:pt x="f530" y="f531"/>
                    <a:pt x="f532" y="f533"/>
                  </a:cubicBezTo>
                  <a:cubicBezTo>
                    <a:pt x="f534" y="f535"/>
                    <a:pt x="f536" y="f537"/>
                    <a:pt x="f538" y="f537"/>
                  </a:cubicBezTo>
                  <a:cubicBezTo>
                    <a:pt x="f539" y="f537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7"/>
                  </a:cubicBezTo>
                  <a:cubicBezTo>
                    <a:pt x="f549" y="f547"/>
                    <a:pt x="f550" y="f551"/>
                    <a:pt x="f552" y="f553"/>
                  </a:cubicBezTo>
                  <a:cubicBezTo>
                    <a:pt x="f554" y="f555"/>
                    <a:pt x="f556" y="f557"/>
                    <a:pt x="f558" y="f559"/>
                  </a:cubicBezTo>
                  <a:cubicBezTo>
                    <a:pt x="f560" y="f561"/>
                    <a:pt x="f562" y="f563"/>
                    <a:pt x="f564" y="f563"/>
                  </a:cubicBezTo>
                  <a:cubicBezTo>
                    <a:pt x="f565" y="f563"/>
                    <a:pt x="f566" y="f567"/>
                    <a:pt x="f568" y="f543"/>
                  </a:cubicBezTo>
                  <a:cubicBezTo>
                    <a:pt x="f569" y="f570"/>
                    <a:pt x="f571" y="f572"/>
                    <a:pt x="f573" y="f574"/>
                  </a:cubicBezTo>
                  <a:cubicBezTo>
                    <a:pt x="f575" y="f576"/>
                    <a:pt x="f577" y="f578"/>
                    <a:pt x="f579" y="f580"/>
                  </a:cubicBezTo>
                  <a:cubicBezTo>
                    <a:pt x="f581" y="f582"/>
                    <a:pt x="f583" y="f584"/>
                    <a:pt x="f585" y="f586"/>
                  </a:cubicBezTo>
                  <a:cubicBezTo>
                    <a:pt x="f587" y="f588"/>
                    <a:pt x="f589" y="f590"/>
                    <a:pt x="f591" y="f592"/>
                  </a:cubicBezTo>
                  <a:cubicBezTo>
                    <a:pt x="f593" y="f594"/>
                    <a:pt x="f595" y="f596"/>
                    <a:pt x="f597" y="f596"/>
                  </a:cubicBezTo>
                  <a:cubicBezTo>
                    <a:pt x="f598" y="f596"/>
                    <a:pt x="f599" y="f600"/>
                    <a:pt x="f601" y="f602"/>
                  </a:cubicBezTo>
                  <a:cubicBezTo>
                    <a:pt x="f603" y="f604"/>
                    <a:pt x="f605" y="f582"/>
                    <a:pt x="f606" y="f607"/>
                  </a:cubicBezTo>
                  <a:cubicBezTo>
                    <a:pt x="f608" y="f609"/>
                    <a:pt x="f610" y="f611"/>
                    <a:pt x="f612" y="f611"/>
                  </a:cubicBezTo>
                  <a:cubicBezTo>
                    <a:pt x="f613" y="f611"/>
                    <a:pt x="f614" y="f615"/>
                    <a:pt x="f616" y="f617"/>
                  </a:cubicBezTo>
                  <a:cubicBezTo>
                    <a:pt x="f618" y="f619"/>
                    <a:pt x="f620" y="f621"/>
                    <a:pt x="f622" y="f623"/>
                  </a:cubicBezTo>
                  <a:cubicBezTo>
                    <a:pt x="f624" y="f625"/>
                    <a:pt x="f626" y="f627"/>
                    <a:pt x="f628" y="f629"/>
                  </a:cubicBezTo>
                  <a:cubicBezTo>
                    <a:pt x="f630" y="f631"/>
                    <a:pt x="f632" y="f633"/>
                    <a:pt x="f634" y="f633"/>
                  </a:cubicBezTo>
                  <a:cubicBezTo>
                    <a:pt x="f635" y="f633"/>
                    <a:pt x="f636" y="f637"/>
                    <a:pt x="f638" y="f637"/>
                  </a:cubicBezTo>
                  <a:cubicBezTo>
                    <a:pt x="f639" y="f637"/>
                    <a:pt x="f640" y="f641"/>
                    <a:pt x="f642" y="f643"/>
                  </a:cubicBezTo>
                  <a:cubicBezTo>
                    <a:pt x="f644" y="f645"/>
                    <a:pt x="f646" y="f647"/>
                    <a:pt x="f648" y="f649"/>
                  </a:cubicBezTo>
                  <a:cubicBezTo>
                    <a:pt x="f650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3"/>
                  </a:cubicBezTo>
                  <a:cubicBezTo>
                    <a:pt x="f665" y="f663"/>
                    <a:pt x="f666" y="f667"/>
                    <a:pt x="f668" y="f669"/>
                  </a:cubicBezTo>
                  <a:cubicBezTo>
                    <a:pt x="f670" y="f671"/>
                    <a:pt x="f672" y="f673"/>
                    <a:pt x="f674" y="f675"/>
                  </a:cubicBezTo>
                  <a:cubicBezTo>
                    <a:pt x="f676" y="f677"/>
                    <a:pt x="f678" y="f140"/>
                    <a:pt x="f139" y="f140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Google Shape;115;p5">
              <a:extLst>
                <a:ext uri="{FF2B5EF4-FFF2-40B4-BE49-F238E27FC236}">
                  <a16:creationId xmlns:a16="http://schemas.microsoft.com/office/drawing/2014/main" id="{BE230736-21CF-430C-9137-A0BD819B098B}"/>
                </a:ext>
              </a:extLst>
            </p:cNvPr>
            <p:cNvSpPr/>
            <p:nvPr/>
          </p:nvSpPr>
          <p:spPr>
            <a:xfrm>
              <a:off x="859" y="4101422"/>
              <a:ext cx="1142369" cy="604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295"/>
                <a:gd name="f4" fmla="val 18151"/>
                <a:gd name="f5" fmla="val 16889"/>
                <a:gd name="f6" fmla="val 1"/>
                <a:gd name="f7" fmla="val 16568"/>
                <a:gd name="f8" fmla="val 16220"/>
                <a:gd name="f9" fmla="val 46"/>
                <a:gd name="f10" fmla="val 15840"/>
                <a:gd name="f11" fmla="val 148"/>
                <a:gd name="f12" fmla="val 14459"/>
                <a:gd name="f13" fmla="val 504"/>
                <a:gd name="f14" fmla="val 12785"/>
                <a:gd name="f15" fmla="val 1194"/>
                <a:gd name="f16" fmla="val 13078"/>
                <a:gd name="f17" fmla="val 2450"/>
                <a:gd name="f18" fmla="val 13225"/>
                <a:gd name="f19" fmla="val 3035"/>
                <a:gd name="f20" fmla="val 13350"/>
                <a:gd name="f21" fmla="val 3308"/>
                <a:gd name="f22" fmla="val 12576"/>
                <a:gd name="f23" fmla="val 3621"/>
                <a:gd name="f24" fmla="val 12053"/>
                <a:gd name="f25" fmla="val 3831"/>
                <a:gd name="f26" fmla="val 11446"/>
                <a:gd name="f27" fmla="val 3747"/>
                <a:gd name="f28" fmla="val 10923"/>
                <a:gd name="f29" fmla="val 3956"/>
                <a:gd name="f30" fmla="val 10337"/>
                <a:gd name="f31" fmla="val 4186"/>
                <a:gd name="f32" fmla="val 9940"/>
                <a:gd name="f33" fmla="val 4626"/>
                <a:gd name="f34" fmla="val 9396"/>
                <a:gd name="f35" fmla="val 4877"/>
                <a:gd name="f36" fmla="val 9013"/>
                <a:gd name="f37" fmla="val 5049"/>
                <a:gd name="f38" fmla="val 8653"/>
                <a:gd name="f39" fmla="val 5115"/>
                <a:gd name="f40" fmla="val 8301"/>
                <a:gd name="f41" fmla="val 7709"/>
                <a:gd name="f42" fmla="val 7138"/>
                <a:gd name="f43" fmla="val 4927"/>
                <a:gd name="f44" fmla="val 6508"/>
                <a:gd name="f45" fmla="val 4730"/>
                <a:gd name="f46" fmla="val 4395"/>
                <a:gd name="f47" fmla="val 4061"/>
                <a:gd name="f48" fmla="val 2365"/>
                <a:gd name="f49" fmla="val 4270"/>
                <a:gd name="f50" fmla="val 147"/>
                <a:gd name="f51" fmla="val 4919"/>
                <a:gd name="f52" fmla="val 7241"/>
                <a:gd name="f53" fmla="val 9585"/>
                <a:gd name="f54" fmla="val 168"/>
                <a:gd name="f55" fmla="val 11907"/>
                <a:gd name="f56" fmla="val 981"/>
                <a:gd name="f57" fmla="val 11498"/>
                <a:gd name="f58" fmla="val 1704"/>
                <a:gd name="f59" fmla="val 11333"/>
                <a:gd name="f60" fmla="val 2372"/>
                <a:gd name="f61" fmla="val 4299"/>
                <a:gd name="f62" fmla="val 5768"/>
                <a:gd name="f63" fmla="val 12711"/>
                <a:gd name="f64" fmla="val 7617"/>
                <a:gd name="f65" fmla="val 13581"/>
                <a:gd name="f66" fmla="val 7973"/>
                <a:gd name="f67" fmla="val 13748"/>
                <a:gd name="f68" fmla="val 8308"/>
                <a:gd name="f69" fmla="val 13895"/>
                <a:gd name="f70" fmla="val 8684"/>
                <a:gd name="f71" fmla="val 13999"/>
                <a:gd name="f72" fmla="val 9626"/>
                <a:gd name="f73" fmla="val 14292"/>
                <a:gd name="f74" fmla="val 10609"/>
                <a:gd name="f75" fmla="val 14313"/>
                <a:gd name="f76" fmla="val 11593"/>
                <a:gd name="f77" fmla="val 14334"/>
                <a:gd name="f78" fmla="val 11748"/>
                <a:gd name="f79" fmla="val 11915"/>
                <a:gd name="f80" fmla="val 14327"/>
                <a:gd name="f81" fmla="val 12083"/>
                <a:gd name="f82" fmla="val 12479"/>
                <a:gd name="f83" fmla="val 12872"/>
                <a:gd name="f84" fmla="val 14368"/>
                <a:gd name="f85" fmla="val 14648"/>
                <a:gd name="f86" fmla="val 13371"/>
                <a:gd name="f87" fmla="val 14983"/>
                <a:gd name="f88" fmla="val 13162"/>
                <a:gd name="f89" fmla="val 15590"/>
                <a:gd name="f90" fmla="val 13434"/>
                <a:gd name="f91" fmla="val 15987"/>
                <a:gd name="f92" fmla="val 13915"/>
                <a:gd name="f93" fmla="val 16782"/>
                <a:gd name="f94" fmla="val 15066"/>
                <a:gd name="f95" fmla="val 17159"/>
                <a:gd name="f96" fmla="val 16070"/>
                <a:gd name="f97" fmla="val 17431"/>
                <a:gd name="f98" fmla="val 17556"/>
                <a:gd name="f99" fmla="val 17808"/>
                <a:gd name="f100" fmla="val 19167"/>
                <a:gd name="f101" fmla="val 18017"/>
                <a:gd name="f102" fmla="val 20736"/>
                <a:gd name="f103" fmla="val 18101"/>
                <a:gd name="f104" fmla="val 21068"/>
                <a:gd name="f105" fmla="val 18117"/>
                <a:gd name="f106" fmla="val 21514"/>
                <a:gd name="f107" fmla="val 18150"/>
                <a:gd name="f108" fmla="val 21973"/>
                <a:gd name="f109" fmla="val 22672"/>
                <a:gd name="f110" fmla="val 23399"/>
                <a:gd name="f111" fmla="val 18073"/>
                <a:gd name="f112" fmla="val 23791"/>
                <a:gd name="f113" fmla="val 17745"/>
                <a:gd name="f114" fmla="val 25193"/>
                <a:gd name="f115" fmla="val 16594"/>
                <a:gd name="f116" fmla="val 21678"/>
                <a:gd name="f117" fmla="val 15171"/>
                <a:gd name="f118" fmla="val 14836"/>
                <a:gd name="f119" fmla="val 20255"/>
                <a:gd name="f120" fmla="val 14669"/>
                <a:gd name="f121" fmla="val 19606"/>
                <a:gd name="f122" fmla="val 14606"/>
                <a:gd name="f123" fmla="val 19816"/>
                <a:gd name="f124" fmla="val 14209"/>
                <a:gd name="f125" fmla="val 20046"/>
                <a:gd name="f126" fmla="val 13811"/>
                <a:gd name="f127" fmla="val 21364"/>
                <a:gd name="f128" fmla="val 13518"/>
                <a:gd name="f129" fmla="val 21761"/>
                <a:gd name="f130" fmla="val 13183"/>
                <a:gd name="f131" fmla="val 23226"/>
                <a:gd name="f132" fmla="val 11991"/>
                <a:gd name="f133" fmla="val 20213"/>
                <a:gd name="f134" fmla="val 11677"/>
                <a:gd name="f135" fmla="val 19313"/>
                <a:gd name="f136" fmla="val 11238"/>
                <a:gd name="f137" fmla="val 18811"/>
                <a:gd name="f138" fmla="val 10986"/>
                <a:gd name="f139" fmla="val 18707"/>
                <a:gd name="f140" fmla="val 10652"/>
                <a:gd name="f141" fmla="val 18309"/>
                <a:gd name="f142" fmla="val 10338"/>
                <a:gd name="f143" fmla="val 17786"/>
                <a:gd name="f144" fmla="val 9919"/>
                <a:gd name="f145" fmla="val 17012"/>
                <a:gd name="f146" fmla="val 9898"/>
                <a:gd name="f147" fmla="val 16279"/>
                <a:gd name="f148" fmla="val 9815"/>
                <a:gd name="f149" fmla="val 15359"/>
                <a:gd name="f150" fmla="val 9731"/>
                <a:gd name="f151" fmla="val 13894"/>
                <a:gd name="f152" fmla="val 9773"/>
                <a:gd name="f153" fmla="val 9145"/>
                <a:gd name="f154" fmla="val 12639"/>
                <a:gd name="f155" fmla="val 8622"/>
                <a:gd name="f156" fmla="val 12994"/>
                <a:gd name="f157" fmla="val 7409"/>
                <a:gd name="f158" fmla="val 6948"/>
                <a:gd name="f159" fmla="val 14145"/>
                <a:gd name="f160" fmla="val 6425"/>
                <a:gd name="f161" fmla="val 6300"/>
                <a:gd name="f162" fmla="val 15924"/>
                <a:gd name="f163" fmla="val 6258"/>
                <a:gd name="f164" fmla="val 16213"/>
                <a:gd name="f165" fmla="val 6241"/>
                <a:gd name="f166" fmla="val 16502"/>
                <a:gd name="f167" fmla="val 6232"/>
                <a:gd name="f168" fmla="val 16789"/>
                <a:gd name="f169" fmla="val 18245"/>
                <a:gd name="f170" fmla="val 19673"/>
                <a:gd name="f171" fmla="val 6442"/>
                <a:gd name="f172" fmla="val 21071"/>
                <a:gd name="f173" fmla="val 6739"/>
                <a:gd name="f174" fmla="val 22619"/>
                <a:gd name="f175" fmla="val 7074"/>
                <a:gd name="f176" fmla="val 24105"/>
                <a:gd name="f177" fmla="val 8015"/>
                <a:gd name="f178" fmla="val 25486"/>
                <a:gd name="f179" fmla="val 26281"/>
                <a:gd name="f180" fmla="val 8978"/>
                <a:gd name="f181" fmla="val 27223"/>
                <a:gd name="f182" fmla="val 9522"/>
                <a:gd name="f183" fmla="val 28122"/>
                <a:gd name="f184" fmla="val 9710"/>
                <a:gd name="f185" fmla="val 28260"/>
                <a:gd name="f186" fmla="val 9740"/>
                <a:gd name="f187" fmla="val 28391"/>
                <a:gd name="f188" fmla="val 9753"/>
                <a:gd name="f189" fmla="val 28517"/>
                <a:gd name="f190" fmla="val 29195"/>
                <a:gd name="f191" fmla="val 29729"/>
                <a:gd name="f192" fmla="val 9375"/>
                <a:gd name="f193" fmla="val 30382"/>
                <a:gd name="f194" fmla="val 30568"/>
                <a:gd name="f195" fmla="val 9084"/>
                <a:gd name="f196" fmla="val 30736"/>
                <a:gd name="f197" fmla="val 9059"/>
                <a:gd name="f198" fmla="val 30892"/>
                <a:gd name="f199" fmla="val 31658"/>
                <a:gd name="f200" fmla="val 32116"/>
                <a:gd name="f201" fmla="val 9673"/>
                <a:gd name="f202" fmla="val 32913"/>
                <a:gd name="f203" fmla="val 32954"/>
                <a:gd name="f204" fmla="val 32996"/>
                <a:gd name="f205" fmla="val 9672"/>
                <a:gd name="f206" fmla="val 33039"/>
                <a:gd name="f207" fmla="val 9668"/>
                <a:gd name="f208" fmla="val 33960"/>
                <a:gd name="f209" fmla="val 8204"/>
                <a:gd name="f210" fmla="val 33479"/>
                <a:gd name="f211" fmla="val 7660"/>
                <a:gd name="f212" fmla="val 32515"/>
                <a:gd name="f213" fmla="val 6597"/>
                <a:gd name="f214" fmla="val 30645"/>
                <a:gd name="f215" fmla="val 6275"/>
                <a:gd name="f216" fmla="val 29068"/>
                <a:gd name="f217" fmla="val 28968"/>
                <a:gd name="f218" fmla="val 28868"/>
                <a:gd name="f219" fmla="val 6276"/>
                <a:gd name="f220" fmla="val 28771"/>
                <a:gd name="f221" fmla="val 6279"/>
                <a:gd name="f222" fmla="val 28280"/>
                <a:gd name="f223" fmla="val 6291"/>
                <a:gd name="f224" fmla="val 27748"/>
                <a:gd name="f225" fmla="val 6357"/>
                <a:gd name="f226" fmla="val 27233"/>
                <a:gd name="f227" fmla="val 26849"/>
                <a:gd name="f228" fmla="val 26474"/>
                <a:gd name="f229" fmla="val 6320"/>
                <a:gd name="f230" fmla="val 26134"/>
                <a:gd name="f231" fmla="val 6195"/>
                <a:gd name="f232" fmla="val 25026"/>
                <a:gd name="f233" fmla="val 5776"/>
                <a:gd name="f234" fmla="val 24921"/>
                <a:gd name="f235" fmla="val 4709"/>
                <a:gd name="f236" fmla="val 23938"/>
                <a:gd name="f237" fmla="val 4291"/>
                <a:gd name="f238" fmla="val 22724"/>
                <a:gd name="f239" fmla="val 3789"/>
                <a:gd name="f240" fmla="val 21636"/>
                <a:gd name="f241" fmla="val 2994"/>
                <a:gd name="f242" fmla="val 20715"/>
                <a:gd name="f243" fmla="val 2219"/>
                <a:gd name="f244" fmla="val 19523"/>
                <a:gd name="f245" fmla="val 1220"/>
                <a:gd name="f246" fmla="val 18551"/>
                <a:gd name="f247" fmla="*/ f0 1 34295"/>
                <a:gd name="f248" fmla="*/ f1 1 18151"/>
                <a:gd name="f249" fmla="val f2"/>
                <a:gd name="f250" fmla="val f3"/>
                <a:gd name="f251" fmla="val f4"/>
                <a:gd name="f252" fmla="+- f251 0 f249"/>
                <a:gd name="f253" fmla="+- f250 0 f249"/>
                <a:gd name="f254" fmla="*/ f253 1 34295"/>
                <a:gd name="f255" fmla="*/ f252 1 18151"/>
                <a:gd name="f256" fmla="*/ f249 1 f254"/>
                <a:gd name="f257" fmla="*/ f250 1 f254"/>
                <a:gd name="f258" fmla="*/ f249 1 f255"/>
                <a:gd name="f259" fmla="*/ f251 1 f255"/>
                <a:gd name="f260" fmla="*/ f256 f247 1"/>
                <a:gd name="f261" fmla="*/ f257 f247 1"/>
                <a:gd name="f262" fmla="*/ f259 f248 1"/>
                <a:gd name="f263" fmla="*/ f258 f2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0" t="f263" r="f261" b="f262"/>
              <a:pathLst>
                <a:path w="34295" h="181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7"/>
                  </a:cubicBezTo>
                  <a:lnTo>
                    <a:pt x="f50" y="f51"/>
                  </a:lnTo>
                  <a:cubicBezTo>
                    <a:pt x="f50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7"/>
                    <a:pt x="f79" y="f80"/>
                    <a:pt x="f81" y="f80"/>
                  </a:cubicBezTo>
                  <a:cubicBezTo>
                    <a:pt x="f82" y="f80"/>
                    <a:pt x="f83" y="f84"/>
                    <a:pt x="f16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02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8" y="f153"/>
                  </a:cubicBezTo>
                  <a:cubicBezTo>
                    <a:pt x="f154" y="f155"/>
                    <a:pt x="f156" y="f157"/>
                    <a:pt x="f128" y="f158"/>
                  </a:cubicBezTo>
                  <a:cubicBezTo>
                    <a:pt x="f159" y="f160"/>
                    <a:pt x="f94" y="f161"/>
                    <a:pt x="f162" y="f163"/>
                  </a:cubicBezTo>
                  <a:cubicBezTo>
                    <a:pt x="f164" y="f165"/>
                    <a:pt x="f166" y="f167"/>
                    <a:pt x="f168" y="f167"/>
                  </a:cubicBezTo>
                  <a:cubicBezTo>
                    <a:pt x="f169" y="f167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55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88"/>
                  </a:cubicBezTo>
                  <a:cubicBezTo>
                    <a:pt x="f190" y="f188"/>
                    <a:pt x="f191" y="f192"/>
                    <a:pt x="f193" y="f153"/>
                  </a:cubicBezTo>
                  <a:cubicBezTo>
                    <a:pt x="f194" y="f195"/>
                    <a:pt x="f196" y="f197"/>
                    <a:pt x="f198" y="f197"/>
                  </a:cubicBezTo>
                  <a:cubicBezTo>
                    <a:pt x="f199" y="f197"/>
                    <a:pt x="f200" y="f201"/>
                    <a:pt x="f202" y="f201"/>
                  </a:cubicBezTo>
                  <a:cubicBezTo>
                    <a:pt x="f203" y="f201"/>
                    <a:pt x="f204" y="f205"/>
                    <a:pt x="f206" y="f207"/>
                  </a:cubicBezTo>
                  <a:cubicBezTo>
                    <a:pt x="f3" y="f53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5"/>
                  </a:cubicBezTo>
                  <a:cubicBezTo>
                    <a:pt x="f217" y="f215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5"/>
                  </a:cubicBezTo>
                  <a:cubicBezTo>
                    <a:pt x="f227" y="f225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237"/>
                  </a:cubicBezTo>
                  <a:cubicBezTo>
                    <a:pt x="f238" y="f239"/>
                    <a:pt x="f240" y="f241"/>
                    <a:pt x="f242" y="f243"/>
                  </a:cubicBezTo>
                  <a:cubicBezTo>
                    <a:pt x="f244" y="f245"/>
                    <a:pt x="f246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Google Shape;116;p5">
              <a:extLst>
                <a:ext uri="{FF2B5EF4-FFF2-40B4-BE49-F238E27FC236}">
                  <a16:creationId xmlns:a16="http://schemas.microsoft.com/office/drawing/2014/main" id="{C348E18A-9BDC-4D22-9E4C-D9394E5B0DCF}"/>
                </a:ext>
              </a:extLst>
            </p:cNvPr>
            <p:cNvSpPr/>
            <p:nvPr/>
          </p:nvSpPr>
          <p:spPr>
            <a:xfrm>
              <a:off x="8445489" y="5642113"/>
              <a:ext cx="135029" cy="77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71"/>
                <a:gd name="f4" fmla="val 3792"/>
                <a:gd name="f5" fmla="val 1"/>
                <a:gd name="f6" fmla="val 1922"/>
                <a:gd name="f7" fmla="val 1847"/>
                <a:gd name="f8" fmla="val 4178"/>
                <a:gd name="f9" fmla="val 3791"/>
                <a:gd name="f10" fmla="val 5508"/>
                <a:gd name="f11" fmla="val 6031"/>
                <a:gd name="f12" fmla="val 6411"/>
                <a:gd name="f13" fmla="val 3490"/>
                <a:gd name="f14" fmla="val 2763"/>
                <a:gd name="f15" fmla="val 4437"/>
                <a:gd name="f16" fmla="val 1717"/>
                <a:gd name="f17" fmla="val 2240"/>
                <a:gd name="f18" fmla="val 796"/>
                <a:gd name="f19" fmla="*/ f0 1 6571"/>
                <a:gd name="f20" fmla="*/ f1 1 379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6571"/>
                <a:gd name="f27" fmla="*/ f24 1 379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571" h="3791">
                  <a:moveTo>
                    <a:pt x="f5" y="f5"/>
                  </a:moveTo>
                  <a:cubicBezTo>
                    <a:pt x="f6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3" y="f14"/>
                  </a:cubicBezTo>
                  <a:cubicBezTo>
                    <a:pt x="f15" y="f16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757A6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Google Shape;117;p5">
              <a:extLst>
                <a:ext uri="{FF2B5EF4-FFF2-40B4-BE49-F238E27FC236}">
                  <a16:creationId xmlns:a16="http://schemas.microsoft.com/office/drawing/2014/main" id="{EB0E7308-A938-496F-81DC-F234AE7E0DDD}"/>
                </a:ext>
              </a:extLst>
            </p:cNvPr>
            <p:cNvSpPr/>
            <p:nvPr/>
          </p:nvSpPr>
          <p:spPr>
            <a:xfrm>
              <a:off x="7008034" y="5132316"/>
              <a:ext cx="1708757" cy="794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151"/>
                <a:gd name="f4" fmla="val 38681"/>
                <a:gd name="f5" fmla="val 10315"/>
                <a:gd name="f6" fmla="val 1"/>
                <a:gd name="f7" fmla="val 6373"/>
                <a:gd name="f8" fmla="val 3442"/>
                <a:gd name="f9" fmla="val 1507"/>
                <a:gd name="f10" fmla="val 2985"/>
                <a:gd name="f11" fmla="val 6779"/>
                <a:gd name="f12" fmla="val 6437"/>
                <a:gd name="f13" fmla="val 3055"/>
                <a:gd name="f14" fmla="val 11082"/>
                <a:gd name="f15" fmla="val 9646"/>
                <a:gd name="f16" fmla="val 15476"/>
                <a:gd name="f17" fmla="val 12136"/>
                <a:gd name="f18" fmla="val 17129"/>
                <a:gd name="f19" fmla="val 16425"/>
                <a:gd name="f20" fmla="val 17045"/>
                <a:gd name="f21" fmla="val 19292"/>
                <a:gd name="f22" fmla="val 18070"/>
                <a:gd name="f23" fmla="val 23100"/>
                <a:gd name="f24" fmla="val 19451"/>
                <a:gd name="f25" fmla="val 24878"/>
                <a:gd name="f26" fmla="val 21063"/>
                <a:gd name="f27" fmla="val 29147"/>
                <a:gd name="f28" fmla="val 21544"/>
                <a:gd name="f29" fmla="val 29766"/>
                <a:gd name="f30" fmla="val 21612"/>
                <a:gd name="f31" fmla="val 30331"/>
                <a:gd name="f32" fmla="val 21642"/>
                <a:gd name="f33" fmla="val 30853"/>
                <a:gd name="f34" fmla="val 34035"/>
                <a:gd name="f35" fmla="val 35662"/>
                <a:gd name="f36" fmla="val 20528"/>
                <a:gd name="f37" fmla="val 38772"/>
                <a:gd name="f38" fmla="val 20079"/>
                <a:gd name="f39" fmla="val 39854"/>
                <a:gd name="f40" fmla="val 19928"/>
                <a:gd name="f41" fmla="val 40889"/>
                <a:gd name="f42" fmla="val 19856"/>
                <a:gd name="f43" fmla="val 41882"/>
                <a:gd name="f44" fmla="val 53366"/>
                <a:gd name="f45" fmla="val 59336"/>
                <a:gd name="f46" fmla="val 29396"/>
                <a:gd name="f47" fmla="val 70429"/>
                <a:gd name="f48" fmla="val 34788"/>
                <a:gd name="f49" fmla="val 74112"/>
                <a:gd name="f50" fmla="val 36567"/>
                <a:gd name="f51" fmla="val 77606"/>
                <a:gd name="f52" fmla="val 37822"/>
                <a:gd name="f53" fmla="val 80933"/>
                <a:gd name="f54" fmla="val 38680"/>
                <a:gd name="f55" fmla="val 81477"/>
                <a:gd name="f56" fmla="val 37697"/>
                <a:gd name="f57" fmla="val 81979"/>
                <a:gd name="f58" fmla="val 36651"/>
                <a:gd name="f59" fmla="val 82481"/>
                <a:gd name="f60" fmla="val 35604"/>
                <a:gd name="f61" fmla="val 82690"/>
                <a:gd name="f62" fmla="val 35165"/>
                <a:gd name="f63" fmla="val 82920"/>
                <a:gd name="f64" fmla="val 34663"/>
                <a:gd name="f65" fmla="val 34140"/>
                <a:gd name="f66" fmla="val 79196"/>
                <a:gd name="f67" fmla="val 32340"/>
                <a:gd name="f68" fmla="val 75283"/>
                <a:gd name="f69" fmla="val 30122"/>
                <a:gd name="f70" fmla="val 71601"/>
                <a:gd name="f71" fmla="val 27591"/>
                <a:gd name="f72" fmla="val 68399"/>
                <a:gd name="f73" fmla="val 25394"/>
                <a:gd name="f74" fmla="val 64884"/>
                <a:gd name="f75" fmla="val 23218"/>
                <a:gd name="f76" fmla="val 62206"/>
                <a:gd name="f77" fmla="val 20309"/>
                <a:gd name="f78" fmla="val 61829"/>
                <a:gd name="f79" fmla="val 19891"/>
                <a:gd name="f80" fmla="val 61495"/>
                <a:gd name="f81" fmla="val 19493"/>
                <a:gd name="f82" fmla="val 61223"/>
                <a:gd name="f83" fmla="val 19075"/>
                <a:gd name="f84" fmla="val 59486"/>
                <a:gd name="f85" fmla="val 18594"/>
                <a:gd name="f86" fmla="val 57728"/>
                <a:gd name="f87" fmla="val 18008"/>
                <a:gd name="f88" fmla="val 55866"/>
                <a:gd name="f89" fmla="val 17359"/>
                <a:gd name="f90" fmla="val 47413"/>
                <a:gd name="f91" fmla="val 15853"/>
                <a:gd name="f92" fmla="val 33059"/>
                <a:gd name="f93" fmla="val 16710"/>
                <a:gd name="f94" fmla="val 27473"/>
                <a:gd name="f95" fmla="val 10036"/>
                <a:gd name="f96" fmla="val 23832"/>
                <a:gd name="f97" fmla="val 5684"/>
                <a:gd name="f98" fmla="val 22807"/>
                <a:gd name="f99" fmla="val 3152"/>
                <a:gd name="f100" fmla="val 16530"/>
                <a:gd name="f101" fmla="val 1101"/>
                <a:gd name="f102" fmla="val 14147"/>
                <a:gd name="f103" fmla="val 318"/>
                <a:gd name="f104" fmla="val 12125"/>
                <a:gd name="f105" fmla="*/ f0 1 83151"/>
                <a:gd name="f106" fmla="*/ f1 1 38681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83151"/>
                <a:gd name="f113" fmla="*/ f110 1 38681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83151" h="38681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118;p5">
              <a:extLst>
                <a:ext uri="{FF2B5EF4-FFF2-40B4-BE49-F238E27FC236}">
                  <a16:creationId xmlns:a16="http://schemas.microsoft.com/office/drawing/2014/main" id="{42201FE5-64F7-4450-9E65-B76DE61109DC}"/>
                </a:ext>
              </a:extLst>
            </p:cNvPr>
            <p:cNvSpPr/>
            <p:nvPr/>
          </p:nvSpPr>
          <p:spPr>
            <a:xfrm>
              <a:off x="7476472" y="4128525"/>
              <a:ext cx="1677091" cy="413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39"/>
                <a:gd name="f4" fmla="val 20133"/>
                <a:gd name="f5" fmla="val 41565"/>
                <a:gd name="f6" fmla="val 1"/>
                <a:gd name="f7" fmla="val 29348"/>
                <a:gd name="f8" fmla="val 19053"/>
                <a:gd name="f9" fmla="val 6517"/>
                <a:gd name="f10" fmla="val 11132"/>
                <a:gd name="f11" fmla="val 10436"/>
                <a:gd name="f12" fmla="val 7324"/>
                <a:gd name="f13" fmla="val 12340"/>
                <a:gd name="f14" fmla="val 15186"/>
                <a:gd name="f15" fmla="val 1528"/>
                <a:gd name="f16" fmla="val 18848"/>
                <a:gd name="f17" fmla="val 1653"/>
                <a:gd name="f18" fmla="val 19141"/>
                <a:gd name="f19" fmla="val 1821"/>
                <a:gd name="f20" fmla="val 19434"/>
                <a:gd name="f21" fmla="val 2009"/>
                <a:gd name="f22" fmla="val 19685"/>
                <a:gd name="f23" fmla="val 6277"/>
                <a:gd name="f24" fmla="val 17529"/>
                <a:gd name="f25" fmla="val 10357"/>
                <a:gd name="f26" fmla="val 14772"/>
                <a:gd name="f27" fmla="val 13073"/>
                <a:gd name="f28" fmla="val 19185"/>
                <a:gd name="f29" fmla="val 10956"/>
                <a:gd name="f30" fmla="val 22486"/>
                <a:gd name="f31" fmla="val 10122"/>
                <a:gd name="f32" fmla="val 25328"/>
                <a:gd name="f33" fmla="val 32122"/>
                <a:gd name="f34" fmla="val 36297"/>
                <a:gd name="f35" fmla="val 14884"/>
                <a:gd name="f36" fmla="val 46785"/>
                <a:gd name="f37" fmla="val 18262"/>
                <a:gd name="f38" fmla="val 50950"/>
                <a:gd name="f39" fmla="val 19605"/>
                <a:gd name="f40" fmla="val 56037"/>
                <a:gd name="f41" fmla="val 61223"/>
                <a:gd name="f42" fmla="val 61613"/>
                <a:gd name="f43" fmla="val 62004"/>
                <a:gd name="f44" fmla="val 20130"/>
                <a:gd name="f45" fmla="val 62395"/>
                <a:gd name="f46" fmla="val 20124"/>
                <a:gd name="f47" fmla="val 61641"/>
                <a:gd name="f48" fmla="val 18366"/>
                <a:gd name="f49" fmla="val 58126"/>
                <a:gd name="f50" fmla="val 15584"/>
                <a:gd name="f51" fmla="val 59716"/>
                <a:gd name="f52" fmla="val 14328"/>
                <a:gd name="f53" fmla="val 60184"/>
                <a:gd name="f54" fmla="val 13963"/>
                <a:gd name="f55" fmla="val 61076"/>
                <a:gd name="f56" fmla="val 13842"/>
                <a:gd name="f57" fmla="val 62166"/>
                <a:gd name="f58" fmla="val 64194"/>
                <a:gd name="f59" fmla="val 66906"/>
                <a:gd name="f60" fmla="val 14259"/>
                <a:gd name="f61" fmla="val 14286"/>
                <a:gd name="f62" fmla="val 9390"/>
                <a:gd name="f63" fmla="val 65952"/>
                <a:gd name="f64" fmla="val 5896"/>
                <a:gd name="f65" fmla="val 57708"/>
                <a:gd name="f66" fmla="val 3385"/>
                <a:gd name="f67" fmla="val 51472"/>
                <a:gd name="f68" fmla="val 1481"/>
                <a:gd name="f69" fmla="val 48045"/>
                <a:gd name="f70" fmla="val 441"/>
                <a:gd name="f71" fmla="val 44740"/>
                <a:gd name="f72" fmla="*/ f0 1 68839"/>
                <a:gd name="f73" fmla="*/ f1 1 20133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68839"/>
                <a:gd name="f80" fmla="*/ f77 1 20133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68839" h="201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14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3" y="f61"/>
                  </a:cubicBezTo>
                  <a:lnTo>
                    <a:pt x="f3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119;p5">
              <a:extLst>
                <a:ext uri="{FF2B5EF4-FFF2-40B4-BE49-F238E27FC236}">
                  <a16:creationId xmlns:a16="http://schemas.microsoft.com/office/drawing/2014/main" id="{4C2BBE21-5E44-4411-B9FD-9E5552F1ACF1}"/>
                </a:ext>
              </a:extLst>
            </p:cNvPr>
            <p:cNvSpPr/>
            <p:nvPr/>
          </p:nvSpPr>
          <p:spPr>
            <a:xfrm>
              <a:off x="3623547" y="4220138"/>
              <a:ext cx="5529980" cy="838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099"/>
                <a:gd name="f4" fmla="val 40798"/>
                <a:gd name="f5" fmla="val 158294"/>
                <a:gd name="f6" fmla="val 34430"/>
                <a:gd name="f7" fmla="val 158306"/>
                <a:gd name="f8" fmla="val 34434"/>
                <a:gd name="f9" fmla="val 158318"/>
                <a:gd name="f10" fmla="val 34437"/>
                <a:gd name="f11" fmla="val 158329"/>
                <a:gd name="f12" fmla="val 34441"/>
                <a:gd name="f13" fmla="val 225588"/>
                <a:gd name="f14" fmla="val 222746"/>
                <a:gd name="f15" fmla="val 219445"/>
                <a:gd name="f16" fmla="val 834"/>
                <a:gd name="f17" fmla="val 215032"/>
                <a:gd name="f18" fmla="val 2951"/>
                <a:gd name="f19" fmla="val 210617"/>
                <a:gd name="f20" fmla="val 5064"/>
                <a:gd name="f21" fmla="val 206537"/>
                <a:gd name="f22" fmla="val 7428"/>
                <a:gd name="f23" fmla="val 202269"/>
                <a:gd name="f24" fmla="val 9563"/>
                <a:gd name="f25" fmla="val 195783"/>
                <a:gd name="f26" fmla="val 12848"/>
                <a:gd name="f27" fmla="val 188836"/>
                <a:gd name="f28" fmla="val 15651"/>
                <a:gd name="f29" fmla="val 179546"/>
                <a:gd name="f30" fmla="val 16467"/>
                <a:gd name="f31" fmla="val 176950"/>
                <a:gd name="f32" fmla="val 16692"/>
                <a:gd name="f33" fmla="val 174289"/>
                <a:gd name="f34" fmla="val 16785"/>
                <a:gd name="f35" fmla="val 171584"/>
                <a:gd name="f36" fmla="val 158244"/>
                <a:gd name="f37" fmla="val 143795"/>
                <a:gd name="f38" fmla="val 14518"/>
                <a:gd name="f39" fmla="val 130419"/>
                <a:gd name="f40" fmla="val 128797"/>
                <a:gd name="f41" fmla="val 127191"/>
                <a:gd name="f42" fmla="val 14551"/>
                <a:gd name="f43" fmla="val 125605"/>
                <a:gd name="f44" fmla="val 14626"/>
                <a:gd name="f45" fmla="val 120332"/>
                <a:gd name="f46" fmla="val 14877"/>
                <a:gd name="f47" fmla="val 114871"/>
                <a:gd name="f48" fmla="val 15400"/>
                <a:gd name="f49" fmla="val 109933"/>
                <a:gd name="f50" fmla="val 16802"/>
                <a:gd name="f51" fmla="val 106408"/>
                <a:gd name="f52" fmla="val 17801"/>
                <a:gd name="f53" fmla="val 102525"/>
                <a:gd name="f54" fmla="val 20407"/>
                <a:gd name="f55" fmla="val 98711"/>
                <a:gd name="f56" fmla="val 98608"/>
                <a:gd name="f57" fmla="val 98506"/>
                <a:gd name="f58" fmla="val 20405"/>
                <a:gd name="f59" fmla="val 98404"/>
                <a:gd name="f60" fmla="val 20401"/>
                <a:gd name="f61" fmla="val 96025"/>
                <a:gd name="f62" fmla="val 20311"/>
                <a:gd name="f63" fmla="val 94172"/>
                <a:gd name="f64" fmla="val 20193"/>
                <a:gd name="f65" fmla="val 92356"/>
                <a:gd name="f66" fmla="val 90353"/>
                <a:gd name="f67" fmla="val 88396"/>
                <a:gd name="f68" fmla="val 20337"/>
                <a:gd name="f69" fmla="val 85829"/>
                <a:gd name="f70" fmla="val 20819"/>
                <a:gd name="f71" fmla="val 80577"/>
                <a:gd name="f72" fmla="val 21803"/>
                <a:gd name="f73" fmla="val 75786"/>
                <a:gd name="f74" fmla="val 23268"/>
                <a:gd name="f75" fmla="val 70994"/>
                <a:gd name="f76" fmla="val 25109"/>
                <a:gd name="f77" fmla="val 68348"/>
                <a:gd name="f78" fmla="val 26130"/>
                <a:gd name="f79" fmla="val 65124"/>
                <a:gd name="f80" fmla="val 26496"/>
                <a:gd name="f81" fmla="val 61631"/>
                <a:gd name="f82" fmla="val 52779"/>
                <a:gd name="f83" fmla="val 42201"/>
                <a:gd name="f84" fmla="val 24145"/>
                <a:gd name="f85" fmla="val 34921"/>
                <a:gd name="f86" fmla="val 34830"/>
                <a:gd name="f87" fmla="val 34740"/>
                <a:gd name="f88" fmla="val 24146"/>
                <a:gd name="f89" fmla="val 34650"/>
                <a:gd name="f90" fmla="val 33248"/>
                <a:gd name="f91" fmla="val 24167"/>
                <a:gd name="f92" fmla="val 31741"/>
                <a:gd name="f93" fmla="val 24607"/>
                <a:gd name="f94" fmla="val 30423"/>
                <a:gd name="f95" fmla="val 24941"/>
                <a:gd name="f96" fmla="val 26239"/>
                <a:gd name="f97" fmla="val 26029"/>
                <a:gd name="f98" fmla="val 21970"/>
                <a:gd name="f99" fmla="val 27348"/>
                <a:gd name="f100" fmla="val 18099"/>
                <a:gd name="f101" fmla="val 29001"/>
                <a:gd name="f102" fmla="val 16237"/>
                <a:gd name="f103" fmla="val 29796"/>
                <a:gd name="f104" fmla="val 14291"/>
                <a:gd name="f105" fmla="val 30444"/>
                <a:gd name="f106" fmla="val 12701"/>
                <a:gd name="f107" fmla="val 31574"/>
                <a:gd name="f108" fmla="val 10713"/>
                <a:gd name="f109" fmla="val 32955"/>
                <a:gd name="f110" fmla="val 8140"/>
                <a:gd name="f111" fmla="val 33520"/>
                <a:gd name="f112" fmla="val 6047"/>
                <a:gd name="f113" fmla="val 34755"/>
                <a:gd name="f114" fmla="val 4959"/>
                <a:gd name="f115" fmla="val 35403"/>
                <a:gd name="f116" fmla="val 3850"/>
                <a:gd name="f117" fmla="val 35968"/>
                <a:gd name="f118" fmla="val 2616"/>
                <a:gd name="f119" fmla="val 36449"/>
                <a:gd name="f120" fmla="val 1925"/>
                <a:gd name="f121" fmla="val 36721"/>
                <a:gd name="f122" fmla="val 231"/>
                <a:gd name="f123" fmla="val 37119"/>
                <a:gd name="f124" fmla="val 105"/>
                <a:gd name="f125" fmla="val 37851"/>
                <a:gd name="f126" fmla="val 38625"/>
                <a:gd name="f127" fmla="val 1549"/>
                <a:gd name="f128" fmla="val 39065"/>
                <a:gd name="f129" fmla="val 2281"/>
                <a:gd name="f130" fmla="val 39190"/>
                <a:gd name="f131" fmla="val 2593"/>
                <a:gd name="f132" fmla="val 39247"/>
                <a:gd name="f133" fmla="val 2900"/>
                <a:gd name="f134" fmla="val 39275"/>
                <a:gd name="f135" fmla="val 3202"/>
                <a:gd name="f136" fmla="val 4014"/>
                <a:gd name="f137" fmla="val 4786"/>
                <a:gd name="f138" fmla="val 39075"/>
                <a:gd name="f139" fmla="val 5503"/>
                <a:gd name="f140" fmla="val 38709"/>
                <a:gd name="f141" fmla="val 6319"/>
                <a:gd name="f142" fmla="val 38312"/>
                <a:gd name="f143" fmla="val 6905"/>
                <a:gd name="f144" fmla="val 37914"/>
                <a:gd name="f145" fmla="val 7889"/>
                <a:gd name="f146" fmla="val 37830"/>
                <a:gd name="f147" fmla="val 8977"/>
                <a:gd name="f148" fmla="val 37726"/>
                <a:gd name="f149" fmla="val 10065"/>
                <a:gd name="f150" fmla="val 11132"/>
                <a:gd name="f151" fmla="val 37517"/>
                <a:gd name="f152" fmla="val 12345"/>
                <a:gd name="f153" fmla="val 12994"/>
                <a:gd name="f154" fmla="val 36073"/>
                <a:gd name="f155" fmla="val 14228"/>
                <a:gd name="f156" fmla="val 35696"/>
                <a:gd name="f157" fmla="val 14835"/>
                <a:gd name="f158" fmla="val 35529"/>
                <a:gd name="f159" fmla="val 15484"/>
                <a:gd name="f160" fmla="val 35508"/>
                <a:gd name="f161" fmla="val 16091"/>
                <a:gd name="f162" fmla="val 35340"/>
                <a:gd name="f163" fmla="val 16907"/>
                <a:gd name="f164" fmla="val 35131"/>
                <a:gd name="f165" fmla="val 17744"/>
                <a:gd name="f166" fmla="val 34922"/>
                <a:gd name="f167" fmla="val 18581"/>
                <a:gd name="f168" fmla="val 19095"/>
                <a:gd name="f169" fmla="val 34666"/>
                <a:gd name="f170" fmla="val 19689"/>
                <a:gd name="f171" fmla="val 34596"/>
                <a:gd name="f172" fmla="val 20281"/>
                <a:gd name="f173" fmla="val 21084"/>
                <a:gd name="f174" fmla="val 21882"/>
                <a:gd name="f175" fmla="val 34725"/>
                <a:gd name="f176" fmla="val 22472"/>
                <a:gd name="f177" fmla="val 35110"/>
                <a:gd name="f178" fmla="val 23602"/>
                <a:gd name="f179" fmla="val 35864"/>
                <a:gd name="f180" fmla="val 22807"/>
                <a:gd name="f181" fmla="val 36868"/>
                <a:gd name="f182" fmla="val 22138"/>
                <a:gd name="f183" fmla="val 37621"/>
                <a:gd name="f184" fmla="val 21614"/>
                <a:gd name="f185" fmla="val 38228"/>
                <a:gd name="f186" fmla="val 20254"/>
                <a:gd name="f187" fmla="val 39693"/>
                <a:gd name="f188" fmla="val 21301"/>
                <a:gd name="f189" fmla="val 40467"/>
                <a:gd name="f190" fmla="val 21624"/>
                <a:gd name="f191" fmla="val 40702"/>
                <a:gd name="f192" fmla="val 22025"/>
                <a:gd name="f193" fmla="val 40797"/>
                <a:gd name="f194" fmla="val 22463"/>
                <a:gd name="f195" fmla="val 23894"/>
                <a:gd name="f196" fmla="val 25724"/>
                <a:gd name="f197" fmla="val 39781"/>
                <a:gd name="f198" fmla="val 26573"/>
                <a:gd name="f199" fmla="val 39316"/>
                <a:gd name="f200" fmla="val 31511"/>
                <a:gd name="f201" fmla="val 36575"/>
                <a:gd name="f202" fmla="val 35989"/>
                <a:gd name="f203" fmla="val 32516"/>
                <a:gd name="f204" fmla="val 41806"/>
                <a:gd name="f205" fmla="val 30905"/>
                <a:gd name="f206" fmla="val 42949"/>
                <a:gd name="f207" fmla="val 30594"/>
                <a:gd name="f208" fmla="val 44232"/>
                <a:gd name="f209" fmla="val 30424"/>
                <a:gd name="f210" fmla="val 45477"/>
                <a:gd name="f211" fmla="val 45827"/>
                <a:gd name="f212" fmla="val 46174"/>
                <a:gd name="f213" fmla="val 30438"/>
                <a:gd name="f214" fmla="val 46514"/>
                <a:gd name="f215" fmla="val 30465"/>
                <a:gd name="f216" fmla="val 48167"/>
                <a:gd name="f217" fmla="val 30612"/>
                <a:gd name="f218" fmla="val 49380"/>
                <a:gd name="f219" fmla="val 30863"/>
                <a:gd name="f220" fmla="val 50217"/>
                <a:gd name="f221" fmla="val 31219"/>
                <a:gd name="f222" fmla="val 53962"/>
                <a:gd name="f223" fmla="val 33039"/>
                <a:gd name="f224" fmla="val 49317"/>
                <a:gd name="f225" fmla="val 37349"/>
                <a:gd name="f226" fmla="val 52268"/>
                <a:gd name="f227" fmla="val 38270"/>
                <a:gd name="f228" fmla="val 53380"/>
                <a:gd name="f229" fmla="val 38600"/>
                <a:gd name="f230" fmla="val 54511"/>
                <a:gd name="f231" fmla="val 38734"/>
                <a:gd name="f232" fmla="val 55659"/>
                <a:gd name="f233" fmla="val 60255"/>
                <a:gd name="f234" fmla="val 65126"/>
                <a:gd name="f235" fmla="val 36588"/>
                <a:gd name="f236" fmla="val 70199"/>
                <a:gd name="f237" fmla="val 36303"/>
                <a:gd name="f238" fmla="val 71078"/>
                <a:gd name="f239" fmla="val 71894"/>
                <a:gd name="f240" fmla="val 36345"/>
                <a:gd name="f241" fmla="val 72689"/>
                <a:gd name="f242" fmla="val 75535"/>
                <a:gd name="f243" fmla="val 78171"/>
                <a:gd name="f244" fmla="val 35320"/>
                <a:gd name="f245" fmla="val 80975"/>
                <a:gd name="f246" fmla="val 94180"/>
                <a:gd name="f247" fmla="val 34136"/>
                <a:gd name="f248" fmla="val 108002"/>
                <a:gd name="f249" fmla="val 33126"/>
                <a:gd name="f250" fmla="val 121343"/>
                <a:gd name="f251" fmla="val 122334"/>
                <a:gd name="f252" fmla="val 123322"/>
                <a:gd name="f253" fmla="val 33132"/>
                <a:gd name="f254" fmla="val 124308"/>
                <a:gd name="f255" fmla="val 33143"/>
                <a:gd name="f256" fmla="val 124458"/>
                <a:gd name="f257" fmla="val 33145"/>
                <a:gd name="f258" fmla="val 124607"/>
                <a:gd name="f259" fmla="val 33146"/>
                <a:gd name="f260" fmla="val 124756"/>
                <a:gd name="f261" fmla="val 129223"/>
                <a:gd name="f262" fmla="val 133277"/>
                <a:gd name="f263" fmla="val 32539"/>
                <a:gd name="f264" fmla="val 137469"/>
                <a:gd name="f265" fmla="val 31365"/>
                <a:gd name="f266" fmla="val 138384"/>
                <a:gd name="f267" fmla="val 31104"/>
                <a:gd name="f268" fmla="val 139342"/>
                <a:gd name="f269" fmla="val 30992"/>
                <a:gd name="f270" fmla="val 140319"/>
                <a:gd name="f271" fmla="val 143808"/>
                <a:gd name="f272" fmla="val 147534"/>
                <a:gd name="f273" fmla="val 32418"/>
                <a:gd name="f274" fmla="val 150378"/>
                <a:gd name="f275" fmla="val 33562"/>
                <a:gd name="f276" fmla="val 151571"/>
                <a:gd name="f277" fmla="val 34064"/>
                <a:gd name="f278" fmla="val 152910"/>
                <a:gd name="f279" fmla="val 34336"/>
                <a:gd name="f280" fmla="val 154249"/>
                <a:gd name="f281" fmla="val 34483"/>
                <a:gd name="f282" fmla="val 154388"/>
                <a:gd name="f283" fmla="val 34499"/>
                <a:gd name="f284" fmla="val 154546"/>
                <a:gd name="f285" fmla="val 34506"/>
                <a:gd name="f286" fmla="val 154716"/>
                <a:gd name="f287" fmla="val 155535"/>
                <a:gd name="f288" fmla="val 156657"/>
                <a:gd name="f289" fmla="val 34350"/>
                <a:gd name="f290" fmla="val 157500"/>
                <a:gd name="f291" fmla="val 157813"/>
                <a:gd name="f292" fmla="val 158087"/>
                <a:gd name="f293" fmla="val 34372"/>
                <a:gd name="f294" fmla="val 158097"/>
                <a:gd name="f295" fmla="val 34371"/>
                <a:gd name="f296" fmla="val 157898"/>
                <a:gd name="f297" fmla="val 34312"/>
                <a:gd name="f298" fmla="val 157681"/>
                <a:gd name="f299" fmla="val 34252"/>
                <a:gd name="f300" fmla="val 156216"/>
                <a:gd name="f301" fmla="val 30214"/>
                <a:gd name="f302" fmla="val 160108"/>
                <a:gd name="f303" fmla="val 28938"/>
                <a:gd name="f304" fmla="val 164565"/>
                <a:gd name="f305" fmla="val 160987"/>
                <a:gd name="f306" fmla="val 161510"/>
                <a:gd name="f307" fmla="val 23435"/>
                <a:gd name="f308" fmla="val 162661"/>
                <a:gd name="f309" fmla="val 22096"/>
                <a:gd name="f310" fmla="val 163752"/>
                <a:gd name="f311" fmla="val 20816"/>
                <a:gd name="f312" fmla="val 165054"/>
                <a:gd name="f313" fmla="val 20388"/>
                <a:gd name="f314" fmla="val 166476"/>
                <a:gd name="f315" fmla="val 167890"/>
                <a:gd name="f316" fmla="val 169424"/>
                <a:gd name="f317" fmla="val 20810"/>
                <a:gd name="f318" fmla="val 170988"/>
                <a:gd name="f319" fmla="val 21238"/>
                <a:gd name="f320" fmla="val 172892"/>
                <a:gd name="f321" fmla="val 21761"/>
                <a:gd name="f322" fmla="val 174733"/>
                <a:gd name="f323" fmla="val 22514"/>
                <a:gd name="f324" fmla="val 176679"/>
                <a:gd name="f325" fmla="val 22912"/>
                <a:gd name="f326" fmla="val 177457"/>
                <a:gd name="f327" fmla="val 23075"/>
                <a:gd name="f328" fmla="val 178022"/>
                <a:gd name="f329" fmla="val 23141"/>
                <a:gd name="f330" fmla="val 178499"/>
                <a:gd name="f331" fmla="val 179549"/>
                <a:gd name="f332" fmla="val 180169"/>
                <a:gd name="f333" fmla="val 22823"/>
                <a:gd name="f334" fmla="val 181680"/>
                <a:gd name="f335" fmla="val 22535"/>
                <a:gd name="f336" fmla="val 182873"/>
                <a:gd name="f337" fmla="val 22303"/>
                <a:gd name="f338" fmla="val 184222"/>
                <a:gd name="f339" fmla="val 22180"/>
                <a:gd name="f340" fmla="val 185594"/>
                <a:gd name="f341" fmla="val 187689"/>
                <a:gd name="f342" fmla="val 189837"/>
                <a:gd name="f343" fmla="val 22468"/>
                <a:gd name="f344" fmla="val 191556"/>
                <a:gd name="f345" fmla="val 23100"/>
                <a:gd name="f346" fmla="val 193983"/>
                <a:gd name="f347" fmla="val 23979"/>
                <a:gd name="f348" fmla="val 195385"/>
                <a:gd name="f349" fmla="val 25025"/>
                <a:gd name="f350" fmla="val 198210"/>
                <a:gd name="f351" fmla="val 25255"/>
                <a:gd name="f352" fmla="val 198567"/>
                <a:gd name="f353" fmla="val 25284"/>
                <a:gd name="f354" fmla="val 198910"/>
                <a:gd name="f355" fmla="val 25297"/>
                <a:gd name="f356" fmla="val 199241"/>
                <a:gd name="f357" fmla="val 202048"/>
                <a:gd name="f358" fmla="val 203995"/>
                <a:gd name="f359" fmla="val 24355"/>
                <a:gd name="f360" fmla="val 206747"/>
                <a:gd name="f361" fmla="val 24000"/>
                <a:gd name="f362" fmla="val 207196"/>
                <a:gd name="f363" fmla="val 23939"/>
                <a:gd name="f364" fmla="val 207942"/>
                <a:gd name="f365" fmla="val 23898"/>
                <a:gd name="f366" fmla="val 208812"/>
                <a:gd name="f367" fmla="val 211227"/>
                <a:gd name="f368" fmla="val 214601"/>
                <a:gd name="f369" fmla="val 24209"/>
                <a:gd name="f370" fmla="val 215263"/>
                <a:gd name="f371" fmla="val 217020"/>
                <a:gd name="f372" fmla="val 28017"/>
                <a:gd name="f373" fmla="val 208379"/>
                <a:gd name="f374" fmla="val 29649"/>
                <a:gd name="f375" fmla="val 211371"/>
                <a:gd name="f376" fmla="val 212117"/>
                <a:gd name="f377" fmla="val 33789"/>
                <a:gd name="f378" fmla="val 213506"/>
                <a:gd name="f379" fmla="val 33976"/>
                <a:gd name="f380" fmla="val 215007"/>
                <a:gd name="f381" fmla="val 216226"/>
                <a:gd name="f382" fmla="val 217518"/>
                <a:gd name="f383" fmla="val 33853"/>
                <a:gd name="f384" fmla="val 218600"/>
                <a:gd name="f385" fmla="val 219061"/>
                <a:gd name="f386" fmla="val 219483"/>
                <a:gd name="f387" fmla="val 33875"/>
                <a:gd name="f388" fmla="val 219845"/>
                <a:gd name="f389" fmla="val 33939"/>
                <a:gd name="f390" fmla="val 222460"/>
                <a:gd name="f391" fmla="val 34399"/>
                <a:gd name="f392" fmla="val 224427"/>
                <a:gd name="f393" fmla="val 35905"/>
                <a:gd name="f394" fmla="val 226896"/>
                <a:gd name="f395" fmla="val 36659"/>
                <a:gd name="f396" fmla="val 228630"/>
                <a:gd name="f397" fmla="val 37192"/>
                <a:gd name="f398" fmla="val 230855"/>
                <a:gd name="f399" fmla="val 37506"/>
                <a:gd name="f400" fmla="val 233129"/>
                <a:gd name="f401" fmla="val 237634"/>
                <a:gd name="f402" fmla="val 242328"/>
                <a:gd name="f403" fmla="val 36272"/>
                <a:gd name="f404" fmla="val 243760"/>
                <a:gd name="f405" fmla="val 33060"/>
                <a:gd name="f406" fmla="val 245443"/>
                <a:gd name="f407" fmla="val 29294"/>
                <a:gd name="f408" fmla="val 243971"/>
                <a:gd name="f409" fmla="val 24815"/>
                <a:gd name="f410" fmla="val 248728"/>
                <a:gd name="f411" fmla="val 250182"/>
                <a:gd name="f412" fmla="val 252217"/>
                <a:gd name="f413" fmla="val 25233"/>
                <a:gd name="f414" fmla="val 255101"/>
                <a:gd name="f415" fmla="val 26218"/>
                <a:gd name="f416" fmla="val 259914"/>
                <a:gd name="f417" fmla="val 27850"/>
                <a:gd name="f418" fmla="val 264496"/>
                <a:gd name="f419" fmla="val 29817"/>
                <a:gd name="f420" fmla="val 31763"/>
                <a:gd name="f421" fmla="val 9646"/>
                <a:gd name="f422" fmla="val 267404"/>
                <a:gd name="f423" fmla="val 9793"/>
                <a:gd name="f424" fmla="val 265688"/>
                <a:gd name="f425" fmla="val 9897"/>
                <a:gd name="f426" fmla="val 263952"/>
                <a:gd name="f427" fmla="val 9960"/>
                <a:gd name="f428" fmla="val 263533"/>
                <a:gd name="f429" fmla="val 9981"/>
                <a:gd name="f430" fmla="val 263094"/>
                <a:gd name="f431" fmla="val 262655"/>
                <a:gd name="f432" fmla="val 10002"/>
                <a:gd name="f433" fmla="val 262264"/>
                <a:gd name="f434" fmla="val 10008"/>
                <a:gd name="f435" fmla="val 261873"/>
                <a:gd name="f436" fmla="val 10011"/>
                <a:gd name="f437" fmla="val 261483"/>
                <a:gd name="f438" fmla="val 256297"/>
                <a:gd name="f439" fmla="val 251210"/>
                <a:gd name="f440" fmla="val 9483"/>
                <a:gd name="f441" fmla="val 247045"/>
                <a:gd name="f442" fmla="val 236557"/>
                <a:gd name="f443" fmla="val 4762"/>
                <a:gd name="f444" fmla="val 232382"/>
                <a:gd name="f445" fmla="*/ f0 1 269099"/>
                <a:gd name="f446" fmla="*/ f1 1 40798"/>
                <a:gd name="f447" fmla="val f2"/>
                <a:gd name="f448" fmla="val f3"/>
                <a:gd name="f449" fmla="val f4"/>
                <a:gd name="f450" fmla="+- f449 0 f447"/>
                <a:gd name="f451" fmla="+- f448 0 f447"/>
                <a:gd name="f452" fmla="*/ f451 1 269099"/>
                <a:gd name="f453" fmla="*/ f450 1 40798"/>
                <a:gd name="f454" fmla="*/ f447 1 f452"/>
                <a:gd name="f455" fmla="*/ f448 1 f452"/>
                <a:gd name="f456" fmla="*/ f447 1 f453"/>
                <a:gd name="f457" fmla="*/ f449 1 f453"/>
                <a:gd name="f458" fmla="*/ f454 f445 1"/>
                <a:gd name="f459" fmla="*/ f455 f445 1"/>
                <a:gd name="f460" fmla="*/ f457 f446 1"/>
                <a:gd name="f461" fmla="*/ f456 f4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8" t="f461" r="f459" b="f460"/>
              <a:pathLst>
                <a:path w="269099" h="40798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88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2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4"/>
                  </a:cubicBezTo>
                  <a:cubicBezTo>
                    <a:pt x="f136" y="f134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25"/>
                    <a:pt x="f150" y="f151"/>
                  </a:cubicBezTo>
                  <a:cubicBezTo>
                    <a:pt x="f152" y="f123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13"/>
                  </a:cubicBezTo>
                  <a:cubicBezTo>
                    <a:pt x="f168" y="f169"/>
                    <a:pt x="f170" y="f171"/>
                    <a:pt x="f172" y="f171"/>
                  </a:cubicBezTo>
                  <a:cubicBezTo>
                    <a:pt x="f173" y="f171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3"/>
                  </a:cubicBezTo>
                  <a:cubicBezTo>
                    <a:pt x="f195" y="f193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09"/>
                  </a:cubicBezTo>
                  <a:cubicBezTo>
                    <a:pt x="f211" y="f209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1"/>
                  </a:cubicBezTo>
                  <a:cubicBezTo>
                    <a:pt x="f233" y="f231"/>
                    <a:pt x="f234" y="f235"/>
                    <a:pt x="f236" y="f237"/>
                  </a:cubicBezTo>
                  <a:cubicBezTo>
                    <a:pt x="f238" y="f237"/>
                    <a:pt x="f239" y="f240"/>
                    <a:pt x="f241" y="f240"/>
                  </a:cubicBezTo>
                  <a:cubicBezTo>
                    <a:pt x="f242" y="f237"/>
                    <a:pt x="f243" y="f244"/>
                    <a:pt x="f245" y="f177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59"/>
                  </a:cubicBezTo>
                  <a:cubicBezTo>
                    <a:pt x="f261" y="f259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69"/>
                  </a:cubicBezTo>
                  <a:cubicBezTo>
                    <a:pt x="f271" y="f269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5"/>
                  </a:cubicBezTo>
                  <a:cubicBezTo>
                    <a:pt x="f287" y="f285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5" y="f6"/>
                  </a:cubicBezTo>
                  <a:lnTo>
                    <a:pt x="f5" y="f6"/>
                  </a:ln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3"/>
                  </a:cubicBezTo>
                  <a:cubicBezTo>
                    <a:pt x="f305" y="f303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3"/>
                  </a:cubicBezTo>
                  <a:cubicBezTo>
                    <a:pt x="f315" y="f313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29"/>
                  </a:cubicBezTo>
                  <a:cubicBezTo>
                    <a:pt x="f331" y="f329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39"/>
                  </a:cubicBezTo>
                  <a:cubicBezTo>
                    <a:pt x="f341" y="f339"/>
                    <a:pt x="f342" y="f343"/>
                    <a:pt x="f344" y="f345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5"/>
                  </a:cubicBezTo>
                  <a:cubicBezTo>
                    <a:pt x="f357" y="f355"/>
                    <a:pt x="f358" y="f359"/>
                    <a:pt x="f360" y="f361"/>
                  </a:cubicBezTo>
                  <a:cubicBezTo>
                    <a:pt x="f362" y="f363"/>
                    <a:pt x="f364" y="f365"/>
                    <a:pt x="f366" y="f365"/>
                  </a:cubicBezTo>
                  <a:cubicBezTo>
                    <a:pt x="f367" y="f365"/>
                    <a:pt x="f368" y="f369"/>
                    <a:pt x="f370" y="f351"/>
                  </a:cubicBezTo>
                  <a:cubicBezTo>
                    <a:pt x="f371" y="f372"/>
                    <a:pt x="f373" y="f374"/>
                    <a:pt x="f375" y="f109"/>
                  </a:cubicBezTo>
                  <a:cubicBezTo>
                    <a:pt x="f376" y="f377"/>
                    <a:pt x="f378" y="f379"/>
                    <a:pt x="f380" y="f379"/>
                  </a:cubicBezTo>
                  <a:cubicBezTo>
                    <a:pt x="f381" y="f379"/>
                    <a:pt x="f382" y="f383"/>
                    <a:pt x="f384" y="f383"/>
                  </a:cubicBezTo>
                  <a:cubicBezTo>
                    <a:pt x="f385" y="f383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399"/>
                  </a:cubicBezTo>
                  <a:cubicBezTo>
                    <a:pt x="f401" y="f399"/>
                    <a:pt x="f402" y="f403"/>
                    <a:pt x="f404" y="f405"/>
                  </a:cubicBezTo>
                  <a:cubicBezTo>
                    <a:pt x="f406" y="f407"/>
                    <a:pt x="f408" y="f409"/>
                    <a:pt x="f410" y="f409"/>
                  </a:cubicBezTo>
                  <a:cubicBezTo>
                    <a:pt x="f411" y="f409"/>
                    <a:pt x="f412" y="f413"/>
                    <a:pt x="f414" y="f415"/>
                  </a:cubicBezTo>
                  <a:cubicBezTo>
                    <a:pt x="f416" y="f417"/>
                    <a:pt x="f418" y="f419"/>
                    <a:pt x="f3" y="f420"/>
                  </a:cubicBezTo>
                  <a:lnTo>
                    <a:pt x="f3" y="f421"/>
                  </a:lnTo>
                  <a:cubicBezTo>
                    <a:pt x="f422" y="f423"/>
                    <a:pt x="f424" y="f425"/>
                    <a:pt x="f426" y="f427"/>
                  </a:cubicBezTo>
                  <a:cubicBezTo>
                    <a:pt x="f428" y="f429"/>
                    <a:pt x="f430" y="f429"/>
                    <a:pt x="f431" y="f432"/>
                  </a:cubicBezTo>
                  <a:cubicBezTo>
                    <a:pt x="f433" y="f434"/>
                    <a:pt x="f435" y="f436"/>
                    <a:pt x="f437" y="f436"/>
                  </a:cubicBezTo>
                  <a:cubicBezTo>
                    <a:pt x="f438" y="f436"/>
                    <a:pt x="f439" y="f440"/>
                    <a:pt x="f441" y="f110"/>
                  </a:cubicBezTo>
                  <a:cubicBezTo>
                    <a:pt x="f442" y="f443"/>
                    <a:pt x="f444" y="f2"/>
                    <a:pt x="f13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120;p5">
              <a:extLst>
                <a:ext uri="{FF2B5EF4-FFF2-40B4-BE49-F238E27FC236}">
                  <a16:creationId xmlns:a16="http://schemas.microsoft.com/office/drawing/2014/main" id="{C1A8B3A2-D85D-495D-96F8-1F0B393DB70D}"/>
                </a:ext>
              </a:extLst>
            </p:cNvPr>
            <p:cNvSpPr/>
            <p:nvPr/>
          </p:nvSpPr>
          <p:spPr>
            <a:xfrm>
              <a:off x="5909721" y="4804906"/>
              <a:ext cx="3249055" cy="1126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105"/>
                <a:gd name="f4" fmla="val 54807"/>
                <a:gd name="f5" fmla="val 51970"/>
                <a:gd name="f6" fmla="val 49709"/>
                <a:gd name="f7" fmla="val 47663"/>
                <a:gd name="f8" fmla="val 445"/>
                <a:gd name="f9" fmla="val 46225"/>
                <a:gd name="f10" fmla="val 1571"/>
                <a:gd name="f11" fmla="val 45368"/>
                <a:gd name="f12" fmla="val 2240"/>
                <a:gd name="f13" fmla="val 44991"/>
                <a:gd name="f14" fmla="val 3391"/>
                <a:gd name="f15" fmla="val 43840"/>
                <a:gd name="f16" fmla="val 3831"/>
                <a:gd name="f17" fmla="val 43517"/>
                <a:gd name="f18" fmla="val 3949"/>
                <a:gd name="f19" fmla="val 43180"/>
                <a:gd name="f20" fmla="val 3986"/>
                <a:gd name="f21" fmla="val 42839"/>
                <a:gd name="f22" fmla="val 42274"/>
                <a:gd name="f23" fmla="val 41694"/>
                <a:gd name="f24" fmla="val 3885"/>
                <a:gd name="f25" fmla="val 41135"/>
                <a:gd name="f26" fmla="val 40895"/>
                <a:gd name="f27" fmla="val 40659"/>
                <a:gd name="f28" fmla="val 3903"/>
                <a:gd name="f29" fmla="val 40430"/>
                <a:gd name="f30" fmla="val 3956"/>
                <a:gd name="f31" fmla="val 36161"/>
                <a:gd name="f32" fmla="val 4898"/>
                <a:gd name="f33" fmla="val 39802"/>
                <a:gd name="f34" fmla="val 6509"/>
                <a:gd name="f35" fmla="val 42627"/>
                <a:gd name="f36" fmla="val 6593"/>
                <a:gd name="f37" fmla="val 42785"/>
                <a:gd name="f38" fmla="val 6597"/>
                <a:gd name="f39" fmla="val 42949"/>
                <a:gd name="f40" fmla="val 6599"/>
                <a:gd name="f41" fmla="val 43118"/>
                <a:gd name="f42" fmla="val 44100"/>
                <a:gd name="f43" fmla="val 45248"/>
                <a:gd name="f44" fmla="val 6536"/>
                <a:gd name="f45" fmla="val 46388"/>
                <a:gd name="f46" fmla="val 47902"/>
                <a:gd name="f47" fmla="val 49405"/>
                <a:gd name="f48" fmla="val 6646"/>
                <a:gd name="f49" fmla="val 50494"/>
                <a:gd name="f50" fmla="val 7157"/>
                <a:gd name="f51" fmla="val 52733"/>
                <a:gd name="f52" fmla="val 8246"/>
                <a:gd name="f53" fmla="val 50452"/>
                <a:gd name="f54" fmla="val 10547"/>
                <a:gd name="f55" fmla="val 48569"/>
                <a:gd name="f56" fmla="val 10735"/>
                <a:gd name="f57" fmla="val 48485"/>
                <a:gd name="f58" fmla="val 10743"/>
                <a:gd name="f59" fmla="val 48403"/>
                <a:gd name="f60" fmla="val 10746"/>
                <a:gd name="f61" fmla="val 48322"/>
                <a:gd name="f62" fmla="val 47453"/>
                <a:gd name="f63" fmla="val 46737"/>
                <a:gd name="f64" fmla="val 10360"/>
                <a:gd name="f65" fmla="val 45933"/>
                <a:gd name="f66" fmla="val 10150"/>
                <a:gd name="f67" fmla="val 44363"/>
                <a:gd name="f68" fmla="val 9710"/>
                <a:gd name="f69" fmla="val 42752"/>
                <a:gd name="f70" fmla="val 9626"/>
                <a:gd name="f71" fmla="val 41120"/>
                <a:gd name="f72" fmla="val 9501"/>
                <a:gd name="f73" fmla="val 40776"/>
                <a:gd name="f74" fmla="val 9470"/>
                <a:gd name="f75" fmla="val 40436"/>
                <a:gd name="f76" fmla="val 9456"/>
                <a:gd name="f77" fmla="val 40101"/>
                <a:gd name="f78" fmla="val 36772"/>
                <a:gd name="f79" fmla="val 33867"/>
                <a:gd name="f80" fmla="val 10854"/>
                <a:gd name="f81" fmla="val 30616"/>
                <a:gd name="f82" fmla="val 11405"/>
                <a:gd name="f83" fmla="val 28932"/>
                <a:gd name="f84" fmla="val 11691"/>
                <a:gd name="f85" fmla="val 27464"/>
                <a:gd name="f86" fmla="val 12168"/>
                <a:gd name="f87" fmla="val 25820"/>
                <a:gd name="f88" fmla="val 25423"/>
                <a:gd name="f89" fmla="val 25014"/>
                <a:gd name="f90" fmla="val 12140"/>
                <a:gd name="f91" fmla="val 24590"/>
                <a:gd name="f92" fmla="val 12075"/>
                <a:gd name="f93" fmla="val 21241"/>
                <a:gd name="f94" fmla="val 11545"/>
                <a:gd name="f95" fmla="val 12413"/>
                <a:gd name="f96" fmla="val 8689"/>
                <a:gd name="f97" fmla="val 6619"/>
                <a:gd name="f98" fmla="val 2568"/>
                <a:gd name="f99" fmla="val 10085"/>
                <a:gd name="f100" fmla="val 1826"/>
                <a:gd name="f101" fmla="val 14648"/>
                <a:gd name="f102" fmla="val 2597"/>
                <a:gd name="f103" fmla="val 14833"/>
                <a:gd name="f104" fmla="val 3317"/>
                <a:gd name="f105" fmla="val 14907"/>
                <a:gd name="f106" fmla="val 4003"/>
                <a:gd name="f107" fmla="val 6749"/>
                <a:gd name="f108" fmla="val 8961"/>
                <a:gd name="f109" fmla="val 13723"/>
                <a:gd name="f110" fmla="val 11839"/>
                <a:gd name="f111" fmla="val 12317"/>
                <a:gd name="f112" fmla="val 12813"/>
                <a:gd name="f113" fmla="val 13756"/>
                <a:gd name="f114" fmla="val 13334"/>
                <a:gd name="f115" fmla="val 13832"/>
                <a:gd name="f116" fmla="val 17330"/>
                <a:gd name="f117" fmla="val 14397"/>
                <a:gd name="f118" fmla="val 21013"/>
                <a:gd name="f119" fmla="val 15841"/>
                <a:gd name="f120" fmla="val 24925"/>
                <a:gd name="f121" fmla="val 16636"/>
                <a:gd name="f122" fmla="val 28524"/>
                <a:gd name="f123" fmla="val 17368"/>
                <a:gd name="f124" fmla="val 29026"/>
                <a:gd name="f125" fmla="val 19963"/>
                <a:gd name="f126" fmla="val 30386"/>
                <a:gd name="f127" fmla="val 22202"/>
                <a:gd name="f128" fmla="val 32123"/>
                <a:gd name="f129" fmla="val 25089"/>
                <a:gd name="f130" fmla="val 34676"/>
                <a:gd name="f131" fmla="val 26261"/>
                <a:gd name="f132" fmla="val 38735"/>
                <a:gd name="f133" fmla="val 26407"/>
                <a:gd name="f134" fmla="val 39249"/>
                <a:gd name="f135" fmla="val 26423"/>
                <a:gd name="f136" fmla="val 39791"/>
                <a:gd name="f137" fmla="val 26431"/>
                <a:gd name="f138" fmla="val 40353"/>
                <a:gd name="f139" fmla="val 44299"/>
                <a:gd name="f140" fmla="val 49243"/>
                <a:gd name="f141" fmla="val 26013"/>
                <a:gd name="f142" fmla="val 52503"/>
                <a:gd name="f143" fmla="val 24712"/>
                <a:gd name="f144" fmla="val 53967"/>
                <a:gd name="f145" fmla="val 24106"/>
                <a:gd name="f146" fmla="val 55264"/>
                <a:gd name="f147" fmla="val 23206"/>
                <a:gd name="f148" fmla="val 56645"/>
                <a:gd name="f149" fmla="val 22411"/>
                <a:gd name="f150" fmla="val 58495"/>
                <a:gd name="f151" fmla="val 21348"/>
                <a:gd name="f152" fmla="val 61233"/>
                <a:gd name="f153" fmla="val 19712"/>
                <a:gd name="f154" fmla="val 63710"/>
                <a:gd name="f155" fmla="val 63867"/>
                <a:gd name="f156" fmla="val 64023"/>
                <a:gd name="f157" fmla="val 19719"/>
                <a:gd name="f158" fmla="val 64178"/>
                <a:gd name="f159" fmla="val 19733"/>
                <a:gd name="f160" fmla="val 65433"/>
                <a:gd name="f161" fmla="val 19837"/>
                <a:gd name="f162" fmla="val 66605"/>
                <a:gd name="f163" fmla="val 20298"/>
                <a:gd name="f164" fmla="val 67923"/>
                <a:gd name="f165" fmla="val 20402"/>
                <a:gd name="f166" fmla="val 69765"/>
                <a:gd name="f167" fmla="val 20549"/>
                <a:gd name="f168" fmla="val 71459"/>
                <a:gd name="f169" fmla="val 20883"/>
                <a:gd name="f170" fmla="val 73196"/>
                <a:gd name="f171" fmla="val 21448"/>
                <a:gd name="f172" fmla="val 79473"/>
                <a:gd name="f173" fmla="val 23499"/>
                <a:gd name="f174" fmla="val 80477"/>
                <a:gd name="f175" fmla="val 26031"/>
                <a:gd name="f176" fmla="val 84118"/>
                <a:gd name="f177" fmla="val 30383"/>
                <a:gd name="f178" fmla="val 86148"/>
                <a:gd name="f179" fmla="val 32789"/>
                <a:gd name="f180" fmla="val 89203"/>
                <a:gd name="f181" fmla="val 34065"/>
                <a:gd name="f182" fmla="val 92592"/>
                <a:gd name="f183" fmla="val 34860"/>
                <a:gd name="f184" fmla="val 95542"/>
                <a:gd name="f185" fmla="val 35551"/>
                <a:gd name="f186" fmla="val 97384"/>
                <a:gd name="f187" fmla="val 36932"/>
                <a:gd name="f188" fmla="val 100187"/>
                <a:gd name="f189" fmla="val 38104"/>
                <a:gd name="f190" fmla="val 103159"/>
                <a:gd name="f191" fmla="val 39338"/>
                <a:gd name="f192" fmla="val 105502"/>
                <a:gd name="f193" fmla="val 40970"/>
                <a:gd name="f194" fmla="val 108243"/>
                <a:gd name="f195" fmla="val 42456"/>
                <a:gd name="f196" fmla="val 110566"/>
                <a:gd name="f197" fmla="val 43711"/>
                <a:gd name="f198" fmla="val 113369"/>
                <a:gd name="f199" fmla="val 43899"/>
                <a:gd name="f200" fmla="val 115671"/>
                <a:gd name="f201" fmla="val 45134"/>
                <a:gd name="f202" fmla="val 117617"/>
                <a:gd name="f203" fmla="val 46159"/>
                <a:gd name="f204" fmla="val 119542"/>
                <a:gd name="f205" fmla="val 46598"/>
                <a:gd name="f206" fmla="val 121843"/>
                <a:gd name="f207" fmla="val 46891"/>
                <a:gd name="f208" fmla="val 125087"/>
                <a:gd name="f209" fmla="val 47310"/>
                <a:gd name="f210" fmla="val 128393"/>
                <a:gd name="f211" fmla="val 47289"/>
                <a:gd name="f212" fmla="val 131406"/>
                <a:gd name="f213" fmla="val 48063"/>
                <a:gd name="f214" fmla="val 131782"/>
                <a:gd name="f215" fmla="val 48168"/>
                <a:gd name="f216" fmla="val 132180"/>
                <a:gd name="f217" fmla="val 48272"/>
                <a:gd name="f218" fmla="val 132556"/>
                <a:gd name="f219" fmla="val 48398"/>
                <a:gd name="f220" fmla="val 134774"/>
                <a:gd name="f221" fmla="val 49172"/>
                <a:gd name="f222" fmla="val 136846"/>
                <a:gd name="f223" fmla="val 49402"/>
                <a:gd name="f224" fmla="val 139147"/>
                <a:gd name="f225" fmla="val 49904"/>
                <a:gd name="f226" fmla="val 142468"/>
                <a:gd name="f227" fmla="val 50625"/>
                <a:gd name="f228" fmla="val 145196"/>
                <a:gd name="f229" fmla="val 148410"/>
                <a:gd name="f230" fmla="val 148558"/>
                <a:gd name="f231" fmla="val 148706"/>
                <a:gd name="f232" fmla="val 54798"/>
                <a:gd name="f233" fmla="val 148856"/>
                <a:gd name="f234" fmla="val 54780"/>
                <a:gd name="f235" fmla="val 152245"/>
                <a:gd name="f236" fmla="val 54382"/>
                <a:gd name="f237" fmla="val 155761"/>
                <a:gd name="f238" fmla="val 49256"/>
                <a:gd name="f239" fmla="val 157058"/>
                <a:gd name="f240" fmla="val 47038"/>
                <a:gd name="f241" fmla="val 158041"/>
                <a:gd name="f242" fmla="val 45385"/>
                <a:gd name="f243" fmla="val 157874"/>
                <a:gd name="f244" fmla="val 43627"/>
                <a:gd name="f245" fmla="val 157853"/>
                <a:gd name="f246" fmla="val 41828"/>
                <a:gd name="f247" fmla="val 157811"/>
                <a:gd name="f248" fmla="val 36953"/>
                <a:gd name="f249" fmla="val 32057"/>
                <a:gd name="f250" fmla="val 27181"/>
                <a:gd name="f251" fmla="val 26888"/>
                <a:gd name="f252" fmla="val 158104"/>
                <a:gd name="f253" fmla="val 23352"/>
                <a:gd name="f254" fmla="val 23290"/>
                <a:gd name="f255" fmla="val 154003"/>
                <a:gd name="f256" fmla="val 22306"/>
                <a:gd name="f257" fmla="val 150111"/>
                <a:gd name="f258" fmla="val 146240"/>
                <a:gd name="f259" fmla="val 19858"/>
                <a:gd name="f260" fmla="val 142564"/>
                <a:gd name="f261" fmla="val 18894"/>
                <a:gd name="f262" fmla="val 139181"/>
                <a:gd name="f263" fmla="val 18329"/>
                <a:gd name="f264" fmla="val 136142"/>
                <a:gd name="f265" fmla="val 132193"/>
                <a:gd name="f266" fmla="val 128826"/>
                <a:gd name="f267" fmla="val 19283"/>
                <a:gd name="f268" fmla="val 126154"/>
                <a:gd name="f269" fmla="val 21553"/>
                <a:gd name="f270" fmla="val 122717"/>
                <a:gd name="f271" fmla="val 24498"/>
                <a:gd name="f272" fmla="val 120853"/>
                <a:gd name="f273" fmla="val 27091"/>
                <a:gd name="f274" fmla="val 115551"/>
                <a:gd name="f275" fmla="val 114525"/>
                <a:gd name="f276" fmla="val 113370"/>
                <a:gd name="f277" fmla="val 26994"/>
                <a:gd name="f278" fmla="val 112051"/>
                <a:gd name="f279" fmla="val 26784"/>
                <a:gd name="f280" fmla="val 102782"/>
                <a:gd name="f281" fmla="val 25277"/>
                <a:gd name="f282" fmla="val 92822"/>
                <a:gd name="f283" fmla="val 21386"/>
                <a:gd name="f284" fmla="val 83804"/>
                <a:gd name="f285" fmla="val 17075"/>
                <a:gd name="f286" fmla="val 76083"/>
                <a:gd name="f287" fmla="val 13414"/>
                <a:gd name="f288" fmla="val 72547"/>
                <a:gd name="f289" fmla="val 7932"/>
                <a:gd name="f290" fmla="val 65684"/>
                <a:gd name="f291" fmla="val 62739"/>
                <a:gd name="f292" fmla="val 2072"/>
                <a:gd name="f293" fmla="val 56852"/>
                <a:gd name="f294" fmla="*/ f0 1 158105"/>
                <a:gd name="f295" fmla="*/ f1 1 54807"/>
                <a:gd name="f296" fmla="val f2"/>
                <a:gd name="f297" fmla="val f3"/>
                <a:gd name="f298" fmla="val f4"/>
                <a:gd name="f299" fmla="+- f298 0 f296"/>
                <a:gd name="f300" fmla="+- f297 0 f296"/>
                <a:gd name="f301" fmla="*/ f300 1 158105"/>
                <a:gd name="f302" fmla="*/ f299 1 54807"/>
                <a:gd name="f303" fmla="*/ f296 1 f301"/>
                <a:gd name="f304" fmla="*/ f297 1 f301"/>
                <a:gd name="f305" fmla="*/ f296 1 f302"/>
                <a:gd name="f306" fmla="*/ f298 1 f302"/>
                <a:gd name="f307" fmla="*/ f303 f294 1"/>
                <a:gd name="f308" fmla="*/ f304 f294 1"/>
                <a:gd name="f309" fmla="*/ f306 f295 1"/>
                <a:gd name="f310" fmla="*/ f305 f2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7" t="f310" r="f308" b="f309"/>
              <a:pathLst>
                <a:path w="158105" h="548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7"/>
                  </a:cubicBezTo>
                  <a:cubicBezTo>
                    <a:pt x="f139" y="f137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3"/>
                  </a:cubicBezTo>
                  <a:cubicBezTo>
                    <a:pt x="f155" y="f153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4"/>
                    <a:pt x="f229" y="f4"/>
                  </a:cubicBezTo>
                  <a:cubicBezTo>
                    <a:pt x="f230" y="f4"/>
                    <a:pt x="f231" y="f232"/>
                    <a:pt x="f233" y="f234"/>
                  </a:cubicBezTo>
                  <a:cubicBezTo>
                    <a:pt x="f235" y="f236"/>
                    <a:pt x="f237" y="f238"/>
                    <a:pt x="f239" y="f240"/>
                  </a:cubicBez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5" y="f249"/>
                    <a:pt x="f245" y="f250"/>
                  </a:cubicBezTo>
                  <a:cubicBezTo>
                    <a:pt x="f245" y="f251"/>
                    <a:pt x="f252" y="f253"/>
                    <a:pt x="f245" y="f254"/>
                  </a:cubicBezTo>
                  <a:cubicBezTo>
                    <a:pt x="f255" y="f256"/>
                    <a:pt x="f257" y="f169"/>
                    <a:pt x="f258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3"/>
                  </a:cubicBezTo>
                  <a:cubicBezTo>
                    <a:pt x="f275" y="f273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16"/>
                  </a:cubicBezTo>
                  <a:cubicBezTo>
                    <a:pt x="f291" y="f292"/>
                    <a:pt x="f29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121;p5">
              <a:extLst>
                <a:ext uri="{FF2B5EF4-FFF2-40B4-BE49-F238E27FC236}">
                  <a16:creationId xmlns:a16="http://schemas.microsoft.com/office/drawing/2014/main" id="{88DEFEC6-E175-41F3-9559-EF5582BF03A4}"/>
                </a:ext>
              </a:extLst>
            </p:cNvPr>
            <p:cNvSpPr/>
            <p:nvPr/>
          </p:nvSpPr>
          <p:spPr>
            <a:xfrm>
              <a:off x="5419200" y="4974811"/>
              <a:ext cx="1440271" cy="3702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122;p5">
              <a:extLst>
                <a:ext uri="{FF2B5EF4-FFF2-40B4-BE49-F238E27FC236}">
                  <a16:creationId xmlns:a16="http://schemas.microsoft.com/office/drawing/2014/main" id="{683C69E0-AD93-4FE9-9193-A77E46404372}"/>
                </a:ext>
              </a:extLst>
            </p:cNvPr>
            <p:cNvSpPr/>
            <p:nvPr/>
          </p:nvSpPr>
          <p:spPr>
            <a:xfrm>
              <a:off x="4592327" y="4392000"/>
              <a:ext cx="1786655" cy="433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42"/>
                <a:gd name="f4" fmla="val 21093"/>
                <a:gd name="f5" fmla="val 37198"/>
                <a:gd name="f6" fmla="val 34498"/>
                <a:gd name="f7" fmla="val 31728"/>
                <a:gd name="f8" fmla="val 377"/>
                <a:gd name="f9" fmla="val 29189"/>
                <a:gd name="f10" fmla="val 718"/>
                <a:gd name="f11" fmla="val 25548"/>
                <a:gd name="f12" fmla="val 1221"/>
                <a:gd name="f13" fmla="val 14605"/>
                <a:gd name="f14" fmla="val 5133"/>
                <a:gd name="f15" fmla="val 7909"/>
                <a:gd name="f16" fmla="val 9297"/>
                <a:gd name="f17" fmla="val 2825"/>
                <a:gd name="f18" fmla="val 12456"/>
                <a:gd name="f19" fmla="val 16348"/>
                <a:gd name="f20" fmla="val 7240"/>
                <a:gd name="f21" fmla="val 18524"/>
                <a:gd name="f22" fmla="val 11694"/>
                <a:gd name="f23" fmla="val 19868"/>
                <a:gd name="f24" fmla="val 16154"/>
                <a:gd name="f25" fmla="val 21092"/>
                <a:gd name="f26" fmla="val 20529"/>
                <a:gd name="f27" fmla="val 23717"/>
                <a:gd name="f28" fmla="val 26860"/>
                <a:gd name="f29" fmla="val 20442"/>
                <a:gd name="f30" fmla="val 29921"/>
                <a:gd name="f31" fmla="val 18713"/>
                <a:gd name="f32" fmla="val 35196"/>
                <a:gd name="f33" fmla="val 15733"/>
                <a:gd name="f34" fmla="val 39987"/>
                <a:gd name="f35" fmla="val 12123"/>
                <a:gd name="f36" fmla="val 46322"/>
                <a:gd name="f37" fmla="val 47550"/>
                <a:gd name="f38" fmla="val 48837"/>
                <a:gd name="f39" fmla="val 12259"/>
                <a:gd name="f40" fmla="val 50196"/>
                <a:gd name="f41" fmla="val 12561"/>
                <a:gd name="f42" fmla="val 53970"/>
                <a:gd name="f43" fmla="val 13396"/>
                <a:gd name="f44" fmla="val 56580"/>
                <a:gd name="f45" fmla="val 14325"/>
                <a:gd name="f46" fmla="val 60359"/>
                <a:gd name="f47" fmla="val 60938"/>
                <a:gd name="f48" fmla="val 61544"/>
                <a:gd name="f49" fmla="val 14303"/>
                <a:gd name="f50" fmla="val 62185"/>
                <a:gd name="f51" fmla="val 14256"/>
                <a:gd name="f52" fmla="val 66566"/>
                <a:gd name="f53" fmla="val 13916"/>
                <a:gd name="f54" fmla="val 70775"/>
                <a:gd name="f55" fmla="val 12868"/>
                <a:gd name="f56" fmla="val 75177"/>
                <a:gd name="f57" fmla="val 75380"/>
                <a:gd name="f58" fmla="val 75582"/>
                <a:gd name="f59" fmla="val 12870"/>
                <a:gd name="f60" fmla="val 75786"/>
                <a:gd name="f61" fmla="val 12875"/>
                <a:gd name="f62" fmla="val 75953"/>
                <a:gd name="f63" fmla="val 12877"/>
                <a:gd name="f64" fmla="val 76189"/>
                <a:gd name="f65" fmla="val 12879"/>
                <a:gd name="f66" fmla="val 76474"/>
                <a:gd name="f67" fmla="val 79285"/>
                <a:gd name="f68" fmla="val 86941"/>
                <a:gd name="f69" fmla="val 12640"/>
                <a:gd name="f70" fmla="val 82439"/>
                <a:gd name="f71" fmla="val 82385"/>
                <a:gd name="f72" fmla="val 9255"/>
                <a:gd name="f73" fmla="val 82204"/>
                <a:gd name="f74" fmla="val 9237"/>
                <a:gd name="f75" fmla="val 81923"/>
                <a:gd name="f76" fmla="val 80267"/>
                <a:gd name="f77" fmla="val 75111"/>
                <a:gd name="f78" fmla="val 9856"/>
                <a:gd name="f79" fmla="val 71535"/>
                <a:gd name="f80" fmla="val 67804"/>
                <a:gd name="f81" fmla="val 65792"/>
                <a:gd name="f82" fmla="val 9183"/>
                <a:gd name="f83" fmla="val 71266"/>
                <a:gd name="f84" fmla="val 6430"/>
                <a:gd name="f85" fmla="val 73526"/>
                <a:gd name="f86" fmla="val 5301"/>
                <a:gd name="f87" fmla="val 79322"/>
                <a:gd name="f88" fmla="val 4736"/>
                <a:gd name="f89" fmla="val 75555"/>
                <a:gd name="f90" fmla="val 2246"/>
                <a:gd name="f91" fmla="val 74781"/>
                <a:gd name="f92" fmla="val 1733"/>
                <a:gd name="f93" fmla="val 72961"/>
                <a:gd name="f94" fmla="val 1629"/>
                <a:gd name="f95" fmla="val 71080"/>
                <a:gd name="f96" fmla="val 69783"/>
                <a:gd name="f97" fmla="val 68458"/>
                <a:gd name="f98" fmla="val 1678"/>
                <a:gd name="f99" fmla="val 67427"/>
                <a:gd name="f100" fmla="val 66963"/>
                <a:gd name="f101" fmla="val 66559"/>
                <a:gd name="f102" fmla="val 1668"/>
                <a:gd name="f103" fmla="val 66244"/>
                <a:gd name="f104" fmla="val 1639"/>
                <a:gd name="f105" fmla="val 64085"/>
                <a:gd name="f106" fmla="val 1424"/>
                <a:gd name="f107" fmla="val 62306"/>
                <a:gd name="f108" fmla="val 958"/>
                <a:gd name="f109" fmla="val 60486"/>
                <a:gd name="f110" fmla="val 59290"/>
                <a:gd name="f111" fmla="val 58076"/>
                <a:gd name="f112" fmla="val 1159"/>
                <a:gd name="f113" fmla="val 56724"/>
                <a:gd name="f114" fmla="val 1765"/>
                <a:gd name="f115" fmla="val 54627"/>
                <a:gd name="f116" fmla="val 2701"/>
                <a:gd name="f117" fmla="val 54021"/>
                <a:gd name="f118" fmla="val 4961"/>
                <a:gd name="f119" fmla="val 51443"/>
                <a:gd name="f120" fmla="val 51140"/>
                <a:gd name="f121" fmla="val 50810"/>
                <a:gd name="f122" fmla="val 4929"/>
                <a:gd name="f123" fmla="val 50447"/>
                <a:gd name="f124" fmla="val 4861"/>
                <a:gd name="f125" fmla="val 46890"/>
                <a:gd name="f126" fmla="val 4192"/>
                <a:gd name="f127" fmla="val 45195"/>
                <a:gd name="f128" fmla="val 1137"/>
                <a:gd name="f129" fmla="val 41408"/>
                <a:gd name="f130" fmla="val 384"/>
                <a:gd name="f131" fmla="val 40055"/>
                <a:gd name="f132" fmla="val 107"/>
                <a:gd name="f133" fmla="val 38637"/>
                <a:gd name="f134" fmla="*/ f0 1 86942"/>
                <a:gd name="f135" fmla="*/ f1 1 21093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6942"/>
                <a:gd name="f142" fmla="*/ f139 1 21093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6942" h="210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16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98"/>
                  </a:cubicBezTo>
                  <a:cubicBezTo>
                    <a:pt x="f100" y="f98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123;p5">
              <a:extLst>
                <a:ext uri="{FF2B5EF4-FFF2-40B4-BE49-F238E27FC236}">
                  <a16:creationId xmlns:a16="http://schemas.microsoft.com/office/drawing/2014/main" id="{D655A9F5-3678-4FEE-97D5-C0140D21B1B2}"/>
                </a:ext>
              </a:extLst>
            </p:cNvPr>
            <p:cNvSpPr/>
            <p:nvPr/>
          </p:nvSpPr>
          <p:spPr>
            <a:xfrm>
              <a:off x="849660" y="4552770"/>
              <a:ext cx="4259439" cy="1106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2"/>
                <a:gd name="f4" fmla="val 53868"/>
                <a:gd name="f5" fmla="val 5019"/>
                <a:gd name="f6" fmla="val 1"/>
                <a:gd name="f7" fmla="val 4943"/>
                <a:gd name="f8" fmla="val 4867"/>
                <a:gd name="f9" fmla="val 3"/>
                <a:gd name="f10" fmla="val 4792"/>
                <a:gd name="f11" fmla="val 9"/>
                <a:gd name="f12" fmla="val 365"/>
                <a:gd name="f13" fmla="val 6110"/>
                <a:gd name="f14" fmla="val 2269"/>
                <a:gd name="f15" fmla="val 7554"/>
                <a:gd name="f16" fmla="val 2750"/>
                <a:gd name="f17" fmla="val 10550"/>
                <a:gd name="f18" fmla="val 3749"/>
                <a:gd name="f19" fmla="val 13282"/>
                <a:gd name="f20" fmla="val 4152"/>
                <a:gd name="f21" fmla="val 15960"/>
                <a:gd name="f22" fmla="val 5276"/>
                <a:gd name="f23" fmla="val 16259"/>
                <a:gd name="f24" fmla="val 6096"/>
                <a:gd name="f25" fmla="val 17026"/>
                <a:gd name="f26" fmla="val 6165"/>
                <a:gd name="f27" fmla="val 18748"/>
                <a:gd name="f28" fmla="val 7040"/>
                <a:gd name="f29" fmla="val 19372"/>
                <a:gd name="f30" fmla="val 7361"/>
                <a:gd name="f31" fmla="val 19898"/>
                <a:gd name="f32" fmla="val 7715"/>
                <a:gd name="f33" fmla="val 20381"/>
                <a:gd name="f34" fmla="val 8070"/>
                <a:gd name="f35" fmla="val 20951"/>
                <a:gd name="f36" fmla="val 8563"/>
                <a:gd name="f37" fmla="val 21482"/>
                <a:gd name="f38" fmla="val 9033"/>
                <a:gd name="f39" fmla="val 22075"/>
                <a:gd name="f40" fmla="val 9425"/>
                <a:gd name="f41" fmla="val 21660"/>
                <a:gd name="f42" fmla="val 9035"/>
                <a:gd name="f43" fmla="val 22727"/>
                <a:gd name="f44" fmla="val 9813"/>
                <a:gd name="f45" fmla="val 23834"/>
                <a:gd name="f46" fmla="val 10422"/>
                <a:gd name="f47" fmla="val 25709"/>
                <a:gd name="f48" fmla="val 25962"/>
                <a:gd name="f49" fmla="val 26228"/>
                <a:gd name="f50" fmla="val 10411"/>
                <a:gd name="f51" fmla="val 26510"/>
                <a:gd name="f52" fmla="val 10387"/>
                <a:gd name="f53" fmla="val 26970"/>
                <a:gd name="f54" fmla="val 10348"/>
                <a:gd name="f55" fmla="val 27443"/>
                <a:gd name="f56" fmla="val 10328"/>
                <a:gd name="f57" fmla="val 27926"/>
                <a:gd name="f58" fmla="val 35317"/>
                <a:gd name="f59" fmla="val 45193"/>
                <a:gd name="f60" fmla="val 14826"/>
                <a:gd name="f61" fmla="val 49317"/>
                <a:gd name="f62" fmla="val 19029"/>
                <a:gd name="f63" fmla="val 55866"/>
                <a:gd name="f64" fmla="val 25724"/>
                <a:gd name="f65" fmla="val 69739"/>
                <a:gd name="f66" fmla="val 33927"/>
                <a:gd name="f67" fmla="val 80933"/>
                <a:gd name="f68" fmla="val 35140"/>
                <a:gd name="f69" fmla="val 81553"/>
                <a:gd name="f70" fmla="val 35208"/>
                <a:gd name="f71" fmla="val 82117"/>
                <a:gd name="f72" fmla="val 35238"/>
                <a:gd name="f73" fmla="val 82639"/>
                <a:gd name="f74" fmla="val 85816"/>
                <a:gd name="f75" fmla="val 87431"/>
                <a:gd name="f76" fmla="val 34128"/>
                <a:gd name="f77" fmla="val 90558"/>
                <a:gd name="f78" fmla="val 33696"/>
                <a:gd name="f79" fmla="val 91651"/>
                <a:gd name="f80" fmla="val 33542"/>
                <a:gd name="f81" fmla="val 92695"/>
                <a:gd name="f82" fmla="val 33469"/>
                <a:gd name="f83" fmla="val 93697"/>
                <a:gd name="f84" fmla="val 105162"/>
                <a:gd name="f85" fmla="val 111132"/>
                <a:gd name="f86" fmla="val 42997"/>
                <a:gd name="f87" fmla="val 122215"/>
                <a:gd name="f88" fmla="val 48385"/>
                <a:gd name="f89" fmla="val 130937"/>
                <a:gd name="f90" fmla="val 52618"/>
                <a:gd name="f91" fmla="val 138558"/>
                <a:gd name="f92" fmla="val 145740"/>
                <a:gd name="f93" fmla="val 156087"/>
                <a:gd name="f94" fmla="val 165520"/>
                <a:gd name="f95" fmla="val 51275"/>
                <a:gd name="f96" fmla="val 176015"/>
                <a:gd name="f97" fmla="val 179190"/>
                <a:gd name="f98" fmla="val 182462"/>
                <a:gd name="f99" fmla="val 51512"/>
                <a:gd name="f100" fmla="val 185886"/>
                <a:gd name="f101" fmla="val 52130"/>
                <a:gd name="f102" fmla="val 189010"/>
                <a:gd name="f103" fmla="val 52699"/>
                <a:gd name="f104" fmla="val 193835"/>
                <a:gd name="f105" fmla="val 53512"/>
                <a:gd name="f106" fmla="val 197692"/>
                <a:gd name="f107" fmla="val 203625"/>
                <a:gd name="f108" fmla="val 51590"/>
                <a:gd name="f109" fmla="val 198942"/>
                <a:gd name="f110" fmla="val 43907"/>
                <a:gd name="f111" fmla="val 194917"/>
                <a:gd name="f112" fmla="val 40181"/>
                <a:gd name="f113" fmla="val 190922"/>
                <a:gd name="f114" fmla="val 39019"/>
                <a:gd name="f115" fmla="val 186983"/>
                <a:gd name="f116" fmla="val 180443"/>
                <a:gd name="f117" fmla="val 174056"/>
                <a:gd name="f118" fmla="val 42224"/>
                <a:gd name="f119" fmla="val 167946"/>
                <a:gd name="f120" fmla="val 167424"/>
                <a:gd name="f121" fmla="val 166903"/>
                <a:gd name="f122" fmla="val 42200"/>
                <a:gd name="f123" fmla="val 166385"/>
                <a:gd name="f124" fmla="val 42150"/>
                <a:gd name="f125" fmla="val 153673"/>
                <a:gd name="f126" fmla="val 40856"/>
                <a:gd name="f127" fmla="val 142777"/>
                <a:gd name="f128" fmla="val 34488"/>
                <a:gd name="f129" fmla="val 129907"/>
                <a:gd name="f130" fmla="val 129452"/>
                <a:gd name="f131" fmla="val 128994"/>
                <a:gd name="f132" fmla="val 34496"/>
                <a:gd name="f133" fmla="val 128534"/>
                <a:gd name="f134" fmla="val 34512"/>
                <a:gd name="f135" fmla="val 127967"/>
                <a:gd name="f136" fmla="val 34531"/>
                <a:gd name="f137" fmla="val 127402"/>
                <a:gd name="f138" fmla="val 34541"/>
                <a:gd name="f139" fmla="val 126840"/>
                <a:gd name="f140" fmla="val 121188"/>
                <a:gd name="f141" fmla="val 115813"/>
                <a:gd name="f142" fmla="val 33595"/>
                <a:gd name="f143" fmla="val 110561"/>
                <a:gd name="f144" fmla="val 31939"/>
                <a:gd name="f145" fmla="val 105120"/>
                <a:gd name="f146" fmla="val 30202"/>
                <a:gd name="f147" fmla="val 100559"/>
                <a:gd name="f148" fmla="val 27147"/>
                <a:gd name="f149" fmla="val 95244"/>
                <a:gd name="f150" fmla="val 25515"/>
                <a:gd name="f151" fmla="val 93571"/>
                <a:gd name="f152" fmla="val 25013"/>
                <a:gd name="f153" fmla="val 91164"/>
                <a:gd name="f154" fmla="val 25473"/>
                <a:gd name="f155" fmla="val 89574"/>
                <a:gd name="f156" fmla="val 24657"/>
                <a:gd name="f157" fmla="val 88612"/>
                <a:gd name="f158" fmla="val 24176"/>
                <a:gd name="f159" fmla="val 88758"/>
                <a:gd name="f160" fmla="val 23276"/>
                <a:gd name="f161" fmla="val 87733"/>
                <a:gd name="f162" fmla="val 22837"/>
                <a:gd name="f163" fmla="val 87379"/>
                <a:gd name="f164" fmla="val 22688"/>
                <a:gd name="f165" fmla="val 86902"/>
                <a:gd name="f166" fmla="val 22663"/>
                <a:gd name="f167" fmla="val 86402"/>
                <a:gd name="f168" fmla="val 86152"/>
                <a:gd name="f169" fmla="val 85896"/>
                <a:gd name="f170" fmla="val 22670"/>
                <a:gd name="f171" fmla="val 85647"/>
                <a:gd name="f172" fmla="val 85273"/>
                <a:gd name="f173" fmla="val 84915"/>
                <a:gd name="f174" fmla="val 22656"/>
                <a:gd name="f175" fmla="val 84615"/>
                <a:gd name="f176" fmla="val 22586"/>
                <a:gd name="f177" fmla="val 81958"/>
                <a:gd name="f178" fmla="val 22000"/>
                <a:gd name="f179" fmla="val 78171"/>
                <a:gd name="f180" fmla="val 21519"/>
                <a:gd name="f181" fmla="val 76999"/>
                <a:gd name="f182" fmla="val 19426"/>
                <a:gd name="f183" fmla="val 75409"/>
                <a:gd name="f184" fmla="val 16602"/>
                <a:gd name="f185" fmla="val 75911"/>
                <a:gd name="f186" fmla="val 13965"/>
                <a:gd name="f187" fmla="val 72187"/>
                <a:gd name="f188" fmla="val 12082"/>
                <a:gd name="f189" fmla="val 72103"/>
                <a:gd name="f190" fmla="val 12040"/>
                <a:gd name="f191" fmla="val 72019"/>
                <a:gd name="f192" fmla="val 11999"/>
                <a:gd name="f193" fmla="val 71956"/>
                <a:gd name="f194" fmla="val 11957"/>
                <a:gd name="f195" fmla="val 69016"/>
                <a:gd name="f196" fmla="val 10581"/>
                <a:gd name="f197" fmla="val 65980"/>
                <a:gd name="f198" fmla="val 8752"/>
                <a:gd name="f199" fmla="val 62921"/>
                <a:gd name="f200" fmla="val 61931"/>
                <a:gd name="f201" fmla="val 60939"/>
                <a:gd name="f202" fmla="val 8944"/>
                <a:gd name="f203" fmla="val 59946"/>
                <a:gd name="f204" fmla="val 9404"/>
                <a:gd name="f205" fmla="val 57711"/>
                <a:gd name="f206" fmla="val 10460"/>
                <a:gd name="f207" fmla="val 55440"/>
                <a:gd name="f208" fmla="val 10950"/>
                <a:gd name="f209" fmla="val 52991"/>
                <a:gd name="f210" fmla="val 51704"/>
                <a:gd name="f211" fmla="val 50367"/>
                <a:gd name="f212" fmla="val 10814"/>
                <a:gd name="f213" fmla="val 48961"/>
                <a:gd name="f214" fmla="val 10555"/>
                <a:gd name="f215" fmla="val 46785"/>
                <a:gd name="f216" fmla="val 10136"/>
                <a:gd name="f217" fmla="val 45195"/>
                <a:gd name="f218" fmla="val 8818"/>
                <a:gd name="f219" fmla="val 42935"/>
                <a:gd name="f220" fmla="val 8651"/>
                <a:gd name="f221" fmla="val 42687"/>
                <a:gd name="f222" fmla="val 8629"/>
                <a:gd name="f223" fmla="val 42444"/>
                <a:gd name="f224" fmla="val 8620"/>
                <a:gd name="f225" fmla="val 42205"/>
                <a:gd name="f226" fmla="val 40780"/>
                <a:gd name="f227" fmla="val 39485"/>
                <a:gd name="f228" fmla="val 38134"/>
                <a:gd name="f229" fmla="val 37488"/>
                <a:gd name="f230" fmla="val 36828"/>
                <a:gd name="f231" fmla="val 8870"/>
                <a:gd name="f232" fmla="val 36135"/>
                <a:gd name="f233" fmla="val 34545"/>
                <a:gd name="f234" fmla="val 8170"/>
                <a:gd name="f235" fmla="val 33603"/>
                <a:gd name="f236" fmla="val 6726"/>
                <a:gd name="f237" fmla="val 32034"/>
                <a:gd name="f238" fmla="val 6328"/>
                <a:gd name="f239" fmla="val 31753"/>
                <a:gd name="f240" fmla="val 6259"/>
                <a:gd name="f241" fmla="val 31476"/>
                <a:gd name="f242" fmla="val 6231"/>
                <a:gd name="f243" fmla="val 31202"/>
                <a:gd name="f244" fmla="val 30187"/>
                <a:gd name="f245" fmla="val 29214"/>
                <a:gd name="f246" fmla="val 6608"/>
                <a:gd name="f247" fmla="val 28205"/>
                <a:gd name="f248" fmla="val 27848"/>
                <a:gd name="f249" fmla="val 27487"/>
                <a:gd name="f250" fmla="val 6561"/>
                <a:gd name="f251" fmla="val 27117"/>
                <a:gd name="f252" fmla="val 6433"/>
                <a:gd name="f253" fmla="val 26531"/>
                <a:gd name="f254" fmla="val 6224"/>
                <a:gd name="f255" fmla="val 24418"/>
                <a:gd name="f256" fmla="val 4445"/>
                <a:gd name="f257" fmla="val 24104"/>
                <a:gd name="f258" fmla="val 4006"/>
                <a:gd name="f259" fmla="val 23476"/>
                <a:gd name="f260" fmla="val 3190"/>
                <a:gd name="f261" fmla="val 24585"/>
                <a:gd name="f262" fmla="val 1495"/>
                <a:gd name="f263" fmla="val 23937"/>
                <a:gd name="f264" fmla="val 825"/>
                <a:gd name="f265" fmla="val 23491"/>
                <a:gd name="f266" fmla="val 379"/>
                <a:gd name="f267" fmla="val 23088"/>
                <a:gd name="f268" fmla="val 204"/>
                <a:gd name="f269" fmla="val 22715"/>
                <a:gd name="f270" fmla="val 21496"/>
                <a:gd name="f271" fmla="val 20590"/>
                <a:gd name="f272" fmla="val 2073"/>
                <a:gd name="f273" fmla="val 19501"/>
                <a:gd name="f274" fmla="val 2457"/>
                <a:gd name="f275" fmla="val 19083"/>
                <a:gd name="f276" fmla="val 2601"/>
                <a:gd name="f277" fmla="val 18607"/>
                <a:gd name="f278" fmla="val 2655"/>
                <a:gd name="f279" fmla="val 18103"/>
                <a:gd name="f280" fmla="val 16914"/>
                <a:gd name="f281" fmla="val 15573"/>
                <a:gd name="f282" fmla="val 2353"/>
                <a:gd name="f283" fmla="val 14500"/>
                <a:gd name="f284" fmla="val 2206"/>
                <a:gd name="f285" fmla="val 13975"/>
                <a:gd name="f286" fmla="val 2145"/>
                <a:gd name="f287" fmla="val 13442"/>
                <a:gd name="f288" fmla="val 2137"/>
                <a:gd name="f289" fmla="val 12908"/>
                <a:gd name="f290" fmla="val 12708"/>
                <a:gd name="f291" fmla="val 12508"/>
                <a:gd name="f292" fmla="val 2138"/>
                <a:gd name="f293" fmla="val 12308"/>
                <a:gd name="f294" fmla="val 11576"/>
                <a:gd name="f295" fmla="val 10849"/>
                <a:gd name="f296" fmla="val 2123"/>
                <a:gd name="f297" fmla="val 10148"/>
                <a:gd name="f298" fmla="val 1976"/>
                <a:gd name="f299" fmla="val 8481"/>
                <a:gd name="f300" fmla="val 1615"/>
                <a:gd name="f301" fmla="val 6815"/>
                <a:gd name="f302" fmla="*/ f0 1 207272"/>
                <a:gd name="f303" fmla="*/ f1 1 53868"/>
                <a:gd name="f304" fmla="val f2"/>
                <a:gd name="f305" fmla="val f3"/>
                <a:gd name="f306" fmla="val f4"/>
                <a:gd name="f307" fmla="+- f306 0 f304"/>
                <a:gd name="f308" fmla="+- f305 0 f304"/>
                <a:gd name="f309" fmla="*/ f308 1 207272"/>
                <a:gd name="f310" fmla="*/ f307 1 53868"/>
                <a:gd name="f311" fmla="*/ f304 1 f309"/>
                <a:gd name="f312" fmla="*/ f305 1 f309"/>
                <a:gd name="f313" fmla="*/ f304 1 f310"/>
                <a:gd name="f314" fmla="*/ f306 1 f310"/>
                <a:gd name="f315" fmla="*/ f311 f302 1"/>
                <a:gd name="f316" fmla="*/ f312 f302 1"/>
                <a:gd name="f317" fmla="*/ f314 f303 1"/>
                <a:gd name="f318" fmla="*/ f313 f3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5" t="f318" r="f316" b="f317"/>
              <a:pathLst>
                <a:path w="207272" h="53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87" y="f88"/>
                  </a:cubicBezTo>
                  <a:cubicBezTo>
                    <a:pt x="f89" y="f90"/>
                    <a:pt x="f91" y="f4"/>
                    <a:pt x="f92" y="f4"/>
                  </a:cubicBezTo>
                  <a:cubicBezTo>
                    <a:pt x="f93" y="f4"/>
                    <a:pt x="f94" y="f95"/>
                    <a:pt x="f96" y="f95"/>
                  </a:cubicBezTo>
                  <a:cubicBezTo>
                    <a:pt x="f97" y="f95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3" y="f108"/>
                    <a:pt x="f109" y="f110"/>
                  </a:cubicBezTo>
                  <a:cubicBezTo>
                    <a:pt x="f111" y="f112"/>
                    <a:pt x="f113" y="f114"/>
                    <a:pt x="f115" y="f114"/>
                  </a:cubicBezTo>
                  <a:cubicBezTo>
                    <a:pt x="f116" y="f114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0"/>
                  </a:cubicBezTo>
                  <a:cubicBezTo>
                    <a:pt x="f172" y="f170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198"/>
                  </a:cubicBezTo>
                  <a:cubicBezTo>
                    <a:pt x="f200" y="f198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08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4"/>
                  </a:cubicBezTo>
                  <a:cubicBezTo>
                    <a:pt x="f226" y="f224"/>
                    <a:pt x="f227" y="f202"/>
                    <a:pt x="f228" y="f202"/>
                  </a:cubicBezTo>
                  <a:cubicBezTo>
                    <a:pt x="f229" y="f202"/>
                    <a:pt x="f230" y="f231"/>
                    <a:pt x="f232" y="f220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2"/>
                  </a:cubicBezTo>
                  <a:cubicBezTo>
                    <a:pt x="f244" y="f242"/>
                    <a:pt x="f245" y="f246"/>
                    <a:pt x="f247" y="f246"/>
                  </a:cubicBezTo>
                  <a:cubicBezTo>
                    <a:pt x="f248" y="f246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68"/>
                  </a:cubicBezTo>
                  <a:cubicBezTo>
                    <a:pt x="f270" y="f268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78"/>
                  </a:cubicBezTo>
                  <a:cubicBezTo>
                    <a:pt x="f280" y="f278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2"/>
                  </a:cubicBezTo>
                  <a:cubicBezTo>
                    <a:pt x="f294" y="f292"/>
                    <a:pt x="f295" y="f296"/>
                    <a:pt x="f297" y="f298"/>
                  </a:cubicBezTo>
                  <a:cubicBezTo>
                    <a:pt x="f299" y="f300"/>
                    <a:pt x="f301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124;p5">
              <a:extLst>
                <a:ext uri="{FF2B5EF4-FFF2-40B4-BE49-F238E27FC236}">
                  <a16:creationId xmlns:a16="http://schemas.microsoft.com/office/drawing/2014/main" id="{8C0F4A76-3450-4F63-B8B0-47C487BDD607}"/>
                </a:ext>
              </a:extLst>
            </p:cNvPr>
            <p:cNvSpPr/>
            <p:nvPr/>
          </p:nvSpPr>
          <p:spPr>
            <a:xfrm>
              <a:off x="0" y="4817022"/>
              <a:ext cx="932724" cy="351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620"/>
                <a:gd name="f4" fmla="val 10421"/>
                <a:gd name="f5" fmla="val 25454"/>
                <a:gd name="f6" fmla="val 24457"/>
                <a:gd name="f7" fmla="val 23293"/>
                <a:gd name="f8" fmla="val 429"/>
                <a:gd name="f9" fmla="val 22451"/>
                <a:gd name="f10" fmla="val 545"/>
                <a:gd name="f11" fmla="val 21468"/>
                <a:gd name="f12" fmla="val 691"/>
                <a:gd name="f13" fmla="val 20986"/>
                <a:gd name="f14" fmla="val 942"/>
                <a:gd name="f15" fmla="val 20108"/>
                <a:gd name="f16" fmla="val 1319"/>
                <a:gd name="f17" fmla="val 19354"/>
                <a:gd name="f18" fmla="val 1654"/>
                <a:gd name="f19" fmla="val 18308"/>
                <a:gd name="f20" fmla="val 1675"/>
                <a:gd name="f21" fmla="val 17492"/>
                <a:gd name="f22" fmla="val 1905"/>
                <a:gd name="f23" fmla="val 16111"/>
                <a:gd name="f24" fmla="val 2282"/>
                <a:gd name="f25" fmla="val 14751"/>
                <a:gd name="f26" fmla="val 2658"/>
                <a:gd name="f27" fmla="val 13370"/>
                <a:gd name="f28" fmla="val 3077"/>
                <a:gd name="f29" fmla="val 10378"/>
                <a:gd name="f30" fmla="val 3976"/>
                <a:gd name="f31" fmla="val 7428"/>
                <a:gd name="f32" fmla="val 5127"/>
                <a:gd name="f33" fmla="val 4268"/>
                <a:gd name="f34" fmla="val 5650"/>
                <a:gd name="f35" fmla="val 2929"/>
                <a:gd name="f36" fmla="val 5859"/>
                <a:gd name="f37" fmla="val 1548"/>
                <a:gd name="f38" fmla="val 6090"/>
                <a:gd name="f39" fmla="val 188"/>
                <a:gd name="f40" fmla="val 6320"/>
                <a:gd name="f41" fmla="val 6362"/>
                <a:gd name="f42" fmla="val 10002"/>
                <a:gd name="f43" fmla="val 274"/>
                <a:gd name="f44" fmla="val 10327"/>
                <a:gd name="f45" fmla="val 534"/>
                <a:gd name="f46" fmla="val 10301"/>
                <a:gd name="f47" fmla="val 851"/>
                <a:gd name="f48" fmla="val 1276"/>
                <a:gd name="f49" fmla="val 1803"/>
                <a:gd name="f50" fmla="val 10348"/>
                <a:gd name="f51" fmla="val 2153"/>
                <a:gd name="f52" fmla="val 2244"/>
                <a:gd name="f53" fmla="val 2323"/>
                <a:gd name="f54" fmla="val 10345"/>
                <a:gd name="f55" fmla="val 2385"/>
                <a:gd name="f56" fmla="val 10337"/>
                <a:gd name="f57" fmla="val 3285"/>
                <a:gd name="f58" fmla="val 10232"/>
                <a:gd name="f59" fmla="val 4143"/>
                <a:gd name="f60" fmla="val 5022"/>
                <a:gd name="f61" fmla="val 9856"/>
                <a:gd name="f62" fmla="val 5608"/>
                <a:gd name="f63" fmla="val 9730"/>
                <a:gd name="f64" fmla="val 6193"/>
                <a:gd name="f65" fmla="val 9521"/>
                <a:gd name="f66" fmla="val 6779"/>
                <a:gd name="f67" fmla="val 9396"/>
                <a:gd name="f68" fmla="val 6842"/>
                <a:gd name="f69" fmla="val 6905"/>
                <a:gd name="f70" fmla="val 9375"/>
                <a:gd name="f71" fmla="val 6968"/>
                <a:gd name="f72" fmla="val 7112"/>
                <a:gd name="f73" fmla="val 9349"/>
                <a:gd name="f74" fmla="val 7246"/>
                <a:gd name="f75" fmla="val 9338"/>
                <a:gd name="f76" fmla="val 7375"/>
                <a:gd name="f77" fmla="val 7768"/>
                <a:gd name="f78" fmla="val 8111"/>
                <a:gd name="f79" fmla="val 9437"/>
                <a:gd name="f80" fmla="val 8537"/>
                <a:gd name="f81" fmla="val 9500"/>
                <a:gd name="f82" fmla="val 9127"/>
                <a:gd name="f83" fmla="val 9575"/>
                <a:gd name="f84" fmla="val 9809"/>
                <a:gd name="f85" fmla="val 9642"/>
                <a:gd name="f86" fmla="val 10492"/>
                <a:gd name="f87" fmla="val 11334"/>
                <a:gd name="f88" fmla="val 12177"/>
                <a:gd name="f89" fmla="val 9540"/>
                <a:gd name="f90" fmla="val 12847"/>
                <a:gd name="f91" fmla="val 9228"/>
                <a:gd name="f92" fmla="val 13328"/>
                <a:gd name="f93" fmla="val 9019"/>
                <a:gd name="f94" fmla="val 13559"/>
                <a:gd name="f95" fmla="val 8789"/>
                <a:gd name="f96" fmla="val 14165"/>
                <a:gd name="f97" fmla="val 8684"/>
                <a:gd name="f98" fmla="val 14919"/>
                <a:gd name="f99" fmla="val 8538"/>
                <a:gd name="f100" fmla="val 15735"/>
                <a:gd name="f101" fmla="val 8517"/>
                <a:gd name="f102" fmla="val 16488"/>
                <a:gd name="f103" fmla="val 8412"/>
                <a:gd name="f104" fmla="val 19124"/>
                <a:gd name="f105" fmla="val 8098"/>
                <a:gd name="f106" fmla="val 21028"/>
                <a:gd name="f107" fmla="val 7115"/>
                <a:gd name="f108" fmla="val 23267"/>
                <a:gd name="f109" fmla="val 6131"/>
                <a:gd name="f110" fmla="val 24857"/>
                <a:gd name="f111" fmla="val 5462"/>
                <a:gd name="f112" fmla="val 27473"/>
                <a:gd name="f113" fmla="val 4499"/>
                <a:gd name="f114" fmla="val 27577"/>
                <a:gd name="f115" fmla="val 2888"/>
                <a:gd name="f116" fmla="val 27619"/>
                <a:gd name="f117" fmla="val 2177"/>
                <a:gd name="f118" fmla="val 27326"/>
                <a:gd name="f119" fmla="val 817"/>
                <a:gd name="f120" fmla="val 26636"/>
                <a:gd name="f121" fmla="val 315"/>
                <a:gd name="f122" fmla="val 26303"/>
                <a:gd name="f123" fmla="val 84"/>
                <a:gd name="f124" fmla="val 25895"/>
                <a:gd name="f125" fmla="*/ f0 1 27620"/>
                <a:gd name="f126" fmla="*/ f1 1 10421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27620"/>
                <a:gd name="f133" fmla="*/ f130 1 10421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27620" h="104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" y="f41"/>
                    <a:pt x="f39" y="f42"/>
                    <a:pt x="f39" y="f4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42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812343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3">
            <a:extLst>
              <a:ext uri="{FF2B5EF4-FFF2-40B4-BE49-F238E27FC236}">
                <a16:creationId xmlns:a16="http://schemas.microsoft.com/office/drawing/2014/main" id="{6382511C-8E5D-4DF5-85A7-8A0C0FD21D23}"/>
              </a:ext>
            </a:extLst>
          </p:cNvPr>
          <p:cNvSpPr/>
          <p:nvPr/>
        </p:nvSpPr>
        <p:spPr>
          <a:xfrm>
            <a:off x="0" y="4739271"/>
            <a:ext cx="9144000" cy="404228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126;p6">
            <a:extLst>
              <a:ext uri="{FF2B5EF4-FFF2-40B4-BE49-F238E27FC236}">
                <a16:creationId xmlns:a16="http://schemas.microsoft.com/office/drawing/2014/main" id="{6426AFE9-E483-4FB7-A382-CD5FACA1F4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550523"/>
            <a:ext cx="5808899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31740489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IN_POINT">
    <p:bg>
      <p:bgPr>
        <a:solidFill>
          <a:srgbClr val="757A6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7;p8">
            <a:extLst>
              <a:ext uri="{FF2B5EF4-FFF2-40B4-BE49-F238E27FC236}">
                <a16:creationId xmlns:a16="http://schemas.microsoft.com/office/drawing/2014/main" id="{9D9FFB03-BC0B-46BD-9617-BB111B5DEF4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374" y="560271"/>
            <a:ext cx="3393914" cy="1380039"/>
          </a:xfrm>
        </p:spPr>
        <p:txBody>
          <a:bodyPr anchorCtr="1"/>
          <a:lstStyle>
            <a:lvl1pPr algn="ctr">
              <a:defRPr sz="33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047560780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3">
            <a:extLst>
              <a:ext uri="{FF2B5EF4-FFF2-40B4-BE49-F238E27FC236}">
                <a16:creationId xmlns:a16="http://schemas.microsoft.com/office/drawing/2014/main" id="{29E2F2B0-62D4-4969-BD45-B69DAED081AB}"/>
              </a:ext>
            </a:extLst>
          </p:cNvPr>
          <p:cNvSpPr/>
          <p:nvPr/>
        </p:nvSpPr>
        <p:spPr>
          <a:xfrm>
            <a:off x="0" y="4043531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189;p9">
            <a:extLst>
              <a:ext uri="{FF2B5EF4-FFF2-40B4-BE49-F238E27FC236}">
                <a16:creationId xmlns:a16="http://schemas.microsoft.com/office/drawing/2014/main" id="{DE91EEEE-24B8-4FF1-9FB8-584484CF2F8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374" y="550523"/>
            <a:ext cx="4075800" cy="572697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190;p9">
            <a:extLst>
              <a:ext uri="{FF2B5EF4-FFF2-40B4-BE49-F238E27FC236}">
                <a16:creationId xmlns:a16="http://schemas.microsoft.com/office/drawing/2014/main" id="{49FFB43A-91E0-4C80-B1FC-CE1BE27A8F3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9374" y="1730849"/>
            <a:ext cx="3018297" cy="1681801"/>
          </a:xfrm>
        </p:spPr>
        <p:txBody>
          <a:bodyPr/>
          <a:lstStyle>
            <a:lvl1pPr>
              <a:buNone/>
              <a:defRPr sz="16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655643135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PTION_ONLY">
    <p:bg>
      <p:bgPr>
        <a:solidFill>
          <a:srgbClr val="3D5D4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39;p10">
            <a:extLst>
              <a:ext uri="{FF2B5EF4-FFF2-40B4-BE49-F238E27FC236}">
                <a16:creationId xmlns:a16="http://schemas.microsoft.com/office/drawing/2014/main" id="{DA89D0E0-5C27-4671-A2BF-F38A9FCF2F8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343195" y="3605195"/>
            <a:ext cx="4457700" cy="365101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240;p10">
            <a:extLst>
              <a:ext uri="{FF2B5EF4-FFF2-40B4-BE49-F238E27FC236}">
                <a16:creationId xmlns:a16="http://schemas.microsoft.com/office/drawing/2014/main" id="{E29035FD-861E-436F-B06F-1C9371324BD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702472" y="2143399"/>
            <a:ext cx="3739201" cy="1610697"/>
          </a:xfrm>
        </p:spPr>
        <p:txBody>
          <a:bodyPr anchorCtr="1"/>
          <a:lstStyle>
            <a:lvl1pPr algn="ctr">
              <a:defRPr sz="100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287009179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_NUMBER">
    <p:bg>
      <p:bgPr>
        <a:solidFill>
          <a:srgbClr val="3D5D4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22">
            <a:extLst>
              <a:ext uri="{FF2B5EF4-FFF2-40B4-BE49-F238E27FC236}">
                <a16:creationId xmlns:a16="http://schemas.microsoft.com/office/drawing/2014/main" id="{1E8D19CE-43FC-4344-BC7C-7C6442FA8608}"/>
              </a:ext>
            </a:extLst>
          </p:cNvPr>
          <p:cNvSpPr/>
          <p:nvPr/>
        </p:nvSpPr>
        <p:spPr>
          <a:xfrm>
            <a:off x="-17867" y="-61036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244;p11">
            <a:extLst>
              <a:ext uri="{FF2B5EF4-FFF2-40B4-BE49-F238E27FC236}">
                <a16:creationId xmlns:a16="http://schemas.microsoft.com/office/drawing/2014/main" id="{738F01D1-7E7F-43ED-9629-A3D036CACFD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18625" y="2571749"/>
            <a:ext cx="5906703" cy="1435800"/>
          </a:xfrm>
          <a:solidFill>
            <a:srgbClr val="DBDDD3"/>
          </a:solidFill>
        </p:spPr>
        <p:txBody>
          <a:bodyPr anchor="ctr" anchorCtr="1"/>
          <a:lstStyle>
            <a:lvl1pPr algn="ctr">
              <a:defRPr sz="8000">
                <a:solidFill>
                  <a:srgbClr val="3D5D4B"/>
                </a:solidFill>
              </a:defRPr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4" name="Google Shape;245;p11">
            <a:extLst>
              <a:ext uri="{FF2B5EF4-FFF2-40B4-BE49-F238E27FC236}">
                <a16:creationId xmlns:a16="http://schemas.microsoft.com/office/drawing/2014/main" id="{C0140CFE-8FED-4A89-BC24-B32893D4147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33602" y="4171721"/>
            <a:ext cx="4276804" cy="37559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749809881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BODY_1">
    <p:bg>
      <p:bgPr>
        <a:solidFill>
          <a:srgbClr val="757A6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33">
            <a:extLst>
              <a:ext uri="{FF2B5EF4-FFF2-40B4-BE49-F238E27FC236}">
                <a16:creationId xmlns:a16="http://schemas.microsoft.com/office/drawing/2014/main" id="{4DC1A106-E8B6-4AAE-9533-2E02564DB259}"/>
              </a:ext>
            </a:extLst>
          </p:cNvPr>
          <p:cNvSpPr/>
          <p:nvPr/>
        </p:nvSpPr>
        <p:spPr>
          <a:xfrm>
            <a:off x="0" y="4052026"/>
            <a:ext cx="9179652" cy="1095670"/>
          </a:xfrm>
          <a:prstGeom prst="rect">
            <a:avLst/>
          </a:prstGeom>
          <a:solidFill>
            <a:srgbClr val="3A3D2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DBDDD3"/>
              </a:solidFill>
              <a:uFillTx/>
              <a:latin typeface="Arial"/>
            </a:endParaRPr>
          </a:p>
        </p:txBody>
      </p:sp>
      <p:sp>
        <p:nvSpPr>
          <p:cNvPr id="3" name="Google Shape;267;p13">
            <a:extLst>
              <a:ext uri="{FF2B5EF4-FFF2-40B4-BE49-F238E27FC236}">
                <a16:creationId xmlns:a16="http://schemas.microsoft.com/office/drawing/2014/main" id="{82516635-EF85-424D-A7FA-3F94D561D0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08772" y="2383639"/>
            <a:ext cx="2035801" cy="550496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4" name="Google Shape;268;p13">
            <a:extLst>
              <a:ext uri="{FF2B5EF4-FFF2-40B4-BE49-F238E27FC236}">
                <a16:creationId xmlns:a16="http://schemas.microsoft.com/office/drawing/2014/main" id="{C5C585DB-6469-4D73-ABEB-DDAA9885D13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2866" y="2782052"/>
            <a:ext cx="1727703" cy="837599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5" name="Google Shape;269;p13">
            <a:extLst>
              <a:ext uri="{FF2B5EF4-FFF2-40B4-BE49-F238E27FC236}">
                <a16:creationId xmlns:a16="http://schemas.microsoft.com/office/drawing/2014/main" id="{CDBBF51F-0BE7-4BA6-8277-A2A2F359C4B1}"/>
              </a:ext>
            </a:extLst>
          </p:cNvPr>
          <p:cNvSpPr txBox="1">
            <a:spLocks noGrp="1"/>
          </p:cNvSpPr>
          <p:nvPr>
            <p:ph type="title" idx="1"/>
          </p:nvPr>
        </p:nvSpPr>
        <p:spPr>
          <a:xfrm>
            <a:off x="2538703" y="2383639"/>
            <a:ext cx="2035801" cy="550496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6" name="Google Shape;270;p13">
            <a:extLst>
              <a:ext uri="{FF2B5EF4-FFF2-40B4-BE49-F238E27FC236}">
                <a16:creationId xmlns:a16="http://schemas.microsoft.com/office/drawing/2014/main" id="{4DBF186E-1C61-4B57-814D-4BFAC3D22AE9}"/>
              </a:ext>
            </a:extLst>
          </p:cNvPr>
          <p:cNvSpPr txBox="1">
            <a:spLocks noGrp="1"/>
          </p:cNvSpPr>
          <p:nvPr>
            <p:ph type="subTitle" idx="2"/>
          </p:nvPr>
        </p:nvSpPr>
        <p:spPr>
          <a:xfrm>
            <a:off x="2692798" y="2782052"/>
            <a:ext cx="1727703" cy="837599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7" name="Google Shape;271;p13">
            <a:extLst>
              <a:ext uri="{FF2B5EF4-FFF2-40B4-BE49-F238E27FC236}">
                <a16:creationId xmlns:a16="http://schemas.microsoft.com/office/drawing/2014/main" id="{D6279924-64DB-44C6-A600-E71F33BE73B5}"/>
              </a:ext>
            </a:extLst>
          </p:cNvPr>
          <p:cNvSpPr txBox="1">
            <a:spLocks noGrp="1"/>
          </p:cNvSpPr>
          <p:nvPr>
            <p:ph type="title" idx="3"/>
          </p:nvPr>
        </p:nvSpPr>
        <p:spPr>
          <a:xfrm>
            <a:off x="4568726" y="2383639"/>
            <a:ext cx="2035801" cy="550496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8" name="Google Shape;272;p13">
            <a:extLst>
              <a:ext uri="{FF2B5EF4-FFF2-40B4-BE49-F238E27FC236}">
                <a16:creationId xmlns:a16="http://schemas.microsoft.com/office/drawing/2014/main" id="{F2CBC208-5CEE-4428-B327-13375849D7F3}"/>
              </a:ext>
            </a:extLst>
          </p:cNvPr>
          <p:cNvSpPr txBox="1">
            <a:spLocks noGrp="1"/>
          </p:cNvSpPr>
          <p:nvPr>
            <p:ph type="subTitle" idx="4"/>
          </p:nvPr>
        </p:nvSpPr>
        <p:spPr>
          <a:xfrm>
            <a:off x="4722811" y="2782052"/>
            <a:ext cx="1727703" cy="837599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9" name="Google Shape;273;p13">
            <a:extLst>
              <a:ext uri="{FF2B5EF4-FFF2-40B4-BE49-F238E27FC236}">
                <a16:creationId xmlns:a16="http://schemas.microsoft.com/office/drawing/2014/main" id="{2FD58A3D-149E-4D62-AA1B-A42A49557BB7}"/>
              </a:ext>
            </a:extLst>
          </p:cNvPr>
          <p:cNvSpPr txBox="1">
            <a:spLocks noGrp="1"/>
          </p:cNvSpPr>
          <p:nvPr>
            <p:ph type="title" idx="5"/>
          </p:nvPr>
        </p:nvSpPr>
        <p:spPr>
          <a:xfrm>
            <a:off x="719102" y="1800014"/>
            <a:ext cx="1615196" cy="720300"/>
          </a:xfrm>
        </p:spPr>
        <p:txBody>
          <a:bodyPr anchor="ctr" anchorCtr="1"/>
          <a:lstStyle>
            <a:lvl1pPr algn="ctr">
              <a:defRPr sz="48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0" name="Google Shape;274;p13">
            <a:extLst>
              <a:ext uri="{FF2B5EF4-FFF2-40B4-BE49-F238E27FC236}">
                <a16:creationId xmlns:a16="http://schemas.microsoft.com/office/drawing/2014/main" id="{03406C11-6F6E-40E0-977A-FFBF7267E925}"/>
              </a:ext>
            </a:extLst>
          </p:cNvPr>
          <p:cNvSpPr txBox="1">
            <a:spLocks noGrp="1"/>
          </p:cNvSpPr>
          <p:nvPr>
            <p:ph type="title" idx="6"/>
          </p:nvPr>
        </p:nvSpPr>
        <p:spPr>
          <a:xfrm>
            <a:off x="2749033" y="1800014"/>
            <a:ext cx="1615196" cy="720300"/>
          </a:xfrm>
        </p:spPr>
        <p:txBody>
          <a:bodyPr anchor="ctr" anchorCtr="1"/>
          <a:lstStyle>
            <a:lvl1pPr algn="ctr">
              <a:defRPr sz="48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1" name="Google Shape;275;p13">
            <a:extLst>
              <a:ext uri="{FF2B5EF4-FFF2-40B4-BE49-F238E27FC236}">
                <a16:creationId xmlns:a16="http://schemas.microsoft.com/office/drawing/2014/main" id="{03472819-E946-48FD-8EBB-5E8E8D9A65EE}"/>
              </a:ext>
            </a:extLst>
          </p:cNvPr>
          <p:cNvSpPr txBox="1">
            <a:spLocks noGrp="1"/>
          </p:cNvSpPr>
          <p:nvPr>
            <p:ph type="title" idx="7"/>
          </p:nvPr>
        </p:nvSpPr>
        <p:spPr>
          <a:xfrm>
            <a:off x="4779056" y="1800014"/>
            <a:ext cx="1615196" cy="720300"/>
          </a:xfrm>
        </p:spPr>
        <p:txBody>
          <a:bodyPr anchor="ctr" anchorCtr="1"/>
          <a:lstStyle>
            <a:lvl1pPr algn="ctr">
              <a:defRPr sz="48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2" name="Google Shape;276;p13">
            <a:extLst>
              <a:ext uri="{FF2B5EF4-FFF2-40B4-BE49-F238E27FC236}">
                <a16:creationId xmlns:a16="http://schemas.microsoft.com/office/drawing/2014/main" id="{C0C96939-864C-448A-A91E-BB5FC4A5405B}"/>
              </a:ext>
            </a:extLst>
          </p:cNvPr>
          <p:cNvSpPr txBox="1">
            <a:spLocks noGrp="1"/>
          </p:cNvSpPr>
          <p:nvPr>
            <p:ph type="title" idx="8"/>
          </p:nvPr>
        </p:nvSpPr>
        <p:spPr>
          <a:xfrm>
            <a:off x="6598795" y="2383639"/>
            <a:ext cx="2035801" cy="550496"/>
          </a:xfrm>
        </p:spPr>
        <p:txBody>
          <a:bodyPr anchor="b" anchorCtr="1"/>
          <a:lstStyle>
            <a:lvl1pPr algn="ctr">
              <a:defRPr sz="2000">
                <a:solidFill>
                  <a:srgbClr val="2A2D32"/>
                </a:solidFill>
              </a:defRPr>
            </a:lvl1pPr>
          </a:lstStyle>
          <a:p>
            <a:pPr lvl="0"/>
            <a:endParaRPr lang="es-PE"/>
          </a:p>
        </p:txBody>
      </p:sp>
      <p:sp>
        <p:nvSpPr>
          <p:cNvPr id="13" name="Google Shape;277;p13">
            <a:extLst>
              <a:ext uri="{FF2B5EF4-FFF2-40B4-BE49-F238E27FC236}">
                <a16:creationId xmlns:a16="http://schemas.microsoft.com/office/drawing/2014/main" id="{3186DE9C-F6D8-421E-B227-8DFAE9E24BBB}"/>
              </a:ext>
            </a:extLst>
          </p:cNvPr>
          <p:cNvSpPr txBox="1">
            <a:spLocks noGrp="1"/>
          </p:cNvSpPr>
          <p:nvPr>
            <p:ph type="subTitle" idx="9"/>
          </p:nvPr>
        </p:nvSpPr>
        <p:spPr>
          <a:xfrm>
            <a:off x="6752880" y="2782052"/>
            <a:ext cx="1727703" cy="837599"/>
          </a:xfrm>
        </p:spPr>
        <p:txBody>
          <a:bodyPr anchorCtr="1"/>
          <a:lstStyle>
            <a:lvl1pPr algn="ctr">
              <a:buNone/>
              <a:defRPr/>
            </a:lvl1pPr>
          </a:lstStyle>
          <a:p>
            <a:pPr lvl="0"/>
            <a:endParaRPr lang="es-PE"/>
          </a:p>
        </p:txBody>
      </p:sp>
      <p:sp>
        <p:nvSpPr>
          <p:cNvPr id="14" name="Google Shape;278;p13">
            <a:extLst>
              <a:ext uri="{FF2B5EF4-FFF2-40B4-BE49-F238E27FC236}">
                <a16:creationId xmlns:a16="http://schemas.microsoft.com/office/drawing/2014/main" id="{5FB82EB6-6E7F-41FE-A72A-1A2A403213A1}"/>
              </a:ext>
            </a:extLst>
          </p:cNvPr>
          <p:cNvSpPr txBox="1">
            <a:spLocks noGrp="1"/>
          </p:cNvSpPr>
          <p:nvPr>
            <p:ph type="title" idx="13"/>
          </p:nvPr>
        </p:nvSpPr>
        <p:spPr>
          <a:xfrm>
            <a:off x="6809125" y="1800014"/>
            <a:ext cx="1615196" cy="720300"/>
          </a:xfrm>
        </p:spPr>
        <p:txBody>
          <a:bodyPr anchor="ctr" anchorCtr="1"/>
          <a:lstStyle>
            <a:lvl1pPr algn="ctr">
              <a:defRPr sz="4800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15" name="Google Shape;279;p13">
            <a:extLst>
              <a:ext uri="{FF2B5EF4-FFF2-40B4-BE49-F238E27FC236}">
                <a16:creationId xmlns:a16="http://schemas.microsoft.com/office/drawing/2014/main" id="{C88C5DF5-8C97-4807-9843-BB19C2BBE6DB}"/>
              </a:ext>
            </a:extLst>
          </p:cNvPr>
          <p:cNvSpPr txBox="1">
            <a:spLocks noGrp="1"/>
          </p:cNvSpPr>
          <p:nvPr>
            <p:ph type="title" idx="14"/>
          </p:nvPr>
        </p:nvSpPr>
        <p:spPr>
          <a:xfrm>
            <a:off x="1667572" y="549078"/>
            <a:ext cx="5808899" cy="572697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grpSp>
        <p:nvGrpSpPr>
          <p:cNvPr id="16" name="Google Shape;280;p13">
            <a:extLst>
              <a:ext uri="{FF2B5EF4-FFF2-40B4-BE49-F238E27FC236}">
                <a16:creationId xmlns:a16="http://schemas.microsoft.com/office/drawing/2014/main" id="{04F97858-E9C2-4957-89F8-18AB63F2E0DB}"/>
              </a:ext>
            </a:extLst>
          </p:cNvPr>
          <p:cNvGrpSpPr/>
          <p:nvPr/>
        </p:nvGrpSpPr>
        <p:grpSpPr>
          <a:xfrm>
            <a:off x="-238714" y="3692145"/>
            <a:ext cx="9446949" cy="2972367"/>
            <a:chOff x="-238714" y="3692145"/>
            <a:chExt cx="9446949" cy="2972367"/>
          </a:xfrm>
        </p:grpSpPr>
        <p:sp>
          <p:nvSpPr>
            <p:cNvPr id="17" name="Google Shape;281;p13">
              <a:extLst>
                <a:ext uri="{FF2B5EF4-FFF2-40B4-BE49-F238E27FC236}">
                  <a16:creationId xmlns:a16="http://schemas.microsoft.com/office/drawing/2014/main" id="{3061CA0A-1145-4317-8C39-C492DC6B462A}"/>
                </a:ext>
              </a:extLst>
            </p:cNvPr>
            <p:cNvSpPr/>
            <p:nvPr/>
          </p:nvSpPr>
          <p:spPr>
            <a:xfrm rot="616010">
              <a:off x="-238714" y="4044089"/>
              <a:ext cx="567568" cy="4808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620"/>
                <a:gd name="f4" fmla="val 10421"/>
                <a:gd name="f5" fmla="val 25454"/>
                <a:gd name="f6" fmla="val 24457"/>
                <a:gd name="f7" fmla="val 23293"/>
                <a:gd name="f8" fmla="val 429"/>
                <a:gd name="f9" fmla="val 22451"/>
                <a:gd name="f10" fmla="val 545"/>
                <a:gd name="f11" fmla="val 21468"/>
                <a:gd name="f12" fmla="val 691"/>
                <a:gd name="f13" fmla="val 20986"/>
                <a:gd name="f14" fmla="val 942"/>
                <a:gd name="f15" fmla="val 20108"/>
                <a:gd name="f16" fmla="val 1319"/>
                <a:gd name="f17" fmla="val 19354"/>
                <a:gd name="f18" fmla="val 1654"/>
                <a:gd name="f19" fmla="val 18308"/>
                <a:gd name="f20" fmla="val 1675"/>
                <a:gd name="f21" fmla="val 17492"/>
                <a:gd name="f22" fmla="val 1905"/>
                <a:gd name="f23" fmla="val 16111"/>
                <a:gd name="f24" fmla="val 2282"/>
                <a:gd name="f25" fmla="val 14751"/>
                <a:gd name="f26" fmla="val 2658"/>
                <a:gd name="f27" fmla="val 13370"/>
                <a:gd name="f28" fmla="val 3077"/>
                <a:gd name="f29" fmla="val 10378"/>
                <a:gd name="f30" fmla="val 3976"/>
                <a:gd name="f31" fmla="val 7428"/>
                <a:gd name="f32" fmla="val 5127"/>
                <a:gd name="f33" fmla="val 4268"/>
                <a:gd name="f34" fmla="val 5650"/>
                <a:gd name="f35" fmla="val 2929"/>
                <a:gd name="f36" fmla="val 5859"/>
                <a:gd name="f37" fmla="val 1548"/>
                <a:gd name="f38" fmla="val 6090"/>
                <a:gd name="f39" fmla="val 188"/>
                <a:gd name="f40" fmla="val 6320"/>
                <a:gd name="f41" fmla="val 6362"/>
                <a:gd name="f42" fmla="val 10002"/>
                <a:gd name="f43" fmla="val 274"/>
                <a:gd name="f44" fmla="val 10327"/>
                <a:gd name="f45" fmla="val 534"/>
                <a:gd name="f46" fmla="val 10301"/>
                <a:gd name="f47" fmla="val 851"/>
                <a:gd name="f48" fmla="val 1276"/>
                <a:gd name="f49" fmla="val 1803"/>
                <a:gd name="f50" fmla="val 10348"/>
                <a:gd name="f51" fmla="val 2153"/>
                <a:gd name="f52" fmla="val 2244"/>
                <a:gd name="f53" fmla="val 2323"/>
                <a:gd name="f54" fmla="val 10345"/>
                <a:gd name="f55" fmla="val 2385"/>
                <a:gd name="f56" fmla="val 10337"/>
                <a:gd name="f57" fmla="val 3285"/>
                <a:gd name="f58" fmla="val 10232"/>
                <a:gd name="f59" fmla="val 4143"/>
                <a:gd name="f60" fmla="val 5022"/>
                <a:gd name="f61" fmla="val 9856"/>
                <a:gd name="f62" fmla="val 5608"/>
                <a:gd name="f63" fmla="val 9730"/>
                <a:gd name="f64" fmla="val 6193"/>
                <a:gd name="f65" fmla="val 9521"/>
                <a:gd name="f66" fmla="val 6779"/>
                <a:gd name="f67" fmla="val 9396"/>
                <a:gd name="f68" fmla="val 6842"/>
                <a:gd name="f69" fmla="val 6905"/>
                <a:gd name="f70" fmla="val 9375"/>
                <a:gd name="f71" fmla="val 6968"/>
                <a:gd name="f72" fmla="val 7112"/>
                <a:gd name="f73" fmla="val 9349"/>
                <a:gd name="f74" fmla="val 7246"/>
                <a:gd name="f75" fmla="val 9338"/>
                <a:gd name="f76" fmla="val 7375"/>
                <a:gd name="f77" fmla="val 7768"/>
                <a:gd name="f78" fmla="val 8111"/>
                <a:gd name="f79" fmla="val 9437"/>
                <a:gd name="f80" fmla="val 8537"/>
                <a:gd name="f81" fmla="val 9500"/>
                <a:gd name="f82" fmla="val 9127"/>
                <a:gd name="f83" fmla="val 9575"/>
                <a:gd name="f84" fmla="val 9809"/>
                <a:gd name="f85" fmla="val 9642"/>
                <a:gd name="f86" fmla="val 10492"/>
                <a:gd name="f87" fmla="val 11334"/>
                <a:gd name="f88" fmla="val 12177"/>
                <a:gd name="f89" fmla="val 9540"/>
                <a:gd name="f90" fmla="val 12847"/>
                <a:gd name="f91" fmla="val 9228"/>
                <a:gd name="f92" fmla="val 13328"/>
                <a:gd name="f93" fmla="val 9019"/>
                <a:gd name="f94" fmla="val 13559"/>
                <a:gd name="f95" fmla="val 8789"/>
                <a:gd name="f96" fmla="val 14165"/>
                <a:gd name="f97" fmla="val 8684"/>
                <a:gd name="f98" fmla="val 14919"/>
                <a:gd name="f99" fmla="val 8538"/>
                <a:gd name="f100" fmla="val 15735"/>
                <a:gd name="f101" fmla="val 8517"/>
                <a:gd name="f102" fmla="val 16488"/>
                <a:gd name="f103" fmla="val 8412"/>
                <a:gd name="f104" fmla="val 19124"/>
                <a:gd name="f105" fmla="val 8098"/>
                <a:gd name="f106" fmla="val 21028"/>
                <a:gd name="f107" fmla="val 7115"/>
                <a:gd name="f108" fmla="val 23267"/>
                <a:gd name="f109" fmla="val 6131"/>
                <a:gd name="f110" fmla="val 24857"/>
                <a:gd name="f111" fmla="val 5462"/>
                <a:gd name="f112" fmla="val 27473"/>
                <a:gd name="f113" fmla="val 4499"/>
                <a:gd name="f114" fmla="val 27577"/>
                <a:gd name="f115" fmla="val 2888"/>
                <a:gd name="f116" fmla="val 27619"/>
                <a:gd name="f117" fmla="val 2177"/>
                <a:gd name="f118" fmla="val 27326"/>
                <a:gd name="f119" fmla="val 817"/>
                <a:gd name="f120" fmla="val 26636"/>
                <a:gd name="f121" fmla="val 315"/>
                <a:gd name="f122" fmla="val 26303"/>
                <a:gd name="f123" fmla="val 84"/>
                <a:gd name="f124" fmla="val 25895"/>
                <a:gd name="f125" fmla="*/ f0 1 27620"/>
                <a:gd name="f126" fmla="*/ f1 1 10421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27620"/>
                <a:gd name="f133" fmla="*/ f130 1 10421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27620" h="104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" y="f41"/>
                    <a:pt x="f39" y="f42"/>
                    <a:pt x="f39" y="f4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42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Google Shape;282;p13">
              <a:extLst>
                <a:ext uri="{FF2B5EF4-FFF2-40B4-BE49-F238E27FC236}">
                  <a16:creationId xmlns:a16="http://schemas.microsoft.com/office/drawing/2014/main" id="{3F153973-A1FF-4CB1-B6C9-2851336B38BE}"/>
                </a:ext>
              </a:extLst>
            </p:cNvPr>
            <p:cNvSpPr/>
            <p:nvPr/>
          </p:nvSpPr>
          <p:spPr>
            <a:xfrm rot="21069778">
              <a:off x="5586690" y="4669557"/>
              <a:ext cx="3475122" cy="81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Google Shape;283;p13">
              <a:extLst>
                <a:ext uri="{FF2B5EF4-FFF2-40B4-BE49-F238E27FC236}">
                  <a16:creationId xmlns:a16="http://schemas.microsoft.com/office/drawing/2014/main" id="{B340DA75-7577-4368-B808-0831EB97B9E9}"/>
                </a:ext>
              </a:extLst>
            </p:cNvPr>
            <p:cNvSpPr/>
            <p:nvPr/>
          </p:nvSpPr>
          <p:spPr>
            <a:xfrm rot="21069778">
              <a:off x="5733113" y="4106387"/>
              <a:ext cx="3475122" cy="81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Google Shape;284;p13">
              <a:extLst>
                <a:ext uri="{FF2B5EF4-FFF2-40B4-BE49-F238E27FC236}">
                  <a16:creationId xmlns:a16="http://schemas.microsoft.com/office/drawing/2014/main" id="{8B808CC0-D940-4D2C-AE65-50F2886A2128}"/>
                </a:ext>
              </a:extLst>
            </p:cNvPr>
            <p:cNvSpPr/>
            <p:nvPr/>
          </p:nvSpPr>
          <p:spPr>
            <a:xfrm rot="20889160">
              <a:off x="529401" y="3692145"/>
              <a:ext cx="3834490" cy="14231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642"/>
                <a:gd name="f4" fmla="val 64076"/>
                <a:gd name="f5" fmla="val 12101"/>
                <a:gd name="f6" fmla="val 1"/>
                <a:gd name="f7" fmla="val 11956"/>
                <a:gd name="f8" fmla="val 11807"/>
                <a:gd name="f9" fmla="val 2"/>
                <a:gd name="f10" fmla="val 11655"/>
                <a:gd name="f11" fmla="val 6"/>
                <a:gd name="f12" fmla="val 257"/>
                <a:gd name="f13" fmla="val 13705"/>
                <a:gd name="f14" fmla="val 10740"/>
                <a:gd name="f15" fmla="val 14270"/>
                <a:gd name="f16" fmla="val 15573"/>
                <a:gd name="f17" fmla="val 14542"/>
                <a:gd name="f18" fmla="val 17854"/>
                <a:gd name="f19" fmla="val 11613"/>
                <a:gd name="f20" fmla="val 19549"/>
                <a:gd name="f21" fmla="val 11906"/>
                <a:gd name="f22" fmla="val 22164"/>
                <a:gd name="f23" fmla="val 12220"/>
                <a:gd name="f24" fmla="val 24717"/>
                <a:gd name="f25" fmla="val 13894"/>
                <a:gd name="f26" fmla="val 27060"/>
                <a:gd name="f27" fmla="val 16405"/>
                <a:gd name="f28" fmla="val 29341"/>
                <a:gd name="f29" fmla="val 21991"/>
                <a:gd name="f30" fmla="val 34404"/>
                <a:gd name="f31" fmla="val 30381"/>
                <a:gd name="f32" fmla="val 37899"/>
                <a:gd name="f33" fmla="val 37454"/>
                <a:gd name="f34" fmla="val 40096"/>
                <a:gd name="f35" fmla="val 52540"/>
                <a:gd name="f36" fmla="val 44782"/>
                <a:gd name="f37" fmla="val 67835"/>
                <a:gd name="f38" fmla="val 45578"/>
                <a:gd name="f39" fmla="val 82942"/>
                <a:gd name="f40" fmla="val 51687"/>
                <a:gd name="f41" fmla="val 90579"/>
                <a:gd name="f42" fmla="val 54784"/>
                <a:gd name="f43" fmla="val 99095"/>
                <a:gd name="f44" fmla="val 60663"/>
                <a:gd name="f45" fmla="val 106920"/>
                <a:gd name="f46" fmla="val 61542"/>
                <a:gd name="f47" fmla="val 108625"/>
                <a:gd name="f48" fmla="val 61735"/>
                <a:gd name="f49" fmla="val 110310"/>
                <a:gd name="f50" fmla="val 61807"/>
                <a:gd name="f51" fmla="val 111983"/>
                <a:gd name="f52" fmla="val 117169"/>
                <a:gd name="f53" fmla="val 122249"/>
                <a:gd name="f54" fmla="val 61110"/>
                <a:gd name="f55" fmla="val 127496"/>
                <a:gd name="f56" fmla="val 128663"/>
                <a:gd name="f57" fmla="val 129838"/>
                <a:gd name="f58" fmla="val 61144"/>
                <a:gd name="f59" fmla="val 131024"/>
                <a:gd name="f60" fmla="val 61228"/>
                <a:gd name="f61" fmla="val 139426"/>
                <a:gd name="f62" fmla="val 61828"/>
                <a:gd name="f63" fmla="val 149726"/>
                <a:gd name="f64" fmla="val 64075"/>
                <a:gd name="f65" fmla="val 158329"/>
                <a:gd name="f66" fmla="val 160524"/>
                <a:gd name="f67" fmla="val 162609"/>
                <a:gd name="f68" fmla="val 63929"/>
                <a:gd name="f69" fmla="val 164523"/>
                <a:gd name="f70" fmla="val 63572"/>
                <a:gd name="f71" fmla="val 170026"/>
                <a:gd name="f72" fmla="val 62567"/>
                <a:gd name="f73" fmla="val 171114"/>
                <a:gd name="f74" fmla="val 58027"/>
                <a:gd name="f75" fmla="val 163770"/>
                <a:gd name="f76" fmla="val 54742"/>
                <a:gd name="f77" fmla="val 159836"/>
                <a:gd name="f78" fmla="val 52964"/>
                <a:gd name="f79" fmla="val 147344"/>
                <a:gd name="f80" fmla="val 53173"/>
                <a:gd name="f81" fmla="val 144436"/>
                <a:gd name="f82" fmla="val 49971"/>
                <a:gd name="f83" fmla="val 143034"/>
                <a:gd name="f84" fmla="val 48444"/>
                <a:gd name="f85" fmla="val 145440"/>
                <a:gd name="f86" fmla="val 45619"/>
                <a:gd name="f87" fmla="val 146466"/>
                <a:gd name="f88" fmla="val 45054"/>
                <a:gd name="f89" fmla="val 147509"/>
                <a:gd name="f90" fmla="val 44477"/>
                <a:gd name="f91" fmla="val 148942"/>
                <a:gd name="f92" fmla="val 44285"/>
                <a:gd name="f93" fmla="val 150500"/>
                <a:gd name="f94" fmla="val 152440"/>
                <a:gd name="f95" fmla="val 154573"/>
                <a:gd name="f96" fmla="val 44583"/>
                <a:gd name="f97" fmla="val 156384"/>
                <a:gd name="f98" fmla="val 44803"/>
                <a:gd name="f99" fmla="val 159071"/>
                <a:gd name="f100" fmla="val 45124"/>
                <a:gd name="f101" fmla="val 163596"/>
                <a:gd name="f102" fmla="val 46317"/>
                <a:gd name="f103" fmla="val 167003"/>
                <a:gd name="f104" fmla="val 168928"/>
                <a:gd name="f105" fmla="val 170497"/>
                <a:gd name="f106" fmla="val 45936"/>
                <a:gd name="f107" fmla="val 171176"/>
                <a:gd name="f108" fmla="val 172641"/>
                <a:gd name="f109" fmla="val 42355"/>
                <a:gd name="f110" fmla="val 169126"/>
                <a:gd name="f111" fmla="val 38463"/>
                <a:gd name="f112" fmla="val 165946"/>
                <a:gd name="f113" fmla="val 36476"/>
                <a:gd name="f114" fmla="val 160020"/>
                <a:gd name="f115" fmla="val 32787"/>
                <a:gd name="f116" fmla="val 147529"/>
                <a:gd name="f117" fmla="val 29307"/>
                <a:gd name="f118" fmla="val 140500"/>
                <a:gd name="f119" fmla="val 139835"/>
                <a:gd name="f120" fmla="val 139219"/>
                <a:gd name="f121" fmla="val 29338"/>
                <a:gd name="f122" fmla="val 138661"/>
                <a:gd name="f123" fmla="val 29404"/>
                <a:gd name="f124" fmla="val 134121"/>
                <a:gd name="f125" fmla="val 29927"/>
                <a:gd name="f126" fmla="val 131652"/>
                <a:gd name="f127" fmla="val 33295"/>
                <a:gd name="f128" fmla="val 127028"/>
                <a:gd name="f129" fmla="val 33588"/>
                <a:gd name="f130" fmla="val 126832"/>
                <a:gd name="f131" fmla="val 33600"/>
                <a:gd name="f132" fmla="val 126640"/>
                <a:gd name="f133" fmla="val 33605"/>
                <a:gd name="f134" fmla="val 126452"/>
                <a:gd name="f135" fmla="val 121819"/>
                <a:gd name="f136" fmla="val 119473"/>
                <a:gd name="f137" fmla="val 30240"/>
                <a:gd name="f138" fmla="val 114808"/>
                <a:gd name="f139" fmla="val 28671"/>
                <a:gd name="f140" fmla="val 112621"/>
                <a:gd name="f141" fmla="val 27934"/>
                <a:gd name="f142" fmla="val 110690"/>
                <a:gd name="f143" fmla="val 27626"/>
                <a:gd name="f144" fmla="val 108943"/>
                <a:gd name="f145" fmla="val 100192"/>
                <a:gd name="f146" fmla="val 96064"/>
                <a:gd name="f147" fmla="val 35343"/>
                <a:gd name="f148" fmla="val 87486"/>
                <a:gd name="f149" fmla="val 86410"/>
                <a:gd name="f150" fmla="val 85264"/>
                <a:gd name="f151" fmla="val 35222"/>
                <a:gd name="f152" fmla="val 84030"/>
                <a:gd name="f153" fmla="val 34948"/>
                <a:gd name="f154" fmla="val 74949"/>
                <a:gd name="f155" fmla="val 32940"/>
                <a:gd name="f156" fmla="val 66893"/>
                <a:gd name="f157" fmla="val 27646"/>
                <a:gd name="f158" fmla="val 58545"/>
                <a:gd name="f159" fmla="val 23189"/>
                <a:gd name="f160" fmla="val 49757"/>
                <a:gd name="f161" fmla="val 18502"/>
                <a:gd name="f162" fmla="val 42496"/>
                <a:gd name="f163" fmla="val 16724"/>
                <a:gd name="f164" fmla="val 33666"/>
                <a:gd name="f165" fmla="val 15908"/>
                <a:gd name="f166" fmla="val 28854"/>
                <a:gd name="f167" fmla="val 15447"/>
                <a:gd name="f168" fmla="val 23749"/>
                <a:gd name="f169" fmla="val 15615"/>
                <a:gd name="f170" fmla="val 21050"/>
                <a:gd name="f171" fmla="val 10363"/>
                <a:gd name="f172" fmla="val 18766"/>
                <a:gd name="f173" fmla="val 5940"/>
                <a:gd name="f174" fmla="val 20609"/>
                <a:gd name="f175" fmla="*/ f0 1 172642"/>
                <a:gd name="f176" fmla="*/ f1 1 64076"/>
                <a:gd name="f177" fmla="val f2"/>
                <a:gd name="f178" fmla="val f3"/>
                <a:gd name="f179" fmla="val f4"/>
                <a:gd name="f180" fmla="+- f179 0 f177"/>
                <a:gd name="f181" fmla="+- f178 0 f177"/>
                <a:gd name="f182" fmla="*/ f181 1 172642"/>
                <a:gd name="f183" fmla="*/ f180 1 64076"/>
                <a:gd name="f184" fmla="*/ f177 1 f182"/>
                <a:gd name="f185" fmla="*/ f178 1 f182"/>
                <a:gd name="f186" fmla="*/ f177 1 f183"/>
                <a:gd name="f187" fmla="*/ f179 1 f183"/>
                <a:gd name="f188" fmla="*/ f184 f175 1"/>
                <a:gd name="f189" fmla="*/ f185 f175 1"/>
                <a:gd name="f190" fmla="*/ f187 f176 1"/>
                <a:gd name="f191" fmla="*/ f186 f1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8" t="f191" r="f189" b="f190"/>
              <a:pathLst>
                <a:path w="172642" h="6407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93" y="f92"/>
                  </a:cubicBezTo>
                  <a:cubicBezTo>
                    <a:pt x="f94" y="f92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2"/>
                  </a:cubicBezTo>
                  <a:cubicBezTo>
                    <a:pt x="f104" y="f102"/>
                    <a:pt x="f105" y="f106"/>
                    <a:pt x="f107" y="f98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7"/>
                  </a:cubicBezTo>
                  <a:cubicBezTo>
                    <a:pt x="f119" y="f117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3"/>
                  </a:cubicBezTo>
                  <a:cubicBezTo>
                    <a:pt x="f145" y="f143"/>
                    <a:pt x="f146" y="f147"/>
                    <a:pt x="f148" y="f147"/>
                  </a:cubicBezTo>
                  <a:cubicBezTo>
                    <a:pt x="f149" y="f147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6"/>
                    <a:pt x="f5" y="f6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Google Shape;285;p13">
              <a:extLst>
                <a:ext uri="{FF2B5EF4-FFF2-40B4-BE49-F238E27FC236}">
                  <a16:creationId xmlns:a16="http://schemas.microsoft.com/office/drawing/2014/main" id="{B21F52D5-8B47-48C0-A53F-35B54C3AD130}"/>
                </a:ext>
              </a:extLst>
            </p:cNvPr>
            <p:cNvSpPr/>
            <p:nvPr/>
          </p:nvSpPr>
          <p:spPr>
            <a:xfrm>
              <a:off x="3714612" y="4137751"/>
              <a:ext cx="1833884" cy="5682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240"/>
                <a:gd name="f4" fmla="val 27653"/>
                <a:gd name="f5" fmla="val 35580"/>
                <a:gd name="f6" fmla="val 1"/>
                <a:gd name="f7" fmla="val 33678"/>
                <a:gd name="f8" fmla="val 31801"/>
                <a:gd name="f9" fmla="val 169"/>
                <a:gd name="f10" fmla="val 30172"/>
                <a:gd name="f11" fmla="val 226"/>
                <a:gd name="f12" fmla="val 22891"/>
                <a:gd name="f13" fmla="val 498"/>
                <a:gd name="f14" fmla="val 9290"/>
                <a:gd name="f15" fmla="val 1858"/>
                <a:gd name="f16" fmla="val 5357"/>
                <a:gd name="f17" fmla="val 6503"/>
                <a:gd name="f18" fmla="val 12843"/>
                <a:gd name="f19" fmla="val 17200"/>
                <a:gd name="f20" fmla="val 20961"/>
                <a:gd name="f21" fmla="val 24355"/>
                <a:gd name="f22" fmla="val 21882"/>
                <a:gd name="f23" fmla="val 25184"/>
                <a:gd name="f24" fmla="val 21988"/>
                <a:gd name="f25" fmla="val 25990"/>
                <a:gd name="f26" fmla="val 22036"/>
                <a:gd name="f27" fmla="val 26776"/>
                <a:gd name="f28" fmla="val 34606"/>
                <a:gd name="f29" fmla="val 40541"/>
                <a:gd name="f30" fmla="val 17275"/>
                <a:gd name="f31" fmla="val 47941"/>
                <a:gd name="f32" fmla="val 49356"/>
                <a:gd name="f33" fmla="val 50826"/>
                <a:gd name="f34" fmla="val 17449"/>
                <a:gd name="f35" fmla="val 52372"/>
                <a:gd name="f36" fmla="val 17865"/>
                <a:gd name="f37" fmla="val 60352"/>
                <a:gd name="f38" fmla="val 20024"/>
                <a:gd name="f39" fmla="val 70522"/>
                <a:gd name="f40" fmla="val 27652"/>
                <a:gd name="f41" fmla="val 78155"/>
                <a:gd name="f42" fmla="val 79989"/>
                <a:gd name="f43" fmla="val 81676"/>
                <a:gd name="f44" fmla="val 27212"/>
                <a:gd name="f45" fmla="val 83151"/>
                <a:gd name="f46" fmla="val 26150"/>
                <a:gd name="f47" fmla="val 85703"/>
                <a:gd name="f48" fmla="val 24309"/>
                <a:gd name="f49" fmla="val 21568"/>
                <a:gd name="f50" fmla="val 86645"/>
                <a:gd name="f51" fmla="val 17969"/>
                <a:gd name="f52" fmla="val 84489"/>
                <a:gd name="f53" fmla="val 15007"/>
                <a:gd name="f54" fmla="val 75771"/>
                <a:gd name="f55" fmla="val 9113"/>
                <a:gd name="f56" fmla="val 71786"/>
                <a:gd name="f57" fmla="val 71633"/>
                <a:gd name="f58" fmla="val 71488"/>
                <a:gd name="f59" fmla="val 9122"/>
                <a:gd name="f60" fmla="val 71350"/>
                <a:gd name="f61" fmla="val 9139"/>
                <a:gd name="f62" fmla="val 68304"/>
                <a:gd name="f63" fmla="val 9534"/>
                <a:gd name="f64" fmla="val 67114"/>
                <a:gd name="f65" fmla="val 12583"/>
                <a:gd name="f66" fmla="val 63957"/>
                <a:gd name="f67" fmla="val 63428"/>
                <a:gd name="f68" fmla="val 62843"/>
                <a:gd name="f69" fmla="val 12497"/>
                <a:gd name="f70" fmla="val 62185"/>
                <a:gd name="f71" fmla="val 12299"/>
                <a:gd name="f72" fmla="val 58942"/>
                <a:gd name="f73" fmla="val 11336"/>
                <a:gd name="f74" fmla="val 58189"/>
                <a:gd name="f75" fmla="val 8805"/>
                <a:gd name="f76" fmla="val 56034"/>
                <a:gd name="f77" fmla="val 6943"/>
                <a:gd name="f78" fmla="val 52623"/>
                <a:gd name="f79" fmla="val 3971"/>
                <a:gd name="f80" fmla="val 51263"/>
                <a:gd name="f81" fmla="val 4599"/>
                <a:gd name="f82" fmla="val 47225"/>
                <a:gd name="f83" fmla="val 3344"/>
                <a:gd name="f84" fmla="val 44777"/>
                <a:gd name="f85" fmla="val 2590"/>
                <a:gd name="f86" fmla="val 42684"/>
                <a:gd name="f87" fmla="val 1147"/>
                <a:gd name="f88" fmla="val 40278"/>
                <a:gd name="f89" fmla="val 519"/>
                <a:gd name="f90" fmla="val 38782"/>
                <a:gd name="f91" fmla="val 119"/>
                <a:gd name="f92" fmla="val 37172"/>
                <a:gd name="f93" fmla="*/ f0 1 89240"/>
                <a:gd name="f94" fmla="*/ f1 1 27653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89240"/>
                <a:gd name="f101" fmla="*/ f98 1 27653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89240" h="2765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2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3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Google Shape;286;p13">
              <a:extLst>
                <a:ext uri="{FF2B5EF4-FFF2-40B4-BE49-F238E27FC236}">
                  <a16:creationId xmlns:a16="http://schemas.microsoft.com/office/drawing/2014/main" id="{B91B4617-EC31-49E1-BD3C-06840E430D06}"/>
                </a:ext>
              </a:extLst>
            </p:cNvPr>
            <p:cNvSpPr/>
            <p:nvPr/>
          </p:nvSpPr>
          <p:spPr>
            <a:xfrm>
              <a:off x="2366668" y="4868402"/>
              <a:ext cx="4133426" cy="7914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1140"/>
                <a:gd name="f4" fmla="val 38515"/>
                <a:gd name="f5" fmla="val 94289"/>
                <a:gd name="f6" fmla="val 93661"/>
                <a:gd name="f7" fmla="val 93005"/>
                <a:gd name="f8" fmla="val 36"/>
                <a:gd name="f9" fmla="val 92316"/>
                <a:gd name="f10" fmla="val 108"/>
                <a:gd name="f11" fmla="val 85725"/>
                <a:gd name="f12" fmla="val 799"/>
                <a:gd name="f13" fmla="val 82837"/>
                <a:gd name="f14" fmla="val 5402"/>
                <a:gd name="f15" fmla="val 77251"/>
                <a:gd name="f16" fmla="val 7222"/>
                <a:gd name="f17" fmla="val 76396"/>
                <a:gd name="f18" fmla="val 7499"/>
                <a:gd name="f19" fmla="val 75529"/>
                <a:gd name="f20" fmla="val 7610"/>
                <a:gd name="f21" fmla="val 74646"/>
                <a:gd name="f22" fmla="val 71787"/>
                <a:gd name="f23" fmla="val 68759"/>
                <a:gd name="f24" fmla="val 6447"/>
                <a:gd name="f25" fmla="val 65450"/>
                <a:gd name="f26" fmla="val 5967"/>
                <a:gd name="f27" fmla="val 64317"/>
                <a:gd name="f28" fmla="val 5805"/>
                <a:gd name="f29" fmla="val 63263"/>
                <a:gd name="f30" fmla="val 5728"/>
                <a:gd name="f31" fmla="val 62280"/>
                <a:gd name="f32" fmla="val 53007"/>
                <a:gd name="f33" fmla="val 50007"/>
                <a:gd name="f34" fmla="val 12505"/>
                <a:gd name="f35" fmla="val 45656"/>
                <a:gd name="f36" fmla="val 17538"/>
                <a:gd name="f37" fmla="val 42985"/>
                <a:gd name="f38" fmla="val 20641"/>
                <a:gd name="f39" fmla="val 39728"/>
                <a:gd name="f40" fmla="val 21499"/>
                <a:gd name="f41" fmla="val 35969"/>
                <a:gd name="f42" fmla="val 31541"/>
                <a:gd name="f43" fmla="val 26417"/>
                <a:gd name="f44" fmla="val 20308"/>
                <a:gd name="f45" fmla="val 20736"/>
                <a:gd name="f46" fmla="val 20195"/>
                <a:gd name="f47" fmla="val 20655"/>
                <a:gd name="f48" fmla="val 20194"/>
                <a:gd name="f49" fmla="val 20573"/>
                <a:gd name="f50" fmla="val 20193"/>
                <a:gd name="f51" fmla="val 20489"/>
                <a:gd name="f52" fmla="val 14088"/>
                <a:gd name="f53" fmla="val 1"/>
                <a:gd name="f54" fmla="val 24142"/>
                <a:gd name="f55" fmla="val 4813"/>
                <a:gd name="f56" fmla="val 31598"/>
                <a:gd name="f57" fmla="val 8346"/>
                <a:gd name="f58" fmla="val 37109"/>
                <a:gd name="f59" fmla="val 20900"/>
                <a:gd name="f60" fmla="val 38514"/>
                <a:gd name="f61" fmla="val 27035"/>
                <a:gd name="f62" fmla="val 27585"/>
                <a:gd name="f63" fmla="val 28084"/>
                <a:gd name="f64" fmla="val 38503"/>
                <a:gd name="f65" fmla="val 28520"/>
                <a:gd name="f66" fmla="val 38482"/>
                <a:gd name="f67" fmla="val 38937"/>
                <a:gd name="f68" fmla="val 37951"/>
                <a:gd name="f69" fmla="val 46622"/>
                <a:gd name="f70" fmla="val 33851"/>
                <a:gd name="f71" fmla="val 57494"/>
                <a:gd name="f72" fmla="val 57759"/>
                <a:gd name="f73" fmla="val 58025"/>
                <a:gd name="f74" fmla="val 33853"/>
                <a:gd name="f75" fmla="val 58294"/>
                <a:gd name="f76" fmla="val 33858"/>
                <a:gd name="f77" fmla="val 61740"/>
                <a:gd name="f78" fmla="val 33934"/>
                <a:gd name="f79" fmla="val 65436"/>
                <a:gd name="f80" fmla="val 34342"/>
                <a:gd name="f81" fmla="val 68904"/>
                <a:gd name="f82" fmla="val 71205"/>
                <a:gd name="f83" fmla="val 73406"/>
                <a:gd name="f84" fmla="val 34162"/>
                <a:gd name="f85" fmla="val 75367"/>
                <a:gd name="f86" fmla="val 33586"/>
                <a:gd name="f87" fmla="val 82816"/>
                <a:gd name="f88" fmla="val 31410"/>
                <a:gd name="f89" fmla="val 84699"/>
                <a:gd name="f90" fmla="val 25049"/>
                <a:gd name="f91" fmla="val 87733"/>
                <a:gd name="f92" fmla="val 19798"/>
                <a:gd name="f93" fmla="val 89443"/>
                <a:gd name="f94" fmla="val 16843"/>
                <a:gd name="f95" fmla="val 91468"/>
                <a:gd name="f96" fmla="val 15635"/>
                <a:gd name="f97" fmla="val 93535"/>
                <a:gd name="f98" fmla="val 96300"/>
                <a:gd name="f99" fmla="val 99143"/>
                <a:gd name="f100" fmla="val 17794"/>
                <a:gd name="f101" fmla="val 101417"/>
                <a:gd name="f102" fmla="val 20823"/>
                <a:gd name="f103" fmla="val 104535"/>
                <a:gd name="f104" fmla="val 24966"/>
                <a:gd name="f105" fmla="val 106502"/>
                <a:gd name="f106" fmla="val 27309"/>
                <a:gd name="f107" fmla="val 112632"/>
                <a:gd name="f108" fmla="val 28816"/>
                <a:gd name="f109" fmla="val 118282"/>
                <a:gd name="f110" fmla="val 30197"/>
                <a:gd name="f111" fmla="val 125521"/>
                <a:gd name="f112" fmla="val 32666"/>
                <a:gd name="f113" fmla="val 131338"/>
                <a:gd name="f114" fmla="val 32958"/>
                <a:gd name="f115" fmla="val 131643"/>
                <a:gd name="f116" fmla="val 32975"/>
                <a:gd name="f117" fmla="val 131944"/>
                <a:gd name="f118" fmla="val 32983"/>
                <a:gd name="f119" fmla="val 132242"/>
                <a:gd name="f120" fmla="val 139924"/>
                <a:gd name="f121" fmla="val 145406"/>
                <a:gd name="f122" fmla="val 27661"/>
                <a:gd name="f123" fmla="val 150441"/>
                <a:gd name="f124" fmla="val 23773"/>
                <a:gd name="f125" fmla="val 154720"/>
                <a:gd name="f126" fmla="val 20461"/>
                <a:gd name="f127" fmla="val 158798"/>
                <a:gd name="f128" fmla="val 19588"/>
                <a:gd name="f129" fmla="val 163415"/>
                <a:gd name="f130" fmla="val 165797"/>
                <a:gd name="f131" fmla="val 168323"/>
                <a:gd name="f132" fmla="val 19820"/>
                <a:gd name="f133" fmla="val 171093"/>
                <a:gd name="f134" fmla="val 20070"/>
                <a:gd name="f135" fmla="val 171617"/>
                <a:gd name="f136" fmla="val 20116"/>
                <a:gd name="f137" fmla="val 172117"/>
                <a:gd name="f138" fmla="val 20138"/>
                <a:gd name="f139" fmla="val 172598"/>
                <a:gd name="f140" fmla="val 180600"/>
                <a:gd name="f141" fmla="val 182890"/>
                <a:gd name="f142" fmla="val 14032"/>
                <a:gd name="f143" fmla="val 189799"/>
                <a:gd name="f144" fmla="val 12098"/>
                <a:gd name="f145" fmla="val 192351"/>
                <a:gd name="f146" fmla="val 11386"/>
                <a:gd name="f147" fmla="val 197708"/>
                <a:gd name="f148" fmla="val 12516"/>
                <a:gd name="f149" fmla="val 198796"/>
                <a:gd name="f150" fmla="val 10235"/>
                <a:gd name="f151" fmla="val 201139"/>
                <a:gd name="f152" fmla="val 5339"/>
                <a:gd name="f153" fmla="val 184944"/>
                <a:gd name="f154" fmla="val 2661"/>
                <a:gd name="f155" fmla="val 181283"/>
                <a:gd name="f156" fmla="val 2473"/>
                <a:gd name="f157" fmla="val 181061"/>
                <a:gd name="f158" fmla="val 2463"/>
                <a:gd name="f159" fmla="val 180845"/>
                <a:gd name="f160" fmla="val 2458"/>
                <a:gd name="f161" fmla="val 180633"/>
                <a:gd name="f162" fmla="val 174226"/>
                <a:gd name="f163" fmla="val 172216"/>
                <a:gd name="f164" fmla="val 6981"/>
                <a:gd name="f165" fmla="val 166397"/>
                <a:gd name="f166" fmla="val 165309"/>
                <a:gd name="f167" fmla="val 164089"/>
                <a:gd name="f168" fmla="val 6823"/>
                <a:gd name="f169" fmla="val 162682"/>
                <a:gd name="f170" fmla="val 6448"/>
                <a:gd name="f171" fmla="val 157365"/>
                <a:gd name="f172" fmla="val 5011"/>
                <a:gd name="f173" fmla="val 149639"/>
                <a:gd name="f174" fmla="val 2854"/>
                <a:gd name="f175" fmla="val 143763"/>
                <a:gd name="f176" fmla="val 141684"/>
                <a:gd name="f177" fmla="val 139837"/>
                <a:gd name="f178" fmla="val 3124"/>
                <a:gd name="f179" fmla="val 138410"/>
                <a:gd name="f180" fmla="val 3791"/>
                <a:gd name="f181" fmla="val 132447"/>
                <a:gd name="f182" fmla="val 6569"/>
                <a:gd name="f183" fmla="val 128648"/>
                <a:gd name="f184" fmla="val 15464"/>
                <a:gd name="f185" fmla="val 121495"/>
                <a:gd name="f186" fmla="val 118357"/>
                <a:gd name="f187" fmla="val 114575"/>
                <a:gd name="f188" fmla="val 13752"/>
                <a:gd name="f189" fmla="val 109682"/>
                <a:gd name="f190" fmla="val 9064"/>
                <a:gd name="f191" fmla="val 104493"/>
                <a:gd name="f192" fmla="val 4085"/>
                <a:gd name="f193" fmla="val 101056"/>
                <a:gd name="f194" fmla="*/ f0 1 201140"/>
                <a:gd name="f195" fmla="*/ f1 1 38515"/>
                <a:gd name="f196" fmla="val f2"/>
                <a:gd name="f197" fmla="val f3"/>
                <a:gd name="f198" fmla="val f4"/>
                <a:gd name="f199" fmla="+- f198 0 f196"/>
                <a:gd name="f200" fmla="+- f197 0 f196"/>
                <a:gd name="f201" fmla="*/ f200 1 201140"/>
                <a:gd name="f202" fmla="*/ f199 1 38515"/>
                <a:gd name="f203" fmla="*/ f196 1 f201"/>
                <a:gd name="f204" fmla="*/ f197 1 f201"/>
                <a:gd name="f205" fmla="*/ f196 1 f202"/>
                <a:gd name="f206" fmla="*/ f198 1 f202"/>
                <a:gd name="f207" fmla="*/ f203 f194 1"/>
                <a:gd name="f208" fmla="*/ f204 f194 1"/>
                <a:gd name="f209" fmla="*/ f206 f195 1"/>
                <a:gd name="f210" fmla="*/ f205 f1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7" t="f210" r="f208" b="f209"/>
              <a:pathLst>
                <a:path w="201140" h="3851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0"/>
                  </a:cubicBezTo>
                  <a:cubicBezTo>
                    <a:pt x="f162" y="f160"/>
                    <a:pt x="f163" y="f164"/>
                    <a:pt x="f165" y="f164"/>
                  </a:cubicBezTo>
                  <a:cubicBezTo>
                    <a:pt x="f166" y="f164"/>
                    <a:pt x="f167" y="f168"/>
                    <a:pt x="f169" y="f170"/>
                  </a:cubicBezTo>
                  <a:cubicBezTo>
                    <a:pt x="f171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89" y="f190"/>
                  </a:cubicBezTo>
                  <a:cubicBezTo>
                    <a:pt x="f191" y="f192"/>
                    <a:pt x="f19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Google Shape;287;p13">
              <a:extLst>
                <a:ext uri="{FF2B5EF4-FFF2-40B4-BE49-F238E27FC236}">
                  <a16:creationId xmlns:a16="http://schemas.microsoft.com/office/drawing/2014/main" id="{4B376D49-3673-4961-BFAE-54ECDDD160D8}"/>
                </a:ext>
              </a:extLst>
            </p:cNvPr>
            <p:cNvSpPr/>
            <p:nvPr/>
          </p:nvSpPr>
          <p:spPr>
            <a:xfrm>
              <a:off x="959836" y="4415939"/>
              <a:ext cx="2646959" cy="844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8806"/>
                <a:gd name="f4" fmla="val 41091"/>
                <a:gd name="f5" fmla="val 3109"/>
                <a:gd name="f6" fmla="val 1"/>
                <a:gd name="f7" fmla="val 2683"/>
                <a:gd name="f8" fmla="val 2241"/>
                <a:gd name="f9" fmla="val 18"/>
                <a:gd name="f10" fmla="val 1779"/>
                <a:gd name="f11" fmla="val 56"/>
                <a:gd name="f12" fmla="val 7525"/>
                <a:gd name="f13" fmla="val 8014"/>
                <a:gd name="f14" fmla="val 8027"/>
                <a:gd name="f15" fmla="val 13726"/>
                <a:gd name="f16" fmla="val 10245"/>
                <a:gd name="f17" fmla="val 27305"/>
                <a:gd name="f18" fmla="val 15476"/>
                <a:gd name="f19" fmla="val 36888"/>
                <a:gd name="f20" fmla="val 24808"/>
                <a:gd name="f21" fmla="val 51828"/>
                <a:gd name="f22" fmla="val 28679"/>
                <a:gd name="f23" fmla="val 55169"/>
                <a:gd name="f24" fmla="val 29545"/>
                <a:gd name="f25" fmla="val 58053"/>
                <a:gd name="f26" fmla="val 29794"/>
                <a:gd name="f27" fmla="val 60773"/>
                <a:gd name="f28" fmla="val 64442"/>
                <a:gd name="f29" fmla="val 67813"/>
                <a:gd name="f30" fmla="val 29342"/>
                <a:gd name="f31" fmla="val 71607"/>
                <a:gd name="f32" fmla="val 72610"/>
                <a:gd name="f33" fmla="val 73643"/>
                <a:gd name="f34" fmla="val 29373"/>
                <a:gd name="f35" fmla="val 74718"/>
                <a:gd name="f36" fmla="val 29453"/>
                <a:gd name="f37" fmla="val 82753"/>
                <a:gd name="f38" fmla="val 30060"/>
                <a:gd name="f39" fmla="val 86666"/>
                <a:gd name="f40" fmla="val 36442"/>
                <a:gd name="f41" fmla="val 93591"/>
                <a:gd name="f42" fmla="val 39580"/>
                <a:gd name="f43" fmla="val 95884"/>
                <a:gd name="f44" fmla="val 40620"/>
                <a:gd name="f45" fmla="val 98098"/>
                <a:gd name="f46" fmla="val 41090"/>
                <a:gd name="f47" fmla="val 100017"/>
                <a:gd name="f48" fmla="val 105824"/>
                <a:gd name="f49" fmla="val 108940"/>
                <a:gd name="f50" fmla="val 36788"/>
                <a:gd name="f51" fmla="val 103405"/>
                <a:gd name="f52" fmla="val 30939"/>
                <a:gd name="f53" fmla="val 101647"/>
                <a:gd name="f54" fmla="val 29077"/>
                <a:gd name="f55" fmla="val 99555"/>
                <a:gd name="f56" fmla="val 27382"/>
                <a:gd name="f57" fmla="val 97420"/>
                <a:gd name="f58" fmla="val 25771"/>
                <a:gd name="f59" fmla="val 95893"/>
                <a:gd name="f60" fmla="val 24641"/>
                <a:gd name="f61" fmla="val 94721"/>
                <a:gd name="f62" fmla="val 22967"/>
                <a:gd name="f63" fmla="val 93152"/>
                <a:gd name="f64" fmla="val 21963"/>
                <a:gd name="f65" fmla="val 91729"/>
                <a:gd name="f66" fmla="val 21084"/>
                <a:gd name="f67" fmla="val 88946"/>
                <a:gd name="f68" fmla="val 21460"/>
                <a:gd name="f69" fmla="val 89762"/>
                <a:gd name="f70" fmla="val 19410"/>
                <a:gd name="f71" fmla="val 90414"/>
                <a:gd name="f72" fmla="val 19313"/>
                <a:gd name="f73" fmla="val 91012"/>
                <a:gd name="f74" fmla="val 19269"/>
                <a:gd name="f75" fmla="val 91569"/>
                <a:gd name="f76" fmla="val 95819"/>
                <a:gd name="f77" fmla="val 97592"/>
                <a:gd name="f78" fmla="val 21864"/>
                <a:gd name="f79" fmla="val 101459"/>
                <a:gd name="f80" fmla="val 23511"/>
                <a:gd name="f81" fmla="val 107694"/>
                <a:gd name="f82" fmla="val 26147"/>
                <a:gd name="f83" fmla="val 114034"/>
                <a:gd name="f84" fmla="val 28972"/>
                <a:gd name="f85" fmla="val 121273"/>
                <a:gd name="f86" fmla="val 29411"/>
                <a:gd name="f87" fmla="val 121489"/>
                <a:gd name="f88" fmla="val 29426"/>
                <a:gd name="f89" fmla="val 121715"/>
                <a:gd name="f90" fmla="val 29434"/>
                <a:gd name="f91" fmla="val 121946"/>
                <a:gd name="f92" fmla="val 124291"/>
                <a:gd name="f93" fmla="val 127291"/>
                <a:gd name="f94" fmla="val 28653"/>
                <a:gd name="f95" fmla="val 128262"/>
                <a:gd name="f96" fmla="val 26901"/>
                <a:gd name="f97" fmla="val 128534"/>
                <a:gd name="f98" fmla="val 26440"/>
                <a:gd name="f99" fmla="val 25812"/>
                <a:gd name="f100" fmla="val 128638"/>
                <a:gd name="f101" fmla="val 25289"/>
                <a:gd name="f102" fmla="val 128492"/>
                <a:gd name="f103" fmla="val 24829"/>
                <a:gd name="f104" fmla="val 128094"/>
                <a:gd name="f105" fmla="val 24724"/>
                <a:gd name="f106" fmla="val 127697"/>
                <a:gd name="f107" fmla="val 24411"/>
                <a:gd name="f108" fmla="val 126630"/>
                <a:gd name="f109" fmla="val 23553"/>
                <a:gd name="f110" fmla="val 126379"/>
                <a:gd name="f111" fmla="val 22297"/>
                <a:gd name="f112" fmla="val 125123"/>
                <a:gd name="f113" fmla="val 21565"/>
                <a:gd name="f114" fmla="val 124328"/>
                <a:gd name="f115" fmla="val 21105"/>
                <a:gd name="f116" fmla="val 123094"/>
                <a:gd name="f117" fmla="val 21209"/>
                <a:gd name="f118" fmla="val 122152"/>
                <a:gd name="f119" fmla="val 21042"/>
                <a:gd name="f120" fmla="val 121627"/>
                <a:gd name="f121" fmla="val 20951"/>
                <a:gd name="f122" fmla="val 121150"/>
                <a:gd name="f123" fmla="val 20845"/>
                <a:gd name="f124" fmla="val 120597"/>
                <a:gd name="f125" fmla="val 120511"/>
                <a:gd name="f126" fmla="val 120422"/>
                <a:gd name="f127" fmla="val 20848"/>
                <a:gd name="f128" fmla="val 120332"/>
                <a:gd name="f129" fmla="val 20854"/>
                <a:gd name="f130" fmla="val 119731"/>
                <a:gd name="f131" fmla="val 20897"/>
                <a:gd name="f132" fmla="val 119226"/>
                <a:gd name="f133" fmla="val 20930"/>
                <a:gd name="f134" fmla="val 118715"/>
                <a:gd name="f135" fmla="val 118247"/>
                <a:gd name="f136" fmla="val 117774"/>
                <a:gd name="f137" fmla="val 20903"/>
                <a:gd name="f138" fmla="val 117214"/>
                <a:gd name="f139" fmla="val 20833"/>
                <a:gd name="f140" fmla="val 115206"/>
                <a:gd name="f141" fmla="val 20540"/>
                <a:gd name="f142" fmla="val 112527"/>
                <a:gd name="f143" fmla="val 20058"/>
                <a:gd name="f144" fmla="val 112632"/>
                <a:gd name="f145" fmla="val 18217"/>
                <a:gd name="f146" fmla="val 116817"/>
                <a:gd name="f147" fmla="val 17255"/>
                <a:gd name="f148" fmla="val 117528"/>
                <a:gd name="f149" fmla="val 15183"/>
                <a:gd name="f150" fmla="val 113176"/>
                <a:gd name="f151" fmla="val 14304"/>
                <a:gd name="f152" fmla="val 112623"/>
                <a:gd name="f153" fmla="val 14189"/>
                <a:gd name="f154" fmla="val 112098"/>
                <a:gd name="f155" fmla="val 14141"/>
                <a:gd name="f156" fmla="val 111594"/>
                <a:gd name="f157" fmla="val 109349"/>
                <a:gd name="f158" fmla="val 107517"/>
                <a:gd name="f159" fmla="val 15098"/>
                <a:gd name="f160" fmla="val 105518"/>
                <a:gd name="f161" fmla="val 15372"/>
                <a:gd name="f162" fmla="val 105154"/>
                <a:gd name="f163" fmla="val 15422"/>
                <a:gd name="f164" fmla="val 104806"/>
                <a:gd name="f165" fmla="val 15446"/>
                <a:gd name="f166" fmla="val 104470"/>
                <a:gd name="f167" fmla="val 100514"/>
                <a:gd name="f168" fmla="val 98346"/>
                <a:gd name="f169" fmla="val 12156"/>
                <a:gd name="f170" fmla="val 94951"/>
                <a:gd name="f171" fmla="val 10999"/>
                <a:gd name="f172" fmla="val 91131"/>
                <a:gd name="f173" fmla="val 9668"/>
                <a:gd name="f174" fmla="val 86087"/>
                <a:gd name="f175" fmla="val 9269"/>
                <a:gd name="f176" fmla="val 81576"/>
                <a:gd name="f177" fmla="val 80553"/>
                <a:gd name="f178" fmla="val 79558"/>
                <a:gd name="f179" fmla="val 9290"/>
                <a:gd name="f180" fmla="val 78610"/>
                <a:gd name="f181" fmla="val 9325"/>
                <a:gd name="f182" fmla="val 72132"/>
                <a:gd name="f183" fmla="val 9574"/>
                <a:gd name="f184" fmla="val 66097"/>
                <a:gd name="f185" fmla="val 10948"/>
                <a:gd name="f186" fmla="val 59492"/>
                <a:gd name="f187" fmla="val 56689"/>
                <a:gd name="f188" fmla="val 53784"/>
                <a:gd name="f189" fmla="val 10701"/>
                <a:gd name="f190" fmla="val 50698"/>
                <a:gd name="f191" fmla="val 10015"/>
                <a:gd name="f192" fmla="val 46597"/>
                <a:gd name="f193" fmla="val 9115"/>
                <a:gd name="f194" fmla="val 41764"/>
                <a:gd name="f195" fmla="val 9806"/>
                <a:gd name="f196" fmla="val 37788"/>
                <a:gd name="f197" fmla="val 8571"/>
                <a:gd name="f198" fmla="val 32976"/>
                <a:gd name="f199" fmla="val 7065"/>
                <a:gd name="f200" fmla="val 33896"/>
                <a:gd name="f201" fmla="val 5224"/>
                <a:gd name="f202" fmla="val 31344"/>
                <a:gd name="f203" fmla="val 3257"/>
                <a:gd name="f204" fmla="val 28603"/>
                <a:gd name="f205" fmla="val 1144"/>
                <a:gd name="f206" fmla="val 32327"/>
                <a:gd name="f207" fmla="val 1227"/>
                <a:gd name="f208" fmla="val 27075"/>
                <a:gd name="f209" fmla="val 390"/>
                <a:gd name="f210" fmla="val 26830"/>
                <a:gd name="f211" fmla="val 352"/>
                <a:gd name="f212" fmla="val 26572"/>
                <a:gd name="f213" fmla="val 334"/>
                <a:gd name="f214" fmla="val 26305"/>
                <a:gd name="f215" fmla="val 23952"/>
                <a:gd name="f216" fmla="val 20852"/>
                <a:gd name="f217" fmla="val 1691"/>
                <a:gd name="f218" fmla="val 18748"/>
                <a:gd name="f219" fmla="val 2085"/>
                <a:gd name="f220" fmla="val 17590"/>
                <a:gd name="f221" fmla="val 2306"/>
                <a:gd name="f222" fmla="val 16552"/>
                <a:gd name="f223" fmla="val 2399"/>
                <a:gd name="f224" fmla="val 15600"/>
                <a:gd name="f225" fmla="val 10754"/>
                <a:gd name="f226" fmla="val 8125"/>
                <a:gd name="f227" fmla="*/ f0 1 128806"/>
                <a:gd name="f228" fmla="*/ f1 1 41091"/>
                <a:gd name="f229" fmla="val f2"/>
                <a:gd name="f230" fmla="val f3"/>
                <a:gd name="f231" fmla="val f4"/>
                <a:gd name="f232" fmla="+- f231 0 f229"/>
                <a:gd name="f233" fmla="+- f230 0 f229"/>
                <a:gd name="f234" fmla="*/ f233 1 128806"/>
                <a:gd name="f235" fmla="*/ f232 1 41091"/>
                <a:gd name="f236" fmla="*/ f229 1 f234"/>
                <a:gd name="f237" fmla="*/ f230 1 f234"/>
                <a:gd name="f238" fmla="*/ f229 1 f235"/>
                <a:gd name="f239" fmla="*/ f231 1 f235"/>
                <a:gd name="f240" fmla="*/ f236 f227 1"/>
                <a:gd name="f241" fmla="*/ f237 f227 1"/>
                <a:gd name="f242" fmla="*/ f239 f228 1"/>
                <a:gd name="f243" fmla="*/ f238 f2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0" t="f243" r="f241" b="f242"/>
              <a:pathLst>
                <a:path w="128806" h="4109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0"/>
                  </a:cubicBezTo>
                  <a:cubicBezTo>
                    <a:pt x="f32" y="f30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3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3"/>
                  </a:cubicBezTo>
                  <a:cubicBezTo>
                    <a:pt x="f125" y="f123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5"/>
                  </a:cubicBezTo>
                  <a:cubicBezTo>
                    <a:pt x="f157" y="f155"/>
                    <a:pt x="f158" y="f159"/>
                    <a:pt x="f160" y="f161"/>
                  </a:cubicBezTo>
                  <a:cubicBezTo>
                    <a:pt x="f162" y="f163"/>
                    <a:pt x="f164" y="f165"/>
                    <a:pt x="f166" y="f165"/>
                  </a:cubicBezTo>
                  <a:cubicBezTo>
                    <a:pt x="f167" y="f165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5"/>
                  </a:cubicBezTo>
                  <a:cubicBezTo>
                    <a:pt x="f177" y="f175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5"/>
                  </a:cubicBezTo>
                  <a:cubicBezTo>
                    <a:pt x="f187" y="f185"/>
                    <a:pt x="f188" y="f189"/>
                    <a:pt x="f190" y="f19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98" y="f199"/>
                    <a:pt x="f200" y="f201"/>
                    <a:pt x="f202" y="f203"/>
                  </a:cubicBez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3"/>
                  </a:cubicBezTo>
                  <a:cubicBezTo>
                    <a:pt x="f215" y="f213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3"/>
                  </a:cubicBezTo>
                  <a:cubicBezTo>
                    <a:pt x="f225" y="f223"/>
                    <a:pt x="f226" y="f6"/>
                    <a:pt x="f5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Google Shape;288;p13">
              <a:extLst>
                <a:ext uri="{FF2B5EF4-FFF2-40B4-BE49-F238E27FC236}">
                  <a16:creationId xmlns:a16="http://schemas.microsoft.com/office/drawing/2014/main" id="{B3A25BD2-6D33-457F-AEAC-682A7A94AC64}"/>
                </a:ext>
              </a:extLst>
            </p:cNvPr>
            <p:cNvSpPr/>
            <p:nvPr/>
          </p:nvSpPr>
          <p:spPr>
            <a:xfrm>
              <a:off x="3429" y="4632094"/>
              <a:ext cx="5560091" cy="20324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564"/>
                <a:gd name="f4" fmla="val 98901"/>
                <a:gd name="f5" fmla="val 72002"/>
                <a:gd name="f6" fmla="val 30578"/>
                <a:gd name="f7" fmla="val 78739"/>
                <a:gd name="f8" fmla="val 86723"/>
                <a:gd name="f9" fmla="val 31864"/>
                <a:gd name="f10" fmla="val 89240"/>
                <a:gd name="f11" fmla="val 36239"/>
                <a:gd name="f12" fmla="val 92148"/>
                <a:gd name="f13" fmla="val 41323"/>
                <a:gd name="f14" fmla="val 80452"/>
                <a:gd name="f15" fmla="val 39670"/>
                <a:gd name="f16" fmla="val 82000"/>
                <a:gd name="f17" fmla="val 44860"/>
                <a:gd name="f18" fmla="val 82940"/>
                <a:gd name="f19" fmla="val 48036"/>
                <a:gd name="f20" fmla="val 86490"/>
                <a:gd name="f21" fmla="val 48905"/>
                <a:gd name="f22" fmla="val 91020"/>
                <a:gd name="f23" fmla="val 96489"/>
                <a:gd name="f24" fmla="val 103386"/>
                <a:gd name="f25" fmla="val 47639"/>
                <a:gd name="f26" fmla="val 108843"/>
                <a:gd name="f27" fmla="val 115567"/>
                <a:gd name="f28" fmla="val 120105"/>
                <a:gd name="f29" fmla="val 49562"/>
                <a:gd name="f30" fmla="val 117089"/>
                <a:gd name="f31" fmla="val 58146"/>
                <a:gd name="f32" fmla="val 115688"/>
                <a:gd name="f33" fmla="val 62119"/>
                <a:gd name="f34" fmla="val 109920"/>
                <a:gd name="f35" fmla="val 63249"/>
                <a:gd name="f36" fmla="val 103298"/>
                <a:gd name="f37" fmla="val 95483"/>
                <a:gd name="f38" fmla="val 86480"/>
                <a:gd name="f39" fmla="val 61676"/>
                <a:gd name="f40" fmla="val 82063"/>
                <a:gd name="f41" fmla="val 61347"/>
                <a:gd name="f42" fmla="val 76058"/>
                <a:gd name="f43" fmla="val 60908"/>
                <a:gd name="f44" fmla="val 69948"/>
                <a:gd name="f45" fmla="val 60008"/>
                <a:gd name="f46" fmla="val 64424"/>
                <a:gd name="f47" fmla="val 58209"/>
                <a:gd name="f48" fmla="val 62290"/>
                <a:gd name="f49" fmla="val 57518"/>
                <a:gd name="f50" fmla="val 60281"/>
                <a:gd name="f51" fmla="val 56702"/>
                <a:gd name="f52" fmla="val 58377"/>
                <a:gd name="f53" fmla="val 55740"/>
                <a:gd name="f54" fmla="val 55678"/>
                <a:gd name="f55" fmla="val 54359"/>
                <a:gd name="f56" fmla="val 53230"/>
                <a:gd name="f57" fmla="val 52685"/>
                <a:gd name="f58" fmla="val 51159"/>
                <a:gd name="f59" fmla="val 50614"/>
                <a:gd name="f60" fmla="val 50531"/>
                <a:gd name="f61" fmla="val 49986"/>
                <a:gd name="f62" fmla="val 49966"/>
                <a:gd name="f63" fmla="val 49379"/>
                <a:gd name="f64" fmla="val 49380"/>
                <a:gd name="f65" fmla="val 48751"/>
                <a:gd name="f66" fmla="val 45949"/>
                <a:gd name="f67" fmla="val 45069"/>
                <a:gd name="f68" fmla="val 42601"/>
                <a:gd name="f69" fmla="val 41449"/>
                <a:gd name="f70" fmla="val 37370"/>
                <a:gd name="f71" fmla="val 38896"/>
                <a:gd name="f72" fmla="val 35864"/>
                <a:gd name="f73" fmla="val 38143"/>
                <a:gd name="f74" fmla="val 30905"/>
                <a:gd name="f75" fmla="val 35214"/>
                <a:gd name="f76" fmla="val 32662"/>
                <a:gd name="f77" fmla="val 33498"/>
                <a:gd name="f78" fmla="val 33238"/>
                <a:gd name="f79" fmla="val 32933"/>
                <a:gd name="f80" fmla="val 34404"/>
                <a:gd name="f81" fmla="val 32781"/>
                <a:gd name="f82" fmla="val 35612"/>
                <a:gd name="f83" fmla="val 36821"/>
                <a:gd name="f84" fmla="val 38071"/>
                <a:gd name="f85" fmla="val 38814"/>
                <a:gd name="f86" fmla="val 32975"/>
                <a:gd name="f87" fmla="val 41555"/>
                <a:gd name="f88" fmla="val 33142"/>
                <a:gd name="f89" fmla="val 52058"/>
                <a:gd name="f90" fmla="val 33435"/>
                <a:gd name="f91" fmla="val 48815"/>
                <a:gd name="f92" fmla="val 37578"/>
                <a:gd name="f93" fmla="val 47832"/>
                <a:gd name="f94" fmla="val 38834"/>
                <a:gd name="f95" fmla="val 46597"/>
                <a:gd name="f96" fmla="val 38729"/>
                <a:gd name="f97" fmla="val 44986"/>
                <a:gd name="f98" fmla="val 39147"/>
                <a:gd name="f99" fmla="val 44024"/>
                <a:gd name="f100" fmla="val 39419"/>
                <a:gd name="f101" fmla="val 42706"/>
                <a:gd name="f102" fmla="val 40591"/>
                <a:gd name="f103" fmla="val 43647"/>
                <a:gd name="f104" fmla="val 41386"/>
                <a:gd name="f105" fmla="val 44149"/>
                <a:gd name="f106" fmla="val 41805"/>
                <a:gd name="f107" fmla="val 45300"/>
                <a:gd name="f108" fmla="val 41742"/>
                <a:gd name="f109" fmla="val 41763"/>
                <a:gd name="f110" fmla="val 46566"/>
                <a:gd name="f111" fmla="val 41784"/>
                <a:gd name="f112" fmla="val 47194"/>
                <a:gd name="f113" fmla="val 41799"/>
                <a:gd name="f114" fmla="val 47821"/>
                <a:gd name="f115" fmla="val 48449"/>
                <a:gd name="f116" fmla="val 49077"/>
                <a:gd name="f117" fmla="val 49694"/>
                <a:gd name="f118" fmla="val 51389"/>
                <a:gd name="f119" fmla="val 41616"/>
                <a:gd name="f120" fmla="val 52937"/>
                <a:gd name="f121" fmla="val 40947"/>
                <a:gd name="f122" fmla="val 54590"/>
                <a:gd name="f123" fmla="val 40800"/>
                <a:gd name="f124" fmla="val 56139"/>
                <a:gd name="f125" fmla="val 40654"/>
                <a:gd name="f126" fmla="val 57540"/>
                <a:gd name="f127" fmla="val 40675"/>
                <a:gd name="f128" fmla="val 58900"/>
                <a:gd name="f129" fmla="val 39963"/>
                <a:gd name="f130" fmla="val 62604"/>
                <a:gd name="f131" fmla="val 38038"/>
                <a:gd name="f132" fmla="val 57750"/>
                <a:gd name="f133" fmla="val 33331"/>
                <a:gd name="f134" fmla="val 62499"/>
                <a:gd name="f135" fmla="val 31636"/>
                <a:gd name="f136" fmla="val 64111"/>
                <a:gd name="f137" fmla="val 31075"/>
                <a:gd name="f138" fmla="val 67816"/>
                <a:gd name="f139" fmla="val 10905"/>
                <a:gd name="f140" fmla="val 1"/>
                <a:gd name="f141" fmla="val 7592"/>
                <a:gd name="f142" fmla="val 4185"/>
                <a:gd name="f143" fmla="val 346"/>
                <a:gd name="f144" fmla="val 1088"/>
                <a:gd name="f145" fmla="val 711"/>
                <a:gd name="f146" fmla="val 796"/>
                <a:gd name="f147" fmla="val 753"/>
                <a:gd name="f148" fmla="val 419"/>
                <a:gd name="f149" fmla="val 794"/>
                <a:gd name="f150" fmla="val 21"/>
                <a:gd name="f151" fmla="val 836"/>
                <a:gd name="f152" fmla="val 4038"/>
                <a:gd name="f153" fmla="val 461"/>
                <a:gd name="f154" fmla="val 900"/>
                <a:gd name="f155" fmla="val 4022"/>
                <a:gd name="f156" fmla="val 1306"/>
                <a:gd name="f157" fmla="val 1711"/>
                <a:gd name="f158" fmla="val 2082"/>
                <a:gd name="f159" fmla="val 2386"/>
                <a:gd name="f160" fmla="val 4100"/>
                <a:gd name="f161" fmla="val 4457"/>
                <a:gd name="f162" fmla="val 4498"/>
                <a:gd name="f163" fmla="val 5566"/>
                <a:gd name="f164" fmla="val 5293"/>
                <a:gd name="f165" fmla="val 7805"/>
                <a:gd name="f166" fmla="val 5356"/>
                <a:gd name="f167" fmla="val 7925"/>
                <a:gd name="f168" fmla="val 5359"/>
                <a:gd name="f169" fmla="val 8046"/>
                <a:gd name="f170" fmla="val 5361"/>
                <a:gd name="f171" fmla="val 8166"/>
                <a:gd name="f172" fmla="val 9513"/>
                <a:gd name="f173" fmla="val 10875"/>
                <a:gd name="f174" fmla="val 5161"/>
                <a:gd name="f175" fmla="val 12220"/>
                <a:gd name="f176" fmla="val 5084"/>
                <a:gd name="f177" fmla="val 13333"/>
                <a:gd name="f178" fmla="val 5022"/>
                <a:gd name="f179" fmla="val 14407"/>
                <a:gd name="f180" fmla="val 4989"/>
                <a:gd name="f181" fmla="val 15460"/>
                <a:gd name="f182" fmla="val 18658"/>
                <a:gd name="f183" fmla="val 21656"/>
                <a:gd name="f184" fmla="val 5291"/>
                <a:gd name="f185" fmla="val 24962"/>
                <a:gd name="f186" fmla="val 5983"/>
                <a:gd name="f187" fmla="val 30842"/>
                <a:gd name="f188" fmla="val 7260"/>
                <a:gd name="f189" fmla="val 36638"/>
                <a:gd name="f190" fmla="val 10357"/>
                <a:gd name="f191" fmla="val 42475"/>
                <a:gd name="f192" fmla="val 10775"/>
                <a:gd name="f193" fmla="val 42852"/>
                <a:gd name="f194" fmla="val 11507"/>
                <a:gd name="f195" fmla="val 43061"/>
                <a:gd name="f196" fmla="val 12156"/>
                <a:gd name="f197" fmla="val 43040"/>
                <a:gd name="f198" fmla="val 12846"/>
                <a:gd name="f199" fmla="val 42978"/>
                <a:gd name="f200" fmla="val 15985"/>
                <a:gd name="f201" fmla="val 28729"/>
                <a:gd name="f202" fmla="val 15608"/>
                <a:gd name="f203" fmla="val 38395"/>
                <a:gd name="f204" fmla="val 23141"/>
                <a:gd name="f205" fmla="val 40529"/>
                <a:gd name="f206" fmla="val 24815"/>
                <a:gd name="f207" fmla="val 56724"/>
                <a:gd name="f208" fmla="val 29523"/>
                <a:gd name="f209" fmla="val 46639"/>
                <a:gd name="f210" fmla="val 30757"/>
                <a:gd name="f211" fmla="val 46215"/>
                <a:gd name="f212" fmla="val 30808"/>
                <a:gd name="f213" fmla="val 45776"/>
                <a:gd name="f214" fmla="val 30831"/>
                <a:gd name="f215" fmla="val 45326"/>
                <a:gd name="f216" fmla="val 42064"/>
                <a:gd name="f217" fmla="val 38189"/>
                <a:gd name="f218" fmla="val 29622"/>
                <a:gd name="f219" fmla="val 34880"/>
                <a:gd name="f220" fmla="val 28979"/>
                <a:gd name="f221" fmla="val 31972"/>
                <a:gd name="f222" fmla="val 28414"/>
                <a:gd name="f223" fmla="val 29147"/>
                <a:gd name="f224" fmla="val 28393"/>
                <a:gd name="f225" fmla="val 26301"/>
                <a:gd name="f226" fmla="val 28058"/>
                <a:gd name="f227" fmla="val 26134"/>
                <a:gd name="f228" fmla="val 27556"/>
                <a:gd name="f229" fmla="val 26029"/>
                <a:gd name="f230" fmla="val 27033"/>
                <a:gd name="f231" fmla="val 26008"/>
                <a:gd name="f232" fmla="val 26510"/>
                <a:gd name="f233" fmla="val 25695"/>
                <a:gd name="f234" fmla="val 21613"/>
                <a:gd name="f235" fmla="val 27536"/>
                <a:gd name="f236" fmla="val 18956"/>
                <a:gd name="f237" fmla="val 18267"/>
                <a:gd name="f238" fmla="val 18015"/>
                <a:gd name="f239" fmla="val 17865"/>
                <a:gd name="f240" fmla="val 17975"/>
                <a:gd name="f241" fmla="val 17480"/>
                <a:gd name="f242" fmla="val 17955"/>
                <a:gd name="f243" fmla="val 17110"/>
                <a:gd name="f244" fmla="val 12247"/>
                <a:gd name="f245" fmla="val 9975"/>
                <a:gd name="f246" fmla="val 21270"/>
                <a:gd name="f247" fmla="val 8244"/>
                <a:gd name="f248" fmla="val 24459"/>
                <a:gd name="f249" fmla="val 6664"/>
                <a:gd name="f250" fmla="val 27426"/>
                <a:gd name="f251" fmla="val 5551"/>
                <a:gd name="f252" fmla="val 30277"/>
                <a:gd name="f253" fmla="val 3330"/>
                <a:gd name="f254" fmla="val 2435"/>
                <a:gd name="f255" fmla="val 1359"/>
                <a:gd name="f256" fmla="val 29813"/>
                <a:gd name="f257" fmla="val 28707"/>
                <a:gd name="f258" fmla="val 45152"/>
                <a:gd name="f259" fmla="val 499"/>
                <a:gd name="f260" fmla="val 45234"/>
                <a:gd name="f261" fmla="val 1026"/>
                <a:gd name="f262" fmla="val 45276"/>
                <a:gd name="f263" fmla="val 1586"/>
                <a:gd name="f264" fmla="val 3046"/>
                <a:gd name="f265" fmla="val 4738"/>
                <a:gd name="f266" fmla="val 44987"/>
                <a:gd name="f267" fmla="val 6780"/>
                <a:gd name="f268" fmla="val 44336"/>
                <a:gd name="f269" fmla="val 7868"/>
                <a:gd name="f270" fmla="val 48605"/>
                <a:gd name="f271" fmla="val 6884"/>
                <a:gd name="f272" fmla="val 59632"/>
                <a:gd name="f273" fmla="val 14291"/>
                <a:gd name="f274" fmla="val 62770"/>
                <a:gd name="f275" fmla="val 15452"/>
                <a:gd name="f276" fmla="val 63262"/>
                <a:gd name="f277" fmla="val 16483"/>
                <a:gd name="f278" fmla="val 63469"/>
                <a:gd name="f279" fmla="val 17414"/>
                <a:gd name="f280" fmla="val 20008"/>
                <a:gd name="f281" fmla="val 21831"/>
                <a:gd name="f282" fmla="val 61862"/>
                <a:gd name="f283" fmla="val 23540"/>
                <a:gd name="f284" fmla="val 60322"/>
                <a:gd name="f285" fmla="val 24125"/>
                <a:gd name="f286" fmla="val 59799"/>
                <a:gd name="f287" fmla="val 24690"/>
                <a:gd name="f288" fmla="val 59276"/>
                <a:gd name="f289" fmla="val 25276"/>
                <a:gd name="f290" fmla="val 58837"/>
                <a:gd name="f291" fmla="val 28452"/>
                <a:gd name="f292" fmla="val 57309"/>
                <a:gd name="f293" fmla="val 32135"/>
                <a:gd name="f294" fmla="val 54823"/>
                <a:gd name="f295" fmla="val 35908"/>
                <a:gd name="f296" fmla="val 36734"/>
                <a:gd name="f297" fmla="val 37565"/>
                <a:gd name="f298" fmla="val 54942"/>
                <a:gd name="f299" fmla="val 55217"/>
                <a:gd name="f300" fmla="val 39169"/>
                <a:gd name="f301" fmla="val 55426"/>
                <a:gd name="f302" fmla="val 39944"/>
                <a:gd name="f303" fmla="val 55656"/>
                <a:gd name="f304" fmla="val 40718"/>
                <a:gd name="f305" fmla="val 55928"/>
                <a:gd name="f306" fmla="val 46137"/>
                <a:gd name="f307" fmla="val 57288"/>
                <a:gd name="f308" fmla="val 54172"/>
                <a:gd name="f309" fmla="val 57958"/>
                <a:gd name="f310" fmla="val 58670"/>
                <a:gd name="f311" fmla="val 60803"/>
                <a:gd name="f312" fmla="val 60428"/>
                <a:gd name="f313" fmla="val 61912"/>
                <a:gd name="f314" fmla="val 60951"/>
                <a:gd name="f315" fmla="val 64109"/>
                <a:gd name="f316" fmla="val 62939"/>
                <a:gd name="f317" fmla="val 64967"/>
                <a:gd name="f318" fmla="val 63621"/>
                <a:gd name="f319" fmla="val 65263"/>
                <a:gd name="f320" fmla="val 64372"/>
                <a:gd name="f321" fmla="val 65355"/>
                <a:gd name="f322" fmla="val 65152"/>
                <a:gd name="f323" fmla="val 66442"/>
                <a:gd name="f324" fmla="val 67811"/>
                <a:gd name="f325" fmla="val 65103"/>
                <a:gd name="f326" fmla="val 69078"/>
                <a:gd name="f327" fmla="val 69324"/>
                <a:gd name="f328" fmla="val 69565"/>
                <a:gd name="f329" fmla="val 65112"/>
                <a:gd name="f330" fmla="val 69802"/>
                <a:gd name="f331" fmla="val 65135"/>
                <a:gd name="f332" fmla="val 78338"/>
                <a:gd name="f333" fmla="val 65888"/>
                <a:gd name="f334" fmla="val 85829"/>
                <a:gd name="f335" fmla="val 69277"/>
                <a:gd name="f336" fmla="val 94178"/>
                <a:gd name="f337" fmla="val 70365"/>
                <a:gd name="f338" fmla="val 95352"/>
                <a:gd name="f339" fmla="val 70522"/>
                <a:gd name="f340" fmla="val 96458"/>
                <a:gd name="f341" fmla="val 70589"/>
                <a:gd name="f342" fmla="val 97515"/>
                <a:gd name="f343" fmla="val 103372"/>
                <a:gd name="f344" fmla="val 107745"/>
                <a:gd name="f345" fmla="val 68526"/>
                <a:gd name="f346" fmla="val 114055"/>
                <a:gd name="f347" fmla="val 68189"/>
                <a:gd name="f348" fmla="val 114675"/>
                <a:gd name="f349" fmla="val 68154"/>
                <a:gd name="f350" fmla="val 115274"/>
                <a:gd name="f351" fmla="val 68138"/>
                <a:gd name="f352" fmla="val 115856"/>
                <a:gd name="f353" fmla="val 124329"/>
                <a:gd name="f354" fmla="val 128995"/>
                <a:gd name="f355" fmla="val 71687"/>
                <a:gd name="f356" fmla="val 136318"/>
                <a:gd name="f357" fmla="val 74174"/>
                <a:gd name="f358" fmla="val 138507"/>
                <a:gd name="f359" fmla="val 74911"/>
                <a:gd name="f360" fmla="val 140214"/>
                <a:gd name="f361" fmla="val 75240"/>
                <a:gd name="f362" fmla="val 141675"/>
                <a:gd name="f363" fmla="val 145266"/>
                <a:gd name="f364" fmla="val 147367"/>
                <a:gd name="f365" fmla="val 73252"/>
                <a:gd name="f366" fmla="val 151487"/>
                <a:gd name="f367" fmla="val 70470"/>
                <a:gd name="f368" fmla="val 154856"/>
                <a:gd name="f369" fmla="val 159543"/>
                <a:gd name="f370" fmla="val 62080"/>
                <a:gd name="f371" fmla="val 164523"/>
                <a:gd name="f372" fmla="val 61891"/>
                <a:gd name="f373" fmla="val 164623"/>
                <a:gd name="f374" fmla="val 61888"/>
                <a:gd name="f375" fmla="val 164722"/>
                <a:gd name="f376" fmla="val 61886"/>
                <a:gd name="f377" fmla="val 164820"/>
                <a:gd name="f378" fmla="val 170434"/>
                <a:gd name="f379" fmla="val 173760"/>
                <a:gd name="f380" fmla="val 67670"/>
                <a:gd name="f381" fmla="val 179107"/>
                <a:gd name="f382" fmla="val 69068"/>
                <a:gd name="f383" fmla="val 184170"/>
                <a:gd name="f384" fmla="val 70407"/>
                <a:gd name="f385" fmla="val 189234"/>
                <a:gd name="f386" fmla="val 72416"/>
                <a:gd name="f387" fmla="val 194172"/>
                <a:gd name="f388" fmla="val 73881"/>
                <a:gd name="f389" fmla="val 198984"/>
                <a:gd name="f390" fmla="val 75324"/>
                <a:gd name="f391" fmla="val 204048"/>
                <a:gd name="f392" fmla="val 75868"/>
                <a:gd name="f393" fmla="val 208379"/>
                <a:gd name="f394" fmla="val 78128"/>
                <a:gd name="f395" fmla="val 212166"/>
                <a:gd name="f396" fmla="val 80074"/>
                <a:gd name="f397" fmla="val 214363"/>
                <a:gd name="f398" fmla="val 83485"/>
                <a:gd name="f399" fmla="val 218338"/>
                <a:gd name="f400" fmla="val 85242"/>
                <a:gd name="f401" fmla="val 225222"/>
                <a:gd name="f402" fmla="val 88297"/>
                <a:gd name="f403" fmla="val 233801"/>
                <a:gd name="f404" fmla="val 86581"/>
                <a:gd name="f405" fmla="val 240727"/>
                <a:gd name="f406" fmla="val 89929"/>
                <a:gd name="f407" fmla="val 241689"/>
                <a:gd name="f408" fmla="val 90410"/>
                <a:gd name="f409" fmla="val 242652"/>
                <a:gd name="f410" fmla="val 90912"/>
                <a:gd name="f411" fmla="val 243593"/>
                <a:gd name="f412" fmla="val 91436"/>
                <a:gd name="f413" fmla="val 247150"/>
                <a:gd name="f414" fmla="val 93381"/>
                <a:gd name="f415" fmla="val 249807"/>
                <a:gd name="f416" fmla="val 95683"/>
                <a:gd name="f417" fmla="val 252800"/>
                <a:gd name="f418" fmla="val 97901"/>
                <a:gd name="f419" fmla="val 253782"/>
                <a:gd name="f420" fmla="val 98628"/>
                <a:gd name="f421" fmla="val 254618"/>
                <a:gd name="f422" fmla="val 98900"/>
                <a:gd name="f423" fmla="val 255401"/>
                <a:gd name="f424" fmla="val 257120"/>
                <a:gd name="f425" fmla="val 258592"/>
                <a:gd name="f426" fmla="val 97593"/>
                <a:gd name="f427" fmla="val 260834"/>
                <a:gd name="f428" fmla="val 96918"/>
                <a:gd name="f429" fmla="val 262989"/>
                <a:gd name="f430" fmla="val 96269"/>
                <a:gd name="f431" fmla="val 269685"/>
                <a:gd name="f432" fmla="val 97629"/>
                <a:gd name="f433" fmla="val 268702"/>
                <a:gd name="f434" fmla="val 94093"/>
                <a:gd name="f435" fmla="val 266902"/>
                <a:gd name="f436" fmla="val 93800"/>
                <a:gd name="f437" fmla="val 266630"/>
                <a:gd name="f438" fmla="val 91687"/>
                <a:gd name="f439" fmla="val 265563"/>
                <a:gd name="f440" fmla="val 90724"/>
                <a:gd name="f441" fmla="val 265040"/>
                <a:gd name="f442" fmla="val 90264"/>
                <a:gd name="f443" fmla="val 264182"/>
                <a:gd name="f444" fmla="val 90368"/>
                <a:gd name="f445" fmla="val 263617"/>
                <a:gd name="f446" fmla="val 89824"/>
                <a:gd name="f447" fmla="val 262152"/>
                <a:gd name="f448" fmla="val 88360"/>
                <a:gd name="f449" fmla="val 260960"/>
                <a:gd name="f450" fmla="val 87732"/>
                <a:gd name="f451" fmla="val 259202"/>
                <a:gd name="f452" fmla="val 86456"/>
                <a:gd name="f453" fmla="val 257884"/>
                <a:gd name="f454" fmla="val 85514"/>
                <a:gd name="f455" fmla="val 257591"/>
                <a:gd name="f456" fmla="val 84238"/>
                <a:gd name="f457" fmla="val 256524"/>
                <a:gd name="f458" fmla="val 83213"/>
                <a:gd name="f459" fmla="val 255185"/>
                <a:gd name="f460" fmla="val 81955"/>
                <a:gd name="f461" fmla="val 253615"/>
                <a:gd name="f462" fmla="val 81779"/>
                <a:gd name="f463" fmla="val 251959"/>
                <a:gd name="f464" fmla="val 251316"/>
                <a:gd name="f465" fmla="val 250660"/>
                <a:gd name="f466" fmla="val 81805"/>
                <a:gd name="f467" fmla="val 249999"/>
                <a:gd name="f468" fmla="val 248853"/>
                <a:gd name="f469" fmla="val 247693"/>
                <a:gd name="f470" fmla="val 81725"/>
                <a:gd name="f471" fmla="val 246564"/>
                <a:gd name="f472" fmla="val 81288"/>
                <a:gd name="f473" fmla="val 242882"/>
                <a:gd name="f474" fmla="val 79865"/>
                <a:gd name="f475" fmla="val 242317"/>
                <a:gd name="f476" fmla="val 77500"/>
                <a:gd name="f477" fmla="val 237797"/>
                <a:gd name="f478" fmla="val 76245"/>
                <a:gd name="f479" fmla="val 236295"/>
                <a:gd name="f480" fmla="val 75820"/>
                <a:gd name="f481" fmla="val 234940"/>
                <a:gd name="f482" fmla="val 75682"/>
                <a:gd name="f483" fmla="val 233633"/>
                <a:gd name="f484" fmla="val 231464"/>
                <a:gd name="f485" fmla="val 229427"/>
                <a:gd name="f486" fmla="val 76062"/>
                <a:gd name="f487" fmla="val 227064"/>
                <a:gd name="f488" fmla="val 76140"/>
                <a:gd name="f489" fmla="val 224944"/>
                <a:gd name="f490" fmla="val 76205"/>
                <a:gd name="f491" fmla="val 223255"/>
                <a:gd name="f492" fmla="val 77140"/>
                <a:gd name="f493" fmla="val 221534"/>
                <a:gd name="f494" fmla="val 220469"/>
                <a:gd name="f495" fmla="val 219392"/>
                <a:gd name="f496" fmla="val 76782"/>
                <a:gd name="f497" fmla="val 218192"/>
                <a:gd name="f498" fmla="val 75638"/>
                <a:gd name="f499" fmla="val 214700"/>
                <a:gd name="f500" fmla="val 72314"/>
                <a:gd name="f501" fmla="val 218145"/>
                <a:gd name="f502" fmla="val 71245"/>
                <a:gd name="f503" fmla="val 223978"/>
                <a:gd name="f504" fmla="val 233418"/>
                <a:gd name="f505" fmla="val 249110"/>
                <a:gd name="f506" fmla="val 74044"/>
                <a:gd name="f507" fmla="val 251774"/>
                <a:gd name="f508" fmla="val 74613"/>
                <a:gd name="f509" fmla="val 254544"/>
                <a:gd name="f510" fmla="val 75199"/>
                <a:gd name="f511" fmla="val 259134"/>
                <a:gd name="f512" fmla="val 77047"/>
                <a:gd name="f513" fmla="val 262840"/>
                <a:gd name="f514" fmla="val 264959"/>
                <a:gd name="f515" fmla="val 266788"/>
                <a:gd name="f516" fmla="val 76443"/>
                <a:gd name="f517" fmla="val 267823"/>
                <a:gd name="f518" fmla="val 74655"/>
                <a:gd name="f519" fmla="val 69884"/>
                <a:gd name="f520" fmla="val 260458"/>
                <a:gd name="f521" fmla="val 65679"/>
                <a:gd name="f522" fmla="val 255813"/>
                <a:gd name="f523" fmla="val 64883"/>
                <a:gd name="f524" fmla="val 254856"/>
                <a:gd name="f525" fmla="val 64719"/>
                <a:gd name="f526" fmla="val 254008"/>
                <a:gd name="f527" fmla="val 64649"/>
                <a:gd name="f528" fmla="val 253236"/>
                <a:gd name="f529" fmla="val 249584"/>
                <a:gd name="f530" fmla="val 247639"/>
                <a:gd name="f531" fmla="val 66217"/>
                <a:gd name="f532" fmla="val 244012"/>
                <a:gd name="f533" fmla="val 66787"/>
                <a:gd name="f534" fmla="val 243575"/>
                <a:gd name="f535" fmla="val 66855"/>
                <a:gd name="f536" fmla="val 243045"/>
                <a:gd name="f537" fmla="val 66887"/>
                <a:gd name="f538" fmla="val 242442"/>
                <a:gd name="f539" fmla="val 234204"/>
                <a:gd name="f540" fmla="val 212246"/>
                <a:gd name="f541" fmla="val 60931"/>
                <a:gd name="f542" fmla="val 225620"/>
                <a:gd name="f543" fmla="val 57246"/>
                <a:gd name="f544" fmla="val 228353"/>
                <a:gd name="f545" fmla="val 56495"/>
                <a:gd name="f546" fmla="val 232509"/>
                <a:gd name="f547" fmla="val 55464"/>
                <a:gd name="f548" fmla="val 236186"/>
                <a:gd name="f549" fmla="val 237013"/>
                <a:gd name="f550" fmla="val 237815"/>
                <a:gd name="f551" fmla="val 55516"/>
                <a:gd name="f552" fmla="val 238572"/>
                <a:gd name="f553" fmla="val 55635"/>
                <a:gd name="f554" fmla="val 240831"/>
                <a:gd name="f555" fmla="val 56012"/>
                <a:gd name="f556" fmla="val 243740"/>
                <a:gd name="f557" fmla="val 57874"/>
                <a:gd name="f558" fmla="val 246209"/>
                <a:gd name="f559" fmla="val 58439"/>
                <a:gd name="f560" fmla="val 247603"/>
                <a:gd name="f561" fmla="val 58755"/>
                <a:gd name="f562" fmla="val 249950"/>
                <a:gd name="f563" fmla="val 59320"/>
                <a:gd name="f564" fmla="val 251910"/>
                <a:gd name="f565" fmla="val 253714"/>
                <a:gd name="f566" fmla="val 255189"/>
                <a:gd name="f567" fmla="val 58841"/>
                <a:gd name="f568" fmla="val 255289"/>
                <a:gd name="f569" fmla="val 255331"/>
                <a:gd name="f570" fmla="val 56388"/>
                <a:gd name="f571" fmla="val 251565"/>
                <a:gd name="f572" fmla="val 56075"/>
                <a:gd name="f573" fmla="val 250875"/>
                <a:gd name="f574" fmla="val 55970"/>
                <a:gd name="f575" fmla="val 248845"/>
                <a:gd name="f576" fmla="val 55677"/>
                <a:gd name="f577" fmla="val 246983"/>
                <a:gd name="f578" fmla="val 54735"/>
                <a:gd name="f579" fmla="val 245037"/>
                <a:gd name="f580" fmla="val 54505"/>
                <a:gd name="f581" fmla="val 243823"/>
                <a:gd name="f582" fmla="val 54380"/>
                <a:gd name="f583" fmla="val 242610"/>
                <a:gd name="f584" fmla="val 54275"/>
                <a:gd name="f585" fmla="val 241522"/>
                <a:gd name="f586" fmla="val 53815"/>
                <a:gd name="f587" fmla="val 240476"/>
                <a:gd name="f588" fmla="val 53396"/>
                <a:gd name="f589" fmla="val 239660"/>
                <a:gd name="f590" fmla="val 52706"/>
                <a:gd name="f591" fmla="val 238446"/>
                <a:gd name="f592" fmla="val 52455"/>
                <a:gd name="f593" fmla="val 237667"/>
                <a:gd name="f594" fmla="val 52291"/>
                <a:gd name="f595" fmla="val 236726"/>
                <a:gd name="f596" fmla="val 52234"/>
                <a:gd name="f597" fmla="val 235736"/>
                <a:gd name="f598" fmla="val 233694"/>
                <a:gd name="f599" fmla="val 231437"/>
                <a:gd name="f600" fmla="val 52475"/>
                <a:gd name="f601" fmla="val 229930"/>
                <a:gd name="f602" fmla="val 52518"/>
                <a:gd name="f603" fmla="val 223151"/>
                <a:gd name="f604" fmla="val 52748"/>
                <a:gd name="f605" fmla="val 217188"/>
                <a:gd name="f606" fmla="val 210848"/>
                <a:gd name="f607" fmla="val 55300"/>
                <a:gd name="f608" fmla="val 208265"/>
                <a:gd name="f609" fmla="val 55675"/>
                <a:gd name="f610" fmla="val 205825"/>
                <a:gd name="f611" fmla="val 55856"/>
                <a:gd name="f612" fmla="val 203469"/>
                <a:gd name="f613" fmla="val 192808"/>
                <a:gd name="f614" fmla="val 183873"/>
                <a:gd name="f615" fmla="val 52151"/>
                <a:gd name="f616" fmla="val 171260"/>
                <a:gd name="f617" fmla="val 45948"/>
                <a:gd name="f618" fmla="val 167599"/>
                <a:gd name="f619" fmla="val 44148"/>
                <a:gd name="f620" fmla="val 164000"/>
                <a:gd name="f621" fmla="val 42683"/>
                <a:gd name="f622" fmla="val 161029"/>
                <a:gd name="f623" fmla="val 40256"/>
                <a:gd name="f624" fmla="val 154354"/>
                <a:gd name="f625" fmla="val 34816"/>
                <a:gd name="f626" fmla="val 145148"/>
                <a:gd name="f627" fmla="val 27786"/>
                <a:gd name="f628" fmla="val 135041"/>
                <a:gd name="f629" fmla="val 26970"/>
                <a:gd name="f630" fmla="val 134477"/>
                <a:gd name="f631" fmla="val 26923"/>
                <a:gd name="f632" fmla="val 133925"/>
                <a:gd name="f633" fmla="val 26901"/>
                <a:gd name="f634" fmla="val 133386"/>
                <a:gd name="f635" fmla="val 127725"/>
                <a:gd name="f636" fmla="val 123378"/>
                <a:gd name="f637" fmla="val 29272"/>
                <a:gd name="f638" fmla="val 118594"/>
                <a:gd name="f639" fmla="val 116351"/>
                <a:gd name="f640" fmla="val 114013"/>
                <a:gd name="f641" fmla="val 28751"/>
                <a:gd name="f642" fmla="val 111398"/>
                <a:gd name="f643" fmla="val 27221"/>
                <a:gd name="f644" fmla="val 106125"/>
                <a:gd name="f645" fmla="val 24145"/>
                <a:gd name="f646" fmla="val 104347"/>
                <a:gd name="f647" fmla="val 18454"/>
                <a:gd name="f648" fmla="val 99597"/>
                <a:gd name="f649" fmla="val 14960"/>
                <a:gd name="f650" fmla="val 90150"/>
                <a:gd name="f651" fmla="val 7977"/>
                <a:gd name="f652" fmla="val 81062"/>
                <a:gd name="f653" fmla="val 6365"/>
                <a:gd name="f654" fmla="val 72214"/>
                <a:gd name="f655" fmla="val 65659"/>
                <a:gd name="f656" fmla="val 59235"/>
                <a:gd name="f657" fmla="val 7250"/>
                <a:gd name="f658" fmla="val 52895"/>
                <a:gd name="f659" fmla="val 7490"/>
                <a:gd name="f660" fmla="val 50651"/>
                <a:gd name="f661" fmla="val 7580"/>
                <a:gd name="f662" fmla="val 48556"/>
                <a:gd name="f663" fmla="val 7688"/>
                <a:gd name="f664" fmla="val 46484"/>
                <a:gd name="f665" fmla="val 42761"/>
                <a:gd name="f666" fmla="val 39111"/>
                <a:gd name="f667" fmla="val 7338"/>
                <a:gd name="f668" fmla="val 34796"/>
                <a:gd name="f669" fmla="val 5900"/>
                <a:gd name="f670" fmla="val 28624"/>
                <a:gd name="f671" fmla="val 3828"/>
                <a:gd name="f672" fmla="val 22368"/>
                <a:gd name="f673" fmla="val 1213"/>
                <a:gd name="f674" fmla="val 15693"/>
                <a:gd name="f675" fmla="val 292"/>
                <a:gd name="f676" fmla="val 14152"/>
                <a:gd name="f677" fmla="val 85"/>
                <a:gd name="f678" fmla="val 12540"/>
                <a:gd name="f679" fmla="*/ f0 1 270564"/>
                <a:gd name="f680" fmla="*/ f1 1 98901"/>
                <a:gd name="f681" fmla="val f2"/>
                <a:gd name="f682" fmla="val f3"/>
                <a:gd name="f683" fmla="val f4"/>
                <a:gd name="f684" fmla="+- f683 0 f681"/>
                <a:gd name="f685" fmla="+- f682 0 f681"/>
                <a:gd name="f686" fmla="*/ f685 1 270564"/>
                <a:gd name="f687" fmla="*/ f684 1 98901"/>
                <a:gd name="f688" fmla="*/ f681 1 f686"/>
                <a:gd name="f689" fmla="*/ f682 1 f686"/>
                <a:gd name="f690" fmla="*/ f681 1 f687"/>
                <a:gd name="f691" fmla="*/ f683 1 f687"/>
                <a:gd name="f692" fmla="*/ f688 f679 1"/>
                <a:gd name="f693" fmla="*/ f689 f679 1"/>
                <a:gd name="f694" fmla="*/ f691 f680 1"/>
                <a:gd name="f695" fmla="*/ f690 f68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2" t="f695" r="f693" b="f694"/>
              <a:pathLst>
                <a:path w="270564" h="9890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1"/>
                  </a:cubicBezTo>
                  <a:cubicBezTo>
                    <a:pt x="f83" y="f81"/>
                    <a:pt x="f84" y="f79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66" y="f109"/>
                  </a:cubicBez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1"/>
                    <a:pt x="f117" y="f108"/>
                  </a:cubicBezTo>
                  <a:cubicBezTo>
                    <a:pt x="f118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cubicBezTo>
                    <a:pt x="f136" y="f137"/>
                    <a:pt x="f138" y="f6"/>
                    <a:pt x="f5" y="f6"/>
                  </a:cubicBezTo>
                  <a:close/>
                  <a:moveTo>
                    <a:pt x="f139" y="f140"/>
                  </a:moveTo>
                  <a:cubicBezTo>
                    <a:pt x="f141" y="f140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lnTo>
                    <a:pt x="f150" y="f152"/>
                  </a:lnTo>
                  <a:cubicBezTo>
                    <a:pt x="f153" y="f152"/>
                    <a:pt x="f154" y="f155"/>
                    <a:pt x="f156" y="f155"/>
                  </a:cubicBezTo>
                  <a:cubicBezTo>
                    <a:pt x="f157" y="f155"/>
                    <a:pt x="f158" y="f152"/>
                    <a:pt x="f159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0"/>
                  </a:cubicBezTo>
                  <a:cubicBezTo>
                    <a:pt x="f172" y="f170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0"/>
                  </a:cubicBezTo>
                  <a:cubicBezTo>
                    <a:pt x="f182" y="f180"/>
                    <a:pt x="f183" y="f184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10"/>
                  </a:cubicBezTo>
                  <a:cubicBezTo>
                    <a:pt x="f211" y="f212"/>
                    <a:pt x="f213" y="f214"/>
                    <a:pt x="f215" y="f214"/>
                  </a:cubicBezTo>
                  <a:cubicBezTo>
                    <a:pt x="f216" y="f214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6"/>
                  </a:cubicBezTo>
                  <a:cubicBezTo>
                    <a:pt x="f227" y="f228"/>
                    <a:pt x="f229" y="f230"/>
                    <a:pt x="f231" y="f232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2"/>
                  </a:cubicBezTo>
                  <a:cubicBezTo>
                    <a:pt x="f244" y="f242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2"/>
                  </a:cubicBezTo>
                  <a:cubicBezTo>
                    <a:pt x="f254" y="f252"/>
                    <a:pt x="f255" y="f256"/>
                    <a:pt x="f2" y="f257"/>
                  </a:cubicBezTo>
                  <a:lnTo>
                    <a:pt x="f2" y="f258"/>
                  </a:lnTo>
                  <a:cubicBezTo>
                    <a:pt x="f259" y="f260"/>
                    <a:pt x="f261" y="f262"/>
                    <a:pt x="f263" y="f262"/>
                  </a:cubicBezTo>
                  <a:cubicBezTo>
                    <a:pt x="f264" y="f262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78"/>
                  </a:cubicBezTo>
                  <a:cubicBezTo>
                    <a:pt x="f280" y="f278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90"/>
                  </a:cubicBezTo>
                  <a:cubicBezTo>
                    <a:pt x="f291" y="f292"/>
                    <a:pt x="f293" y="f294"/>
                    <a:pt x="f295" y="f294"/>
                  </a:cubicBezTo>
                  <a:cubicBezTo>
                    <a:pt x="f296" y="f294"/>
                    <a:pt x="f297" y="f298"/>
                    <a:pt x="f203" y="f299"/>
                  </a:cubicBezTo>
                  <a:cubicBezTo>
                    <a:pt x="f300" y="f301"/>
                    <a:pt x="f302" y="f303"/>
                    <a:pt x="f304" y="f305"/>
                  </a:cubicBezTo>
                  <a:cubicBezTo>
                    <a:pt x="f306" y="f307"/>
                    <a:pt x="f308" y="f309"/>
                    <a:pt x="f310" y="f311"/>
                  </a:cubicBezTo>
                  <a:cubicBezTo>
                    <a:pt x="f312" y="f313"/>
                    <a:pt x="f314" y="f315"/>
                    <a:pt x="f316" y="f317"/>
                  </a:cubicBezTo>
                  <a:cubicBezTo>
                    <a:pt x="f318" y="f319"/>
                    <a:pt x="f320" y="f321"/>
                    <a:pt x="f322" y="f321"/>
                  </a:cubicBezTo>
                  <a:cubicBezTo>
                    <a:pt x="f323" y="f321"/>
                    <a:pt x="f324" y="f325"/>
                    <a:pt x="f326" y="f325"/>
                  </a:cubicBezTo>
                  <a:cubicBezTo>
                    <a:pt x="f327" y="f325"/>
                    <a:pt x="f328" y="f329"/>
                    <a:pt x="f330" y="f331"/>
                  </a:cubicBezTo>
                  <a:cubicBezTo>
                    <a:pt x="f332" y="f333"/>
                    <a:pt x="f334" y="f335"/>
                    <a:pt x="f336" y="f337"/>
                  </a:cubicBezTo>
                  <a:cubicBezTo>
                    <a:pt x="f338" y="f339"/>
                    <a:pt x="f340" y="f341"/>
                    <a:pt x="f342" y="f341"/>
                  </a:cubicBezTo>
                  <a:cubicBezTo>
                    <a:pt x="f343" y="f341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1"/>
                  </a:cubicBezTo>
                  <a:cubicBezTo>
                    <a:pt x="f353" y="f351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7"/>
                  </a:cubicBezTo>
                  <a:cubicBezTo>
                    <a:pt x="f368" y="f347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6"/>
                  </a:cubicBezTo>
                  <a:cubicBezTo>
                    <a:pt x="f378" y="f376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388"/>
                  </a:cubicBezTo>
                  <a:cubicBezTo>
                    <a:pt x="f389" y="f390"/>
                    <a:pt x="f391" y="f392"/>
                    <a:pt x="f393" y="f394"/>
                  </a:cubicBezTo>
                  <a:cubicBezTo>
                    <a:pt x="f395" y="f396"/>
                    <a:pt x="f397" y="f398"/>
                    <a:pt x="f399" y="f400"/>
                  </a:cubicBezTo>
                  <a:cubicBezTo>
                    <a:pt x="f401" y="f402"/>
                    <a:pt x="f403" y="f404"/>
                    <a:pt x="f405" y="f406"/>
                  </a:cubicBezTo>
                  <a:cubicBezTo>
                    <a:pt x="f407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2"/>
                  </a:cubicBezTo>
                  <a:cubicBezTo>
                    <a:pt x="f424" y="f422"/>
                    <a:pt x="f425" y="f426"/>
                    <a:pt x="f427" y="f428"/>
                  </a:cubicBezTo>
                  <a:cubicBezTo>
                    <a:pt x="f429" y="f430"/>
                    <a:pt x="f431" y="f432"/>
                    <a:pt x="f433" y="f434"/>
                  </a:cubicBezTo>
                  <a:cubicBezTo>
                    <a:pt x="f435" y="f436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8"/>
                    <a:pt x="f449" y="f450"/>
                    <a:pt x="f451" y="f452"/>
                  </a:cubicBezTo>
                  <a:cubicBezTo>
                    <a:pt x="f453" y="f454"/>
                    <a:pt x="f455" y="f456"/>
                    <a:pt x="f457" y="f458"/>
                  </a:cubicBezTo>
                  <a:cubicBezTo>
                    <a:pt x="f459" y="f460"/>
                    <a:pt x="f461" y="f462"/>
                    <a:pt x="f463" y="f462"/>
                  </a:cubicBezTo>
                  <a:cubicBezTo>
                    <a:pt x="f464" y="f462"/>
                    <a:pt x="f465" y="f466"/>
                    <a:pt x="f467" y="f466"/>
                  </a:cubicBezTo>
                  <a:cubicBezTo>
                    <a:pt x="f468" y="f466"/>
                    <a:pt x="f469" y="f470"/>
                    <a:pt x="f471" y="f472"/>
                  </a:cubicBezTo>
                  <a:cubicBezTo>
                    <a:pt x="f473" y="f474"/>
                    <a:pt x="f475" y="f476"/>
                    <a:pt x="f477" y="f478"/>
                  </a:cubicBezTo>
                  <a:cubicBezTo>
                    <a:pt x="f479" y="f480"/>
                    <a:pt x="f481" y="f482"/>
                    <a:pt x="f483" y="f482"/>
                  </a:cubicBezTo>
                  <a:cubicBezTo>
                    <a:pt x="f484" y="f482"/>
                    <a:pt x="f485" y="f486"/>
                    <a:pt x="f487" y="f488"/>
                  </a:cubicBezTo>
                  <a:cubicBezTo>
                    <a:pt x="f489" y="f490"/>
                    <a:pt x="f491" y="f492"/>
                    <a:pt x="f493" y="f492"/>
                  </a:cubicBezTo>
                  <a:cubicBezTo>
                    <a:pt x="f494" y="f492"/>
                    <a:pt x="f495" y="f496"/>
                    <a:pt x="f497" y="f498"/>
                  </a:cubicBezTo>
                  <a:cubicBezTo>
                    <a:pt x="f499" y="f500"/>
                    <a:pt x="f501" y="f502"/>
                    <a:pt x="f503" y="f502"/>
                  </a:cubicBezTo>
                  <a:cubicBezTo>
                    <a:pt x="f504" y="f502"/>
                    <a:pt x="f505" y="f506"/>
                    <a:pt x="f507" y="f508"/>
                  </a:cubicBezTo>
                  <a:cubicBezTo>
                    <a:pt x="f509" y="f510"/>
                    <a:pt x="f511" y="f512"/>
                    <a:pt x="f513" y="f512"/>
                  </a:cubicBezTo>
                  <a:cubicBezTo>
                    <a:pt x="f514" y="f512"/>
                    <a:pt x="f515" y="f516"/>
                    <a:pt x="f517" y="f518"/>
                  </a:cubicBezTo>
                  <a:cubicBezTo>
                    <a:pt x="f3" y="f519"/>
                    <a:pt x="f520" y="f521"/>
                    <a:pt x="f522" y="f523"/>
                  </a:cubicBezTo>
                  <a:cubicBezTo>
                    <a:pt x="f524" y="f525"/>
                    <a:pt x="f526" y="f527"/>
                    <a:pt x="f528" y="f527"/>
                  </a:cubicBezTo>
                  <a:cubicBezTo>
                    <a:pt x="f529" y="f527"/>
                    <a:pt x="f530" y="f531"/>
                    <a:pt x="f532" y="f533"/>
                  </a:cubicBezTo>
                  <a:cubicBezTo>
                    <a:pt x="f534" y="f535"/>
                    <a:pt x="f536" y="f537"/>
                    <a:pt x="f538" y="f537"/>
                  </a:cubicBezTo>
                  <a:cubicBezTo>
                    <a:pt x="f539" y="f537"/>
                    <a:pt x="f540" y="f541"/>
                    <a:pt x="f542" y="f543"/>
                  </a:cubicBezTo>
                  <a:cubicBezTo>
                    <a:pt x="f544" y="f545"/>
                    <a:pt x="f546" y="f547"/>
                    <a:pt x="f548" y="f547"/>
                  </a:cubicBezTo>
                  <a:cubicBezTo>
                    <a:pt x="f549" y="f547"/>
                    <a:pt x="f550" y="f551"/>
                    <a:pt x="f552" y="f553"/>
                  </a:cubicBezTo>
                  <a:cubicBezTo>
                    <a:pt x="f554" y="f555"/>
                    <a:pt x="f556" y="f557"/>
                    <a:pt x="f558" y="f559"/>
                  </a:cubicBezTo>
                  <a:cubicBezTo>
                    <a:pt x="f560" y="f561"/>
                    <a:pt x="f562" y="f563"/>
                    <a:pt x="f564" y="f563"/>
                  </a:cubicBezTo>
                  <a:cubicBezTo>
                    <a:pt x="f565" y="f563"/>
                    <a:pt x="f566" y="f567"/>
                    <a:pt x="f568" y="f543"/>
                  </a:cubicBezTo>
                  <a:cubicBezTo>
                    <a:pt x="f569" y="f570"/>
                    <a:pt x="f571" y="f572"/>
                    <a:pt x="f573" y="f574"/>
                  </a:cubicBezTo>
                  <a:cubicBezTo>
                    <a:pt x="f575" y="f576"/>
                    <a:pt x="f577" y="f578"/>
                    <a:pt x="f579" y="f580"/>
                  </a:cubicBezTo>
                  <a:cubicBezTo>
                    <a:pt x="f581" y="f582"/>
                    <a:pt x="f583" y="f584"/>
                    <a:pt x="f585" y="f586"/>
                  </a:cubicBezTo>
                  <a:cubicBezTo>
                    <a:pt x="f587" y="f588"/>
                    <a:pt x="f589" y="f590"/>
                    <a:pt x="f591" y="f592"/>
                  </a:cubicBezTo>
                  <a:cubicBezTo>
                    <a:pt x="f593" y="f594"/>
                    <a:pt x="f595" y="f596"/>
                    <a:pt x="f597" y="f596"/>
                  </a:cubicBezTo>
                  <a:cubicBezTo>
                    <a:pt x="f598" y="f596"/>
                    <a:pt x="f599" y="f600"/>
                    <a:pt x="f601" y="f602"/>
                  </a:cubicBezTo>
                  <a:cubicBezTo>
                    <a:pt x="f603" y="f604"/>
                    <a:pt x="f605" y="f582"/>
                    <a:pt x="f606" y="f607"/>
                  </a:cubicBezTo>
                  <a:cubicBezTo>
                    <a:pt x="f608" y="f609"/>
                    <a:pt x="f610" y="f611"/>
                    <a:pt x="f612" y="f611"/>
                  </a:cubicBezTo>
                  <a:cubicBezTo>
                    <a:pt x="f613" y="f611"/>
                    <a:pt x="f614" y="f615"/>
                    <a:pt x="f616" y="f617"/>
                  </a:cubicBezTo>
                  <a:cubicBezTo>
                    <a:pt x="f618" y="f619"/>
                    <a:pt x="f620" y="f621"/>
                    <a:pt x="f622" y="f623"/>
                  </a:cubicBezTo>
                  <a:cubicBezTo>
                    <a:pt x="f624" y="f625"/>
                    <a:pt x="f626" y="f627"/>
                    <a:pt x="f628" y="f629"/>
                  </a:cubicBezTo>
                  <a:cubicBezTo>
                    <a:pt x="f630" y="f631"/>
                    <a:pt x="f632" y="f633"/>
                    <a:pt x="f634" y="f633"/>
                  </a:cubicBezTo>
                  <a:cubicBezTo>
                    <a:pt x="f635" y="f633"/>
                    <a:pt x="f636" y="f637"/>
                    <a:pt x="f638" y="f637"/>
                  </a:cubicBezTo>
                  <a:cubicBezTo>
                    <a:pt x="f639" y="f637"/>
                    <a:pt x="f640" y="f641"/>
                    <a:pt x="f642" y="f643"/>
                  </a:cubicBezTo>
                  <a:cubicBezTo>
                    <a:pt x="f644" y="f645"/>
                    <a:pt x="f646" y="f647"/>
                    <a:pt x="f648" y="f649"/>
                  </a:cubicBezTo>
                  <a:cubicBezTo>
                    <a:pt x="f650" y="f651"/>
                    <a:pt x="f652" y="f653"/>
                    <a:pt x="f654" y="f653"/>
                  </a:cubicBezTo>
                  <a:cubicBezTo>
                    <a:pt x="f655" y="f653"/>
                    <a:pt x="f656" y="f657"/>
                    <a:pt x="f658" y="f659"/>
                  </a:cubicBezTo>
                  <a:cubicBezTo>
                    <a:pt x="f660" y="f661"/>
                    <a:pt x="f662" y="f663"/>
                    <a:pt x="f664" y="f663"/>
                  </a:cubicBezTo>
                  <a:cubicBezTo>
                    <a:pt x="f665" y="f663"/>
                    <a:pt x="f666" y="f667"/>
                    <a:pt x="f668" y="f669"/>
                  </a:cubicBezTo>
                  <a:cubicBezTo>
                    <a:pt x="f670" y="f671"/>
                    <a:pt x="f672" y="f673"/>
                    <a:pt x="f674" y="f675"/>
                  </a:cubicBezTo>
                  <a:cubicBezTo>
                    <a:pt x="f676" y="f677"/>
                    <a:pt x="f678" y="f140"/>
                    <a:pt x="f139" y="f140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Google Shape;289;p13">
              <a:extLst>
                <a:ext uri="{FF2B5EF4-FFF2-40B4-BE49-F238E27FC236}">
                  <a16:creationId xmlns:a16="http://schemas.microsoft.com/office/drawing/2014/main" id="{6CE11ACB-BD5A-407E-B7BC-A27879F88F97}"/>
                </a:ext>
              </a:extLst>
            </p:cNvPr>
            <p:cNvSpPr/>
            <p:nvPr/>
          </p:nvSpPr>
          <p:spPr>
            <a:xfrm>
              <a:off x="859" y="4101422"/>
              <a:ext cx="1142369" cy="604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295"/>
                <a:gd name="f4" fmla="val 18151"/>
                <a:gd name="f5" fmla="val 16889"/>
                <a:gd name="f6" fmla="val 1"/>
                <a:gd name="f7" fmla="val 16568"/>
                <a:gd name="f8" fmla="val 16220"/>
                <a:gd name="f9" fmla="val 46"/>
                <a:gd name="f10" fmla="val 15840"/>
                <a:gd name="f11" fmla="val 148"/>
                <a:gd name="f12" fmla="val 14459"/>
                <a:gd name="f13" fmla="val 504"/>
                <a:gd name="f14" fmla="val 12785"/>
                <a:gd name="f15" fmla="val 1194"/>
                <a:gd name="f16" fmla="val 13078"/>
                <a:gd name="f17" fmla="val 2450"/>
                <a:gd name="f18" fmla="val 13225"/>
                <a:gd name="f19" fmla="val 3035"/>
                <a:gd name="f20" fmla="val 13350"/>
                <a:gd name="f21" fmla="val 3308"/>
                <a:gd name="f22" fmla="val 12576"/>
                <a:gd name="f23" fmla="val 3621"/>
                <a:gd name="f24" fmla="val 12053"/>
                <a:gd name="f25" fmla="val 3831"/>
                <a:gd name="f26" fmla="val 11446"/>
                <a:gd name="f27" fmla="val 3747"/>
                <a:gd name="f28" fmla="val 10923"/>
                <a:gd name="f29" fmla="val 3956"/>
                <a:gd name="f30" fmla="val 10337"/>
                <a:gd name="f31" fmla="val 4186"/>
                <a:gd name="f32" fmla="val 9940"/>
                <a:gd name="f33" fmla="val 4626"/>
                <a:gd name="f34" fmla="val 9396"/>
                <a:gd name="f35" fmla="val 4877"/>
                <a:gd name="f36" fmla="val 9013"/>
                <a:gd name="f37" fmla="val 5049"/>
                <a:gd name="f38" fmla="val 8653"/>
                <a:gd name="f39" fmla="val 5115"/>
                <a:gd name="f40" fmla="val 8301"/>
                <a:gd name="f41" fmla="val 7709"/>
                <a:gd name="f42" fmla="val 7138"/>
                <a:gd name="f43" fmla="val 4927"/>
                <a:gd name="f44" fmla="val 6508"/>
                <a:gd name="f45" fmla="val 4730"/>
                <a:gd name="f46" fmla="val 4395"/>
                <a:gd name="f47" fmla="val 4061"/>
                <a:gd name="f48" fmla="val 2365"/>
                <a:gd name="f49" fmla="val 4270"/>
                <a:gd name="f50" fmla="val 147"/>
                <a:gd name="f51" fmla="val 4919"/>
                <a:gd name="f52" fmla="val 7241"/>
                <a:gd name="f53" fmla="val 9585"/>
                <a:gd name="f54" fmla="val 168"/>
                <a:gd name="f55" fmla="val 11907"/>
                <a:gd name="f56" fmla="val 981"/>
                <a:gd name="f57" fmla="val 11498"/>
                <a:gd name="f58" fmla="val 1704"/>
                <a:gd name="f59" fmla="val 11333"/>
                <a:gd name="f60" fmla="val 2372"/>
                <a:gd name="f61" fmla="val 4299"/>
                <a:gd name="f62" fmla="val 5768"/>
                <a:gd name="f63" fmla="val 12711"/>
                <a:gd name="f64" fmla="val 7617"/>
                <a:gd name="f65" fmla="val 13581"/>
                <a:gd name="f66" fmla="val 7973"/>
                <a:gd name="f67" fmla="val 13748"/>
                <a:gd name="f68" fmla="val 8308"/>
                <a:gd name="f69" fmla="val 13895"/>
                <a:gd name="f70" fmla="val 8684"/>
                <a:gd name="f71" fmla="val 13999"/>
                <a:gd name="f72" fmla="val 9626"/>
                <a:gd name="f73" fmla="val 14292"/>
                <a:gd name="f74" fmla="val 10609"/>
                <a:gd name="f75" fmla="val 14313"/>
                <a:gd name="f76" fmla="val 11593"/>
                <a:gd name="f77" fmla="val 14334"/>
                <a:gd name="f78" fmla="val 11748"/>
                <a:gd name="f79" fmla="val 11915"/>
                <a:gd name="f80" fmla="val 14327"/>
                <a:gd name="f81" fmla="val 12083"/>
                <a:gd name="f82" fmla="val 12479"/>
                <a:gd name="f83" fmla="val 12872"/>
                <a:gd name="f84" fmla="val 14368"/>
                <a:gd name="f85" fmla="val 14648"/>
                <a:gd name="f86" fmla="val 13371"/>
                <a:gd name="f87" fmla="val 14983"/>
                <a:gd name="f88" fmla="val 13162"/>
                <a:gd name="f89" fmla="val 15590"/>
                <a:gd name="f90" fmla="val 13434"/>
                <a:gd name="f91" fmla="val 15987"/>
                <a:gd name="f92" fmla="val 13915"/>
                <a:gd name="f93" fmla="val 16782"/>
                <a:gd name="f94" fmla="val 15066"/>
                <a:gd name="f95" fmla="val 17159"/>
                <a:gd name="f96" fmla="val 16070"/>
                <a:gd name="f97" fmla="val 17431"/>
                <a:gd name="f98" fmla="val 17556"/>
                <a:gd name="f99" fmla="val 17808"/>
                <a:gd name="f100" fmla="val 19167"/>
                <a:gd name="f101" fmla="val 18017"/>
                <a:gd name="f102" fmla="val 20736"/>
                <a:gd name="f103" fmla="val 18101"/>
                <a:gd name="f104" fmla="val 21068"/>
                <a:gd name="f105" fmla="val 18117"/>
                <a:gd name="f106" fmla="val 21514"/>
                <a:gd name="f107" fmla="val 18150"/>
                <a:gd name="f108" fmla="val 21973"/>
                <a:gd name="f109" fmla="val 22672"/>
                <a:gd name="f110" fmla="val 23399"/>
                <a:gd name="f111" fmla="val 18073"/>
                <a:gd name="f112" fmla="val 23791"/>
                <a:gd name="f113" fmla="val 17745"/>
                <a:gd name="f114" fmla="val 25193"/>
                <a:gd name="f115" fmla="val 16594"/>
                <a:gd name="f116" fmla="val 21678"/>
                <a:gd name="f117" fmla="val 15171"/>
                <a:gd name="f118" fmla="val 14836"/>
                <a:gd name="f119" fmla="val 20255"/>
                <a:gd name="f120" fmla="val 14669"/>
                <a:gd name="f121" fmla="val 19606"/>
                <a:gd name="f122" fmla="val 14606"/>
                <a:gd name="f123" fmla="val 19816"/>
                <a:gd name="f124" fmla="val 14209"/>
                <a:gd name="f125" fmla="val 20046"/>
                <a:gd name="f126" fmla="val 13811"/>
                <a:gd name="f127" fmla="val 21364"/>
                <a:gd name="f128" fmla="val 13518"/>
                <a:gd name="f129" fmla="val 21761"/>
                <a:gd name="f130" fmla="val 13183"/>
                <a:gd name="f131" fmla="val 23226"/>
                <a:gd name="f132" fmla="val 11991"/>
                <a:gd name="f133" fmla="val 20213"/>
                <a:gd name="f134" fmla="val 11677"/>
                <a:gd name="f135" fmla="val 19313"/>
                <a:gd name="f136" fmla="val 11238"/>
                <a:gd name="f137" fmla="val 18811"/>
                <a:gd name="f138" fmla="val 10986"/>
                <a:gd name="f139" fmla="val 18707"/>
                <a:gd name="f140" fmla="val 10652"/>
                <a:gd name="f141" fmla="val 18309"/>
                <a:gd name="f142" fmla="val 10338"/>
                <a:gd name="f143" fmla="val 17786"/>
                <a:gd name="f144" fmla="val 9919"/>
                <a:gd name="f145" fmla="val 17012"/>
                <a:gd name="f146" fmla="val 9898"/>
                <a:gd name="f147" fmla="val 16279"/>
                <a:gd name="f148" fmla="val 9815"/>
                <a:gd name="f149" fmla="val 15359"/>
                <a:gd name="f150" fmla="val 9731"/>
                <a:gd name="f151" fmla="val 13894"/>
                <a:gd name="f152" fmla="val 9773"/>
                <a:gd name="f153" fmla="val 9145"/>
                <a:gd name="f154" fmla="val 12639"/>
                <a:gd name="f155" fmla="val 8622"/>
                <a:gd name="f156" fmla="val 12994"/>
                <a:gd name="f157" fmla="val 7409"/>
                <a:gd name="f158" fmla="val 6948"/>
                <a:gd name="f159" fmla="val 14145"/>
                <a:gd name="f160" fmla="val 6425"/>
                <a:gd name="f161" fmla="val 6300"/>
                <a:gd name="f162" fmla="val 15924"/>
                <a:gd name="f163" fmla="val 6258"/>
                <a:gd name="f164" fmla="val 16213"/>
                <a:gd name="f165" fmla="val 6241"/>
                <a:gd name="f166" fmla="val 16502"/>
                <a:gd name="f167" fmla="val 6232"/>
                <a:gd name="f168" fmla="val 16789"/>
                <a:gd name="f169" fmla="val 18245"/>
                <a:gd name="f170" fmla="val 19673"/>
                <a:gd name="f171" fmla="val 6442"/>
                <a:gd name="f172" fmla="val 21071"/>
                <a:gd name="f173" fmla="val 6739"/>
                <a:gd name="f174" fmla="val 22619"/>
                <a:gd name="f175" fmla="val 7074"/>
                <a:gd name="f176" fmla="val 24105"/>
                <a:gd name="f177" fmla="val 8015"/>
                <a:gd name="f178" fmla="val 25486"/>
                <a:gd name="f179" fmla="val 26281"/>
                <a:gd name="f180" fmla="val 8978"/>
                <a:gd name="f181" fmla="val 27223"/>
                <a:gd name="f182" fmla="val 9522"/>
                <a:gd name="f183" fmla="val 28122"/>
                <a:gd name="f184" fmla="val 9710"/>
                <a:gd name="f185" fmla="val 28260"/>
                <a:gd name="f186" fmla="val 9740"/>
                <a:gd name="f187" fmla="val 28391"/>
                <a:gd name="f188" fmla="val 9753"/>
                <a:gd name="f189" fmla="val 28517"/>
                <a:gd name="f190" fmla="val 29195"/>
                <a:gd name="f191" fmla="val 29729"/>
                <a:gd name="f192" fmla="val 9375"/>
                <a:gd name="f193" fmla="val 30382"/>
                <a:gd name="f194" fmla="val 30568"/>
                <a:gd name="f195" fmla="val 9084"/>
                <a:gd name="f196" fmla="val 30736"/>
                <a:gd name="f197" fmla="val 9059"/>
                <a:gd name="f198" fmla="val 30892"/>
                <a:gd name="f199" fmla="val 31658"/>
                <a:gd name="f200" fmla="val 32116"/>
                <a:gd name="f201" fmla="val 9673"/>
                <a:gd name="f202" fmla="val 32913"/>
                <a:gd name="f203" fmla="val 32954"/>
                <a:gd name="f204" fmla="val 32996"/>
                <a:gd name="f205" fmla="val 9672"/>
                <a:gd name="f206" fmla="val 33039"/>
                <a:gd name="f207" fmla="val 9668"/>
                <a:gd name="f208" fmla="val 33960"/>
                <a:gd name="f209" fmla="val 8204"/>
                <a:gd name="f210" fmla="val 33479"/>
                <a:gd name="f211" fmla="val 7660"/>
                <a:gd name="f212" fmla="val 32515"/>
                <a:gd name="f213" fmla="val 6597"/>
                <a:gd name="f214" fmla="val 30645"/>
                <a:gd name="f215" fmla="val 6275"/>
                <a:gd name="f216" fmla="val 29068"/>
                <a:gd name="f217" fmla="val 28968"/>
                <a:gd name="f218" fmla="val 28868"/>
                <a:gd name="f219" fmla="val 6276"/>
                <a:gd name="f220" fmla="val 28771"/>
                <a:gd name="f221" fmla="val 6279"/>
                <a:gd name="f222" fmla="val 28280"/>
                <a:gd name="f223" fmla="val 6291"/>
                <a:gd name="f224" fmla="val 27748"/>
                <a:gd name="f225" fmla="val 6357"/>
                <a:gd name="f226" fmla="val 27233"/>
                <a:gd name="f227" fmla="val 26849"/>
                <a:gd name="f228" fmla="val 26474"/>
                <a:gd name="f229" fmla="val 6320"/>
                <a:gd name="f230" fmla="val 26134"/>
                <a:gd name="f231" fmla="val 6195"/>
                <a:gd name="f232" fmla="val 25026"/>
                <a:gd name="f233" fmla="val 5776"/>
                <a:gd name="f234" fmla="val 24921"/>
                <a:gd name="f235" fmla="val 4709"/>
                <a:gd name="f236" fmla="val 23938"/>
                <a:gd name="f237" fmla="val 4291"/>
                <a:gd name="f238" fmla="val 22724"/>
                <a:gd name="f239" fmla="val 3789"/>
                <a:gd name="f240" fmla="val 21636"/>
                <a:gd name="f241" fmla="val 2994"/>
                <a:gd name="f242" fmla="val 20715"/>
                <a:gd name="f243" fmla="val 2219"/>
                <a:gd name="f244" fmla="val 19523"/>
                <a:gd name="f245" fmla="val 1220"/>
                <a:gd name="f246" fmla="val 18551"/>
                <a:gd name="f247" fmla="*/ f0 1 34295"/>
                <a:gd name="f248" fmla="*/ f1 1 18151"/>
                <a:gd name="f249" fmla="val f2"/>
                <a:gd name="f250" fmla="val f3"/>
                <a:gd name="f251" fmla="val f4"/>
                <a:gd name="f252" fmla="+- f251 0 f249"/>
                <a:gd name="f253" fmla="+- f250 0 f249"/>
                <a:gd name="f254" fmla="*/ f253 1 34295"/>
                <a:gd name="f255" fmla="*/ f252 1 18151"/>
                <a:gd name="f256" fmla="*/ f249 1 f254"/>
                <a:gd name="f257" fmla="*/ f250 1 f254"/>
                <a:gd name="f258" fmla="*/ f249 1 f255"/>
                <a:gd name="f259" fmla="*/ f251 1 f255"/>
                <a:gd name="f260" fmla="*/ f256 f247 1"/>
                <a:gd name="f261" fmla="*/ f257 f247 1"/>
                <a:gd name="f262" fmla="*/ f259 f248 1"/>
                <a:gd name="f263" fmla="*/ f258 f2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0" t="f263" r="f261" b="f262"/>
              <a:pathLst>
                <a:path w="34295" h="1815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39"/>
                  </a:cubicBezTo>
                  <a:cubicBezTo>
                    <a:pt x="f41" y="f39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47"/>
                  </a:cubicBezTo>
                  <a:lnTo>
                    <a:pt x="f50" y="f51"/>
                  </a:lnTo>
                  <a:cubicBezTo>
                    <a:pt x="f50" y="f52"/>
                    <a:pt x="f6" y="f53"/>
                    <a:pt x="f54" y="f55"/>
                  </a:cubicBezTo>
                  <a:cubicBezTo>
                    <a:pt x="f56" y="f57"/>
                    <a:pt x="f58" y="f59"/>
                    <a:pt x="f60" y="f59"/>
                  </a:cubicBezTo>
                  <a:cubicBezTo>
                    <a:pt x="f61" y="f59"/>
                    <a:pt x="f62" y="f63"/>
                    <a:pt x="f64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7"/>
                    <a:pt x="f79" y="f80"/>
                    <a:pt x="f81" y="f80"/>
                  </a:cubicBezTo>
                  <a:cubicBezTo>
                    <a:pt x="f82" y="f80"/>
                    <a:pt x="f83" y="f84"/>
                    <a:pt x="f16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7"/>
                  </a:cubicBezTo>
                  <a:cubicBezTo>
                    <a:pt x="f109" y="f107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02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137" y="f138"/>
                    <a:pt x="f139" y="f140"/>
                    <a:pt x="f141" y="f142"/>
                  </a:cubicBezTo>
                  <a:cubicBezTo>
                    <a:pt x="f143" y="f144"/>
                    <a:pt x="f145" y="f146"/>
                    <a:pt x="f147" y="f148"/>
                  </a:cubicBezTo>
                  <a:cubicBezTo>
                    <a:pt x="f149" y="f150"/>
                    <a:pt x="f151" y="f152"/>
                    <a:pt x="f18" y="f153"/>
                  </a:cubicBezTo>
                  <a:cubicBezTo>
                    <a:pt x="f154" y="f155"/>
                    <a:pt x="f156" y="f157"/>
                    <a:pt x="f128" y="f158"/>
                  </a:cubicBezTo>
                  <a:cubicBezTo>
                    <a:pt x="f159" y="f160"/>
                    <a:pt x="f94" y="f161"/>
                    <a:pt x="f162" y="f163"/>
                  </a:cubicBezTo>
                  <a:cubicBezTo>
                    <a:pt x="f164" y="f165"/>
                    <a:pt x="f166" y="f167"/>
                    <a:pt x="f168" y="f167"/>
                  </a:cubicBezTo>
                  <a:cubicBezTo>
                    <a:pt x="f169" y="f167"/>
                    <a:pt x="f170" y="f171"/>
                    <a:pt x="f172" y="f173"/>
                  </a:cubicBezTo>
                  <a:cubicBezTo>
                    <a:pt x="f174" y="f175"/>
                    <a:pt x="f176" y="f177"/>
                    <a:pt x="f178" y="f155"/>
                  </a:cubicBezTo>
                  <a:cubicBezTo>
                    <a:pt x="f179" y="f180"/>
                    <a:pt x="f181" y="f182"/>
                    <a:pt x="f183" y="f184"/>
                  </a:cubicBezTo>
                  <a:cubicBezTo>
                    <a:pt x="f185" y="f186"/>
                    <a:pt x="f187" y="f188"/>
                    <a:pt x="f189" y="f188"/>
                  </a:cubicBezTo>
                  <a:cubicBezTo>
                    <a:pt x="f190" y="f188"/>
                    <a:pt x="f191" y="f192"/>
                    <a:pt x="f193" y="f153"/>
                  </a:cubicBezTo>
                  <a:cubicBezTo>
                    <a:pt x="f194" y="f195"/>
                    <a:pt x="f196" y="f197"/>
                    <a:pt x="f198" y="f197"/>
                  </a:cubicBezTo>
                  <a:cubicBezTo>
                    <a:pt x="f199" y="f197"/>
                    <a:pt x="f200" y="f201"/>
                    <a:pt x="f202" y="f201"/>
                  </a:cubicBezTo>
                  <a:cubicBezTo>
                    <a:pt x="f203" y="f201"/>
                    <a:pt x="f204" y="f205"/>
                    <a:pt x="f206" y="f207"/>
                  </a:cubicBezTo>
                  <a:cubicBezTo>
                    <a:pt x="f3" y="f53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5"/>
                  </a:cubicBezTo>
                  <a:cubicBezTo>
                    <a:pt x="f217" y="f215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5"/>
                  </a:cubicBezTo>
                  <a:cubicBezTo>
                    <a:pt x="f227" y="f225"/>
                    <a:pt x="f228" y="f229"/>
                    <a:pt x="f230" y="f231"/>
                  </a:cubicBezTo>
                  <a:cubicBezTo>
                    <a:pt x="f232" y="f233"/>
                    <a:pt x="f234" y="f235"/>
                    <a:pt x="f236" y="f237"/>
                  </a:cubicBezTo>
                  <a:cubicBezTo>
                    <a:pt x="f238" y="f239"/>
                    <a:pt x="f240" y="f241"/>
                    <a:pt x="f242" y="f243"/>
                  </a:cubicBezTo>
                  <a:cubicBezTo>
                    <a:pt x="f244" y="f245"/>
                    <a:pt x="f246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Google Shape;290;p13">
              <a:extLst>
                <a:ext uri="{FF2B5EF4-FFF2-40B4-BE49-F238E27FC236}">
                  <a16:creationId xmlns:a16="http://schemas.microsoft.com/office/drawing/2014/main" id="{6D4F6ED2-5307-4A15-8902-786EA953549F}"/>
                </a:ext>
              </a:extLst>
            </p:cNvPr>
            <p:cNvSpPr/>
            <p:nvPr/>
          </p:nvSpPr>
          <p:spPr>
            <a:xfrm>
              <a:off x="8445489" y="5642113"/>
              <a:ext cx="135029" cy="77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71"/>
                <a:gd name="f4" fmla="val 3792"/>
                <a:gd name="f5" fmla="val 1"/>
                <a:gd name="f6" fmla="val 1922"/>
                <a:gd name="f7" fmla="val 1847"/>
                <a:gd name="f8" fmla="val 4178"/>
                <a:gd name="f9" fmla="val 3791"/>
                <a:gd name="f10" fmla="val 5508"/>
                <a:gd name="f11" fmla="val 6031"/>
                <a:gd name="f12" fmla="val 6411"/>
                <a:gd name="f13" fmla="val 3490"/>
                <a:gd name="f14" fmla="val 2763"/>
                <a:gd name="f15" fmla="val 4437"/>
                <a:gd name="f16" fmla="val 1717"/>
                <a:gd name="f17" fmla="val 2240"/>
                <a:gd name="f18" fmla="val 796"/>
                <a:gd name="f19" fmla="*/ f0 1 6571"/>
                <a:gd name="f20" fmla="*/ f1 1 379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6571"/>
                <a:gd name="f27" fmla="*/ f24 1 379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571" h="3791">
                  <a:moveTo>
                    <a:pt x="f5" y="f5"/>
                  </a:moveTo>
                  <a:cubicBezTo>
                    <a:pt x="f6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3" y="f14"/>
                  </a:cubicBezTo>
                  <a:cubicBezTo>
                    <a:pt x="f15" y="f16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757A6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Google Shape;291;p13">
              <a:extLst>
                <a:ext uri="{FF2B5EF4-FFF2-40B4-BE49-F238E27FC236}">
                  <a16:creationId xmlns:a16="http://schemas.microsoft.com/office/drawing/2014/main" id="{EEBEEAC9-6698-4B52-935F-B0C8241BD082}"/>
                </a:ext>
              </a:extLst>
            </p:cNvPr>
            <p:cNvSpPr/>
            <p:nvPr/>
          </p:nvSpPr>
          <p:spPr>
            <a:xfrm>
              <a:off x="7008034" y="5132316"/>
              <a:ext cx="1708757" cy="7948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3151"/>
                <a:gd name="f4" fmla="val 38681"/>
                <a:gd name="f5" fmla="val 10315"/>
                <a:gd name="f6" fmla="val 1"/>
                <a:gd name="f7" fmla="val 6373"/>
                <a:gd name="f8" fmla="val 3442"/>
                <a:gd name="f9" fmla="val 1507"/>
                <a:gd name="f10" fmla="val 2985"/>
                <a:gd name="f11" fmla="val 6779"/>
                <a:gd name="f12" fmla="val 6437"/>
                <a:gd name="f13" fmla="val 3055"/>
                <a:gd name="f14" fmla="val 11082"/>
                <a:gd name="f15" fmla="val 9646"/>
                <a:gd name="f16" fmla="val 15476"/>
                <a:gd name="f17" fmla="val 12136"/>
                <a:gd name="f18" fmla="val 17129"/>
                <a:gd name="f19" fmla="val 16425"/>
                <a:gd name="f20" fmla="val 17045"/>
                <a:gd name="f21" fmla="val 19292"/>
                <a:gd name="f22" fmla="val 18070"/>
                <a:gd name="f23" fmla="val 23100"/>
                <a:gd name="f24" fmla="val 19451"/>
                <a:gd name="f25" fmla="val 24878"/>
                <a:gd name="f26" fmla="val 21063"/>
                <a:gd name="f27" fmla="val 29147"/>
                <a:gd name="f28" fmla="val 21544"/>
                <a:gd name="f29" fmla="val 29766"/>
                <a:gd name="f30" fmla="val 21612"/>
                <a:gd name="f31" fmla="val 30331"/>
                <a:gd name="f32" fmla="val 21642"/>
                <a:gd name="f33" fmla="val 30853"/>
                <a:gd name="f34" fmla="val 34035"/>
                <a:gd name="f35" fmla="val 35662"/>
                <a:gd name="f36" fmla="val 20528"/>
                <a:gd name="f37" fmla="val 38772"/>
                <a:gd name="f38" fmla="val 20079"/>
                <a:gd name="f39" fmla="val 39854"/>
                <a:gd name="f40" fmla="val 19928"/>
                <a:gd name="f41" fmla="val 40889"/>
                <a:gd name="f42" fmla="val 19856"/>
                <a:gd name="f43" fmla="val 41882"/>
                <a:gd name="f44" fmla="val 53366"/>
                <a:gd name="f45" fmla="val 59336"/>
                <a:gd name="f46" fmla="val 29396"/>
                <a:gd name="f47" fmla="val 70429"/>
                <a:gd name="f48" fmla="val 34788"/>
                <a:gd name="f49" fmla="val 74112"/>
                <a:gd name="f50" fmla="val 36567"/>
                <a:gd name="f51" fmla="val 77606"/>
                <a:gd name="f52" fmla="val 37822"/>
                <a:gd name="f53" fmla="val 80933"/>
                <a:gd name="f54" fmla="val 38680"/>
                <a:gd name="f55" fmla="val 81477"/>
                <a:gd name="f56" fmla="val 37697"/>
                <a:gd name="f57" fmla="val 81979"/>
                <a:gd name="f58" fmla="val 36651"/>
                <a:gd name="f59" fmla="val 82481"/>
                <a:gd name="f60" fmla="val 35604"/>
                <a:gd name="f61" fmla="val 82690"/>
                <a:gd name="f62" fmla="val 35165"/>
                <a:gd name="f63" fmla="val 82920"/>
                <a:gd name="f64" fmla="val 34663"/>
                <a:gd name="f65" fmla="val 34140"/>
                <a:gd name="f66" fmla="val 79196"/>
                <a:gd name="f67" fmla="val 32340"/>
                <a:gd name="f68" fmla="val 75283"/>
                <a:gd name="f69" fmla="val 30122"/>
                <a:gd name="f70" fmla="val 71601"/>
                <a:gd name="f71" fmla="val 27591"/>
                <a:gd name="f72" fmla="val 68399"/>
                <a:gd name="f73" fmla="val 25394"/>
                <a:gd name="f74" fmla="val 64884"/>
                <a:gd name="f75" fmla="val 23218"/>
                <a:gd name="f76" fmla="val 62206"/>
                <a:gd name="f77" fmla="val 20309"/>
                <a:gd name="f78" fmla="val 61829"/>
                <a:gd name="f79" fmla="val 19891"/>
                <a:gd name="f80" fmla="val 61495"/>
                <a:gd name="f81" fmla="val 19493"/>
                <a:gd name="f82" fmla="val 61223"/>
                <a:gd name="f83" fmla="val 19075"/>
                <a:gd name="f84" fmla="val 59486"/>
                <a:gd name="f85" fmla="val 18594"/>
                <a:gd name="f86" fmla="val 57728"/>
                <a:gd name="f87" fmla="val 18008"/>
                <a:gd name="f88" fmla="val 55866"/>
                <a:gd name="f89" fmla="val 17359"/>
                <a:gd name="f90" fmla="val 47413"/>
                <a:gd name="f91" fmla="val 15853"/>
                <a:gd name="f92" fmla="val 33059"/>
                <a:gd name="f93" fmla="val 16710"/>
                <a:gd name="f94" fmla="val 27473"/>
                <a:gd name="f95" fmla="val 10036"/>
                <a:gd name="f96" fmla="val 23832"/>
                <a:gd name="f97" fmla="val 5684"/>
                <a:gd name="f98" fmla="val 22807"/>
                <a:gd name="f99" fmla="val 3152"/>
                <a:gd name="f100" fmla="val 16530"/>
                <a:gd name="f101" fmla="val 1101"/>
                <a:gd name="f102" fmla="val 14147"/>
                <a:gd name="f103" fmla="val 318"/>
                <a:gd name="f104" fmla="val 12125"/>
                <a:gd name="f105" fmla="*/ f0 1 83151"/>
                <a:gd name="f106" fmla="*/ f1 1 38681"/>
                <a:gd name="f107" fmla="val f2"/>
                <a:gd name="f108" fmla="val f3"/>
                <a:gd name="f109" fmla="val f4"/>
                <a:gd name="f110" fmla="+- f109 0 f107"/>
                <a:gd name="f111" fmla="+- f108 0 f107"/>
                <a:gd name="f112" fmla="*/ f111 1 83151"/>
                <a:gd name="f113" fmla="*/ f110 1 38681"/>
                <a:gd name="f114" fmla="*/ f107 1 f112"/>
                <a:gd name="f115" fmla="*/ f108 1 f112"/>
                <a:gd name="f116" fmla="*/ f107 1 f113"/>
                <a:gd name="f117" fmla="*/ f109 1 f113"/>
                <a:gd name="f118" fmla="*/ f114 f105 1"/>
                <a:gd name="f119" fmla="*/ f115 f105 1"/>
                <a:gd name="f120" fmla="*/ f117 f106 1"/>
                <a:gd name="f121" fmla="*/ f116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8" t="f121" r="f119" b="f120"/>
              <a:pathLst>
                <a:path w="83151" h="38681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66" y="f67"/>
                    <a:pt x="f68" y="f69"/>
                    <a:pt x="f70" y="f71"/>
                  </a:cubicBezTo>
                  <a:cubicBezTo>
                    <a:pt x="f72" y="f73"/>
                    <a:pt x="f74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8" name="Google Shape;292;p13">
              <a:extLst>
                <a:ext uri="{FF2B5EF4-FFF2-40B4-BE49-F238E27FC236}">
                  <a16:creationId xmlns:a16="http://schemas.microsoft.com/office/drawing/2014/main" id="{C6B41659-C8CE-4224-AA12-7B7C0E573BC8}"/>
                </a:ext>
              </a:extLst>
            </p:cNvPr>
            <p:cNvSpPr/>
            <p:nvPr/>
          </p:nvSpPr>
          <p:spPr>
            <a:xfrm>
              <a:off x="7476472" y="4128525"/>
              <a:ext cx="1677091" cy="4137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39"/>
                <a:gd name="f4" fmla="val 20133"/>
                <a:gd name="f5" fmla="val 41565"/>
                <a:gd name="f6" fmla="val 1"/>
                <a:gd name="f7" fmla="val 29348"/>
                <a:gd name="f8" fmla="val 19053"/>
                <a:gd name="f9" fmla="val 6517"/>
                <a:gd name="f10" fmla="val 11132"/>
                <a:gd name="f11" fmla="val 10436"/>
                <a:gd name="f12" fmla="val 7324"/>
                <a:gd name="f13" fmla="val 12340"/>
                <a:gd name="f14" fmla="val 15186"/>
                <a:gd name="f15" fmla="val 1528"/>
                <a:gd name="f16" fmla="val 18848"/>
                <a:gd name="f17" fmla="val 1653"/>
                <a:gd name="f18" fmla="val 19141"/>
                <a:gd name="f19" fmla="val 1821"/>
                <a:gd name="f20" fmla="val 19434"/>
                <a:gd name="f21" fmla="val 2009"/>
                <a:gd name="f22" fmla="val 19685"/>
                <a:gd name="f23" fmla="val 6277"/>
                <a:gd name="f24" fmla="val 17529"/>
                <a:gd name="f25" fmla="val 10357"/>
                <a:gd name="f26" fmla="val 14772"/>
                <a:gd name="f27" fmla="val 13073"/>
                <a:gd name="f28" fmla="val 19185"/>
                <a:gd name="f29" fmla="val 10956"/>
                <a:gd name="f30" fmla="val 22486"/>
                <a:gd name="f31" fmla="val 10122"/>
                <a:gd name="f32" fmla="val 25328"/>
                <a:gd name="f33" fmla="val 32122"/>
                <a:gd name="f34" fmla="val 36297"/>
                <a:gd name="f35" fmla="val 14884"/>
                <a:gd name="f36" fmla="val 46785"/>
                <a:gd name="f37" fmla="val 18262"/>
                <a:gd name="f38" fmla="val 50950"/>
                <a:gd name="f39" fmla="val 19605"/>
                <a:gd name="f40" fmla="val 56037"/>
                <a:gd name="f41" fmla="val 61223"/>
                <a:gd name="f42" fmla="val 61613"/>
                <a:gd name="f43" fmla="val 62004"/>
                <a:gd name="f44" fmla="val 20130"/>
                <a:gd name="f45" fmla="val 62395"/>
                <a:gd name="f46" fmla="val 20124"/>
                <a:gd name="f47" fmla="val 61641"/>
                <a:gd name="f48" fmla="val 18366"/>
                <a:gd name="f49" fmla="val 58126"/>
                <a:gd name="f50" fmla="val 15584"/>
                <a:gd name="f51" fmla="val 59716"/>
                <a:gd name="f52" fmla="val 14328"/>
                <a:gd name="f53" fmla="val 60184"/>
                <a:gd name="f54" fmla="val 13963"/>
                <a:gd name="f55" fmla="val 61076"/>
                <a:gd name="f56" fmla="val 13842"/>
                <a:gd name="f57" fmla="val 62166"/>
                <a:gd name="f58" fmla="val 64194"/>
                <a:gd name="f59" fmla="val 66906"/>
                <a:gd name="f60" fmla="val 14259"/>
                <a:gd name="f61" fmla="val 14286"/>
                <a:gd name="f62" fmla="val 9390"/>
                <a:gd name="f63" fmla="val 65952"/>
                <a:gd name="f64" fmla="val 5896"/>
                <a:gd name="f65" fmla="val 57708"/>
                <a:gd name="f66" fmla="val 3385"/>
                <a:gd name="f67" fmla="val 51472"/>
                <a:gd name="f68" fmla="val 1481"/>
                <a:gd name="f69" fmla="val 48045"/>
                <a:gd name="f70" fmla="val 441"/>
                <a:gd name="f71" fmla="val 44740"/>
                <a:gd name="f72" fmla="*/ f0 1 68839"/>
                <a:gd name="f73" fmla="*/ f1 1 20133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68839"/>
                <a:gd name="f80" fmla="*/ f77 1 20133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68839" h="20133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14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cubicBezTo>
                    <a:pt x="f38" y="f39"/>
                    <a:pt x="f40" y="f4"/>
                    <a:pt x="f41" y="f4"/>
                  </a:cubicBezTo>
                  <a:cubicBezTo>
                    <a:pt x="f42" y="f4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3" y="f61"/>
                  </a:cubicBezTo>
                  <a:lnTo>
                    <a:pt x="f3" y="f62"/>
                  </a:ln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9" name="Google Shape;293;p13">
              <a:extLst>
                <a:ext uri="{FF2B5EF4-FFF2-40B4-BE49-F238E27FC236}">
                  <a16:creationId xmlns:a16="http://schemas.microsoft.com/office/drawing/2014/main" id="{7A727DAF-DB48-4167-B72F-C46390BF8C14}"/>
                </a:ext>
              </a:extLst>
            </p:cNvPr>
            <p:cNvSpPr/>
            <p:nvPr/>
          </p:nvSpPr>
          <p:spPr>
            <a:xfrm>
              <a:off x="3623547" y="4220138"/>
              <a:ext cx="5529980" cy="838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9099"/>
                <a:gd name="f4" fmla="val 40798"/>
                <a:gd name="f5" fmla="val 158294"/>
                <a:gd name="f6" fmla="val 34430"/>
                <a:gd name="f7" fmla="val 158306"/>
                <a:gd name="f8" fmla="val 34434"/>
                <a:gd name="f9" fmla="val 158318"/>
                <a:gd name="f10" fmla="val 34437"/>
                <a:gd name="f11" fmla="val 158329"/>
                <a:gd name="f12" fmla="val 34441"/>
                <a:gd name="f13" fmla="val 225588"/>
                <a:gd name="f14" fmla="val 222746"/>
                <a:gd name="f15" fmla="val 219445"/>
                <a:gd name="f16" fmla="val 834"/>
                <a:gd name="f17" fmla="val 215032"/>
                <a:gd name="f18" fmla="val 2951"/>
                <a:gd name="f19" fmla="val 210617"/>
                <a:gd name="f20" fmla="val 5064"/>
                <a:gd name="f21" fmla="val 206537"/>
                <a:gd name="f22" fmla="val 7428"/>
                <a:gd name="f23" fmla="val 202269"/>
                <a:gd name="f24" fmla="val 9563"/>
                <a:gd name="f25" fmla="val 195783"/>
                <a:gd name="f26" fmla="val 12848"/>
                <a:gd name="f27" fmla="val 188836"/>
                <a:gd name="f28" fmla="val 15651"/>
                <a:gd name="f29" fmla="val 179546"/>
                <a:gd name="f30" fmla="val 16467"/>
                <a:gd name="f31" fmla="val 176950"/>
                <a:gd name="f32" fmla="val 16692"/>
                <a:gd name="f33" fmla="val 174289"/>
                <a:gd name="f34" fmla="val 16785"/>
                <a:gd name="f35" fmla="val 171584"/>
                <a:gd name="f36" fmla="val 158244"/>
                <a:gd name="f37" fmla="val 143795"/>
                <a:gd name="f38" fmla="val 14518"/>
                <a:gd name="f39" fmla="val 130419"/>
                <a:gd name="f40" fmla="val 128797"/>
                <a:gd name="f41" fmla="val 127191"/>
                <a:gd name="f42" fmla="val 14551"/>
                <a:gd name="f43" fmla="val 125605"/>
                <a:gd name="f44" fmla="val 14626"/>
                <a:gd name="f45" fmla="val 120332"/>
                <a:gd name="f46" fmla="val 14877"/>
                <a:gd name="f47" fmla="val 114871"/>
                <a:gd name="f48" fmla="val 15400"/>
                <a:gd name="f49" fmla="val 109933"/>
                <a:gd name="f50" fmla="val 16802"/>
                <a:gd name="f51" fmla="val 106408"/>
                <a:gd name="f52" fmla="val 17801"/>
                <a:gd name="f53" fmla="val 102525"/>
                <a:gd name="f54" fmla="val 20407"/>
                <a:gd name="f55" fmla="val 98711"/>
                <a:gd name="f56" fmla="val 98608"/>
                <a:gd name="f57" fmla="val 98506"/>
                <a:gd name="f58" fmla="val 20405"/>
                <a:gd name="f59" fmla="val 98404"/>
                <a:gd name="f60" fmla="val 20401"/>
                <a:gd name="f61" fmla="val 96025"/>
                <a:gd name="f62" fmla="val 20311"/>
                <a:gd name="f63" fmla="val 94172"/>
                <a:gd name="f64" fmla="val 20193"/>
                <a:gd name="f65" fmla="val 92356"/>
                <a:gd name="f66" fmla="val 90353"/>
                <a:gd name="f67" fmla="val 88396"/>
                <a:gd name="f68" fmla="val 20337"/>
                <a:gd name="f69" fmla="val 85829"/>
                <a:gd name="f70" fmla="val 20819"/>
                <a:gd name="f71" fmla="val 80577"/>
                <a:gd name="f72" fmla="val 21803"/>
                <a:gd name="f73" fmla="val 75786"/>
                <a:gd name="f74" fmla="val 23268"/>
                <a:gd name="f75" fmla="val 70994"/>
                <a:gd name="f76" fmla="val 25109"/>
                <a:gd name="f77" fmla="val 68348"/>
                <a:gd name="f78" fmla="val 26130"/>
                <a:gd name="f79" fmla="val 65124"/>
                <a:gd name="f80" fmla="val 26496"/>
                <a:gd name="f81" fmla="val 61631"/>
                <a:gd name="f82" fmla="val 52779"/>
                <a:gd name="f83" fmla="val 42201"/>
                <a:gd name="f84" fmla="val 24145"/>
                <a:gd name="f85" fmla="val 34921"/>
                <a:gd name="f86" fmla="val 34830"/>
                <a:gd name="f87" fmla="val 34740"/>
                <a:gd name="f88" fmla="val 24146"/>
                <a:gd name="f89" fmla="val 34650"/>
                <a:gd name="f90" fmla="val 33248"/>
                <a:gd name="f91" fmla="val 24167"/>
                <a:gd name="f92" fmla="val 31741"/>
                <a:gd name="f93" fmla="val 24607"/>
                <a:gd name="f94" fmla="val 30423"/>
                <a:gd name="f95" fmla="val 24941"/>
                <a:gd name="f96" fmla="val 26239"/>
                <a:gd name="f97" fmla="val 26029"/>
                <a:gd name="f98" fmla="val 21970"/>
                <a:gd name="f99" fmla="val 27348"/>
                <a:gd name="f100" fmla="val 18099"/>
                <a:gd name="f101" fmla="val 29001"/>
                <a:gd name="f102" fmla="val 16237"/>
                <a:gd name="f103" fmla="val 29796"/>
                <a:gd name="f104" fmla="val 14291"/>
                <a:gd name="f105" fmla="val 30444"/>
                <a:gd name="f106" fmla="val 12701"/>
                <a:gd name="f107" fmla="val 31574"/>
                <a:gd name="f108" fmla="val 10713"/>
                <a:gd name="f109" fmla="val 32955"/>
                <a:gd name="f110" fmla="val 8140"/>
                <a:gd name="f111" fmla="val 33520"/>
                <a:gd name="f112" fmla="val 6047"/>
                <a:gd name="f113" fmla="val 34755"/>
                <a:gd name="f114" fmla="val 4959"/>
                <a:gd name="f115" fmla="val 35403"/>
                <a:gd name="f116" fmla="val 3850"/>
                <a:gd name="f117" fmla="val 35968"/>
                <a:gd name="f118" fmla="val 2616"/>
                <a:gd name="f119" fmla="val 36449"/>
                <a:gd name="f120" fmla="val 1925"/>
                <a:gd name="f121" fmla="val 36721"/>
                <a:gd name="f122" fmla="val 231"/>
                <a:gd name="f123" fmla="val 37119"/>
                <a:gd name="f124" fmla="val 105"/>
                <a:gd name="f125" fmla="val 37851"/>
                <a:gd name="f126" fmla="val 38625"/>
                <a:gd name="f127" fmla="val 1549"/>
                <a:gd name="f128" fmla="val 39065"/>
                <a:gd name="f129" fmla="val 2281"/>
                <a:gd name="f130" fmla="val 39190"/>
                <a:gd name="f131" fmla="val 2593"/>
                <a:gd name="f132" fmla="val 39247"/>
                <a:gd name="f133" fmla="val 2900"/>
                <a:gd name="f134" fmla="val 39275"/>
                <a:gd name="f135" fmla="val 3202"/>
                <a:gd name="f136" fmla="val 4014"/>
                <a:gd name="f137" fmla="val 4786"/>
                <a:gd name="f138" fmla="val 39075"/>
                <a:gd name="f139" fmla="val 5503"/>
                <a:gd name="f140" fmla="val 38709"/>
                <a:gd name="f141" fmla="val 6319"/>
                <a:gd name="f142" fmla="val 38312"/>
                <a:gd name="f143" fmla="val 6905"/>
                <a:gd name="f144" fmla="val 37914"/>
                <a:gd name="f145" fmla="val 7889"/>
                <a:gd name="f146" fmla="val 37830"/>
                <a:gd name="f147" fmla="val 8977"/>
                <a:gd name="f148" fmla="val 37726"/>
                <a:gd name="f149" fmla="val 10065"/>
                <a:gd name="f150" fmla="val 11132"/>
                <a:gd name="f151" fmla="val 37517"/>
                <a:gd name="f152" fmla="val 12345"/>
                <a:gd name="f153" fmla="val 12994"/>
                <a:gd name="f154" fmla="val 36073"/>
                <a:gd name="f155" fmla="val 14228"/>
                <a:gd name="f156" fmla="val 35696"/>
                <a:gd name="f157" fmla="val 14835"/>
                <a:gd name="f158" fmla="val 35529"/>
                <a:gd name="f159" fmla="val 15484"/>
                <a:gd name="f160" fmla="val 35508"/>
                <a:gd name="f161" fmla="val 16091"/>
                <a:gd name="f162" fmla="val 35340"/>
                <a:gd name="f163" fmla="val 16907"/>
                <a:gd name="f164" fmla="val 35131"/>
                <a:gd name="f165" fmla="val 17744"/>
                <a:gd name="f166" fmla="val 34922"/>
                <a:gd name="f167" fmla="val 18581"/>
                <a:gd name="f168" fmla="val 19095"/>
                <a:gd name="f169" fmla="val 34666"/>
                <a:gd name="f170" fmla="val 19689"/>
                <a:gd name="f171" fmla="val 34596"/>
                <a:gd name="f172" fmla="val 20281"/>
                <a:gd name="f173" fmla="val 21084"/>
                <a:gd name="f174" fmla="val 21882"/>
                <a:gd name="f175" fmla="val 34725"/>
                <a:gd name="f176" fmla="val 22472"/>
                <a:gd name="f177" fmla="val 35110"/>
                <a:gd name="f178" fmla="val 23602"/>
                <a:gd name="f179" fmla="val 35864"/>
                <a:gd name="f180" fmla="val 22807"/>
                <a:gd name="f181" fmla="val 36868"/>
                <a:gd name="f182" fmla="val 22138"/>
                <a:gd name="f183" fmla="val 37621"/>
                <a:gd name="f184" fmla="val 21614"/>
                <a:gd name="f185" fmla="val 38228"/>
                <a:gd name="f186" fmla="val 20254"/>
                <a:gd name="f187" fmla="val 39693"/>
                <a:gd name="f188" fmla="val 21301"/>
                <a:gd name="f189" fmla="val 40467"/>
                <a:gd name="f190" fmla="val 21624"/>
                <a:gd name="f191" fmla="val 40702"/>
                <a:gd name="f192" fmla="val 22025"/>
                <a:gd name="f193" fmla="val 40797"/>
                <a:gd name="f194" fmla="val 22463"/>
                <a:gd name="f195" fmla="val 23894"/>
                <a:gd name="f196" fmla="val 25724"/>
                <a:gd name="f197" fmla="val 39781"/>
                <a:gd name="f198" fmla="val 26573"/>
                <a:gd name="f199" fmla="val 39316"/>
                <a:gd name="f200" fmla="val 31511"/>
                <a:gd name="f201" fmla="val 36575"/>
                <a:gd name="f202" fmla="val 35989"/>
                <a:gd name="f203" fmla="val 32516"/>
                <a:gd name="f204" fmla="val 41806"/>
                <a:gd name="f205" fmla="val 30905"/>
                <a:gd name="f206" fmla="val 42949"/>
                <a:gd name="f207" fmla="val 30594"/>
                <a:gd name="f208" fmla="val 44232"/>
                <a:gd name="f209" fmla="val 30424"/>
                <a:gd name="f210" fmla="val 45477"/>
                <a:gd name="f211" fmla="val 45827"/>
                <a:gd name="f212" fmla="val 46174"/>
                <a:gd name="f213" fmla="val 30438"/>
                <a:gd name="f214" fmla="val 46514"/>
                <a:gd name="f215" fmla="val 30465"/>
                <a:gd name="f216" fmla="val 48167"/>
                <a:gd name="f217" fmla="val 30612"/>
                <a:gd name="f218" fmla="val 49380"/>
                <a:gd name="f219" fmla="val 30863"/>
                <a:gd name="f220" fmla="val 50217"/>
                <a:gd name="f221" fmla="val 31219"/>
                <a:gd name="f222" fmla="val 53962"/>
                <a:gd name="f223" fmla="val 33039"/>
                <a:gd name="f224" fmla="val 49317"/>
                <a:gd name="f225" fmla="val 37349"/>
                <a:gd name="f226" fmla="val 52268"/>
                <a:gd name="f227" fmla="val 38270"/>
                <a:gd name="f228" fmla="val 53380"/>
                <a:gd name="f229" fmla="val 38600"/>
                <a:gd name="f230" fmla="val 54511"/>
                <a:gd name="f231" fmla="val 38734"/>
                <a:gd name="f232" fmla="val 55659"/>
                <a:gd name="f233" fmla="val 60255"/>
                <a:gd name="f234" fmla="val 65126"/>
                <a:gd name="f235" fmla="val 36588"/>
                <a:gd name="f236" fmla="val 70199"/>
                <a:gd name="f237" fmla="val 36303"/>
                <a:gd name="f238" fmla="val 71078"/>
                <a:gd name="f239" fmla="val 71894"/>
                <a:gd name="f240" fmla="val 36345"/>
                <a:gd name="f241" fmla="val 72689"/>
                <a:gd name="f242" fmla="val 75535"/>
                <a:gd name="f243" fmla="val 78171"/>
                <a:gd name="f244" fmla="val 35320"/>
                <a:gd name="f245" fmla="val 80975"/>
                <a:gd name="f246" fmla="val 94180"/>
                <a:gd name="f247" fmla="val 34136"/>
                <a:gd name="f248" fmla="val 108002"/>
                <a:gd name="f249" fmla="val 33126"/>
                <a:gd name="f250" fmla="val 121343"/>
                <a:gd name="f251" fmla="val 122334"/>
                <a:gd name="f252" fmla="val 123322"/>
                <a:gd name="f253" fmla="val 33132"/>
                <a:gd name="f254" fmla="val 124308"/>
                <a:gd name="f255" fmla="val 33143"/>
                <a:gd name="f256" fmla="val 124458"/>
                <a:gd name="f257" fmla="val 33145"/>
                <a:gd name="f258" fmla="val 124607"/>
                <a:gd name="f259" fmla="val 33146"/>
                <a:gd name="f260" fmla="val 124756"/>
                <a:gd name="f261" fmla="val 129223"/>
                <a:gd name="f262" fmla="val 133277"/>
                <a:gd name="f263" fmla="val 32539"/>
                <a:gd name="f264" fmla="val 137469"/>
                <a:gd name="f265" fmla="val 31365"/>
                <a:gd name="f266" fmla="val 138384"/>
                <a:gd name="f267" fmla="val 31104"/>
                <a:gd name="f268" fmla="val 139342"/>
                <a:gd name="f269" fmla="val 30992"/>
                <a:gd name="f270" fmla="val 140319"/>
                <a:gd name="f271" fmla="val 143808"/>
                <a:gd name="f272" fmla="val 147534"/>
                <a:gd name="f273" fmla="val 32418"/>
                <a:gd name="f274" fmla="val 150378"/>
                <a:gd name="f275" fmla="val 33562"/>
                <a:gd name="f276" fmla="val 151571"/>
                <a:gd name="f277" fmla="val 34064"/>
                <a:gd name="f278" fmla="val 152910"/>
                <a:gd name="f279" fmla="val 34336"/>
                <a:gd name="f280" fmla="val 154249"/>
                <a:gd name="f281" fmla="val 34483"/>
                <a:gd name="f282" fmla="val 154388"/>
                <a:gd name="f283" fmla="val 34499"/>
                <a:gd name="f284" fmla="val 154546"/>
                <a:gd name="f285" fmla="val 34506"/>
                <a:gd name="f286" fmla="val 154716"/>
                <a:gd name="f287" fmla="val 155535"/>
                <a:gd name="f288" fmla="val 156657"/>
                <a:gd name="f289" fmla="val 34350"/>
                <a:gd name="f290" fmla="val 157500"/>
                <a:gd name="f291" fmla="val 157813"/>
                <a:gd name="f292" fmla="val 158087"/>
                <a:gd name="f293" fmla="val 34372"/>
                <a:gd name="f294" fmla="val 158097"/>
                <a:gd name="f295" fmla="val 34371"/>
                <a:gd name="f296" fmla="val 157898"/>
                <a:gd name="f297" fmla="val 34312"/>
                <a:gd name="f298" fmla="val 157681"/>
                <a:gd name="f299" fmla="val 34252"/>
                <a:gd name="f300" fmla="val 156216"/>
                <a:gd name="f301" fmla="val 30214"/>
                <a:gd name="f302" fmla="val 160108"/>
                <a:gd name="f303" fmla="val 28938"/>
                <a:gd name="f304" fmla="val 164565"/>
                <a:gd name="f305" fmla="val 160987"/>
                <a:gd name="f306" fmla="val 161510"/>
                <a:gd name="f307" fmla="val 23435"/>
                <a:gd name="f308" fmla="val 162661"/>
                <a:gd name="f309" fmla="val 22096"/>
                <a:gd name="f310" fmla="val 163752"/>
                <a:gd name="f311" fmla="val 20816"/>
                <a:gd name="f312" fmla="val 165054"/>
                <a:gd name="f313" fmla="val 20388"/>
                <a:gd name="f314" fmla="val 166476"/>
                <a:gd name="f315" fmla="val 167890"/>
                <a:gd name="f316" fmla="val 169424"/>
                <a:gd name="f317" fmla="val 20810"/>
                <a:gd name="f318" fmla="val 170988"/>
                <a:gd name="f319" fmla="val 21238"/>
                <a:gd name="f320" fmla="val 172892"/>
                <a:gd name="f321" fmla="val 21761"/>
                <a:gd name="f322" fmla="val 174733"/>
                <a:gd name="f323" fmla="val 22514"/>
                <a:gd name="f324" fmla="val 176679"/>
                <a:gd name="f325" fmla="val 22912"/>
                <a:gd name="f326" fmla="val 177457"/>
                <a:gd name="f327" fmla="val 23075"/>
                <a:gd name="f328" fmla="val 178022"/>
                <a:gd name="f329" fmla="val 23141"/>
                <a:gd name="f330" fmla="val 178499"/>
                <a:gd name="f331" fmla="val 179549"/>
                <a:gd name="f332" fmla="val 180169"/>
                <a:gd name="f333" fmla="val 22823"/>
                <a:gd name="f334" fmla="val 181680"/>
                <a:gd name="f335" fmla="val 22535"/>
                <a:gd name="f336" fmla="val 182873"/>
                <a:gd name="f337" fmla="val 22303"/>
                <a:gd name="f338" fmla="val 184222"/>
                <a:gd name="f339" fmla="val 22180"/>
                <a:gd name="f340" fmla="val 185594"/>
                <a:gd name="f341" fmla="val 187689"/>
                <a:gd name="f342" fmla="val 189837"/>
                <a:gd name="f343" fmla="val 22468"/>
                <a:gd name="f344" fmla="val 191556"/>
                <a:gd name="f345" fmla="val 23100"/>
                <a:gd name="f346" fmla="val 193983"/>
                <a:gd name="f347" fmla="val 23979"/>
                <a:gd name="f348" fmla="val 195385"/>
                <a:gd name="f349" fmla="val 25025"/>
                <a:gd name="f350" fmla="val 198210"/>
                <a:gd name="f351" fmla="val 25255"/>
                <a:gd name="f352" fmla="val 198567"/>
                <a:gd name="f353" fmla="val 25284"/>
                <a:gd name="f354" fmla="val 198910"/>
                <a:gd name="f355" fmla="val 25297"/>
                <a:gd name="f356" fmla="val 199241"/>
                <a:gd name="f357" fmla="val 202048"/>
                <a:gd name="f358" fmla="val 203995"/>
                <a:gd name="f359" fmla="val 24355"/>
                <a:gd name="f360" fmla="val 206747"/>
                <a:gd name="f361" fmla="val 24000"/>
                <a:gd name="f362" fmla="val 207196"/>
                <a:gd name="f363" fmla="val 23939"/>
                <a:gd name="f364" fmla="val 207942"/>
                <a:gd name="f365" fmla="val 23898"/>
                <a:gd name="f366" fmla="val 208812"/>
                <a:gd name="f367" fmla="val 211227"/>
                <a:gd name="f368" fmla="val 214601"/>
                <a:gd name="f369" fmla="val 24209"/>
                <a:gd name="f370" fmla="val 215263"/>
                <a:gd name="f371" fmla="val 217020"/>
                <a:gd name="f372" fmla="val 28017"/>
                <a:gd name="f373" fmla="val 208379"/>
                <a:gd name="f374" fmla="val 29649"/>
                <a:gd name="f375" fmla="val 211371"/>
                <a:gd name="f376" fmla="val 212117"/>
                <a:gd name="f377" fmla="val 33789"/>
                <a:gd name="f378" fmla="val 213506"/>
                <a:gd name="f379" fmla="val 33976"/>
                <a:gd name="f380" fmla="val 215007"/>
                <a:gd name="f381" fmla="val 216226"/>
                <a:gd name="f382" fmla="val 217518"/>
                <a:gd name="f383" fmla="val 33853"/>
                <a:gd name="f384" fmla="val 218600"/>
                <a:gd name="f385" fmla="val 219061"/>
                <a:gd name="f386" fmla="val 219483"/>
                <a:gd name="f387" fmla="val 33875"/>
                <a:gd name="f388" fmla="val 219845"/>
                <a:gd name="f389" fmla="val 33939"/>
                <a:gd name="f390" fmla="val 222460"/>
                <a:gd name="f391" fmla="val 34399"/>
                <a:gd name="f392" fmla="val 224427"/>
                <a:gd name="f393" fmla="val 35905"/>
                <a:gd name="f394" fmla="val 226896"/>
                <a:gd name="f395" fmla="val 36659"/>
                <a:gd name="f396" fmla="val 228630"/>
                <a:gd name="f397" fmla="val 37192"/>
                <a:gd name="f398" fmla="val 230855"/>
                <a:gd name="f399" fmla="val 37506"/>
                <a:gd name="f400" fmla="val 233129"/>
                <a:gd name="f401" fmla="val 237634"/>
                <a:gd name="f402" fmla="val 242328"/>
                <a:gd name="f403" fmla="val 36272"/>
                <a:gd name="f404" fmla="val 243760"/>
                <a:gd name="f405" fmla="val 33060"/>
                <a:gd name="f406" fmla="val 245443"/>
                <a:gd name="f407" fmla="val 29294"/>
                <a:gd name="f408" fmla="val 243971"/>
                <a:gd name="f409" fmla="val 24815"/>
                <a:gd name="f410" fmla="val 248728"/>
                <a:gd name="f411" fmla="val 250182"/>
                <a:gd name="f412" fmla="val 252217"/>
                <a:gd name="f413" fmla="val 25233"/>
                <a:gd name="f414" fmla="val 255101"/>
                <a:gd name="f415" fmla="val 26218"/>
                <a:gd name="f416" fmla="val 259914"/>
                <a:gd name="f417" fmla="val 27850"/>
                <a:gd name="f418" fmla="val 264496"/>
                <a:gd name="f419" fmla="val 29817"/>
                <a:gd name="f420" fmla="val 31763"/>
                <a:gd name="f421" fmla="val 9646"/>
                <a:gd name="f422" fmla="val 267404"/>
                <a:gd name="f423" fmla="val 9793"/>
                <a:gd name="f424" fmla="val 265688"/>
                <a:gd name="f425" fmla="val 9897"/>
                <a:gd name="f426" fmla="val 263952"/>
                <a:gd name="f427" fmla="val 9960"/>
                <a:gd name="f428" fmla="val 263533"/>
                <a:gd name="f429" fmla="val 9981"/>
                <a:gd name="f430" fmla="val 263094"/>
                <a:gd name="f431" fmla="val 262655"/>
                <a:gd name="f432" fmla="val 10002"/>
                <a:gd name="f433" fmla="val 262264"/>
                <a:gd name="f434" fmla="val 10008"/>
                <a:gd name="f435" fmla="val 261873"/>
                <a:gd name="f436" fmla="val 10011"/>
                <a:gd name="f437" fmla="val 261483"/>
                <a:gd name="f438" fmla="val 256297"/>
                <a:gd name="f439" fmla="val 251210"/>
                <a:gd name="f440" fmla="val 9483"/>
                <a:gd name="f441" fmla="val 247045"/>
                <a:gd name="f442" fmla="val 236557"/>
                <a:gd name="f443" fmla="val 4762"/>
                <a:gd name="f444" fmla="val 232382"/>
                <a:gd name="f445" fmla="*/ f0 1 269099"/>
                <a:gd name="f446" fmla="*/ f1 1 40798"/>
                <a:gd name="f447" fmla="val f2"/>
                <a:gd name="f448" fmla="val f3"/>
                <a:gd name="f449" fmla="val f4"/>
                <a:gd name="f450" fmla="+- f449 0 f447"/>
                <a:gd name="f451" fmla="+- f448 0 f447"/>
                <a:gd name="f452" fmla="*/ f451 1 269099"/>
                <a:gd name="f453" fmla="*/ f450 1 40798"/>
                <a:gd name="f454" fmla="*/ f447 1 f452"/>
                <a:gd name="f455" fmla="*/ f448 1 f452"/>
                <a:gd name="f456" fmla="*/ f447 1 f453"/>
                <a:gd name="f457" fmla="*/ f449 1 f453"/>
                <a:gd name="f458" fmla="*/ f454 f445 1"/>
                <a:gd name="f459" fmla="*/ f455 f445 1"/>
                <a:gd name="f460" fmla="*/ f457 f446 1"/>
                <a:gd name="f461" fmla="*/ f456 f4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8" t="f461" r="f459" b="f460"/>
              <a:pathLst>
                <a:path w="269099" h="40798">
                  <a:moveTo>
                    <a:pt x="f5" y="f6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9" y="f10"/>
                    <a:pt x="f7" y="f8"/>
                    <a:pt x="f5" y="f6"/>
                  </a:cubicBez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7" y="f18"/>
                  </a:cubicBezTo>
                  <a:cubicBezTo>
                    <a:pt x="f19" y="f20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38"/>
                  </a:cubicBezTo>
                  <a:cubicBezTo>
                    <a:pt x="f40" y="f38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4"/>
                  </a:cubicBezTo>
                  <a:cubicBezTo>
                    <a:pt x="f66" y="f64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4"/>
                  </a:cubicBezTo>
                  <a:cubicBezTo>
                    <a:pt x="f86" y="f84"/>
                    <a:pt x="f87" y="f88"/>
                    <a:pt x="f89" y="f88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117"/>
                    <a:pt x="f118" y="f119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2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4"/>
                  </a:cubicBezTo>
                  <a:cubicBezTo>
                    <a:pt x="f136" y="f134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145" y="f146"/>
                  </a:cubicBezTo>
                  <a:cubicBezTo>
                    <a:pt x="f147" y="f148"/>
                    <a:pt x="f149" y="f125"/>
                    <a:pt x="f150" y="f151"/>
                  </a:cubicBezTo>
                  <a:cubicBezTo>
                    <a:pt x="f152" y="f123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13"/>
                  </a:cubicBezTo>
                  <a:cubicBezTo>
                    <a:pt x="f168" y="f169"/>
                    <a:pt x="f170" y="f171"/>
                    <a:pt x="f172" y="f171"/>
                  </a:cubicBezTo>
                  <a:cubicBezTo>
                    <a:pt x="f173" y="f171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3"/>
                  </a:cubicBezTo>
                  <a:cubicBezTo>
                    <a:pt x="f195" y="f193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09"/>
                  </a:cubicBezTo>
                  <a:cubicBezTo>
                    <a:pt x="f211" y="f209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1"/>
                  </a:cubicBezTo>
                  <a:cubicBezTo>
                    <a:pt x="f233" y="f231"/>
                    <a:pt x="f234" y="f235"/>
                    <a:pt x="f236" y="f237"/>
                  </a:cubicBezTo>
                  <a:cubicBezTo>
                    <a:pt x="f238" y="f237"/>
                    <a:pt x="f239" y="f240"/>
                    <a:pt x="f241" y="f240"/>
                  </a:cubicBezTo>
                  <a:cubicBezTo>
                    <a:pt x="f242" y="f237"/>
                    <a:pt x="f243" y="f244"/>
                    <a:pt x="f245" y="f177"/>
                  </a:cubicBezTo>
                  <a:cubicBezTo>
                    <a:pt x="f246" y="f247"/>
                    <a:pt x="f248" y="f249"/>
                    <a:pt x="f250" y="f249"/>
                  </a:cubicBezTo>
                  <a:cubicBezTo>
                    <a:pt x="f251" y="f249"/>
                    <a:pt x="f252" y="f253"/>
                    <a:pt x="f254" y="f255"/>
                  </a:cubicBezTo>
                  <a:cubicBezTo>
                    <a:pt x="f256" y="f257"/>
                    <a:pt x="f258" y="f259"/>
                    <a:pt x="f260" y="f259"/>
                  </a:cubicBezTo>
                  <a:cubicBezTo>
                    <a:pt x="f261" y="f259"/>
                    <a:pt x="f262" y="f263"/>
                    <a:pt x="f264" y="f265"/>
                  </a:cubicBezTo>
                  <a:cubicBezTo>
                    <a:pt x="f266" y="f267"/>
                    <a:pt x="f268" y="f269"/>
                    <a:pt x="f270" y="f269"/>
                  </a:cubicBezTo>
                  <a:cubicBezTo>
                    <a:pt x="f271" y="f269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2" y="f283"/>
                    <a:pt x="f284" y="f285"/>
                    <a:pt x="f286" y="f285"/>
                  </a:cubicBezTo>
                  <a:cubicBezTo>
                    <a:pt x="f287" y="f285"/>
                    <a:pt x="f288" y="f289"/>
                    <a:pt x="f290" y="f289"/>
                  </a:cubicBezTo>
                  <a:cubicBezTo>
                    <a:pt x="f291" y="f289"/>
                    <a:pt x="f292" y="f293"/>
                    <a:pt x="f5" y="f6"/>
                  </a:cubicBezTo>
                  <a:lnTo>
                    <a:pt x="f5" y="f6"/>
                  </a:ln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3"/>
                  </a:cubicBezTo>
                  <a:cubicBezTo>
                    <a:pt x="f305" y="f303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3"/>
                  </a:cubicBezTo>
                  <a:cubicBezTo>
                    <a:pt x="f315" y="f313"/>
                    <a:pt x="f316" y="f317"/>
                    <a:pt x="f318" y="f319"/>
                  </a:cubicBezTo>
                  <a:cubicBezTo>
                    <a:pt x="f320" y="f321"/>
                    <a:pt x="f322" y="f323"/>
                    <a:pt x="f324" y="f325"/>
                  </a:cubicBezTo>
                  <a:cubicBezTo>
                    <a:pt x="f326" y="f327"/>
                    <a:pt x="f328" y="f329"/>
                    <a:pt x="f330" y="f329"/>
                  </a:cubicBezTo>
                  <a:cubicBezTo>
                    <a:pt x="f331" y="f329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39"/>
                  </a:cubicBezTo>
                  <a:cubicBezTo>
                    <a:pt x="f341" y="f339"/>
                    <a:pt x="f342" y="f343"/>
                    <a:pt x="f344" y="f345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5"/>
                  </a:cubicBezTo>
                  <a:cubicBezTo>
                    <a:pt x="f357" y="f355"/>
                    <a:pt x="f358" y="f359"/>
                    <a:pt x="f360" y="f361"/>
                  </a:cubicBezTo>
                  <a:cubicBezTo>
                    <a:pt x="f362" y="f363"/>
                    <a:pt x="f364" y="f365"/>
                    <a:pt x="f366" y="f365"/>
                  </a:cubicBezTo>
                  <a:cubicBezTo>
                    <a:pt x="f367" y="f365"/>
                    <a:pt x="f368" y="f369"/>
                    <a:pt x="f370" y="f351"/>
                  </a:cubicBezTo>
                  <a:cubicBezTo>
                    <a:pt x="f371" y="f372"/>
                    <a:pt x="f373" y="f374"/>
                    <a:pt x="f375" y="f109"/>
                  </a:cubicBezTo>
                  <a:cubicBezTo>
                    <a:pt x="f376" y="f377"/>
                    <a:pt x="f378" y="f379"/>
                    <a:pt x="f380" y="f379"/>
                  </a:cubicBezTo>
                  <a:cubicBezTo>
                    <a:pt x="f381" y="f379"/>
                    <a:pt x="f382" y="f383"/>
                    <a:pt x="f384" y="f383"/>
                  </a:cubicBezTo>
                  <a:cubicBezTo>
                    <a:pt x="f385" y="f383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399"/>
                  </a:cubicBezTo>
                  <a:cubicBezTo>
                    <a:pt x="f401" y="f399"/>
                    <a:pt x="f402" y="f403"/>
                    <a:pt x="f404" y="f405"/>
                  </a:cubicBezTo>
                  <a:cubicBezTo>
                    <a:pt x="f406" y="f407"/>
                    <a:pt x="f408" y="f409"/>
                    <a:pt x="f410" y="f409"/>
                  </a:cubicBezTo>
                  <a:cubicBezTo>
                    <a:pt x="f411" y="f409"/>
                    <a:pt x="f412" y="f413"/>
                    <a:pt x="f414" y="f415"/>
                  </a:cubicBezTo>
                  <a:cubicBezTo>
                    <a:pt x="f416" y="f417"/>
                    <a:pt x="f418" y="f419"/>
                    <a:pt x="f3" y="f420"/>
                  </a:cubicBezTo>
                  <a:lnTo>
                    <a:pt x="f3" y="f421"/>
                  </a:lnTo>
                  <a:cubicBezTo>
                    <a:pt x="f422" y="f423"/>
                    <a:pt x="f424" y="f425"/>
                    <a:pt x="f426" y="f427"/>
                  </a:cubicBezTo>
                  <a:cubicBezTo>
                    <a:pt x="f428" y="f429"/>
                    <a:pt x="f430" y="f429"/>
                    <a:pt x="f431" y="f432"/>
                  </a:cubicBezTo>
                  <a:cubicBezTo>
                    <a:pt x="f433" y="f434"/>
                    <a:pt x="f435" y="f436"/>
                    <a:pt x="f437" y="f436"/>
                  </a:cubicBezTo>
                  <a:cubicBezTo>
                    <a:pt x="f438" y="f436"/>
                    <a:pt x="f439" y="f440"/>
                    <a:pt x="f441" y="f110"/>
                  </a:cubicBezTo>
                  <a:cubicBezTo>
                    <a:pt x="f442" y="f443"/>
                    <a:pt x="f444" y="f2"/>
                    <a:pt x="f13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0" name="Google Shape;294;p13">
              <a:extLst>
                <a:ext uri="{FF2B5EF4-FFF2-40B4-BE49-F238E27FC236}">
                  <a16:creationId xmlns:a16="http://schemas.microsoft.com/office/drawing/2014/main" id="{A9285F68-7ED7-4E97-BECD-E29A487DEF0F}"/>
                </a:ext>
              </a:extLst>
            </p:cNvPr>
            <p:cNvSpPr/>
            <p:nvPr/>
          </p:nvSpPr>
          <p:spPr>
            <a:xfrm>
              <a:off x="5909721" y="4804906"/>
              <a:ext cx="3249055" cy="11262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8105"/>
                <a:gd name="f4" fmla="val 54807"/>
                <a:gd name="f5" fmla="val 51970"/>
                <a:gd name="f6" fmla="val 49709"/>
                <a:gd name="f7" fmla="val 47663"/>
                <a:gd name="f8" fmla="val 445"/>
                <a:gd name="f9" fmla="val 46225"/>
                <a:gd name="f10" fmla="val 1571"/>
                <a:gd name="f11" fmla="val 45368"/>
                <a:gd name="f12" fmla="val 2240"/>
                <a:gd name="f13" fmla="val 44991"/>
                <a:gd name="f14" fmla="val 3391"/>
                <a:gd name="f15" fmla="val 43840"/>
                <a:gd name="f16" fmla="val 3831"/>
                <a:gd name="f17" fmla="val 43517"/>
                <a:gd name="f18" fmla="val 3949"/>
                <a:gd name="f19" fmla="val 43180"/>
                <a:gd name="f20" fmla="val 3986"/>
                <a:gd name="f21" fmla="val 42839"/>
                <a:gd name="f22" fmla="val 42274"/>
                <a:gd name="f23" fmla="val 41694"/>
                <a:gd name="f24" fmla="val 3885"/>
                <a:gd name="f25" fmla="val 41135"/>
                <a:gd name="f26" fmla="val 40895"/>
                <a:gd name="f27" fmla="val 40659"/>
                <a:gd name="f28" fmla="val 3903"/>
                <a:gd name="f29" fmla="val 40430"/>
                <a:gd name="f30" fmla="val 3956"/>
                <a:gd name="f31" fmla="val 36161"/>
                <a:gd name="f32" fmla="val 4898"/>
                <a:gd name="f33" fmla="val 39802"/>
                <a:gd name="f34" fmla="val 6509"/>
                <a:gd name="f35" fmla="val 42627"/>
                <a:gd name="f36" fmla="val 6593"/>
                <a:gd name="f37" fmla="val 42785"/>
                <a:gd name="f38" fmla="val 6597"/>
                <a:gd name="f39" fmla="val 42949"/>
                <a:gd name="f40" fmla="val 6599"/>
                <a:gd name="f41" fmla="val 43118"/>
                <a:gd name="f42" fmla="val 44100"/>
                <a:gd name="f43" fmla="val 45248"/>
                <a:gd name="f44" fmla="val 6536"/>
                <a:gd name="f45" fmla="val 46388"/>
                <a:gd name="f46" fmla="val 47902"/>
                <a:gd name="f47" fmla="val 49405"/>
                <a:gd name="f48" fmla="val 6646"/>
                <a:gd name="f49" fmla="val 50494"/>
                <a:gd name="f50" fmla="val 7157"/>
                <a:gd name="f51" fmla="val 52733"/>
                <a:gd name="f52" fmla="val 8246"/>
                <a:gd name="f53" fmla="val 50452"/>
                <a:gd name="f54" fmla="val 10547"/>
                <a:gd name="f55" fmla="val 48569"/>
                <a:gd name="f56" fmla="val 10735"/>
                <a:gd name="f57" fmla="val 48485"/>
                <a:gd name="f58" fmla="val 10743"/>
                <a:gd name="f59" fmla="val 48403"/>
                <a:gd name="f60" fmla="val 10746"/>
                <a:gd name="f61" fmla="val 48322"/>
                <a:gd name="f62" fmla="val 47453"/>
                <a:gd name="f63" fmla="val 46737"/>
                <a:gd name="f64" fmla="val 10360"/>
                <a:gd name="f65" fmla="val 45933"/>
                <a:gd name="f66" fmla="val 10150"/>
                <a:gd name="f67" fmla="val 44363"/>
                <a:gd name="f68" fmla="val 9710"/>
                <a:gd name="f69" fmla="val 42752"/>
                <a:gd name="f70" fmla="val 9626"/>
                <a:gd name="f71" fmla="val 41120"/>
                <a:gd name="f72" fmla="val 9501"/>
                <a:gd name="f73" fmla="val 40776"/>
                <a:gd name="f74" fmla="val 9470"/>
                <a:gd name="f75" fmla="val 40436"/>
                <a:gd name="f76" fmla="val 9456"/>
                <a:gd name="f77" fmla="val 40101"/>
                <a:gd name="f78" fmla="val 36772"/>
                <a:gd name="f79" fmla="val 33867"/>
                <a:gd name="f80" fmla="val 10854"/>
                <a:gd name="f81" fmla="val 30616"/>
                <a:gd name="f82" fmla="val 11405"/>
                <a:gd name="f83" fmla="val 28932"/>
                <a:gd name="f84" fmla="val 11691"/>
                <a:gd name="f85" fmla="val 27464"/>
                <a:gd name="f86" fmla="val 12168"/>
                <a:gd name="f87" fmla="val 25820"/>
                <a:gd name="f88" fmla="val 25423"/>
                <a:gd name="f89" fmla="val 25014"/>
                <a:gd name="f90" fmla="val 12140"/>
                <a:gd name="f91" fmla="val 24590"/>
                <a:gd name="f92" fmla="val 12075"/>
                <a:gd name="f93" fmla="val 21241"/>
                <a:gd name="f94" fmla="val 11545"/>
                <a:gd name="f95" fmla="val 12413"/>
                <a:gd name="f96" fmla="val 8689"/>
                <a:gd name="f97" fmla="val 6619"/>
                <a:gd name="f98" fmla="val 2568"/>
                <a:gd name="f99" fmla="val 10085"/>
                <a:gd name="f100" fmla="val 1826"/>
                <a:gd name="f101" fmla="val 14648"/>
                <a:gd name="f102" fmla="val 2597"/>
                <a:gd name="f103" fmla="val 14833"/>
                <a:gd name="f104" fmla="val 3317"/>
                <a:gd name="f105" fmla="val 14907"/>
                <a:gd name="f106" fmla="val 4003"/>
                <a:gd name="f107" fmla="val 6749"/>
                <a:gd name="f108" fmla="val 8961"/>
                <a:gd name="f109" fmla="val 13723"/>
                <a:gd name="f110" fmla="val 11839"/>
                <a:gd name="f111" fmla="val 12317"/>
                <a:gd name="f112" fmla="val 12813"/>
                <a:gd name="f113" fmla="val 13756"/>
                <a:gd name="f114" fmla="val 13334"/>
                <a:gd name="f115" fmla="val 13832"/>
                <a:gd name="f116" fmla="val 17330"/>
                <a:gd name="f117" fmla="val 14397"/>
                <a:gd name="f118" fmla="val 21013"/>
                <a:gd name="f119" fmla="val 15841"/>
                <a:gd name="f120" fmla="val 24925"/>
                <a:gd name="f121" fmla="val 16636"/>
                <a:gd name="f122" fmla="val 28524"/>
                <a:gd name="f123" fmla="val 17368"/>
                <a:gd name="f124" fmla="val 29026"/>
                <a:gd name="f125" fmla="val 19963"/>
                <a:gd name="f126" fmla="val 30386"/>
                <a:gd name="f127" fmla="val 22202"/>
                <a:gd name="f128" fmla="val 32123"/>
                <a:gd name="f129" fmla="val 25089"/>
                <a:gd name="f130" fmla="val 34676"/>
                <a:gd name="f131" fmla="val 26261"/>
                <a:gd name="f132" fmla="val 38735"/>
                <a:gd name="f133" fmla="val 26407"/>
                <a:gd name="f134" fmla="val 39249"/>
                <a:gd name="f135" fmla="val 26423"/>
                <a:gd name="f136" fmla="val 39791"/>
                <a:gd name="f137" fmla="val 26431"/>
                <a:gd name="f138" fmla="val 40353"/>
                <a:gd name="f139" fmla="val 44299"/>
                <a:gd name="f140" fmla="val 49243"/>
                <a:gd name="f141" fmla="val 26013"/>
                <a:gd name="f142" fmla="val 52503"/>
                <a:gd name="f143" fmla="val 24712"/>
                <a:gd name="f144" fmla="val 53967"/>
                <a:gd name="f145" fmla="val 24106"/>
                <a:gd name="f146" fmla="val 55264"/>
                <a:gd name="f147" fmla="val 23206"/>
                <a:gd name="f148" fmla="val 56645"/>
                <a:gd name="f149" fmla="val 22411"/>
                <a:gd name="f150" fmla="val 58495"/>
                <a:gd name="f151" fmla="val 21348"/>
                <a:gd name="f152" fmla="val 61233"/>
                <a:gd name="f153" fmla="val 19712"/>
                <a:gd name="f154" fmla="val 63710"/>
                <a:gd name="f155" fmla="val 63867"/>
                <a:gd name="f156" fmla="val 64023"/>
                <a:gd name="f157" fmla="val 19719"/>
                <a:gd name="f158" fmla="val 64178"/>
                <a:gd name="f159" fmla="val 19733"/>
                <a:gd name="f160" fmla="val 65433"/>
                <a:gd name="f161" fmla="val 19837"/>
                <a:gd name="f162" fmla="val 66605"/>
                <a:gd name="f163" fmla="val 20298"/>
                <a:gd name="f164" fmla="val 67923"/>
                <a:gd name="f165" fmla="val 20402"/>
                <a:gd name="f166" fmla="val 69765"/>
                <a:gd name="f167" fmla="val 20549"/>
                <a:gd name="f168" fmla="val 71459"/>
                <a:gd name="f169" fmla="val 20883"/>
                <a:gd name="f170" fmla="val 73196"/>
                <a:gd name="f171" fmla="val 21448"/>
                <a:gd name="f172" fmla="val 79473"/>
                <a:gd name="f173" fmla="val 23499"/>
                <a:gd name="f174" fmla="val 80477"/>
                <a:gd name="f175" fmla="val 26031"/>
                <a:gd name="f176" fmla="val 84118"/>
                <a:gd name="f177" fmla="val 30383"/>
                <a:gd name="f178" fmla="val 86148"/>
                <a:gd name="f179" fmla="val 32789"/>
                <a:gd name="f180" fmla="val 89203"/>
                <a:gd name="f181" fmla="val 34065"/>
                <a:gd name="f182" fmla="val 92592"/>
                <a:gd name="f183" fmla="val 34860"/>
                <a:gd name="f184" fmla="val 95542"/>
                <a:gd name="f185" fmla="val 35551"/>
                <a:gd name="f186" fmla="val 97384"/>
                <a:gd name="f187" fmla="val 36932"/>
                <a:gd name="f188" fmla="val 100187"/>
                <a:gd name="f189" fmla="val 38104"/>
                <a:gd name="f190" fmla="val 103159"/>
                <a:gd name="f191" fmla="val 39338"/>
                <a:gd name="f192" fmla="val 105502"/>
                <a:gd name="f193" fmla="val 40970"/>
                <a:gd name="f194" fmla="val 108243"/>
                <a:gd name="f195" fmla="val 42456"/>
                <a:gd name="f196" fmla="val 110566"/>
                <a:gd name="f197" fmla="val 43711"/>
                <a:gd name="f198" fmla="val 113369"/>
                <a:gd name="f199" fmla="val 43899"/>
                <a:gd name="f200" fmla="val 115671"/>
                <a:gd name="f201" fmla="val 45134"/>
                <a:gd name="f202" fmla="val 117617"/>
                <a:gd name="f203" fmla="val 46159"/>
                <a:gd name="f204" fmla="val 119542"/>
                <a:gd name="f205" fmla="val 46598"/>
                <a:gd name="f206" fmla="val 121843"/>
                <a:gd name="f207" fmla="val 46891"/>
                <a:gd name="f208" fmla="val 125087"/>
                <a:gd name="f209" fmla="val 47310"/>
                <a:gd name="f210" fmla="val 128393"/>
                <a:gd name="f211" fmla="val 47289"/>
                <a:gd name="f212" fmla="val 131406"/>
                <a:gd name="f213" fmla="val 48063"/>
                <a:gd name="f214" fmla="val 131782"/>
                <a:gd name="f215" fmla="val 48168"/>
                <a:gd name="f216" fmla="val 132180"/>
                <a:gd name="f217" fmla="val 48272"/>
                <a:gd name="f218" fmla="val 132556"/>
                <a:gd name="f219" fmla="val 48398"/>
                <a:gd name="f220" fmla="val 134774"/>
                <a:gd name="f221" fmla="val 49172"/>
                <a:gd name="f222" fmla="val 136846"/>
                <a:gd name="f223" fmla="val 49402"/>
                <a:gd name="f224" fmla="val 139147"/>
                <a:gd name="f225" fmla="val 49904"/>
                <a:gd name="f226" fmla="val 142468"/>
                <a:gd name="f227" fmla="val 50625"/>
                <a:gd name="f228" fmla="val 145196"/>
                <a:gd name="f229" fmla="val 148410"/>
                <a:gd name="f230" fmla="val 148558"/>
                <a:gd name="f231" fmla="val 148706"/>
                <a:gd name="f232" fmla="val 54798"/>
                <a:gd name="f233" fmla="val 148856"/>
                <a:gd name="f234" fmla="val 54780"/>
                <a:gd name="f235" fmla="val 152245"/>
                <a:gd name="f236" fmla="val 54382"/>
                <a:gd name="f237" fmla="val 155761"/>
                <a:gd name="f238" fmla="val 49256"/>
                <a:gd name="f239" fmla="val 157058"/>
                <a:gd name="f240" fmla="val 47038"/>
                <a:gd name="f241" fmla="val 158041"/>
                <a:gd name="f242" fmla="val 45385"/>
                <a:gd name="f243" fmla="val 157874"/>
                <a:gd name="f244" fmla="val 43627"/>
                <a:gd name="f245" fmla="val 157853"/>
                <a:gd name="f246" fmla="val 41828"/>
                <a:gd name="f247" fmla="val 157811"/>
                <a:gd name="f248" fmla="val 36953"/>
                <a:gd name="f249" fmla="val 32057"/>
                <a:gd name="f250" fmla="val 27181"/>
                <a:gd name="f251" fmla="val 26888"/>
                <a:gd name="f252" fmla="val 158104"/>
                <a:gd name="f253" fmla="val 23352"/>
                <a:gd name="f254" fmla="val 23290"/>
                <a:gd name="f255" fmla="val 154003"/>
                <a:gd name="f256" fmla="val 22306"/>
                <a:gd name="f257" fmla="val 150111"/>
                <a:gd name="f258" fmla="val 146240"/>
                <a:gd name="f259" fmla="val 19858"/>
                <a:gd name="f260" fmla="val 142564"/>
                <a:gd name="f261" fmla="val 18894"/>
                <a:gd name="f262" fmla="val 139181"/>
                <a:gd name="f263" fmla="val 18329"/>
                <a:gd name="f264" fmla="val 136142"/>
                <a:gd name="f265" fmla="val 132193"/>
                <a:gd name="f266" fmla="val 128826"/>
                <a:gd name="f267" fmla="val 19283"/>
                <a:gd name="f268" fmla="val 126154"/>
                <a:gd name="f269" fmla="val 21553"/>
                <a:gd name="f270" fmla="val 122717"/>
                <a:gd name="f271" fmla="val 24498"/>
                <a:gd name="f272" fmla="val 120853"/>
                <a:gd name="f273" fmla="val 27091"/>
                <a:gd name="f274" fmla="val 115551"/>
                <a:gd name="f275" fmla="val 114525"/>
                <a:gd name="f276" fmla="val 113370"/>
                <a:gd name="f277" fmla="val 26994"/>
                <a:gd name="f278" fmla="val 112051"/>
                <a:gd name="f279" fmla="val 26784"/>
                <a:gd name="f280" fmla="val 102782"/>
                <a:gd name="f281" fmla="val 25277"/>
                <a:gd name="f282" fmla="val 92822"/>
                <a:gd name="f283" fmla="val 21386"/>
                <a:gd name="f284" fmla="val 83804"/>
                <a:gd name="f285" fmla="val 17075"/>
                <a:gd name="f286" fmla="val 76083"/>
                <a:gd name="f287" fmla="val 13414"/>
                <a:gd name="f288" fmla="val 72547"/>
                <a:gd name="f289" fmla="val 7932"/>
                <a:gd name="f290" fmla="val 65684"/>
                <a:gd name="f291" fmla="val 62739"/>
                <a:gd name="f292" fmla="val 2072"/>
                <a:gd name="f293" fmla="val 56852"/>
                <a:gd name="f294" fmla="*/ f0 1 158105"/>
                <a:gd name="f295" fmla="*/ f1 1 54807"/>
                <a:gd name="f296" fmla="val f2"/>
                <a:gd name="f297" fmla="val f3"/>
                <a:gd name="f298" fmla="val f4"/>
                <a:gd name="f299" fmla="+- f298 0 f296"/>
                <a:gd name="f300" fmla="+- f297 0 f296"/>
                <a:gd name="f301" fmla="*/ f300 1 158105"/>
                <a:gd name="f302" fmla="*/ f299 1 54807"/>
                <a:gd name="f303" fmla="*/ f296 1 f301"/>
                <a:gd name="f304" fmla="*/ f297 1 f301"/>
                <a:gd name="f305" fmla="*/ f296 1 f302"/>
                <a:gd name="f306" fmla="*/ f298 1 f302"/>
                <a:gd name="f307" fmla="*/ f303 f294 1"/>
                <a:gd name="f308" fmla="*/ f304 f294 1"/>
                <a:gd name="f309" fmla="*/ f306 f295 1"/>
                <a:gd name="f310" fmla="*/ f305 f29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7" t="f310" r="f308" b="f309"/>
              <a:pathLst>
                <a:path w="158105" h="5480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6"/>
                  </a:cubicBezTo>
                  <a:cubicBezTo>
                    <a:pt x="f88" y="f86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2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7"/>
                  </a:cubicBezTo>
                  <a:cubicBezTo>
                    <a:pt x="f139" y="f137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9"/>
                  </a:cubicBezTo>
                  <a:cubicBezTo>
                    <a:pt x="f150" y="f151"/>
                    <a:pt x="f152" y="f153"/>
                    <a:pt x="f154" y="f153"/>
                  </a:cubicBezTo>
                  <a:cubicBezTo>
                    <a:pt x="f155" y="f153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cubicBezTo>
                    <a:pt x="f172" y="f173"/>
                    <a:pt x="f174" y="f175"/>
                    <a:pt x="f176" y="f177"/>
                  </a:cubicBezTo>
                  <a:cubicBezTo>
                    <a:pt x="f178" y="f179"/>
                    <a:pt x="f180" y="f181"/>
                    <a:pt x="f182" y="f183"/>
                  </a:cubicBezTo>
                  <a:cubicBezTo>
                    <a:pt x="f184" y="f185"/>
                    <a:pt x="f186" y="f187"/>
                    <a:pt x="f188" y="f189"/>
                  </a:cubicBez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4"/>
                    <a:pt x="f229" y="f4"/>
                  </a:cubicBezTo>
                  <a:cubicBezTo>
                    <a:pt x="f230" y="f4"/>
                    <a:pt x="f231" y="f232"/>
                    <a:pt x="f233" y="f234"/>
                  </a:cubicBezTo>
                  <a:cubicBezTo>
                    <a:pt x="f235" y="f236"/>
                    <a:pt x="f237" y="f238"/>
                    <a:pt x="f239" y="f240"/>
                  </a:cubicBezTo>
                  <a:cubicBezTo>
                    <a:pt x="f241" y="f242"/>
                    <a:pt x="f243" y="f244"/>
                    <a:pt x="f245" y="f246"/>
                  </a:cubicBezTo>
                  <a:cubicBezTo>
                    <a:pt x="f247" y="f248"/>
                    <a:pt x="f245" y="f249"/>
                    <a:pt x="f245" y="f250"/>
                  </a:cubicBezTo>
                  <a:cubicBezTo>
                    <a:pt x="f245" y="f251"/>
                    <a:pt x="f252" y="f253"/>
                    <a:pt x="f245" y="f254"/>
                  </a:cubicBezTo>
                  <a:cubicBezTo>
                    <a:pt x="f255" y="f256"/>
                    <a:pt x="f257" y="f169"/>
                    <a:pt x="f258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3"/>
                  </a:cubicBezTo>
                  <a:cubicBezTo>
                    <a:pt x="f275" y="f273"/>
                    <a:pt x="f276" y="f277"/>
                    <a:pt x="f278" y="f279"/>
                  </a:cubicBezTo>
                  <a:cubicBezTo>
                    <a:pt x="f280" y="f281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16"/>
                  </a:cubicBezTo>
                  <a:cubicBezTo>
                    <a:pt x="f291" y="f292"/>
                    <a:pt x="f29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Google Shape;295;p13">
              <a:extLst>
                <a:ext uri="{FF2B5EF4-FFF2-40B4-BE49-F238E27FC236}">
                  <a16:creationId xmlns:a16="http://schemas.microsoft.com/office/drawing/2014/main" id="{3E24527C-0249-4C86-A648-324258C364C9}"/>
                </a:ext>
              </a:extLst>
            </p:cNvPr>
            <p:cNvSpPr/>
            <p:nvPr/>
          </p:nvSpPr>
          <p:spPr>
            <a:xfrm>
              <a:off x="5419200" y="4974811"/>
              <a:ext cx="1440271" cy="3702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086"/>
                <a:gd name="f4" fmla="val 18016"/>
                <a:gd name="f5" fmla="val 14556"/>
                <a:gd name="f6" fmla="val 1"/>
                <a:gd name="f7" fmla="val 12352"/>
                <a:gd name="f8" fmla="val 10156"/>
                <a:gd name="f9" fmla="val 472"/>
                <a:gd name="f10" fmla="val 8098"/>
                <a:gd name="f11" fmla="val 1254"/>
                <a:gd name="f12" fmla="val 6591"/>
                <a:gd name="f13" fmla="val 1840"/>
                <a:gd name="f14" fmla="val 2405"/>
                <a:gd name="f15" fmla="val 1193"/>
                <a:gd name="f16" fmla="val 4560"/>
                <a:gd name="f17" fmla="val 1492"/>
                <a:gd name="f18" fmla="val 5108"/>
                <a:gd name="f19" fmla="val 2262"/>
                <a:gd name="f20" fmla="val 5276"/>
                <a:gd name="f21" fmla="val 3216"/>
                <a:gd name="f22" fmla="val 4717"/>
                <a:gd name="f23" fmla="val 6675"/>
                <a:gd name="f24" fmla="val 4860"/>
                <a:gd name="f25" fmla="val 7971"/>
                <a:gd name="f26" fmla="val 8269"/>
                <a:gd name="f27" fmla="val 8532"/>
                <a:gd name="f28" fmla="val 4882"/>
                <a:gd name="f29" fmla="val 8746"/>
                <a:gd name="f30" fmla="val 4936"/>
                <a:gd name="f31" fmla="val 9855"/>
                <a:gd name="f32" fmla="val 5208"/>
                <a:gd name="f33" fmla="val 10274"/>
                <a:gd name="f34" fmla="val 6045"/>
                <a:gd name="f35" fmla="val 11362"/>
                <a:gd name="f36" fmla="val 6296"/>
                <a:gd name="f37" fmla="val 11531"/>
                <a:gd name="f38" fmla="val 6332"/>
                <a:gd name="f39" fmla="val 11707"/>
                <a:gd name="f40" fmla="val 6347"/>
                <a:gd name="f41" fmla="val 11888"/>
                <a:gd name="f42" fmla="val 12670"/>
                <a:gd name="f43" fmla="val 13536"/>
                <a:gd name="f44" fmla="val 6071"/>
                <a:gd name="f45" fmla="val 14249"/>
                <a:gd name="f46" fmla="val 6004"/>
                <a:gd name="f47" fmla="val 14464"/>
                <a:gd name="f48" fmla="val 5982"/>
                <a:gd name="f49" fmla="val 14665"/>
                <a:gd name="f50" fmla="val 5971"/>
                <a:gd name="f51" fmla="val 14855"/>
                <a:gd name="f52" fmla="val 16111"/>
                <a:gd name="f53" fmla="val 16905"/>
                <a:gd name="f54" fmla="val 6411"/>
                <a:gd name="f55" fmla="val 18141"/>
                <a:gd name="f56" fmla="val 6757"/>
                <a:gd name="f57" fmla="val 19250"/>
                <a:gd name="f58" fmla="val 7050"/>
                <a:gd name="f59" fmla="val 20275"/>
                <a:gd name="f60" fmla="val 7133"/>
                <a:gd name="f61" fmla="val 21301"/>
                <a:gd name="f62" fmla="val 7510"/>
                <a:gd name="f63" fmla="val 22138"/>
                <a:gd name="f64" fmla="val 7803"/>
                <a:gd name="f65" fmla="val 22933"/>
                <a:gd name="f66" fmla="val 8117"/>
                <a:gd name="f67" fmla="val 23728"/>
                <a:gd name="f68" fmla="val 8431"/>
                <a:gd name="f69" fmla="val 24502"/>
                <a:gd name="f70" fmla="val 8724"/>
                <a:gd name="f71" fmla="val 25255"/>
                <a:gd name="f72" fmla="val 9017"/>
                <a:gd name="f73" fmla="val 26071"/>
                <a:gd name="f74" fmla="val 9268"/>
                <a:gd name="f75" fmla="val 31197"/>
                <a:gd name="f76" fmla="val 10879"/>
                <a:gd name="f77" fmla="val 36554"/>
                <a:gd name="f78" fmla="val 11925"/>
                <a:gd name="f79" fmla="val 41743"/>
                <a:gd name="f80" fmla="val 13390"/>
                <a:gd name="f81" fmla="val 44296"/>
                <a:gd name="f82" fmla="val 14122"/>
                <a:gd name="f83" fmla="val 46890"/>
                <a:gd name="f84" fmla="val 14917"/>
                <a:gd name="f85" fmla="val 49213"/>
                <a:gd name="f86" fmla="val 16026"/>
                <a:gd name="f87" fmla="val 50721"/>
                <a:gd name="f88" fmla="val 16725"/>
                <a:gd name="f89" fmla="val 52616"/>
                <a:gd name="f90" fmla="val 17701"/>
                <a:gd name="f91" fmla="val 54484"/>
                <a:gd name="f92" fmla="val 55077"/>
                <a:gd name="f93" fmla="val 55668"/>
                <a:gd name="f94" fmla="val 17602"/>
                <a:gd name="f95" fmla="val 56243"/>
                <a:gd name="f96" fmla="val 17365"/>
                <a:gd name="f97" fmla="val 57247"/>
                <a:gd name="f98" fmla="val 16967"/>
                <a:gd name="f99" fmla="val 57457"/>
                <a:gd name="f100" fmla="val 15942"/>
                <a:gd name="f101" fmla="val 58377"/>
                <a:gd name="f102" fmla="val 15503"/>
                <a:gd name="f103" fmla="val 58735"/>
                <a:gd name="f104" fmla="val 15333"/>
                <a:gd name="f105" fmla="val 59107"/>
                <a:gd name="f106" fmla="val 15261"/>
                <a:gd name="f107" fmla="val 59482"/>
                <a:gd name="f108" fmla="val 60490"/>
                <a:gd name="f109" fmla="val 61512"/>
                <a:gd name="f110" fmla="val 15779"/>
                <a:gd name="f111" fmla="val 62290"/>
                <a:gd name="f112" fmla="val 16298"/>
                <a:gd name="f113" fmla="val 63252"/>
                <a:gd name="f114" fmla="val 16926"/>
                <a:gd name="f115" fmla="val 63943"/>
                <a:gd name="f116" fmla="val 17909"/>
                <a:gd name="f117" fmla="val 65324"/>
                <a:gd name="f118" fmla="val 17993"/>
                <a:gd name="f119" fmla="val 65535"/>
                <a:gd name="f120" fmla="val 18008"/>
                <a:gd name="f121" fmla="val 65733"/>
                <a:gd name="f122" fmla="val 18015"/>
                <a:gd name="f123" fmla="val 65919"/>
                <a:gd name="f124" fmla="val 70085"/>
                <a:gd name="f125" fmla="val 68353"/>
                <a:gd name="f126" fmla="val 14340"/>
                <a:gd name="f127" fmla="val 66851"/>
                <a:gd name="f128" fmla="val 12678"/>
                <a:gd name="f129" fmla="val 66119"/>
                <a:gd name="f130" fmla="val 11883"/>
                <a:gd name="f131" fmla="val 65282"/>
                <a:gd name="f132" fmla="val 11067"/>
                <a:gd name="f133" fmla="val 64529"/>
                <a:gd name="f134" fmla="val 10356"/>
                <a:gd name="f135" fmla="val 61657"/>
                <a:gd name="f136" fmla="val 8342"/>
                <a:gd name="f137" fmla="val 57980"/>
                <a:gd name="f138" fmla="val 5699"/>
                <a:gd name="f139" fmla="val 54367"/>
                <a:gd name="f140" fmla="val 53663"/>
                <a:gd name="f141" fmla="val 52961"/>
                <a:gd name="f142" fmla="val 5799"/>
                <a:gd name="f143" fmla="val 52268"/>
                <a:gd name="f144" fmla="val 6024"/>
                <a:gd name="f145" fmla="val 49470"/>
                <a:gd name="f146" fmla="val 6731"/>
                <a:gd name="f147" fmla="val 46585"/>
                <a:gd name="f148" fmla="val 7048"/>
                <a:gd name="f149" fmla="val 43693"/>
                <a:gd name="f150" fmla="val 40592"/>
                <a:gd name="f151" fmla="val 37482"/>
                <a:gd name="f152" fmla="val 6684"/>
                <a:gd name="f153" fmla="val 34462"/>
                <a:gd name="f154" fmla="val 31595"/>
                <a:gd name="f155" fmla="val 5439"/>
                <a:gd name="f156" fmla="val 28854"/>
                <a:gd name="f157" fmla="val 4623"/>
                <a:gd name="f158" fmla="val 26113"/>
                <a:gd name="f159" fmla="val 3723"/>
                <a:gd name="f160" fmla="val 23686"/>
                <a:gd name="f161" fmla="val 2928"/>
                <a:gd name="f162" fmla="val 21719"/>
                <a:gd name="f163" fmla="val 1693"/>
                <a:gd name="f164" fmla="val 19397"/>
                <a:gd name="f165" fmla="val 835"/>
                <a:gd name="f166" fmla="val 17814"/>
                <a:gd name="f167" fmla="val 258"/>
                <a:gd name="f168" fmla="val 16183"/>
                <a:gd name="f169" fmla="*/ f0 1 70086"/>
                <a:gd name="f170" fmla="*/ f1 1 18016"/>
                <a:gd name="f171" fmla="val f2"/>
                <a:gd name="f172" fmla="val f3"/>
                <a:gd name="f173" fmla="val f4"/>
                <a:gd name="f174" fmla="+- f173 0 f171"/>
                <a:gd name="f175" fmla="+- f172 0 f171"/>
                <a:gd name="f176" fmla="*/ f175 1 70086"/>
                <a:gd name="f177" fmla="*/ f174 1 18016"/>
                <a:gd name="f178" fmla="*/ f171 1 f176"/>
                <a:gd name="f179" fmla="*/ f172 1 f176"/>
                <a:gd name="f180" fmla="*/ f171 1 f177"/>
                <a:gd name="f181" fmla="*/ f173 1 f177"/>
                <a:gd name="f182" fmla="*/ f178 f169 1"/>
                <a:gd name="f183" fmla="*/ f179 f169 1"/>
                <a:gd name="f184" fmla="*/ f181 f170 1"/>
                <a:gd name="f185" fmla="*/ f180 f17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2" t="f185" r="f183" b="f184"/>
              <a:pathLst>
                <a:path w="70086" h="1801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2"/>
                  </a:cubicBezTo>
                  <a:cubicBezTo>
                    <a:pt x="f124" y="f122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34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2" name="Google Shape;296;p13">
              <a:extLst>
                <a:ext uri="{FF2B5EF4-FFF2-40B4-BE49-F238E27FC236}">
                  <a16:creationId xmlns:a16="http://schemas.microsoft.com/office/drawing/2014/main" id="{0DA0293F-F0B9-4786-8203-F8862F039D26}"/>
                </a:ext>
              </a:extLst>
            </p:cNvPr>
            <p:cNvSpPr/>
            <p:nvPr/>
          </p:nvSpPr>
          <p:spPr>
            <a:xfrm>
              <a:off x="4592327" y="4392000"/>
              <a:ext cx="1786655" cy="4334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942"/>
                <a:gd name="f4" fmla="val 21093"/>
                <a:gd name="f5" fmla="val 37198"/>
                <a:gd name="f6" fmla="val 34498"/>
                <a:gd name="f7" fmla="val 31728"/>
                <a:gd name="f8" fmla="val 377"/>
                <a:gd name="f9" fmla="val 29189"/>
                <a:gd name="f10" fmla="val 718"/>
                <a:gd name="f11" fmla="val 25548"/>
                <a:gd name="f12" fmla="val 1221"/>
                <a:gd name="f13" fmla="val 14605"/>
                <a:gd name="f14" fmla="val 5133"/>
                <a:gd name="f15" fmla="val 7909"/>
                <a:gd name="f16" fmla="val 9297"/>
                <a:gd name="f17" fmla="val 2825"/>
                <a:gd name="f18" fmla="val 12456"/>
                <a:gd name="f19" fmla="val 16348"/>
                <a:gd name="f20" fmla="val 7240"/>
                <a:gd name="f21" fmla="val 18524"/>
                <a:gd name="f22" fmla="val 11694"/>
                <a:gd name="f23" fmla="val 19868"/>
                <a:gd name="f24" fmla="val 16154"/>
                <a:gd name="f25" fmla="val 21092"/>
                <a:gd name="f26" fmla="val 20529"/>
                <a:gd name="f27" fmla="val 23717"/>
                <a:gd name="f28" fmla="val 26860"/>
                <a:gd name="f29" fmla="val 20442"/>
                <a:gd name="f30" fmla="val 29921"/>
                <a:gd name="f31" fmla="val 18713"/>
                <a:gd name="f32" fmla="val 35196"/>
                <a:gd name="f33" fmla="val 15733"/>
                <a:gd name="f34" fmla="val 39987"/>
                <a:gd name="f35" fmla="val 12123"/>
                <a:gd name="f36" fmla="val 46322"/>
                <a:gd name="f37" fmla="val 47550"/>
                <a:gd name="f38" fmla="val 48837"/>
                <a:gd name="f39" fmla="val 12259"/>
                <a:gd name="f40" fmla="val 50196"/>
                <a:gd name="f41" fmla="val 12561"/>
                <a:gd name="f42" fmla="val 53970"/>
                <a:gd name="f43" fmla="val 13396"/>
                <a:gd name="f44" fmla="val 56580"/>
                <a:gd name="f45" fmla="val 14325"/>
                <a:gd name="f46" fmla="val 60359"/>
                <a:gd name="f47" fmla="val 60938"/>
                <a:gd name="f48" fmla="val 61544"/>
                <a:gd name="f49" fmla="val 14303"/>
                <a:gd name="f50" fmla="val 62185"/>
                <a:gd name="f51" fmla="val 14256"/>
                <a:gd name="f52" fmla="val 66566"/>
                <a:gd name="f53" fmla="val 13916"/>
                <a:gd name="f54" fmla="val 70775"/>
                <a:gd name="f55" fmla="val 12868"/>
                <a:gd name="f56" fmla="val 75177"/>
                <a:gd name="f57" fmla="val 75380"/>
                <a:gd name="f58" fmla="val 75582"/>
                <a:gd name="f59" fmla="val 12870"/>
                <a:gd name="f60" fmla="val 75786"/>
                <a:gd name="f61" fmla="val 12875"/>
                <a:gd name="f62" fmla="val 75953"/>
                <a:gd name="f63" fmla="val 12877"/>
                <a:gd name="f64" fmla="val 76189"/>
                <a:gd name="f65" fmla="val 12879"/>
                <a:gd name="f66" fmla="val 76474"/>
                <a:gd name="f67" fmla="val 79285"/>
                <a:gd name="f68" fmla="val 86941"/>
                <a:gd name="f69" fmla="val 12640"/>
                <a:gd name="f70" fmla="val 82439"/>
                <a:gd name="f71" fmla="val 82385"/>
                <a:gd name="f72" fmla="val 9255"/>
                <a:gd name="f73" fmla="val 82204"/>
                <a:gd name="f74" fmla="val 9237"/>
                <a:gd name="f75" fmla="val 81923"/>
                <a:gd name="f76" fmla="val 80267"/>
                <a:gd name="f77" fmla="val 75111"/>
                <a:gd name="f78" fmla="val 9856"/>
                <a:gd name="f79" fmla="val 71535"/>
                <a:gd name="f80" fmla="val 67804"/>
                <a:gd name="f81" fmla="val 65792"/>
                <a:gd name="f82" fmla="val 9183"/>
                <a:gd name="f83" fmla="val 71266"/>
                <a:gd name="f84" fmla="val 6430"/>
                <a:gd name="f85" fmla="val 73526"/>
                <a:gd name="f86" fmla="val 5301"/>
                <a:gd name="f87" fmla="val 79322"/>
                <a:gd name="f88" fmla="val 4736"/>
                <a:gd name="f89" fmla="val 75555"/>
                <a:gd name="f90" fmla="val 2246"/>
                <a:gd name="f91" fmla="val 74781"/>
                <a:gd name="f92" fmla="val 1733"/>
                <a:gd name="f93" fmla="val 72961"/>
                <a:gd name="f94" fmla="val 1629"/>
                <a:gd name="f95" fmla="val 71080"/>
                <a:gd name="f96" fmla="val 69783"/>
                <a:gd name="f97" fmla="val 68458"/>
                <a:gd name="f98" fmla="val 1678"/>
                <a:gd name="f99" fmla="val 67427"/>
                <a:gd name="f100" fmla="val 66963"/>
                <a:gd name="f101" fmla="val 66559"/>
                <a:gd name="f102" fmla="val 1668"/>
                <a:gd name="f103" fmla="val 66244"/>
                <a:gd name="f104" fmla="val 1639"/>
                <a:gd name="f105" fmla="val 64085"/>
                <a:gd name="f106" fmla="val 1424"/>
                <a:gd name="f107" fmla="val 62306"/>
                <a:gd name="f108" fmla="val 958"/>
                <a:gd name="f109" fmla="val 60486"/>
                <a:gd name="f110" fmla="val 59290"/>
                <a:gd name="f111" fmla="val 58076"/>
                <a:gd name="f112" fmla="val 1159"/>
                <a:gd name="f113" fmla="val 56724"/>
                <a:gd name="f114" fmla="val 1765"/>
                <a:gd name="f115" fmla="val 54627"/>
                <a:gd name="f116" fmla="val 2701"/>
                <a:gd name="f117" fmla="val 54021"/>
                <a:gd name="f118" fmla="val 4961"/>
                <a:gd name="f119" fmla="val 51443"/>
                <a:gd name="f120" fmla="val 51140"/>
                <a:gd name="f121" fmla="val 50810"/>
                <a:gd name="f122" fmla="val 4929"/>
                <a:gd name="f123" fmla="val 50447"/>
                <a:gd name="f124" fmla="val 4861"/>
                <a:gd name="f125" fmla="val 46890"/>
                <a:gd name="f126" fmla="val 4192"/>
                <a:gd name="f127" fmla="val 45195"/>
                <a:gd name="f128" fmla="val 1137"/>
                <a:gd name="f129" fmla="val 41408"/>
                <a:gd name="f130" fmla="val 384"/>
                <a:gd name="f131" fmla="val 40055"/>
                <a:gd name="f132" fmla="val 107"/>
                <a:gd name="f133" fmla="val 38637"/>
                <a:gd name="f134" fmla="*/ f0 1 86942"/>
                <a:gd name="f135" fmla="*/ f1 1 21093"/>
                <a:gd name="f136" fmla="val f2"/>
                <a:gd name="f137" fmla="val f3"/>
                <a:gd name="f138" fmla="val f4"/>
                <a:gd name="f139" fmla="+- f138 0 f136"/>
                <a:gd name="f140" fmla="+- f137 0 f136"/>
                <a:gd name="f141" fmla="*/ f140 1 86942"/>
                <a:gd name="f142" fmla="*/ f139 1 21093"/>
                <a:gd name="f143" fmla="*/ f136 1 f141"/>
                <a:gd name="f144" fmla="*/ f137 1 f141"/>
                <a:gd name="f145" fmla="*/ f136 1 f142"/>
                <a:gd name="f146" fmla="*/ f138 1 f142"/>
                <a:gd name="f147" fmla="*/ f143 f134 1"/>
                <a:gd name="f148" fmla="*/ f144 f134 1"/>
                <a:gd name="f149" fmla="*/ f146 f135 1"/>
                <a:gd name="f150" fmla="*/ f145 f1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7" t="f150" r="f148" b="f149"/>
              <a:pathLst>
                <a:path w="86942" h="2109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2" y="f19"/>
                    <a:pt x="f20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5"/>
                  </a:cubicBezTo>
                  <a:cubicBezTo>
                    <a:pt x="f47" y="f45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cubicBezTo>
                    <a:pt x="f62" y="f63"/>
                    <a:pt x="f64" y="f65"/>
                    <a:pt x="f66" y="f65"/>
                  </a:cubicBezTo>
                  <a:cubicBezTo>
                    <a:pt x="f67" y="f65"/>
                    <a:pt x="f68" y="f69"/>
                    <a:pt x="f70" y="f16"/>
                  </a:cubicBezTo>
                  <a:cubicBezTo>
                    <a:pt x="f71" y="f72"/>
                    <a:pt x="f73" y="f74"/>
                    <a:pt x="f75" y="f74"/>
                  </a:cubicBezTo>
                  <a:cubicBezTo>
                    <a:pt x="f76" y="f74"/>
                    <a:pt x="f77" y="f78"/>
                    <a:pt x="f79" y="f78"/>
                  </a:cubicBezTo>
                  <a:cubicBezTo>
                    <a:pt x="f80" y="f78"/>
                    <a:pt x="f81" y="f82"/>
                    <a:pt x="f83" y="f84"/>
                  </a:cubicBez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96" y="f94"/>
                    <a:pt x="f97" y="f98"/>
                    <a:pt x="f99" y="f98"/>
                  </a:cubicBezTo>
                  <a:cubicBezTo>
                    <a:pt x="f100" y="f98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113" y="f114"/>
                  </a:cubicBezTo>
                  <a:cubicBezTo>
                    <a:pt x="f115" y="f116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Google Shape;297;p13">
              <a:extLst>
                <a:ext uri="{FF2B5EF4-FFF2-40B4-BE49-F238E27FC236}">
                  <a16:creationId xmlns:a16="http://schemas.microsoft.com/office/drawing/2014/main" id="{42C2A88D-049D-4CA3-AD68-E56724BC01A1}"/>
                </a:ext>
              </a:extLst>
            </p:cNvPr>
            <p:cNvSpPr/>
            <p:nvPr/>
          </p:nvSpPr>
          <p:spPr>
            <a:xfrm>
              <a:off x="849660" y="4552770"/>
              <a:ext cx="4259439" cy="1106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7272"/>
                <a:gd name="f4" fmla="val 53868"/>
                <a:gd name="f5" fmla="val 5019"/>
                <a:gd name="f6" fmla="val 1"/>
                <a:gd name="f7" fmla="val 4943"/>
                <a:gd name="f8" fmla="val 4867"/>
                <a:gd name="f9" fmla="val 3"/>
                <a:gd name="f10" fmla="val 4792"/>
                <a:gd name="f11" fmla="val 9"/>
                <a:gd name="f12" fmla="val 365"/>
                <a:gd name="f13" fmla="val 6110"/>
                <a:gd name="f14" fmla="val 2269"/>
                <a:gd name="f15" fmla="val 7554"/>
                <a:gd name="f16" fmla="val 2750"/>
                <a:gd name="f17" fmla="val 10550"/>
                <a:gd name="f18" fmla="val 3749"/>
                <a:gd name="f19" fmla="val 13282"/>
                <a:gd name="f20" fmla="val 4152"/>
                <a:gd name="f21" fmla="val 15960"/>
                <a:gd name="f22" fmla="val 5276"/>
                <a:gd name="f23" fmla="val 16259"/>
                <a:gd name="f24" fmla="val 6096"/>
                <a:gd name="f25" fmla="val 17026"/>
                <a:gd name="f26" fmla="val 6165"/>
                <a:gd name="f27" fmla="val 18748"/>
                <a:gd name="f28" fmla="val 7040"/>
                <a:gd name="f29" fmla="val 19372"/>
                <a:gd name="f30" fmla="val 7361"/>
                <a:gd name="f31" fmla="val 19898"/>
                <a:gd name="f32" fmla="val 7715"/>
                <a:gd name="f33" fmla="val 20381"/>
                <a:gd name="f34" fmla="val 8070"/>
                <a:gd name="f35" fmla="val 20951"/>
                <a:gd name="f36" fmla="val 8563"/>
                <a:gd name="f37" fmla="val 21482"/>
                <a:gd name="f38" fmla="val 9033"/>
                <a:gd name="f39" fmla="val 22075"/>
                <a:gd name="f40" fmla="val 9425"/>
                <a:gd name="f41" fmla="val 21660"/>
                <a:gd name="f42" fmla="val 9035"/>
                <a:gd name="f43" fmla="val 22727"/>
                <a:gd name="f44" fmla="val 9813"/>
                <a:gd name="f45" fmla="val 23834"/>
                <a:gd name="f46" fmla="val 10422"/>
                <a:gd name="f47" fmla="val 25709"/>
                <a:gd name="f48" fmla="val 25962"/>
                <a:gd name="f49" fmla="val 26228"/>
                <a:gd name="f50" fmla="val 10411"/>
                <a:gd name="f51" fmla="val 26510"/>
                <a:gd name="f52" fmla="val 10387"/>
                <a:gd name="f53" fmla="val 26970"/>
                <a:gd name="f54" fmla="val 10348"/>
                <a:gd name="f55" fmla="val 27443"/>
                <a:gd name="f56" fmla="val 10328"/>
                <a:gd name="f57" fmla="val 27926"/>
                <a:gd name="f58" fmla="val 35317"/>
                <a:gd name="f59" fmla="val 45193"/>
                <a:gd name="f60" fmla="val 14826"/>
                <a:gd name="f61" fmla="val 49317"/>
                <a:gd name="f62" fmla="val 19029"/>
                <a:gd name="f63" fmla="val 55866"/>
                <a:gd name="f64" fmla="val 25724"/>
                <a:gd name="f65" fmla="val 69739"/>
                <a:gd name="f66" fmla="val 33927"/>
                <a:gd name="f67" fmla="val 80933"/>
                <a:gd name="f68" fmla="val 35140"/>
                <a:gd name="f69" fmla="val 81553"/>
                <a:gd name="f70" fmla="val 35208"/>
                <a:gd name="f71" fmla="val 82117"/>
                <a:gd name="f72" fmla="val 35238"/>
                <a:gd name="f73" fmla="val 82639"/>
                <a:gd name="f74" fmla="val 85816"/>
                <a:gd name="f75" fmla="val 87431"/>
                <a:gd name="f76" fmla="val 34128"/>
                <a:gd name="f77" fmla="val 90558"/>
                <a:gd name="f78" fmla="val 33696"/>
                <a:gd name="f79" fmla="val 91651"/>
                <a:gd name="f80" fmla="val 33542"/>
                <a:gd name="f81" fmla="val 92695"/>
                <a:gd name="f82" fmla="val 33469"/>
                <a:gd name="f83" fmla="val 93697"/>
                <a:gd name="f84" fmla="val 105162"/>
                <a:gd name="f85" fmla="val 111132"/>
                <a:gd name="f86" fmla="val 42997"/>
                <a:gd name="f87" fmla="val 122215"/>
                <a:gd name="f88" fmla="val 48385"/>
                <a:gd name="f89" fmla="val 130937"/>
                <a:gd name="f90" fmla="val 52618"/>
                <a:gd name="f91" fmla="val 138558"/>
                <a:gd name="f92" fmla="val 145740"/>
                <a:gd name="f93" fmla="val 156087"/>
                <a:gd name="f94" fmla="val 165520"/>
                <a:gd name="f95" fmla="val 51275"/>
                <a:gd name="f96" fmla="val 176015"/>
                <a:gd name="f97" fmla="val 179190"/>
                <a:gd name="f98" fmla="val 182462"/>
                <a:gd name="f99" fmla="val 51512"/>
                <a:gd name="f100" fmla="val 185886"/>
                <a:gd name="f101" fmla="val 52130"/>
                <a:gd name="f102" fmla="val 189010"/>
                <a:gd name="f103" fmla="val 52699"/>
                <a:gd name="f104" fmla="val 193835"/>
                <a:gd name="f105" fmla="val 53512"/>
                <a:gd name="f106" fmla="val 197692"/>
                <a:gd name="f107" fmla="val 203625"/>
                <a:gd name="f108" fmla="val 51590"/>
                <a:gd name="f109" fmla="val 198942"/>
                <a:gd name="f110" fmla="val 43907"/>
                <a:gd name="f111" fmla="val 194917"/>
                <a:gd name="f112" fmla="val 40181"/>
                <a:gd name="f113" fmla="val 190922"/>
                <a:gd name="f114" fmla="val 39019"/>
                <a:gd name="f115" fmla="val 186983"/>
                <a:gd name="f116" fmla="val 180443"/>
                <a:gd name="f117" fmla="val 174056"/>
                <a:gd name="f118" fmla="val 42224"/>
                <a:gd name="f119" fmla="val 167946"/>
                <a:gd name="f120" fmla="val 167424"/>
                <a:gd name="f121" fmla="val 166903"/>
                <a:gd name="f122" fmla="val 42200"/>
                <a:gd name="f123" fmla="val 166385"/>
                <a:gd name="f124" fmla="val 42150"/>
                <a:gd name="f125" fmla="val 153673"/>
                <a:gd name="f126" fmla="val 40856"/>
                <a:gd name="f127" fmla="val 142777"/>
                <a:gd name="f128" fmla="val 34488"/>
                <a:gd name="f129" fmla="val 129907"/>
                <a:gd name="f130" fmla="val 129452"/>
                <a:gd name="f131" fmla="val 128994"/>
                <a:gd name="f132" fmla="val 34496"/>
                <a:gd name="f133" fmla="val 128534"/>
                <a:gd name="f134" fmla="val 34512"/>
                <a:gd name="f135" fmla="val 127967"/>
                <a:gd name="f136" fmla="val 34531"/>
                <a:gd name="f137" fmla="val 127402"/>
                <a:gd name="f138" fmla="val 34541"/>
                <a:gd name="f139" fmla="val 126840"/>
                <a:gd name="f140" fmla="val 121188"/>
                <a:gd name="f141" fmla="val 115813"/>
                <a:gd name="f142" fmla="val 33595"/>
                <a:gd name="f143" fmla="val 110561"/>
                <a:gd name="f144" fmla="val 31939"/>
                <a:gd name="f145" fmla="val 105120"/>
                <a:gd name="f146" fmla="val 30202"/>
                <a:gd name="f147" fmla="val 100559"/>
                <a:gd name="f148" fmla="val 27147"/>
                <a:gd name="f149" fmla="val 95244"/>
                <a:gd name="f150" fmla="val 25515"/>
                <a:gd name="f151" fmla="val 93571"/>
                <a:gd name="f152" fmla="val 25013"/>
                <a:gd name="f153" fmla="val 91164"/>
                <a:gd name="f154" fmla="val 25473"/>
                <a:gd name="f155" fmla="val 89574"/>
                <a:gd name="f156" fmla="val 24657"/>
                <a:gd name="f157" fmla="val 88612"/>
                <a:gd name="f158" fmla="val 24176"/>
                <a:gd name="f159" fmla="val 88758"/>
                <a:gd name="f160" fmla="val 23276"/>
                <a:gd name="f161" fmla="val 87733"/>
                <a:gd name="f162" fmla="val 22837"/>
                <a:gd name="f163" fmla="val 87379"/>
                <a:gd name="f164" fmla="val 22688"/>
                <a:gd name="f165" fmla="val 86902"/>
                <a:gd name="f166" fmla="val 22663"/>
                <a:gd name="f167" fmla="val 86402"/>
                <a:gd name="f168" fmla="val 86152"/>
                <a:gd name="f169" fmla="val 85896"/>
                <a:gd name="f170" fmla="val 22670"/>
                <a:gd name="f171" fmla="val 85647"/>
                <a:gd name="f172" fmla="val 85273"/>
                <a:gd name="f173" fmla="val 84915"/>
                <a:gd name="f174" fmla="val 22656"/>
                <a:gd name="f175" fmla="val 84615"/>
                <a:gd name="f176" fmla="val 22586"/>
                <a:gd name="f177" fmla="val 81958"/>
                <a:gd name="f178" fmla="val 22000"/>
                <a:gd name="f179" fmla="val 78171"/>
                <a:gd name="f180" fmla="val 21519"/>
                <a:gd name="f181" fmla="val 76999"/>
                <a:gd name="f182" fmla="val 19426"/>
                <a:gd name="f183" fmla="val 75409"/>
                <a:gd name="f184" fmla="val 16602"/>
                <a:gd name="f185" fmla="val 75911"/>
                <a:gd name="f186" fmla="val 13965"/>
                <a:gd name="f187" fmla="val 72187"/>
                <a:gd name="f188" fmla="val 12082"/>
                <a:gd name="f189" fmla="val 72103"/>
                <a:gd name="f190" fmla="val 12040"/>
                <a:gd name="f191" fmla="val 72019"/>
                <a:gd name="f192" fmla="val 11999"/>
                <a:gd name="f193" fmla="val 71956"/>
                <a:gd name="f194" fmla="val 11957"/>
                <a:gd name="f195" fmla="val 69016"/>
                <a:gd name="f196" fmla="val 10581"/>
                <a:gd name="f197" fmla="val 65980"/>
                <a:gd name="f198" fmla="val 8752"/>
                <a:gd name="f199" fmla="val 62921"/>
                <a:gd name="f200" fmla="val 61931"/>
                <a:gd name="f201" fmla="val 60939"/>
                <a:gd name="f202" fmla="val 8944"/>
                <a:gd name="f203" fmla="val 59946"/>
                <a:gd name="f204" fmla="val 9404"/>
                <a:gd name="f205" fmla="val 57711"/>
                <a:gd name="f206" fmla="val 10460"/>
                <a:gd name="f207" fmla="val 55440"/>
                <a:gd name="f208" fmla="val 10950"/>
                <a:gd name="f209" fmla="val 52991"/>
                <a:gd name="f210" fmla="val 51704"/>
                <a:gd name="f211" fmla="val 50367"/>
                <a:gd name="f212" fmla="val 10814"/>
                <a:gd name="f213" fmla="val 48961"/>
                <a:gd name="f214" fmla="val 10555"/>
                <a:gd name="f215" fmla="val 46785"/>
                <a:gd name="f216" fmla="val 10136"/>
                <a:gd name="f217" fmla="val 45195"/>
                <a:gd name="f218" fmla="val 8818"/>
                <a:gd name="f219" fmla="val 42935"/>
                <a:gd name="f220" fmla="val 8651"/>
                <a:gd name="f221" fmla="val 42687"/>
                <a:gd name="f222" fmla="val 8629"/>
                <a:gd name="f223" fmla="val 42444"/>
                <a:gd name="f224" fmla="val 8620"/>
                <a:gd name="f225" fmla="val 42205"/>
                <a:gd name="f226" fmla="val 40780"/>
                <a:gd name="f227" fmla="val 39485"/>
                <a:gd name="f228" fmla="val 38134"/>
                <a:gd name="f229" fmla="val 37488"/>
                <a:gd name="f230" fmla="val 36828"/>
                <a:gd name="f231" fmla="val 8870"/>
                <a:gd name="f232" fmla="val 36135"/>
                <a:gd name="f233" fmla="val 34545"/>
                <a:gd name="f234" fmla="val 8170"/>
                <a:gd name="f235" fmla="val 33603"/>
                <a:gd name="f236" fmla="val 6726"/>
                <a:gd name="f237" fmla="val 32034"/>
                <a:gd name="f238" fmla="val 6328"/>
                <a:gd name="f239" fmla="val 31753"/>
                <a:gd name="f240" fmla="val 6259"/>
                <a:gd name="f241" fmla="val 31476"/>
                <a:gd name="f242" fmla="val 6231"/>
                <a:gd name="f243" fmla="val 31202"/>
                <a:gd name="f244" fmla="val 30187"/>
                <a:gd name="f245" fmla="val 29214"/>
                <a:gd name="f246" fmla="val 6608"/>
                <a:gd name="f247" fmla="val 28205"/>
                <a:gd name="f248" fmla="val 27848"/>
                <a:gd name="f249" fmla="val 27487"/>
                <a:gd name="f250" fmla="val 6561"/>
                <a:gd name="f251" fmla="val 27117"/>
                <a:gd name="f252" fmla="val 6433"/>
                <a:gd name="f253" fmla="val 26531"/>
                <a:gd name="f254" fmla="val 6224"/>
                <a:gd name="f255" fmla="val 24418"/>
                <a:gd name="f256" fmla="val 4445"/>
                <a:gd name="f257" fmla="val 24104"/>
                <a:gd name="f258" fmla="val 4006"/>
                <a:gd name="f259" fmla="val 23476"/>
                <a:gd name="f260" fmla="val 3190"/>
                <a:gd name="f261" fmla="val 24585"/>
                <a:gd name="f262" fmla="val 1495"/>
                <a:gd name="f263" fmla="val 23937"/>
                <a:gd name="f264" fmla="val 825"/>
                <a:gd name="f265" fmla="val 23491"/>
                <a:gd name="f266" fmla="val 379"/>
                <a:gd name="f267" fmla="val 23088"/>
                <a:gd name="f268" fmla="val 204"/>
                <a:gd name="f269" fmla="val 22715"/>
                <a:gd name="f270" fmla="val 21496"/>
                <a:gd name="f271" fmla="val 20590"/>
                <a:gd name="f272" fmla="val 2073"/>
                <a:gd name="f273" fmla="val 19501"/>
                <a:gd name="f274" fmla="val 2457"/>
                <a:gd name="f275" fmla="val 19083"/>
                <a:gd name="f276" fmla="val 2601"/>
                <a:gd name="f277" fmla="val 18607"/>
                <a:gd name="f278" fmla="val 2655"/>
                <a:gd name="f279" fmla="val 18103"/>
                <a:gd name="f280" fmla="val 16914"/>
                <a:gd name="f281" fmla="val 15573"/>
                <a:gd name="f282" fmla="val 2353"/>
                <a:gd name="f283" fmla="val 14500"/>
                <a:gd name="f284" fmla="val 2206"/>
                <a:gd name="f285" fmla="val 13975"/>
                <a:gd name="f286" fmla="val 2145"/>
                <a:gd name="f287" fmla="val 13442"/>
                <a:gd name="f288" fmla="val 2137"/>
                <a:gd name="f289" fmla="val 12908"/>
                <a:gd name="f290" fmla="val 12708"/>
                <a:gd name="f291" fmla="val 12508"/>
                <a:gd name="f292" fmla="val 2138"/>
                <a:gd name="f293" fmla="val 12308"/>
                <a:gd name="f294" fmla="val 11576"/>
                <a:gd name="f295" fmla="val 10849"/>
                <a:gd name="f296" fmla="val 2123"/>
                <a:gd name="f297" fmla="val 10148"/>
                <a:gd name="f298" fmla="val 1976"/>
                <a:gd name="f299" fmla="val 8481"/>
                <a:gd name="f300" fmla="val 1615"/>
                <a:gd name="f301" fmla="val 6815"/>
                <a:gd name="f302" fmla="*/ f0 1 207272"/>
                <a:gd name="f303" fmla="*/ f1 1 53868"/>
                <a:gd name="f304" fmla="val f2"/>
                <a:gd name="f305" fmla="val f3"/>
                <a:gd name="f306" fmla="val f4"/>
                <a:gd name="f307" fmla="+- f306 0 f304"/>
                <a:gd name="f308" fmla="+- f305 0 f304"/>
                <a:gd name="f309" fmla="*/ f308 1 207272"/>
                <a:gd name="f310" fmla="*/ f307 1 53868"/>
                <a:gd name="f311" fmla="*/ f304 1 f309"/>
                <a:gd name="f312" fmla="*/ f305 1 f309"/>
                <a:gd name="f313" fmla="*/ f304 1 f310"/>
                <a:gd name="f314" fmla="*/ f306 1 f310"/>
                <a:gd name="f315" fmla="*/ f311 f302 1"/>
                <a:gd name="f316" fmla="*/ f312 f302 1"/>
                <a:gd name="f317" fmla="*/ f314 f303 1"/>
                <a:gd name="f318" fmla="*/ f313 f30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5" t="f318" r="f316" b="f317"/>
              <a:pathLst>
                <a:path w="207272" h="538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2"/>
                  </a:cubicBezTo>
                  <a:cubicBezTo>
                    <a:pt x="f74" y="f72"/>
                    <a:pt x="f75" y="f76"/>
                    <a:pt x="f77" y="f78"/>
                  </a:cubicBezTo>
                  <a:cubicBezTo>
                    <a:pt x="f79" y="f80"/>
                    <a:pt x="f81" y="f82"/>
                    <a:pt x="f83" y="f82"/>
                  </a:cubicBezTo>
                  <a:cubicBezTo>
                    <a:pt x="f84" y="f82"/>
                    <a:pt x="f85" y="f86"/>
                    <a:pt x="f87" y="f88"/>
                  </a:cubicBezTo>
                  <a:cubicBezTo>
                    <a:pt x="f89" y="f90"/>
                    <a:pt x="f91" y="f4"/>
                    <a:pt x="f92" y="f4"/>
                  </a:cubicBezTo>
                  <a:cubicBezTo>
                    <a:pt x="f93" y="f4"/>
                    <a:pt x="f94" y="f95"/>
                    <a:pt x="f96" y="f95"/>
                  </a:cubicBezTo>
                  <a:cubicBezTo>
                    <a:pt x="f97" y="f95"/>
                    <a:pt x="f98" y="f99"/>
                    <a:pt x="f100" y="f101"/>
                  </a:cubicBezTo>
                  <a:cubicBezTo>
                    <a:pt x="f102" y="f103"/>
                    <a:pt x="f104" y="f105"/>
                    <a:pt x="f106" y="f105"/>
                  </a:cubicBezTo>
                  <a:cubicBezTo>
                    <a:pt x="f107" y="f105"/>
                    <a:pt x="f3" y="f108"/>
                    <a:pt x="f109" y="f110"/>
                  </a:cubicBezTo>
                  <a:cubicBezTo>
                    <a:pt x="f111" y="f112"/>
                    <a:pt x="f113" y="f114"/>
                    <a:pt x="f115" y="f114"/>
                  </a:cubicBezTo>
                  <a:cubicBezTo>
                    <a:pt x="f116" y="f114"/>
                    <a:pt x="f117" y="f118"/>
                    <a:pt x="f119" y="f118"/>
                  </a:cubicBezTo>
                  <a:cubicBezTo>
                    <a:pt x="f120" y="f118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28"/>
                  </a:cubicBezTo>
                  <a:cubicBezTo>
                    <a:pt x="f130" y="f128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38"/>
                  </a:cubicBezTo>
                  <a:cubicBezTo>
                    <a:pt x="f140" y="f138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50"/>
                  </a:cubicBezTo>
                  <a:cubicBezTo>
                    <a:pt x="f151" y="f152"/>
                    <a:pt x="f153" y="f154"/>
                    <a:pt x="f155" y="f156"/>
                  </a:cubicBezTo>
                  <a:cubicBezTo>
                    <a:pt x="f157" y="f158"/>
                    <a:pt x="f159" y="f160"/>
                    <a:pt x="f161" y="f162"/>
                  </a:cubicBezTo>
                  <a:cubicBezTo>
                    <a:pt x="f163" y="f164"/>
                    <a:pt x="f165" y="f166"/>
                    <a:pt x="f167" y="f166"/>
                  </a:cubicBezTo>
                  <a:cubicBezTo>
                    <a:pt x="f168" y="f166"/>
                    <a:pt x="f169" y="f170"/>
                    <a:pt x="f171" y="f170"/>
                  </a:cubicBezTo>
                  <a:cubicBezTo>
                    <a:pt x="f172" y="f170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5" y="f186"/>
                    <a:pt x="f187" y="f188"/>
                  </a:cubicBezTo>
                  <a:cubicBezTo>
                    <a:pt x="f189" y="f190"/>
                    <a:pt x="f191" y="f192"/>
                    <a:pt x="f193" y="f194"/>
                  </a:cubicBezTo>
                  <a:cubicBezTo>
                    <a:pt x="f195" y="f196"/>
                    <a:pt x="f197" y="f198"/>
                    <a:pt x="f199" y="f198"/>
                  </a:cubicBezTo>
                  <a:cubicBezTo>
                    <a:pt x="f200" y="f198"/>
                    <a:pt x="f201" y="f202"/>
                    <a:pt x="f203" y="f204"/>
                  </a:cubicBezTo>
                  <a:cubicBezTo>
                    <a:pt x="f205" y="f206"/>
                    <a:pt x="f207" y="f208"/>
                    <a:pt x="f209" y="f208"/>
                  </a:cubicBezTo>
                  <a:cubicBezTo>
                    <a:pt x="f210" y="f208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4"/>
                  </a:cubicBezTo>
                  <a:cubicBezTo>
                    <a:pt x="f226" y="f224"/>
                    <a:pt x="f227" y="f202"/>
                    <a:pt x="f228" y="f202"/>
                  </a:cubicBezTo>
                  <a:cubicBezTo>
                    <a:pt x="f229" y="f202"/>
                    <a:pt x="f230" y="f231"/>
                    <a:pt x="f232" y="f220"/>
                  </a:cubicBezTo>
                  <a:cubicBezTo>
                    <a:pt x="f233" y="f234"/>
                    <a:pt x="f235" y="f236"/>
                    <a:pt x="f237" y="f238"/>
                  </a:cubicBezTo>
                  <a:cubicBezTo>
                    <a:pt x="f239" y="f240"/>
                    <a:pt x="f241" y="f242"/>
                    <a:pt x="f243" y="f242"/>
                  </a:cubicBezTo>
                  <a:cubicBezTo>
                    <a:pt x="f244" y="f242"/>
                    <a:pt x="f245" y="f246"/>
                    <a:pt x="f247" y="f246"/>
                  </a:cubicBezTo>
                  <a:cubicBezTo>
                    <a:pt x="f248" y="f246"/>
                    <a:pt x="f249" y="f250"/>
                    <a:pt x="f251" y="f252"/>
                  </a:cubicBezTo>
                  <a:cubicBezTo>
                    <a:pt x="f253" y="f254"/>
                    <a:pt x="f255" y="f256"/>
                    <a:pt x="f257" y="f258"/>
                  </a:cubicBezTo>
                  <a:cubicBezTo>
                    <a:pt x="f259" y="f260"/>
                    <a:pt x="f261" y="f262"/>
                    <a:pt x="f263" y="f264"/>
                  </a:cubicBezTo>
                  <a:cubicBezTo>
                    <a:pt x="f265" y="f266"/>
                    <a:pt x="f267" y="f268"/>
                    <a:pt x="f269" y="f268"/>
                  </a:cubicBezTo>
                  <a:cubicBezTo>
                    <a:pt x="f270" y="f268"/>
                    <a:pt x="f271" y="f272"/>
                    <a:pt x="f273" y="f274"/>
                  </a:cubicBezTo>
                  <a:cubicBezTo>
                    <a:pt x="f275" y="f276"/>
                    <a:pt x="f277" y="f278"/>
                    <a:pt x="f279" y="f278"/>
                  </a:cubicBezTo>
                  <a:cubicBezTo>
                    <a:pt x="f280" y="f278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2"/>
                  </a:cubicBezTo>
                  <a:cubicBezTo>
                    <a:pt x="f294" y="f292"/>
                    <a:pt x="f295" y="f296"/>
                    <a:pt x="f297" y="f298"/>
                  </a:cubicBezTo>
                  <a:cubicBezTo>
                    <a:pt x="f299" y="f300"/>
                    <a:pt x="f301" y="f6"/>
                    <a:pt x="f5" y="f6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Google Shape;298;p13">
              <a:extLst>
                <a:ext uri="{FF2B5EF4-FFF2-40B4-BE49-F238E27FC236}">
                  <a16:creationId xmlns:a16="http://schemas.microsoft.com/office/drawing/2014/main" id="{08D63140-13D8-4337-B141-48D0A7B97630}"/>
                </a:ext>
              </a:extLst>
            </p:cNvPr>
            <p:cNvSpPr/>
            <p:nvPr/>
          </p:nvSpPr>
          <p:spPr>
            <a:xfrm>
              <a:off x="0" y="4817022"/>
              <a:ext cx="932724" cy="351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620"/>
                <a:gd name="f4" fmla="val 10421"/>
                <a:gd name="f5" fmla="val 25454"/>
                <a:gd name="f6" fmla="val 24457"/>
                <a:gd name="f7" fmla="val 23293"/>
                <a:gd name="f8" fmla="val 429"/>
                <a:gd name="f9" fmla="val 22451"/>
                <a:gd name="f10" fmla="val 545"/>
                <a:gd name="f11" fmla="val 21468"/>
                <a:gd name="f12" fmla="val 691"/>
                <a:gd name="f13" fmla="val 20986"/>
                <a:gd name="f14" fmla="val 942"/>
                <a:gd name="f15" fmla="val 20108"/>
                <a:gd name="f16" fmla="val 1319"/>
                <a:gd name="f17" fmla="val 19354"/>
                <a:gd name="f18" fmla="val 1654"/>
                <a:gd name="f19" fmla="val 18308"/>
                <a:gd name="f20" fmla="val 1675"/>
                <a:gd name="f21" fmla="val 17492"/>
                <a:gd name="f22" fmla="val 1905"/>
                <a:gd name="f23" fmla="val 16111"/>
                <a:gd name="f24" fmla="val 2282"/>
                <a:gd name="f25" fmla="val 14751"/>
                <a:gd name="f26" fmla="val 2658"/>
                <a:gd name="f27" fmla="val 13370"/>
                <a:gd name="f28" fmla="val 3077"/>
                <a:gd name="f29" fmla="val 10378"/>
                <a:gd name="f30" fmla="val 3976"/>
                <a:gd name="f31" fmla="val 7428"/>
                <a:gd name="f32" fmla="val 5127"/>
                <a:gd name="f33" fmla="val 4268"/>
                <a:gd name="f34" fmla="val 5650"/>
                <a:gd name="f35" fmla="val 2929"/>
                <a:gd name="f36" fmla="val 5859"/>
                <a:gd name="f37" fmla="val 1548"/>
                <a:gd name="f38" fmla="val 6090"/>
                <a:gd name="f39" fmla="val 188"/>
                <a:gd name="f40" fmla="val 6320"/>
                <a:gd name="f41" fmla="val 6362"/>
                <a:gd name="f42" fmla="val 10002"/>
                <a:gd name="f43" fmla="val 274"/>
                <a:gd name="f44" fmla="val 10327"/>
                <a:gd name="f45" fmla="val 534"/>
                <a:gd name="f46" fmla="val 10301"/>
                <a:gd name="f47" fmla="val 851"/>
                <a:gd name="f48" fmla="val 1276"/>
                <a:gd name="f49" fmla="val 1803"/>
                <a:gd name="f50" fmla="val 10348"/>
                <a:gd name="f51" fmla="val 2153"/>
                <a:gd name="f52" fmla="val 2244"/>
                <a:gd name="f53" fmla="val 2323"/>
                <a:gd name="f54" fmla="val 10345"/>
                <a:gd name="f55" fmla="val 2385"/>
                <a:gd name="f56" fmla="val 10337"/>
                <a:gd name="f57" fmla="val 3285"/>
                <a:gd name="f58" fmla="val 10232"/>
                <a:gd name="f59" fmla="val 4143"/>
                <a:gd name="f60" fmla="val 5022"/>
                <a:gd name="f61" fmla="val 9856"/>
                <a:gd name="f62" fmla="val 5608"/>
                <a:gd name="f63" fmla="val 9730"/>
                <a:gd name="f64" fmla="val 6193"/>
                <a:gd name="f65" fmla="val 9521"/>
                <a:gd name="f66" fmla="val 6779"/>
                <a:gd name="f67" fmla="val 9396"/>
                <a:gd name="f68" fmla="val 6842"/>
                <a:gd name="f69" fmla="val 6905"/>
                <a:gd name="f70" fmla="val 9375"/>
                <a:gd name="f71" fmla="val 6968"/>
                <a:gd name="f72" fmla="val 7112"/>
                <a:gd name="f73" fmla="val 9349"/>
                <a:gd name="f74" fmla="val 7246"/>
                <a:gd name="f75" fmla="val 9338"/>
                <a:gd name="f76" fmla="val 7375"/>
                <a:gd name="f77" fmla="val 7768"/>
                <a:gd name="f78" fmla="val 8111"/>
                <a:gd name="f79" fmla="val 9437"/>
                <a:gd name="f80" fmla="val 8537"/>
                <a:gd name="f81" fmla="val 9500"/>
                <a:gd name="f82" fmla="val 9127"/>
                <a:gd name="f83" fmla="val 9575"/>
                <a:gd name="f84" fmla="val 9809"/>
                <a:gd name="f85" fmla="val 9642"/>
                <a:gd name="f86" fmla="val 10492"/>
                <a:gd name="f87" fmla="val 11334"/>
                <a:gd name="f88" fmla="val 12177"/>
                <a:gd name="f89" fmla="val 9540"/>
                <a:gd name="f90" fmla="val 12847"/>
                <a:gd name="f91" fmla="val 9228"/>
                <a:gd name="f92" fmla="val 13328"/>
                <a:gd name="f93" fmla="val 9019"/>
                <a:gd name="f94" fmla="val 13559"/>
                <a:gd name="f95" fmla="val 8789"/>
                <a:gd name="f96" fmla="val 14165"/>
                <a:gd name="f97" fmla="val 8684"/>
                <a:gd name="f98" fmla="val 14919"/>
                <a:gd name="f99" fmla="val 8538"/>
                <a:gd name="f100" fmla="val 15735"/>
                <a:gd name="f101" fmla="val 8517"/>
                <a:gd name="f102" fmla="val 16488"/>
                <a:gd name="f103" fmla="val 8412"/>
                <a:gd name="f104" fmla="val 19124"/>
                <a:gd name="f105" fmla="val 8098"/>
                <a:gd name="f106" fmla="val 21028"/>
                <a:gd name="f107" fmla="val 7115"/>
                <a:gd name="f108" fmla="val 23267"/>
                <a:gd name="f109" fmla="val 6131"/>
                <a:gd name="f110" fmla="val 24857"/>
                <a:gd name="f111" fmla="val 5462"/>
                <a:gd name="f112" fmla="val 27473"/>
                <a:gd name="f113" fmla="val 4499"/>
                <a:gd name="f114" fmla="val 27577"/>
                <a:gd name="f115" fmla="val 2888"/>
                <a:gd name="f116" fmla="val 27619"/>
                <a:gd name="f117" fmla="val 2177"/>
                <a:gd name="f118" fmla="val 27326"/>
                <a:gd name="f119" fmla="val 817"/>
                <a:gd name="f120" fmla="val 26636"/>
                <a:gd name="f121" fmla="val 315"/>
                <a:gd name="f122" fmla="val 26303"/>
                <a:gd name="f123" fmla="val 84"/>
                <a:gd name="f124" fmla="val 25895"/>
                <a:gd name="f125" fmla="*/ f0 1 27620"/>
                <a:gd name="f126" fmla="*/ f1 1 10421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27620"/>
                <a:gd name="f133" fmla="*/ f130 1 10421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27620" h="1042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2" y="f41"/>
                    <a:pt x="f39" y="f42"/>
                    <a:pt x="f39" y="f4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42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7"/>
                    <a:pt x="f69" y="f70"/>
                    <a:pt x="f71" y="f70"/>
                  </a:cubicBez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5"/>
                  </a:cubicBezTo>
                  <a:cubicBezTo>
                    <a:pt x="f87" y="f85"/>
                    <a:pt x="f88" y="f89"/>
                    <a:pt x="f90" y="f91"/>
                  </a:cubicBezTo>
                  <a:cubicBezTo>
                    <a:pt x="f92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709390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57A6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>
            <a:extLst>
              <a:ext uri="{FF2B5EF4-FFF2-40B4-BE49-F238E27FC236}">
                <a16:creationId xmlns:a16="http://schemas.microsoft.com/office/drawing/2014/main" id="{7116535F-53CB-4E44-BCA7-66C4593C75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1700" y="445029"/>
            <a:ext cx="8520598" cy="572697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endParaRPr lang="es-PE"/>
          </a:p>
        </p:txBody>
      </p:sp>
      <p:sp>
        <p:nvSpPr>
          <p:cNvPr id="3" name="Google Shape;7;p1">
            <a:extLst>
              <a:ext uri="{FF2B5EF4-FFF2-40B4-BE49-F238E27FC236}">
                <a16:creationId xmlns:a16="http://schemas.microsoft.com/office/drawing/2014/main" id="{09C87C8B-1164-4C99-BD3D-2F108BD0B38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11700" y="1152473"/>
            <a:ext cx="8520598" cy="341639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1" tIns="91421" rIns="91421" bIns="91421" anchor="t" anchorCtr="0" compatLnSpc="1">
            <a:no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Rectángulo 3">
            <a:extLst>
              <a:ext uri="{FF2B5EF4-FFF2-40B4-BE49-F238E27FC236}">
                <a16:creationId xmlns:a16="http://schemas.microsoft.com/office/drawing/2014/main" id="{D7FD7FE5-52E1-40AC-92CA-9F015AE28CAE}"/>
              </a:ext>
            </a:extLst>
          </p:cNvPr>
          <p:cNvSpPr/>
          <p:nvPr/>
        </p:nvSpPr>
        <p:spPr>
          <a:xfrm>
            <a:off x="0" y="-9"/>
            <a:ext cx="9144000" cy="5143509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E8EAEC"/>
              </a:solidFill>
              <a:uFillTx/>
              <a:latin typeface="Arial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4" r:id="rId5"/>
    <p:sldLayoutId id="2147483655" r:id="rId6"/>
    <p:sldLayoutId id="2147483656" r:id="rId7"/>
    <p:sldLayoutId id="2147483657" r:id="rId8"/>
    <p:sldLayoutId id="2147483659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7" r:id="rId17"/>
    <p:sldLayoutId id="2147483668" r:id="rId18"/>
    <p:sldLayoutId id="2147483669" r:id="rId19"/>
    <p:sldLayoutId id="2147483670" r:id="rId20"/>
    <p:sldLayoutId id="2147483671" r:id="rId21"/>
    <p:sldLayoutId id="2147483676" r:id="rId22"/>
    <p:sldLayoutId id="2147483677" r:id="rId23"/>
    <p:sldLayoutId id="2147483678" r:id="rId24"/>
  </p:sldLayoutIdLst>
  <p:transition/>
  <p:txStyles>
    <p:titleStyle>
      <a:lvl1pPr marL="0" marR="0" lvl="0" indent="0" algn="l" defTabSz="914400" rtl="0" fontAlgn="auto" hangingPunct="1">
        <a:lnSpc>
          <a:spcPct val="100000"/>
        </a:lnSpc>
        <a:spcBef>
          <a:spcPct val="0"/>
        </a:spcBef>
        <a:spcAft>
          <a:spcPct val="0"/>
        </a:spcAft>
        <a:buNone/>
        <a:defRPr lang="es-PE" sz="3500" b="1" i="0" u="none" strike="noStrike" kern="0" cap="none" spc="0" baseline="0">
          <a:solidFill>
            <a:srgbClr val="DBDDD3"/>
          </a:solidFill>
          <a:uFillTx/>
          <a:latin typeface="Oswald"/>
          <a:ea typeface="Oswald"/>
          <a:cs typeface="Oswald"/>
        </a:defRPr>
      </a:lvl1pPr>
    </p:titleStyle>
    <p:bodyStyle>
      <a:lvl1pPr marL="457200" marR="0" lvl="0" indent="-317497" algn="l" defTabSz="914400" rtl="0" fontAlgn="auto" hangingPunct="1">
        <a:lnSpc>
          <a:spcPct val="100000"/>
        </a:lnSpc>
        <a:spcBef>
          <a:spcPct val="0"/>
        </a:spcBef>
        <a:spcAft>
          <a:spcPct val="0"/>
        </a:spcAft>
        <a:buClr>
          <a:srgbClr val="DBDDD3"/>
        </a:buClr>
        <a:buSzPts val="1400"/>
        <a:buFont typeface="Nunito Sans"/>
        <a:buChar char="●"/>
        <a:defRPr lang="es-PE" sz="1400" b="0" i="0" u="none" strike="noStrike" kern="0" cap="none" spc="0" baseline="0">
          <a:solidFill>
            <a:srgbClr val="DBDDD3"/>
          </a:solidFill>
          <a:uFillTx/>
          <a:latin typeface="Nunito Sans"/>
          <a:ea typeface="Nunito Sans"/>
          <a:cs typeface="Nunito San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RtiT9KgnUYqk9kG0P3euy-9FZN_1Fz4DsOFsWotvhuc/copy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2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2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ppt.net/what-you-can-and-cannot-do-with-our-templates/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Relationship Id="rId5" Type="http://schemas.openxmlformats.org/officeDocument/2006/relationships/hyperlink" Target="https://www.slidesppt.net/tutorials-and-tips/" TargetMode="External"/><Relationship Id="rId4" Type="http://schemas.openxmlformats.org/officeDocument/2006/relationships/hyperlink" Target="https://www.slidesppt.net/frequently-asked-questions/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29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3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2">
            <a:extLst>
              <a:ext uri="{FF2B5EF4-FFF2-40B4-BE49-F238E27FC236}">
                <a16:creationId xmlns:a16="http://schemas.microsoft.com/office/drawing/2014/main" id="{A3254384-9B98-41DC-A5FE-A475B761F61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74000"/>
          </a:blip>
          <a:stretch>
            <a:fillRect/>
          </a:stretch>
        </p:blipFill>
        <p:spPr>
          <a:xfrm>
            <a:off x="0" y="0"/>
            <a:ext cx="9144000" cy="51434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Triángulo isósceles 7">
            <a:extLst>
              <a:ext uri="{FF2B5EF4-FFF2-40B4-BE49-F238E27FC236}">
                <a16:creationId xmlns:a16="http://schemas.microsoft.com/office/drawing/2014/main" id="{2523DFC6-8C62-468A-BC24-9B02C0830CD5}"/>
              </a:ext>
            </a:extLst>
          </p:cNvPr>
          <p:cNvSpPr/>
          <p:nvPr/>
        </p:nvSpPr>
        <p:spPr>
          <a:xfrm>
            <a:off x="4672209" y="4526453"/>
            <a:ext cx="4471790" cy="615610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757A6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747;p35">
            <a:extLst>
              <a:ext uri="{FF2B5EF4-FFF2-40B4-BE49-F238E27FC236}">
                <a16:creationId xmlns:a16="http://schemas.microsoft.com/office/drawing/2014/main" id="{14C24965-6536-407B-BF5C-EEB2B53120D6}"/>
              </a:ext>
            </a:extLst>
          </p:cNvPr>
          <p:cNvSpPr txBox="1"/>
          <p:nvPr/>
        </p:nvSpPr>
        <p:spPr>
          <a:xfrm>
            <a:off x="2275420" y="3367213"/>
            <a:ext cx="2876601" cy="71154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b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200" b="1" i="0" u="none" strike="noStrike" kern="0" cap="none" spc="0" baseline="0" dirty="0">
                <a:solidFill>
                  <a:srgbClr val="FFC000"/>
                </a:solidFill>
                <a:uFillTx/>
                <a:latin typeface="Oswald"/>
                <a:ea typeface="Oswald"/>
                <a:cs typeface="B Nazanin" panose="00000700000000000000" pitchFamily="2" charset="-78"/>
              </a:rPr>
              <a:t>قالب پاورپوینت</a:t>
            </a:r>
            <a:endParaRPr lang="es-PE" sz="3200" b="1" i="0" u="none" strike="noStrike" kern="0" cap="none" spc="0" baseline="0" dirty="0">
              <a:solidFill>
                <a:srgbClr val="FFC000"/>
              </a:solidFill>
              <a:uFillTx/>
              <a:latin typeface="Oswald"/>
              <a:ea typeface="Oswald"/>
              <a:cs typeface="B Nazanin" panose="00000700000000000000" pitchFamily="2" charset="-78"/>
            </a:endParaRPr>
          </a:p>
        </p:txBody>
      </p:sp>
      <p:sp>
        <p:nvSpPr>
          <p:cNvPr id="5" name="Rectángulo 3">
            <a:extLst>
              <a:ext uri="{FF2B5EF4-FFF2-40B4-BE49-F238E27FC236}">
                <a16:creationId xmlns:a16="http://schemas.microsoft.com/office/drawing/2014/main" id="{D2137A7C-B476-42E3-BE9C-E76280EB715B}"/>
              </a:ext>
            </a:extLst>
          </p:cNvPr>
          <p:cNvSpPr/>
          <p:nvPr/>
        </p:nvSpPr>
        <p:spPr>
          <a:xfrm>
            <a:off x="1226631" y="1214432"/>
            <a:ext cx="6902604" cy="3070418"/>
          </a:xfrm>
          <a:prstGeom prst="rect">
            <a:avLst/>
          </a:prstGeom>
          <a:noFill/>
          <a:ln w="57150" cap="flat">
            <a:solidFill>
              <a:srgbClr val="FFFFFF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6" name="Google Shape;748;p35">
            <a:extLst>
              <a:ext uri="{FF2B5EF4-FFF2-40B4-BE49-F238E27FC236}">
                <a16:creationId xmlns:a16="http://schemas.microsoft.com/office/drawing/2014/main" id="{FDF50A26-E8EC-41DF-A691-8BD88F22F605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152363" y="4041821"/>
            <a:ext cx="5307479" cy="412202"/>
          </a:xfrm>
          <a:solidFill>
            <a:srgbClr val="FFC000"/>
          </a:solidFill>
        </p:spPr>
        <p:txBody>
          <a:bodyPr/>
          <a:lstStyle/>
          <a:p>
            <a:pPr marL="0" lvl="0" indent="0" rtl="1"/>
            <a:r>
              <a:rPr lang="fa-IR" sz="1800" b="1" dirty="0">
                <a:solidFill>
                  <a:srgbClr val="FFFFFF"/>
                </a:solidFill>
                <a:cs typeface="B Nazanin" panose="00000700000000000000" pitchFamily="2" charset="-78"/>
              </a:rPr>
              <a:t>اینجا جایی است که ارائه شما شروع می شود</a:t>
            </a:r>
            <a:endParaRPr lang="en-US" sz="1800" b="1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7" name="Flecha: pentágono 16">
            <a:extLst>
              <a:ext uri="{FF2B5EF4-FFF2-40B4-BE49-F238E27FC236}">
                <a16:creationId xmlns:a16="http://schemas.microsoft.com/office/drawing/2014/main" id="{405E5017-0D65-4449-8267-DB3E25790A45}"/>
              </a:ext>
            </a:extLst>
          </p:cNvPr>
          <p:cNvSpPr/>
          <p:nvPr/>
        </p:nvSpPr>
        <p:spPr>
          <a:xfrm rot="10799991">
            <a:off x="7423830" y="1427351"/>
            <a:ext cx="1720169" cy="2651403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8" name="Flecha: pentágono 4">
            <a:extLst>
              <a:ext uri="{FF2B5EF4-FFF2-40B4-BE49-F238E27FC236}">
                <a16:creationId xmlns:a16="http://schemas.microsoft.com/office/drawing/2014/main" id="{1B7C9CC2-01B0-4347-81C8-A7BDA67758BD}"/>
              </a:ext>
            </a:extLst>
          </p:cNvPr>
          <p:cNvSpPr/>
          <p:nvPr/>
        </p:nvSpPr>
        <p:spPr>
          <a:xfrm>
            <a:off x="0" y="1427360"/>
            <a:ext cx="1818055" cy="2732053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min f36 f35"/>
              <a:gd name="f41" fmla="+- f14 f39 0"/>
              <a:gd name="f42" fmla="*/ f40 f15 1"/>
              <a:gd name="f43" fmla="*/ f42 1 100000"/>
              <a:gd name="f44" fmla="*/ f41 f29 1"/>
              <a:gd name="f45" fmla="+- f32 0 f43"/>
              <a:gd name="f46" fmla="+- f45 f32 0"/>
              <a:gd name="f47" fmla="*/ f45 1 2"/>
              <a:gd name="f48" fmla="*/ f45 f29 1"/>
              <a:gd name="f49" fmla="*/ f46 1 2"/>
              <a:gd name="f50" fmla="*/ f47 f29 1"/>
              <a:gd name="f51" fmla="*/ f49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50" y="f34"/>
              </a:cxn>
              <a:cxn ang="f28">
                <a:pos x="f50" y="f37"/>
              </a:cxn>
            </a:cxnLst>
            <a:rect l="f34" t="f34" r="f51" b="f37"/>
            <a:pathLst>
              <a:path>
                <a:moveTo>
                  <a:pt x="f34" y="f34"/>
                </a:moveTo>
                <a:lnTo>
                  <a:pt x="f48" y="f34"/>
                </a:lnTo>
                <a:lnTo>
                  <a:pt x="f38" y="f44"/>
                </a:lnTo>
                <a:lnTo>
                  <a:pt x="f48" y="f37"/>
                </a:lnTo>
                <a:lnTo>
                  <a:pt x="f34" y="f37"/>
                </a:lnTo>
                <a:close/>
              </a:path>
            </a:pathLst>
          </a:custGeom>
          <a:solidFill>
            <a:srgbClr val="3D5D4B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9" name="Imagen 6">
            <a:extLst>
              <a:ext uri="{FF2B5EF4-FFF2-40B4-BE49-F238E27FC236}">
                <a16:creationId xmlns:a16="http://schemas.microsoft.com/office/drawing/2014/main" id="{184476E4-230E-4237-A69D-A00C558FBF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34110" y="1064745"/>
            <a:ext cx="2161038" cy="4165476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" name="Google Shape;747;p35">
            <a:extLst>
              <a:ext uri="{FF2B5EF4-FFF2-40B4-BE49-F238E27FC236}">
                <a16:creationId xmlns:a16="http://schemas.microsoft.com/office/drawing/2014/main" id="{942ABF05-D3CE-431F-ADA0-7D18EBADBB7F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762417" y="2284564"/>
            <a:ext cx="5928558" cy="1361742"/>
          </a:xfrm>
        </p:spPr>
        <p:txBody>
          <a:bodyPr/>
          <a:lstStyle/>
          <a:p>
            <a:pPr lvl="0" rtl="1"/>
            <a:r>
              <a:rPr lang="fa-IR" sz="8000" dirty="0">
                <a:solidFill>
                  <a:srgbClr val="FFFFFF"/>
                </a:solidFill>
                <a:cs typeface="B Nazanin" panose="00000700000000000000" pitchFamily="2" charset="-78"/>
              </a:rPr>
              <a:t>استتار</a:t>
            </a:r>
            <a:endParaRPr lang="es-PE"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01;p18">
            <a:extLst>
              <a:ext uri="{FF2B5EF4-FFF2-40B4-BE49-F238E27FC236}">
                <a16:creationId xmlns:a16="http://schemas.microsoft.com/office/drawing/2014/main" id="{725E6D97-26D6-43B9-ABB6-749872AE2CE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solidFill>
            <a:srgbClr val="FFC000"/>
          </a:solidFill>
        </p:spPr>
        <p:txBody>
          <a:bodyPr lIns="0" tIns="0" rIns="0" bIns="0" anchor="ctr"/>
          <a:lstStyle/>
          <a:p>
            <a:pPr lvl="0" rtl="1"/>
            <a:r>
              <a:rPr lang="fa-IR" dirty="0">
                <a:solidFill>
                  <a:srgbClr val="E8EAEC"/>
                </a:solidFill>
                <a:cs typeface="B Nazanin" panose="00000700000000000000" pitchFamily="2" charset="-78"/>
              </a:rPr>
              <a:t>این عنوان یک اسلاید است</a:t>
            </a:r>
            <a:endParaRPr lang="en-US" dirty="0">
              <a:solidFill>
                <a:srgbClr val="E8EAEC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02;p18">
            <a:extLst>
              <a:ext uri="{FF2B5EF4-FFF2-40B4-BE49-F238E27FC236}">
                <a16:creationId xmlns:a16="http://schemas.microsoft.com/office/drawing/2014/main" id="{D7BA5C24-6A83-4160-A8AF-D69CE8B5CD3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1274" y="1598480"/>
            <a:ext cx="5411784" cy="1861407"/>
          </a:xfrm>
        </p:spPr>
        <p:txBody>
          <a:bodyPr lIns="0" tIns="0" rIns="0" bIns="0"/>
          <a:lstStyle/>
          <a:p>
            <a:pPr lvl="0" indent="-355601" algn="r" rtl="1">
              <a:buSzPts val="2000"/>
              <a:buChar char="▸"/>
            </a:pPr>
            <a:r>
              <a:rPr lang="fa-IR" sz="2000" b="1" dirty="0">
                <a:solidFill>
                  <a:srgbClr val="747A5E"/>
                </a:solidFill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lvl="0" indent="-355601" algn="r" rtl="1">
              <a:buSzPts val="2000"/>
              <a:buChar char="▸"/>
            </a:pPr>
            <a:r>
              <a:rPr lang="fa-IR" sz="2000" b="1" dirty="0">
                <a:solidFill>
                  <a:srgbClr val="747A5E"/>
                </a:solidFill>
                <a:cs typeface="B Nazanin" panose="00000700000000000000" pitchFamily="2" charset="-78"/>
              </a:rPr>
              <a:t>و مقداری متن</a:t>
            </a:r>
          </a:p>
          <a:p>
            <a:pPr lvl="0" indent="-355601" algn="r" rtl="1">
              <a:buSzPts val="2000"/>
              <a:buChar char="▸"/>
            </a:pPr>
            <a:r>
              <a:rPr lang="fa-IR" sz="2000" b="1" dirty="0">
                <a:solidFill>
                  <a:srgbClr val="747A5E"/>
                </a:solidFill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lvl="0" indent="-355601" algn="r" rtl="1">
              <a:buSzPts val="2000"/>
              <a:buChar char="▸"/>
            </a:pPr>
            <a:endParaRPr lang="fa-IR" sz="2000" b="1" dirty="0">
              <a:solidFill>
                <a:srgbClr val="747A5E"/>
              </a:solidFill>
              <a:cs typeface="B Nazanin" panose="00000700000000000000" pitchFamily="2" charset="-78"/>
            </a:endParaRPr>
          </a:p>
          <a:p>
            <a:pPr lvl="0" indent="-355601" algn="r" rtl="1">
              <a:buSzPts val="2000"/>
              <a:buChar char="▸"/>
            </a:pPr>
            <a:r>
              <a:rPr lang="fa-IR" sz="2000" b="1" dirty="0">
                <a:solidFill>
                  <a:srgbClr val="747A5E"/>
                </a:solidFill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  <a:endParaRPr lang="en-US" sz="2000" b="1" dirty="0">
              <a:solidFill>
                <a:srgbClr val="747A5E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03;p18">
            <a:extLst>
              <a:ext uri="{FF2B5EF4-FFF2-40B4-BE49-F238E27FC236}">
                <a16:creationId xmlns:a16="http://schemas.microsoft.com/office/drawing/2014/main" id="{F24135B6-591F-495A-AB97-030CFEF27B51}"/>
              </a:ext>
            </a:extLst>
          </p:cNvPr>
          <p:cNvSpPr txBox="1"/>
          <p:nvPr/>
        </p:nvSpPr>
        <p:spPr>
          <a:xfrm>
            <a:off x="8458200" y="0"/>
            <a:ext cx="685800" cy="6858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28B220F-C787-432D-A768-DF920335DB17}" type="slidenum">
              <a:rPr>
                <a:cs typeface="B Nazanin" panose="00000700000000000000" pitchFamily="2" charset="-78"/>
              </a:rPr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10</a:t>
            </a:fld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5" name="Imagen 1">
            <a:extLst>
              <a:ext uri="{FF2B5EF4-FFF2-40B4-BE49-F238E27FC236}">
                <a16:creationId xmlns:a16="http://schemas.microsoft.com/office/drawing/2014/main" id="{B87571DF-EEB4-4B26-A6C6-A2E187977D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95813" y="1414448"/>
            <a:ext cx="3161327" cy="242718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98;p42">
            <a:extLst>
              <a:ext uri="{FF2B5EF4-FFF2-40B4-BE49-F238E27FC236}">
                <a16:creationId xmlns:a16="http://schemas.microsoft.com/office/drawing/2014/main" id="{BD4975F1-12FC-482D-BD32-CD6AE42952D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572000" y="2318781"/>
            <a:ext cx="4349261" cy="1629296"/>
          </a:xfrm>
        </p:spPr>
        <p:txBody>
          <a:bodyPr/>
          <a:lstStyle/>
          <a:p>
            <a:pPr lvl="0"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lvl="0" algn="r" rtl="1"/>
            <a:endParaRPr lang="fa-IR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899;p42">
            <a:extLst>
              <a:ext uri="{FF2B5EF4-FFF2-40B4-BE49-F238E27FC236}">
                <a16:creationId xmlns:a16="http://schemas.microsoft.com/office/drawing/2014/main" id="{9D68D945-5279-4131-9932-CD38FA7C1A51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222738" y="2318781"/>
            <a:ext cx="4349261" cy="1629296"/>
          </a:xfrm>
        </p:spPr>
        <p:txBody>
          <a:bodyPr/>
          <a:lstStyle/>
          <a:p>
            <a:pPr lvl="0"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algn="r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شما می توانید یک مورد را در لیست خود در اینجا بنویسید</a:t>
            </a:r>
          </a:p>
          <a:p>
            <a:pPr lvl="0" algn="r" rtl="1"/>
            <a:endParaRPr lang="fa-IR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900;p42">
            <a:extLst>
              <a:ext uri="{FF2B5EF4-FFF2-40B4-BE49-F238E27FC236}">
                <a16:creationId xmlns:a16="http://schemas.microsoft.com/office/drawing/2014/main" id="{9B5B2328-7320-44E6-A932-49BD10592C0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35573" y="588672"/>
            <a:ext cx="5072862" cy="1213500"/>
          </a:xfrm>
        </p:spPr>
        <p:txBody>
          <a:bodyPr/>
          <a:lstStyle/>
          <a:p>
            <a:pPr lvl="0" rtl="1"/>
            <a:r>
              <a:rPr lang="fa-IR" sz="4000" dirty="0">
                <a:solidFill>
                  <a:srgbClr val="5F6454"/>
                </a:solidFill>
                <a:cs typeface="B Nazanin" panose="00000700000000000000" pitchFamily="2" charset="-78"/>
              </a:rPr>
              <a:t>لیست شرایط لازم برای پیوستن به ارتش</a:t>
            </a:r>
            <a:endParaRPr lang="en-US" sz="4000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Google Shape;901;p42">
            <a:extLst>
              <a:ext uri="{FF2B5EF4-FFF2-40B4-BE49-F238E27FC236}">
                <a16:creationId xmlns:a16="http://schemas.microsoft.com/office/drawing/2014/main" id="{63600B15-E710-4AEE-B20C-B97040511760}"/>
              </a:ext>
            </a:extLst>
          </p:cNvPr>
          <p:cNvGrpSpPr/>
          <p:nvPr/>
        </p:nvGrpSpPr>
        <p:grpSpPr>
          <a:xfrm>
            <a:off x="711805" y="708312"/>
            <a:ext cx="7727100" cy="365156"/>
            <a:chOff x="711805" y="708312"/>
            <a:chExt cx="7727100" cy="365156"/>
          </a:xfrm>
        </p:grpSpPr>
        <p:sp>
          <p:nvSpPr>
            <p:cNvPr id="6" name="Google Shape;902;p42">
              <a:extLst>
                <a:ext uri="{FF2B5EF4-FFF2-40B4-BE49-F238E27FC236}">
                  <a16:creationId xmlns:a16="http://schemas.microsoft.com/office/drawing/2014/main" id="{7C7DC7A9-7B55-418F-AB44-70DA6FD16C38}"/>
                </a:ext>
              </a:extLst>
            </p:cNvPr>
            <p:cNvSpPr/>
            <p:nvPr/>
          </p:nvSpPr>
          <p:spPr>
            <a:xfrm>
              <a:off x="7476472" y="708312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E463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903;p42">
              <a:extLst>
                <a:ext uri="{FF2B5EF4-FFF2-40B4-BE49-F238E27FC236}">
                  <a16:creationId xmlns:a16="http://schemas.microsoft.com/office/drawing/2014/main" id="{7B6CB4A3-1843-424B-965C-992DBB6588CA}"/>
                </a:ext>
              </a:extLst>
            </p:cNvPr>
            <p:cNvSpPr/>
            <p:nvPr/>
          </p:nvSpPr>
          <p:spPr>
            <a:xfrm>
              <a:off x="7476472" y="858767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E463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904;p42">
              <a:extLst>
                <a:ext uri="{FF2B5EF4-FFF2-40B4-BE49-F238E27FC236}">
                  <a16:creationId xmlns:a16="http://schemas.microsoft.com/office/drawing/2014/main" id="{7828428D-A7E8-4B7F-8E4D-3F1439BF035A}"/>
                </a:ext>
              </a:extLst>
            </p:cNvPr>
            <p:cNvSpPr/>
            <p:nvPr/>
          </p:nvSpPr>
          <p:spPr>
            <a:xfrm>
              <a:off x="7476472" y="1025014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E463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905;p42">
              <a:extLst>
                <a:ext uri="{FF2B5EF4-FFF2-40B4-BE49-F238E27FC236}">
                  <a16:creationId xmlns:a16="http://schemas.microsoft.com/office/drawing/2014/main" id="{EB8632D8-3726-4C28-BD4A-C7091B9B2A48}"/>
                </a:ext>
              </a:extLst>
            </p:cNvPr>
            <p:cNvSpPr/>
            <p:nvPr/>
          </p:nvSpPr>
          <p:spPr>
            <a:xfrm>
              <a:off x="711805" y="708312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E463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906;p42">
              <a:extLst>
                <a:ext uri="{FF2B5EF4-FFF2-40B4-BE49-F238E27FC236}">
                  <a16:creationId xmlns:a16="http://schemas.microsoft.com/office/drawing/2014/main" id="{A50BA4B7-BC0A-4D89-8FBA-DE7D4EFC90C0}"/>
                </a:ext>
              </a:extLst>
            </p:cNvPr>
            <p:cNvSpPr/>
            <p:nvPr/>
          </p:nvSpPr>
          <p:spPr>
            <a:xfrm>
              <a:off x="943834" y="858767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E463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907;p42">
              <a:extLst>
                <a:ext uri="{FF2B5EF4-FFF2-40B4-BE49-F238E27FC236}">
                  <a16:creationId xmlns:a16="http://schemas.microsoft.com/office/drawing/2014/main" id="{3731278C-0AD6-4AC1-A93D-453CD67C5511}"/>
                </a:ext>
              </a:extLst>
            </p:cNvPr>
            <p:cNvSpPr/>
            <p:nvPr/>
          </p:nvSpPr>
          <p:spPr>
            <a:xfrm>
              <a:off x="1181423" y="1025014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2E4638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0;p19">
            <a:extLst>
              <a:ext uri="{FF2B5EF4-FFF2-40B4-BE49-F238E27FC236}">
                <a16:creationId xmlns:a16="http://schemas.microsoft.com/office/drawing/2014/main" id="{CD72EB18-264D-41C1-BB54-BD47A39AAF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70456" y="1818202"/>
            <a:ext cx="3961180" cy="572697"/>
          </a:xfrm>
        </p:spPr>
        <p:txBody>
          <a:bodyPr lIns="0" tIns="0" rIns="0" bIns="0" anchor="b"/>
          <a:lstStyle/>
          <a:p>
            <a:pPr lvl="0" rtl="1">
              <a:lnSpc>
                <a:spcPct val="80000"/>
              </a:lnSpc>
            </a:pPr>
            <a:r>
              <a:rPr lang="fa-IR" sz="6000" dirty="0">
                <a:solidFill>
                  <a:srgbClr val="747A5E"/>
                </a:solidFill>
                <a:cs typeface="B Nazanin" panose="00000700000000000000" pitchFamily="2" charset="-78"/>
              </a:rPr>
              <a:t>مفهوم بزرگ</a:t>
            </a:r>
            <a:endParaRPr lang="es-PE" sz="6000" dirty="0">
              <a:solidFill>
                <a:srgbClr val="747A5E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11;p19">
            <a:extLst>
              <a:ext uri="{FF2B5EF4-FFF2-40B4-BE49-F238E27FC236}">
                <a16:creationId xmlns:a16="http://schemas.microsoft.com/office/drawing/2014/main" id="{729F0FE0-F27C-4D4F-8AA6-BFECB43DCDC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08391" y="2390899"/>
            <a:ext cx="3563608" cy="818900"/>
          </a:xfrm>
        </p:spPr>
        <p:txBody>
          <a:bodyPr lIns="0" tIns="0" rIns="0" bIns="0" anchorCtr="1"/>
          <a:lstStyle/>
          <a:p>
            <a:pPr marL="0" lvl="0" indent="0" algn="ctr" rtl="1">
              <a:spcAft>
                <a:spcPts val="600"/>
              </a:spcAft>
              <a:buNone/>
            </a:pPr>
            <a:r>
              <a:rPr lang="fa-IR" dirty="0">
                <a:solidFill>
                  <a:srgbClr val="171813"/>
                </a:solidFill>
                <a:cs typeface="B Nazanin" panose="00000700000000000000" pitchFamily="2" charset="-78"/>
              </a:rPr>
              <a:t>با استفاده از عکس ها، نمادها یا تصاویر، توجه مخاطبان خود را به یک مفهوم کلیدی جلب کنید</a:t>
            </a:r>
            <a:endParaRPr lang="en-US" dirty="0">
              <a:solidFill>
                <a:srgbClr val="171813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ángulo 1">
            <a:extLst>
              <a:ext uri="{FF2B5EF4-FFF2-40B4-BE49-F238E27FC236}">
                <a16:creationId xmlns:a16="http://schemas.microsoft.com/office/drawing/2014/main" id="{4C7EBFFA-F351-4F65-A17E-329F5885BF3A}"/>
              </a:ext>
            </a:extLst>
          </p:cNvPr>
          <p:cNvSpPr/>
          <p:nvPr/>
        </p:nvSpPr>
        <p:spPr>
          <a:xfrm>
            <a:off x="546408" y="669075"/>
            <a:ext cx="5886962" cy="2775450"/>
          </a:xfrm>
          <a:prstGeom prst="rect">
            <a:avLst/>
          </a:prstGeom>
          <a:noFill/>
          <a:ln w="57150" cap="flat">
            <a:solidFill>
              <a:srgbClr val="FFC000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5" name="Imagen 3">
            <a:extLst>
              <a:ext uri="{FF2B5EF4-FFF2-40B4-BE49-F238E27FC236}">
                <a16:creationId xmlns:a16="http://schemas.microsoft.com/office/drawing/2014/main" id="{2925E854-D59D-40CD-9A20-DE2515896C2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5684" y="228600"/>
            <a:ext cx="4388315" cy="5143499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12;p43">
            <a:extLst>
              <a:ext uri="{FF2B5EF4-FFF2-40B4-BE49-F238E27FC236}">
                <a16:creationId xmlns:a16="http://schemas.microsoft.com/office/drawing/2014/main" id="{A5D10AA7-E7D8-4AC7-9CE5-90D49FCC43F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1552678"/>
            <a:ext cx="5808899" cy="572697"/>
          </a:xfrm>
          <a:solidFill>
            <a:srgbClr val="FFC000"/>
          </a:solidFill>
        </p:spPr>
        <p:txBody>
          <a:bodyPr anchor="t" anchorCtr="1"/>
          <a:lstStyle/>
          <a:p>
            <a:pPr lvl="0" algn="ctr"/>
            <a:r>
              <a:rPr lang="fa-IR" sz="3500" dirty="0">
                <a:solidFill>
                  <a:srgbClr val="FFFFFF"/>
                </a:solidFill>
                <a:cs typeface="B Nazanin" panose="00000700000000000000" pitchFamily="2" charset="-78"/>
              </a:rPr>
              <a:t>تجهیزات برای ماموریت ها</a:t>
            </a:r>
            <a:endParaRPr lang="en-US" sz="35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913;p43">
            <a:extLst>
              <a:ext uri="{FF2B5EF4-FFF2-40B4-BE49-F238E27FC236}">
                <a16:creationId xmlns:a16="http://schemas.microsoft.com/office/drawing/2014/main" id="{90A5FF20-B1A5-41D8-9FD5-E7819F33CF7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92093" y="2889604"/>
            <a:ext cx="2171398" cy="516901"/>
          </a:xfrm>
          <a:solidFill>
            <a:srgbClr val="5F6454"/>
          </a:solidFill>
        </p:spPr>
        <p:txBody>
          <a:bodyPr anchor="b"/>
          <a:lstStyle/>
          <a:p>
            <a:pPr lvl="0" algn="r"/>
            <a:r>
              <a:rPr lang="fa-IR" sz="2000" dirty="0">
                <a:cs typeface="B Nazanin" panose="00000700000000000000" pitchFamily="2" charset="-78"/>
              </a:rPr>
              <a:t>عنوان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4" name="Google Shape;914;p43">
            <a:extLst>
              <a:ext uri="{FF2B5EF4-FFF2-40B4-BE49-F238E27FC236}">
                <a16:creationId xmlns:a16="http://schemas.microsoft.com/office/drawing/2014/main" id="{FEC1826F-E87C-4D90-8B99-10182463873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92093" y="3425753"/>
            <a:ext cx="2171398" cy="717895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171813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171813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915;p43">
            <a:extLst>
              <a:ext uri="{FF2B5EF4-FFF2-40B4-BE49-F238E27FC236}">
                <a16:creationId xmlns:a16="http://schemas.microsoft.com/office/drawing/2014/main" id="{D099DDA3-9748-4CD4-94D9-A7309628D13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267507" y="2889604"/>
            <a:ext cx="2171398" cy="516901"/>
          </a:xfrm>
          <a:solidFill>
            <a:srgbClr val="5F6454"/>
          </a:solidFill>
        </p:spPr>
        <p:txBody>
          <a:bodyPr anchor="b"/>
          <a:lstStyle/>
          <a:p>
            <a:pPr lvl="0" algn="r"/>
            <a:r>
              <a:rPr lang="fa-IR" sz="2000" dirty="0">
                <a:cs typeface="B Nazanin" panose="00000700000000000000" pitchFamily="2" charset="-78"/>
              </a:rPr>
              <a:t>عنوان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6" name="Google Shape;916;p43">
            <a:extLst>
              <a:ext uri="{FF2B5EF4-FFF2-40B4-BE49-F238E27FC236}">
                <a16:creationId xmlns:a16="http://schemas.microsoft.com/office/drawing/2014/main" id="{F91FE9F4-4895-4F26-B330-FCAA755E184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267507" y="3425753"/>
            <a:ext cx="2171398" cy="717895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171813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171813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917;p43">
            <a:extLst>
              <a:ext uri="{FF2B5EF4-FFF2-40B4-BE49-F238E27FC236}">
                <a16:creationId xmlns:a16="http://schemas.microsoft.com/office/drawing/2014/main" id="{68220EC8-20F1-457F-9878-F119A182EF8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21571" y="2889604"/>
            <a:ext cx="2171398" cy="516901"/>
          </a:xfrm>
          <a:solidFill>
            <a:srgbClr val="5F6454"/>
          </a:solidFill>
        </p:spPr>
        <p:txBody>
          <a:bodyPr anchor="b"/>
          <a:lstStyle/>
          <a:p>
            <a:pPr lvl="0" algn="r"/>
            <a:r>
              <a:rPr lang="fa-IR" sz="2000" dirty="0">
                <a:cs typeface="B Nazanin" panose="00000700000000000000" pitchFamily="2" charset="-78"/>
              </a:rPr>
              <a:t>عنوان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8" name="Google Shape;918;p43">
            <a:extLst>
              <a:ext uri="{FF2B5EF4-FFF2-40B4-BE49-F238E27FC236}">
                <a16:creationId xmlns:a16="http://schemas.microsoft.com/office/drawing/2014/main" id="{7EDB7AE8-DA2F-4867-A327-15A52173FBA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21571" y="3425753"/>
            <a:ext cx="2171398" cy="717895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171813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171813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oogle Shape;919;p43">
            <a:extLst>
              <a:ext uri="{FF2B5EF4-FFF2-40B4-BE49-F238E27FC236}">
                <a16:creationId xmlns:a16="http://schemas.microsoft.com/office/drawing/2014/main" id="{49AD269F-24D4-4311-A7FE-1C6201331344}"/>
              </a:ext>
            </a:extLst>
          </p:cNvPr>
          <p:cNvGrpSpPr/>
          <p:nvPr/>
        </p:nvGrpSpPr>
        <p:grpSpPr>
          <a:xfrm>
            <a:off x="873946" y="2969568"/>
            <a:ext cx="370780" cy="356827"/>
            <a:chOff x="873946" y="2969568"/>
            <a:chExt cx="370780" cy="356827"/>
          </a:xfrm>
        </p:grpSpPr>
        <p:sp>
          <p:nvSpPr>
            <p:cNvPr id="10" name="Google Shape;920;p43">
              <a:extLst>
                <a:ext uri="{FF2B5EF4-FFF2-40B4-BE49-F238E27FC236}">
                  <a16:creationId xmlns:a16="http://schemas.microsoft.com/office/drawing/2014/main" id="{1C997871-0902-4DE1-8543-20A7DDD9E1B7}"/>
                </a:ext>
              </a:extLst>
            </p:cNvPr>
            <p:cNvSpPr/>
            <p:nvPr/>
          </p:nvSpPr>
          <p:spPr>
            <a:xfrm>
              <a:off x="1080619" y="3036914"/>
              <a:ext cx="145545" cy="2167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78"/>
                <a:gd name="f4" fmla="val 6669"/>
                <a:gd name="f5" fmla="val 1643"/>
                <a:gd name="f6" fmla="val 2596"/>
                <a:gd name="f7" fmla="val 2620"/>
                <a:gd name="f8" fmla="val 1620"/>
                <a:gd name="f9" fmla="val 3263"/>
                <a:gd name="f10" fmla="val 1381"/>
                <a:gd name="f11" fmla="val 4025"/>
                <a:gd name="f12" fmla="val 1096"/>
                <a:gd name="f13" fmla="val 4906"/>
                <a:gd name="f14" fmla="val 619"/>
                <a:gd name="f15" fmla="val 5597"/>
                <a:gd name="f16" fmla="val 6073"/>
                <a:gd name="f17" fmla="val 6668"/>
                <a:gd name="f18" fmla="val 1786"/>
                <a:gd name="f19" fmla="val 6287"/>
                <a:gd name="f20" fmla="val 1977"/>
                <a:gd name="f21" fmla="val 5478"/>
                <a:gd name="f22" fmla="val 2501"/>
                <a:gd name="f23" fmla="val 4739"/>
                <a:gd name="f24" fmla="val 3310"/>
                <a:gd name="f25" fmla="val 4144"/>
                <a:gd name="f26" fmla="val 3477"/>
                <a:gd name="f27" fmla="val 3644"/>
                <a:gd name="f28" fmla="val 3930"/>
                <a:gd name="f29" fmla="val 3810"/>
                <a:gd name="f30" fmla="val 3835"/>
                <a:gd name="f31" fmla="val 3763"/>
                <a:gd name="f32" fmla="val 3692"/>
                <a:gd name="f33" fmla="val 4263"/>
                <a:gd name="f34" fmla="val 3573"/>
                <a:gd name="f35" fmla="val 4382"/>
                <a:gd name="f36" fmla="val 3549"/>
                <a:gd name="f37" fmla="val 4477"/>
                <a:gd name="f38" fmla="val 3501"/>
                <a:gd name="f39" fmla="*/ f0 1 4478"/>
                <a:gd name="f40" fmla="*/ f1 1 6669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478"/>
                <a:gd name="f47" fmla="*/ f44 1 6669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478" h="6669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2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11"/>
                    <a:pt x="f27" y="f28"/>
                    <a:pt x="f29" y="f30"/>
                  </a:cubicBezTo>
                  <a:cubicBezTo>
                    <a:pt x="f28" y="f31"/>
                    <a:pt x="f11" y="f32"/>
                    <a:pt x="f25" y="f27"/>
                  </a:cubicBezTo>
                  <a:cubicBezTo>
                    <a:pt x="f33" y="f34"/>
                    <a:pt x="f35" y="f36"/>
                    <a:pt x="f37" y="f38"/>
                  </a:cubicBezTo>
                  <a:lnTo>
                    <a:pt x="f37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921;p43">
              <a:extLst>
                <a:ext uri="{FF2B5EF4-FFF2-40B4-BE49-F238E27FC236}">
                  <a16:creationId xmlns:a16="http://schemas.microsoft.com/office/drawing/2014/main" id="{32293134-BD48-46A7-B0FD-31BC69FE207E}"/>
                </a:ext>
              </a:extLst>
            </p:cNvPr>
            <p:cNvSpPr/>
            <p:nvPr/>
          </p:nvSpPr>
          <p:spPr>
            <a:xfrm>
              <a:off x="873946" y="3261363"/>
              <a:ext cx="370780" cy="650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08"/>
                <a:gd name="f4" fmla="val 2001"/>
                <a:gd name="f5" fmla="val 8479"/>
                <a:gd name="f6" fmla="val 1"/>
                <a:gd name="f7" fmla="val 6526"/>
                <a:gd name="f8" fmla="val 596"/>
                <a:gd name="f9" fmla="val 1549"/>
                <a:gd name="f10" fmla="val 1787"/>
                <a:gd name="f11" fmla="val 1596"/>
                <a:gd name="f12" fmla="val 1715"/>
                <a:gd name="f13" fmla="val 1906"/>
                <a:gd name="f14" fmla="val 1953"/>
                <a:gd name="f15" fmla="val 3787"/>
                <a:gd name="f16" fmla="val 3835"/>
                <a:gd name="f17" fmla="val 4192"/>
                <a:gd name="f18" fmla="val 4240"/>
                <a:gd name="f19" fmla="val 6073"/>
                <a:gd name="f20" fmla="val 6121"/>
                <a:gd name="f21" fmla="val 6454"/>
                <a:gd name="f22" fmla="val 6502"/>
                <a:gd name="f23" fmla="*/ f0 1 11408"/>
                <a:gd name="f24" fmla="*/ f1 1 2001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11408"/>
                <a:gd name="f31" fmla="*/ f28 1 2001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408" h="2001">
                  <a:moveTo>
                    <a:pt x="f5" y="f6"/>
                  </a:moveTo>
                  <a:lnTo>
                    <a:pt x="f7" y="f8"/>
                  </a:lnTo>
                  <a:lnTo>
                    <a:pt x="f6" y="f8"/>
                  </a:lnTo>
                  <a:lnTo>
                    <a:pt x="f6" y="f4"/>
                  </a:lnTo>
                  <a:lnTo>
                    <a:pt x="f9" y="f4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2"/>
                  </a:lnTo>
                  <a:lnTo>
                    <a:pt x="f14" y="f10"/>
                  </a:lnTo>
                  <a:lnTo>
                    <a:pt x="f14" y="f4"/>
                  </a:lnTo>
                  <a:lnTo>
                    <a:pt x="f15" y="f4"/>
                  </a:lnTo>
                  <a:lnTo>
                    <a:pt x="f15" y="f10"/>
                  </a:lnTo>
                  <a:lnTo>
                    <a:pt x="f16" y="f12"/>
                  </a:lnTo>
                  <a:lnTo>
                    <a:pt x="f17" y="f12"/>
                  </a:lnTo>
                  <a:lnTo>
                    <a:pt x="f18" y="f10"/>
                  </a:lnTo>
                  <a:lnTo>
                    <a:pt x="f18" y="f4"/>
                  </a:lnTo>
                  <a:lnTo>
                    <a:pt x="f19" y="f4"/>
                  </a:lnTo>
                  <a:lnTo>
                    <a:pt x="f19" y="f10"/>
                  </a:lnTo>
                  <a:lnTo>
                    <a:pt x="f20" y="f12"/>
                  </a:lnTo>
                  <a:lnTo>
                    <a:pt x="f21" y="f12"/>
                  </a:lnTo>
                  <a:lnTo>
                    <a:pt x="f22" y="f10"/>
                  </a:lnTo>
                  <a:lnTo>
                    <a:pt x="f22" y="f4"/>
                  </a:ln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922;p43">
              <a:extLst>
                <a:ext uri="{FF2B5EF4-FFF2-40B4-BE49-F238E27FC236}">
                  <a16:creationId xmlns:a16="http://schemas.microsoft.com/office/drawing/2014/main" id="{88A19784-DD63-49F0-B6CE-D2E1F38CD470}"/>
                </a:ext>
              </a:extLst>
            </p:cNvPr>
            <p:cNvSpPr/>
            <p:nvPr/>
          </p:nvSpPr>
          <p:spPr>
            <a:xfrm>
              <a:off x="876287" y="3175820"/>
              <a:ext cx="102184" cy="84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44"/>
                <a:gd name="f4" fmla="val 2585"/>
                <a:gd name="f5" fmla="val 2025"/>
                <a:gd name="f6" fmla="val 1"/>
                <a:gd name="f7" fmla="val 1799"/>
                <a:gd name="f8" fmla="val 1542"/>
                <a:gd name="f9" fmla="val 26"/>
                <a:gd name="f10" fmla="val 1262"/>
                <a:gd name="f11" fmla="val 108"/>
                <a:gd name="f12" fmla="val 24"/>
                <a:gd name="f13" fmla="val 442"/>
                <a:gd name="f14" fmla="val 2085"/>
                <a:gd name="f15" fmla="val 3048"/>
                <a:gd name="f16" fmla="val 1966"/>
                <a:gd name="f17" fmla="val 3072"/>
                <a:gd name="f18" fmla="val 1394"/>
                <a:gd name="f19" fmla="val 2810"/>
                <a:gd name="f20" fmla="val 823"/>
                <a:gd name="f21" fmla="val 2786"/>
                <a:gd name="f22" fmla="val 775"/>
                <a:gd name="f23" fmla="val 2739"/>
                <a:gd name="f24" fmla="val 632"/>
                <a:gd name="f25" fmla="val 2667"/>
                <a:gd name="f26" fmla="val 513"/>
                <a:gd name="f27" fmla="val 2596"/>
                <a:gd name="f28" fmla="val 418"/>
                <a:gd name="f29" fmla="val 2477"/>
                <a:gd name="f30" fmla="val 204"/>
                <a:gd name="f31" fmla="val 2358"/>
                <a:gd name="f32" fmla="val 84"/>
                <a:gd name="f33" fmla="val 2310"/>
                <a:gd name="f34" fmla="val 13"/>
                <a:gd name="f35" fmla="val 2222"/>
                <a:gd name="f36" fmla="val 6"/>
                <a:gd name="f37" fmla="val 2127"/>
                <a:gd name="f38" fmla="*/ f0 1 3144"/>
                <a:gd name="f39" fmla="*/ f1 1 2585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3144"/>
                <a:gd name="f46" fmla="*/ f43 1 2585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144" h="258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2" y="f14"/>
                    <a:pt x="f12" y="f4"/>
                  </a:cubicBezTo>
                  <a:lnTo>
                    <a:pt x="f15" y="f4"/>
                  </a:lnTo>
                  <a:cubicBezTo>
                    <a:pt x="f3" y="f16"/>
                    <a:pt x="f17" y="f18"/>
                    <a:pt x="f19" y="f20"/>
                  </a:cubicBezTo>
                  <a:lnTo>
                    <a:pt x="f21" y="f22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923;p43">
              <a:extLst>
                <a:ext uri="{FF2B5EF4-FFF2-40B4-BE49-F238E27FC236}">
                  <a16:creationId xmlns:a16="http://schemas.microsoft.com/office/drawing/2014/main" id="{081910CA-30E2-4FD6-B292-00A718ED5515}"/>
                </a:ext>
              </a:extLst>
            </p:cNvPr>
            <p:cNvSpPr/>
            <p:nvPr/>
          </p:nvSpPr>
          <p:spPr>
            <a:xfrm>
              <a:off x="983866" y="3036914"/>
              <a:ext cx="128509" cy="222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54"/>
                <a:gd name="f4" fmla="val 6836"/>
                <a:gd name="f5" fmla="val 3001"/>
                <a:gd name="f6" fmla="val 3334"/>
                <a:gd name="f7" fmla="val 3144"/>
                <a:gd name="f8" fmla="val 3263"/>
                <a:gd name="f9" fmla="val 3454"/>
                <a:gd name="f10" fmla="val 3620"/>
                <a:gd name="f11" fmla="val 3763"/>
                <a:gd name="f12" fmla="val 3882"/>
                <a:gd name="f13" fmla="val 2858"/>
                <a:gd name="f14" fmla="val 2763"/>
                <a:gd name="f15" fmla="val 3787"/>
                <a:gd name="f16" fmla="val 2715"/>
                <a:gd name="f17" fmla="val 3668"/>
                <a:gd name="f18" fmla="val 3644"/>
                <a:gd name="f19" fmla="val 3501"/>
                <a:gd name="f20" fmla="val 3430"/>
                <a:gd name="f21" fmla="val 2834"/>
                <a:gd name="f22" fmla="val 3382"/>
                <a:gd name="f23" fmla="val 2882"/>
                <a:gd name="f24" fmla="val 3358"/>
                <a:gd name="f25" fmla="val 2930"/>
                <a:gd name="f26" fmla="val 2453"/>
                <a:gd name="f27" fmla="val 4239"/>
                <a:gd name="f28" fmla="val 2620"/>
                <a:gd name="f29" fmla="val 2739"/>
                <a:gd name="f30" fmla="val 4358"/>
                <a:gd name="f31" fmla="val 4525"/>
                <a:gd name="f32" fmla="val 4668"/>
                <a:gd name="f33" fmla="val 2596"/>
                <a:gd name="f34" fmla="val 4787"/>
                <a:gd name="f35" fmla="val 2310"/>
                <a:gd name="f36" fmla="val 2167"/>
                <a:gd name="f37" fmla="val 4501"/>
                <a:gd name="f38" fmla="val 2191"/>
                <a:gd name="f39" fmla="val 4478"/>
                <a:gd name="f40" fmla="val 4382"/>
                <a:gd name="f41" fmla="val 2263"/>
                <a:gd name="f42" fmla="val 4287"/>
                <a:gd name="f43" fmla="val 2358"/>
                <a:gd name="f44" fmla="val 4263"/>
                <a:gd name="f45" fmla="val 2382"/>
                <a:gd name="f46" fmla="val 2429"/>
                <a:gd name="f47" fmla="val 1644"/>
                <a:gd name="f48" fmla="val 4930"/>
                <a:gd name="f49" fmla="val 1763"/>
                <a:gd name="f50" fmla="val 4954"/>
                <a:gd name="f51" fmla="val 1882"/>
                <a:gd name="f52" fmla="val 5073"/>
                <a:gd name="f53" fmla="val 5216"/>
                <a:gd name="f54" fmla="val 5348"/>
                <a:gd name="f55" fmla="val 1759"/>
                <a:gd name="f56" fmla="val 5480"/>
                <a:gd name="f57" fmla="val 1609"/>
                <a:gd name="f58" fmla="val 1597"/>
                <a:gd name="f59" fmla="val 1584"/>
                <a:gd name="f60" fmla="val 1572"/>
                <a:gd name="f61" fmla="val 5478"/>
                <a:gd name="f62" fmla="val 1453"/>
                <a:gd name="f63" fmla="val 5454"/>
                <a:gd name="f64" fmla="val 1358"/>
                <a:gd name="f65" fmla="val 5382"/>
                <a:gd name="f66" fmla="val 1334"/>
                <a:gd name="f67" fmla="val 5263"/>
                <a:gd name="f68" fmla="val 1310"/>
                <a:gd name="f69" fmla="val 5192"/>
                <a:gd name="f70" fmla="val 5121"/>
                <a:gd name="f71" fmla="val 1405"/>
                <a:gd name="f72" fmla="val 4978"/>
                <a:gd name="f73" fmla="val 1501"/>
                <a:gd name="f74" fmla="val 1596"/>
                <a:gd name="f75" fmla="val 358"/>
                <a:gd name="f76" fmla="val 3477"/>
                <a:gd name="f77" fmla="val 1024"/>
                <a:gd name="f78" fmla="val 2048"/>
                <a:gd name="f79" fmla="val 2215"/>
                <a:gd name="f80" fmla="val 2287"/>
                <a:gd name="f81" fmla="val 2430"/>
                <a:gd name="f82" fmla="val 3096"/>
                <a:gd name="f83" fmla="val 2239"/>
                <a:gd name="f84" fmla="val 3215"/>
                <a:gd name="f85" fmla="val 3311"/>
                <a:gd name="f86" fmla="val 2120"/>
                <a:gd name="f87" fmla="val 3406"/>
                <a:gd name="f88" fmla="val 1739"/>
                <a:gd name="f89" fmla="val 4192"/>
                <a:gd name="f90" fmla="val 1143"/>
                <a:gd name="f91" fmla="val 4597"/>
                <a:gd name="f92" fmla="val 381"/>
                <a:gd name="f93" fmla="val 4620"/>
                <a:gd name="f94" fmla="val 262"/>
                <a:gd name="f95" fmla="val 143"/>
                <a:gd name="f96" fmla="val 4549"/>
                <a:gd name="f97" fmla="val 24"/>
                <a:gd name="f98" fmla="val 72"/>
                <a:gd name="f99" fmla="val 96"/>
                <a:gd name="f100" fmla="val 4716"/>
                <a:gd name="f101" fmla="val 119"/>
                <a:gd name="f102" fmla="val 167"/>
                <a:gd name="f103" fmla="val 4859"/>
                <a:gd name="f104" fmla="val 191"/>
                <a:gd name="f105" fmla="val 238"/>
                <a:gd name="f106" fmla="val 5049"/>
                <a:gd name="f107" fmla="val 5168"/>
                <a:gd name="f108" fmla="val 310"/>
                <a:gd name="f109" fmla="val 453"/>
                <a:gd name="f110" fmla="val 5764"/>
                <a:gd name="f111" fmla="val 500"/>
                <a:gd name="f112" fmla="val 6311"/>
                <a:gd name="f113" fmla="val 429"/>
                <a:gd name="f114" fmla="val 6835"/>
                <a:gd name="f115" fmla="val 1834"/>
                <a:gd name="f116" fmla="val 5954"/>
                <a:gd name="f117" fmla="val 5716"/>
                <a:gd name="f118" fmla="val 5359"/>
                <a:gd name="f119" fmla="val 3715"/>
                <a:gd name="f120" fmla="val 3835"/>
                <a:gd name="f121" fmla="val 3930"/>
                <a:gd name="f122" fmla="val 3192"/>
                <a:gd name="f123" fmla="*/ f0 1 3954"/>
                <a:gd name="f124" fmla="*/ f1 1 6836"/>
                <a:gd name="f125" fmla="val f2"/>
                <a:gd name="f126" fmla="val f3"/>
                <a:gd name="f127" fmla="val f4"/>
                <a:gd name="f128" fmla="+- f127 0 f125"/>
                <a:gd name="f129" fmla="+- f126 0 f125"/>
                <a:gd name="f130" fmla="*/ f129 1 3954"/>
                <a:gd name="f131" fmla="*/ f128 1 6836"/>
                <a:gd name="f132" fmla="*/ f125 1 f130"/>
                <a:gd name="f133" fmla="*/ f126 1 f130"/>
                <a:gd name="f134" fmla="*/ f125 1 f131"/>
                <a:gd name="f135" fmla="*/ f127 1 f131"/>
                <a:gd name="f136" fmla="*/ f132 f123 1"/>
                <a:gd name="f137" fmla="*/ f133 f123 1"/>
                <a:gd name="f138" fmla="*/ f135 f124 1"/>
                <a:gd name="f139" fmla="*/ f134 f1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6" t="f139" r="f137" b="f138"/>
              <a:pathLst>
                <a:path w="3954" h="683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6" y="f17"/>
                  </a:cubicBezTo>
                  <a:cubicBezTo>
                    <a:pt x="f16" y="f18"/>
                    <a:pt x="f16" y="f10"/>
                    <a:pt x="f16" y="f10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4"/>
                    <a:pt x="f25" y="f6"/>
                    <a:pt x="f5" y="f6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16" y="f32"/>
                    <a:pt x="f33" y="f34"/>
                    <a:pt x="f26" y="f34"/>
                  </a:cubicBezTo>
                  <a:cubicBezTo>
                    <a:pt x="f35" y="f34"/>
                    <a:pt x="f36" y="f32"/>
                    <a:pt x="f36" y="f31"/>
                  </a:cubicBezTo>
                  <a:cubicBezTo>
                    <a:pt x="f36" y="f37"/>
                    <a:pt x="f36" y="f37"/>
                    <a:pt x="f38" y="f39"/>
                  </a:cubicBezTo>
                  <a:cubicBezTo>
                    <a:pt x="f38" y="f40"/>
                    <a:pt x="f41" y="f42"/>
                    <a:pt x="f43" y="f44"/>
                  </a:cubicBezTo>
                  <a:cubicBezTo>
                    <a:pt x="f45" y="f27"/>
                    <a:pt x="f46" y="f27"/>
                    <a:pt x="f26" y="f27"/>
                  </a:cubicBezTo>
                  <a:close/>
                  <a:moveTo>
                    <a:pt x="f47" y="f48"/>
                  </a:moveTo>
                  <a:cubicBezTo>
                    <a:pt x="f49" y="f50"/>
                    <a:pt x="f51" y="f52"/>
                    <a:pt x="f51" y="f53"/>
                  </a:cubicBezTo>
                  <a:cubicBezTo>
                    <a:pt x="f51" y="f54"/>
                    <a:pt x="f55" y="f56"/>
                    <a:pt x="f57" y="f56"/>
                  </a:cubicBezTo>
                  <a:cubicBezTo>
                    <a:pt x="f58" y="f56"/>
                    <a:pt x="f59" y="f56"/>
                    <a:pt x="f60" y="f61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66" y="f70"/>
                    <a:pt x="f64" y="f52"/>
                  </a:cubicBezTo>
                  <a:cubicBezTo>
                    <a:pt x="f71" y="f72"/>
                    <a:pt x="f73" y="f48"/>
                    <a:pt x="f74" y="f48"/>
                  </a:cubicBezTo>
                  <a:close/>
                  <a:moveTo>
                    <a:pt x="f43" y="f2"/>
                  </a:moveTo>
                  <a:lnTo>
                    <a:pt x="f43" y="f75"/>
                  </a:lnTo>
                  <a:lnTo>
                    <a:pt x="f76" y="f75"/>
                  </a:lnTo>
                  <a:lnTo>
                    <a:pt x="f76" y="f77"/>
                  </a:lnTo>
                  <a:lnTo>
                    <a:pt x="f43" y="f77"/>
                  </a:lnTo>
                  <a:lnTo>
                    <a:pt x="f43" y="f71"/>
                  </a:lnTo>
                  <a:lnTo>
                    <a:pt x="f76" y="f71"/>
                  </a:lnTo>
                  <a:lnTo>
                    <a:pt x="f76" y="f78"/>
                  </a:lnTo>
                  <a:lnTo>
                    <a:pt x="f43" y="f78"/>
                  </a:lnTo>
                  <a:lnTo>
                    <a:pt x="f43" y="f79"/>
                  </a:lnTo>
                  <a:cubicBezTo>
                    <a:pt x="f43" y="f80"/>
                    <a:pt x="f43" y="f43"/>
                    <a:pt x="f43" y="f81"/>
                  </a:cubicBezTo>
                  <a:lnTo>
                    <a:pt x="f76" y="f81"/>
                  </a:lnTo>
                  <a:lnTo>
                    <a:pt x="f76" y="f82"/>
                  </a:lnTo>
                  <a:lnTo>
                    <a:pt x="f83" y="f82"/>
                  </a:lnTo>
                  <a:cubicBezTo>
                    <a:pt x="f79" y="f84"/>
                    <a:pt x="f36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3"/>
                    <a:pt x="f95" y="f91"/>
                    <a:pt x="f2" y="f96"/>
                  </a:cubicBezTo>
                  <a:lnTo>
                    <a:pt x="f2" y="f96"/>
                  </a:lnTo>
                  <a:cubicBezTo>
                    <a:pt x="f97" y="f91"/>
                    <a:pt x="f98" y="f32"/>
                    <a:pt x="f99" y="f100"/>
                  </a:cubicBezTo>
                  <a:cubicBezTo>
                    <a:pt x="f101" y="f34"/>
                    <a:pt x="f102" y="f103"/>
                    <a:pt x="f104" y="f48"/>
                  </a:cubicBezTo>
                  <a:cubicBezTo>
                    <a:pt x="f105" y="f106"/>
                    <a:pt x="f94" y="f107"/>
                    <a:pt x="f108" y="f67"/>
                  </a:cubicBezTo>
                  <a:cubicBezTo>
                    <a:pt x="f109" y="f110"/>
                    <a:pt x="f111" y="f112"/>
                    <a:pt x="f113" y="f114"/>
                  </a:cubicBezTo>
                  <a:lnTo>
                    <a:pt x="f14" y="f114"/>
                  </a:lnTo>
                  <a:lnTo>
                    <a:pt x="f115" y="f116"/>
                  </a:lnTo>
                  <a:lnTo>
                    <a:pt x="f83" y="f117"/>
                  </a:lnTo>
                  <a:cubicBezTo>
                    <a:pt x="f25" y="f118"/>
                    <a:pt x="f87" y="f100"/>
                    <a:pt x="f119" y="f120"/>
                  </a:cubicBezTo>
                  <a:cubicBezTo>
                    <a:pt x="f121" y="f122"/>
                    <a:pt x="f3" y="f28"/>
                    <a:pt x="f3" y="f33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924;p43">
              <a:extLst>
                <a:ext uri="{FF2B5EF4-FFF2-40B4-BE49-F238E27FC236}">
                  <a16:creationId xmlns:a16="http://schemas.microsoft.com/office/drawing/2014/main" id="{57972BEF-21C6-49B5-8B06-6A4CD878CA3F}"/>
                </a:ext>
              </a:extLst>
            </p:cNvPr>
            <p:cNvSpPr/>
            <p:nvPr/>
          </p:nvSpPr>
          <p:spPr>
            <a:xfrm>
              <a:off x="1060466" y="2969568"/>
              <a:ext cx="51901" cy="45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97"/>
                <a:gd name="f4" fmla="val 1406"/>
                <a:gd name="f5" fmla="val 1"/>
                <a:gd name="f6" fmla="*/ f0 1 1597"/>
                <a:gd name="f7" fmla="*/ f1 1 1406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1597"/>
                <a:gd name="f14" fmla="*/ f11 1 1406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596" h="1406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925;p43">
              <a:extLst>
                <a:ext uri="{FF2B5EF4-FFF2-40B4-BE49-F238E27FC236}">
                  <a16:creationId xmlns:a16="http://schemas.microsoft.com/office/drawing/2014/main" id="{15D2690B-C2A2-47A5-989C-C82A137FA2FC}"/>
                </a:ext>
              </a:extLst>
            </p:cNvPr>
            <p:cNvSpPr/>
            <p:nvPr/>
          </p:nvSpPr>
          <p:spPr>
            <a:xfrm>
              <a:off x="1134020" y="2969568"/>
              <a:ext cx="92144" cy="456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5"/>
                <a:gd name="f4" fmla="val 1406"/>
                <a:gd name="f5" fmla="val 1"/>
                <a:gd name="f6" fmla="val 2834"/>
                <a:gd name="f7" fmla="*/ f0 1 2835"/>
                <a:gd name="f8" fmla="*/ f1 1 140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835"/>
                <a:gd name="f15" fmla="*/ f12 1 140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835" h="1406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926;p43">
              <a:extLst>
                <a:ext uri="{FF2B5EF4-FFF2-40B4-BE49-F238E27FC236}">
                  <a16:creationId xmlns:a16="http://schemas.microsoft.com/office/drawing/2014/main" id="{1504BC7A-971C-41AB-91A8-2313A80A611D}"/>
                </a:ext>
              </a:extLst>
            </p:cNvPr>
            <p:cNvSpPr/>
            <p:nvPr/>
          </p:nvSpPr>
          <p:spPr>
            <a:xfrm>
              <a:off x="1161873" y="3172337"/>
              <a:ext cx="82844" cy="665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49"/>
                <a:gd name="f4" fmla="val 2049"/>
                <a:gd name="f5" fmla="val 2144"/>
                <a:gd name="f6" fmla="val 1"/>
                <a:gd name="f7" fmla="val 49"/>
                <a:gd name="f8" fmla="val 1930"/>
                <a:gd name="f9" fmla="val 96"/>
                <a:gd name="f10" fmla="val 1811"/>
                <a:gd name="f11" fmla="val 168"/>
                <a:gd name="f12" fmla="val 1715"/>
                <a:gd name="f13" fmla="val 215"/>
                <a:gd name="f14" fmla="val 1644"/>
                <a:gd name="f15" fmla="val 263"/>
                <a:gd name="f16" fmla="val 1549"/>
                <a:gd name="f17" fmla="val 311"/>
                <a:gd name="f18" fmla="val 1430"/>
                <a:gd name="f19" fmla="val 382"/>
                <a:gd name="f20" fmla="val 1334"/>
                <a:gd name="f21" fmla="val 453"/>
                <a:gd name="f22" fmla="val 1215"/>
                <a:gd name="f23" fmla="val 525"/>
                <a:gd name="f24" fmla="val 596"/>
                <a:gd name="f25" fmla="val 977"/>
                <a:gd name="f26" fmla="val 191"/>
                <a:gd name="f27" fmla="val 1477"/>
                <a:gd name="f28" fmla="val 2501"/>
                <a:gd name="f29" fmla="val 1049"/>
                <a:gd name="f30" fmla="val 2334"/>
                <a:gd name="f31" fmla="*/ f0 1 2549"/>
                <a:gd name="f32" fmla="*/ f1 1 204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549"/>
                <a:gd name="f39" fmla="*/ f36 1 204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549" h="2049">
                  <a:moveTo>
                    <a:pt x="f5" y="f6"/>
                  </a:moveTo>
                  <a:cubicBezTo>
                    <a:pt x="f4" y="f7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cubicBezTo>
                    <a:pt x="f24" y="f25"/>
                    <a:pt x="f26" y="f27"/>
                    <a:pt x="f6" y="f4"/>
                  </a:cubicBezTo>
                  <a:lnTo>
                    <a:pt x="f28" y="f4"/>
                  </a:lnTo>
                  <a:cubicBezTo>
                    <a:pt x="f3" y="f29"/>
                    <a:pt x="f30" y="f19"/>
                    <a:pt x="f5" y="f6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oogle Shape;927;p43">
            <a:extLst>
              <a:ext uri="{FF2B5EF4-FFF2-40B4-BE49-F238E27FC236}">
                <a16:creationId xmlns:a16="http://schemas.microsoft.com/office/drawing/2014/main" id="{818DC9A0-413C-489C-90C3-016DAF5316A0}"/>
              </a:ext>
            </a:extLst>
          </p:cNvPr>
          <p:cNvGrpSpPr/>
          <p:nvPr/>
        </p:nvGrpSpPr>
        <p:grpSpPr>
          <a:xfrm>
            <a:off x="6415055" y="2962591"/>
            <a:ext cx="359926" cy="370771"/>
            <a:chOff x="6415055" y="2962591"/>
            <a:chExt cx="359926" cy="370771"/>
          </a:xfrm>
        </p:grpSpPr>
        <p:sp>
          <p:nvSpPr>
            <p:cNvPr id="18" name="Google Shape;928;p43">
              <a:extLst>
                <a:ext uri="{FF2B5EF4-FFF2-40B4-BE49-F238E27FC236}">
                  <a16:creationId xmlns:a16="http://schemas.microsoft.com/office/drawing/2014/main" id="{204A26A7-BD78-4D7E-8991-5B6CF534F47A}"/>
                </a:ext>
              </a:extLst>
            </p:cNvPr>
            <p:cNvSpPr/>
            <p:nvPr/>
          </p:nvSpPr>
          <p:spPr>
            <a:xfrm>
              <a:off x="6545064" y="3235823"/>
              <a:ext cx="100657" cy="39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7"/>
                <a:gd name="f4" fmla="val 1215"/>
                <a:gd name="f5" fmla="val 1"/>
                <a:gd name="f6" fmla="val 1859"/>
                <a:gd name="f7" fmla="val 191"/>
                <a:gd name="f8" fmla="val 1192"/>
                <a:gd name="f9" fmla="*/ f0 1 3097"/>
                <a:gd name="f10" fmla="*/ f1 1 1215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3097"/>
                <a:gd name="f17" fmla="*/ f14 1 1215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097" h="1215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lnTo>
                    <a:pt x="f6" y="f2"/>
                  </a:lnTo>
                  <a:lnTo>
                    <a:pt x="f6" y="f7"/>
                  </a:lnTo>
                  <a:lnTo>
                    <a:pt x="f8" y="f7"/>
                  </a:lnTo>
                  <a:lnTo>
                    <a:pt x="f8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929;p43">
              <a:extLst>
                <a:ext uri="{FF2B5EF4-FFF2-40B4-BE49-F238E27FC236}">
                  <a16:creationId xmlns:a16="http://schemas.microsoft.com/office/drawing/2014/main" id="{50A29785-DCC6-429C-8758-BEC35A39121B}"/>
                </a:ext>
              </a:extLst>
            </p:cNvPr>
            <p:cNvSpPr/>
            <p:nvPr/>
          </p:nvSpPr>
          <p:spPr>
            <a:xfrm>
              <a:off x="6545064" y="3193249"/>
              <a:ext cx="100657" cy="209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7"/>
                <a:gd name="f4" fmla="val 644"/>
                <a:gd name="f5" fmla="val 1"/>
                <a:gd name="f6" fmla="val 643"/>
                <a:gd name="f7" fmla="val 1192"/>
                <a:gd name="f8" fmla="val 477"/>
                <a:gd name="f9" fmla="val 1859"/>
                <a:gd name="f10" fmla="*/ f0 1 3097"/>
                <a:gd name="f11" fmla="*/ f1 1 64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097"/>
                <a:gd name="f18" fmla="*/ f15 1 64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097" h="644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9" y="f6"/>
                  </a:lnTo>
                  <a:lnTo>
                    <a:pt x="f3" y="f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930;p43">
              <a:extLst>
                <a:ext uri="{FF2B5EF4-FFF2-40B4-BE49-F238E27FC236}">
                  <a16:creationId xmlns:a16="http://schemas.microsoft.com/office/drawing/2014/main" id="{F3B9C61F-D7AF-46FF-AC97-62C9AB1A2330}"/>
                </a:ext>
              </a:extLst>
            </p:cNvPr>
            <p:cNvSpPr/>
            <p:nvPr/>
          </p:nvSpPr>
          <p:spPr>
            <a:xfrm>
              <a:off x="6553577" y="3139071"/>
              <a:ext cx="83631" cy="317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73"/>
                <a:gd name="f4" fmla="val 977"/>
                <a:gd name="f5" fmla="val 1"/>
                <a:gd name="f6" fmla="*/ f0 1 2573"/>
                <a:gd name="f7" fmla="*/ f1 1 977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573"/>
                <a:gd name="f14" fmla="*/ f11 1 977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573" h="977">
                  <a:moveTo>
                    <a:pt x="f5" y="f2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931;p43">
              <a:extLst>
                <a:ext uri="{FF2B5EF4-FFF2-40B4-BE49-F238E27FC236}">
                  <a16:creationId xmlns:a16="http://schemas.microsoft.com/office/drawing/2014/main" id="{D05896B4-A4D2-42C7-BB46-8AD7FE39756F}"/>
                </a:ext>
              </a:extLst>
            </p:cNvPr>
            <p:cNvSpPr/>
            <p:nvPr/>
          </p:nvSpPr>
          <p:spPr>
            <a:xfrm>
              <a:off x="6532683" y="2962591"/>
              <a:ext cx="124678" cy="154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36"/>
                <a:gd name="f4" fmla="val 4764"/>
                <a:gd name="f5" fmla="val 1"/>
                <a:gd name="f6" fmla="val 2525"/>
                <a:gd name="f7" fmla="val 644"/>
                <a:gd name="f8" fmla="val 3811"/>
                <a:gd name="f9" fmla="val 930"/>
                <a:gd name="f10" fmla="val 4478"/>
                <a:gd name="f11" fmla="val 3216"/>
                <a:gd name="f12" fmla="val 2930"/>
                <a:gd name="f13" fmla="val 3835"/>
                <a:gd name="f14" fmla="*/ f0 1 3836"/>
                <a:gd name="f15" fmla="*/ f1 1 4764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836"/>
                <a:gd name="f22" fmla="*/ f19 1 4764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836" h="476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8"/>
                  </a:lnTo>
                  <a:lnTo>
                    <a:pt x="f9" y="f10"/>
                  </a:lnTo>
                  <a:lnTo>
                    <a:pt x="f7" y="f10"/>
                  </a:lnTo>
                  <a:lnTo>
                    <a:pt x="f7" y="f4"/>
                  </a:lnTo>
                  <a:lnTo>
                    <a:pt x="f11" y="f4"/>
                  </a:lnTo>
                  <a:lnTo>
                    <a:pt x="f11" y="f10"/>
                  </a:lnTo>
                  <a:lnTo>
                    <a:pt x="f12" y="f10"/>
                  </a:lnTo>
                  <a:lnTo>
                    <a:pt x="f12" y="f8"/>
                  </a:lnTo>
                  <a:lnTo>
                    <a:pt x="f11" y="f8"/>
                  </a:lnTo>
                  <a:lnTo>
                    <a:pt x="f11" y="f6"/>
                  </a:lnTo>
                  <a:lnTo>
                    <a:pt x="f13" y="f6"/>
                  </a:lnTo>
                  <a:lnTo>
                    <a:pt x="f13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932;p43">
              <a:extLst>
                <a:ext uri="{FF2B5EF4-FFF2-40B4-BE49-F238E27FC236}">
                  <a16:creationId xmlns:a16="http://schemas.microsoft.com/office/drawing/2014/main" id="{781092A6-C0B4-4967-9601-8C858BFE92A9}"/>
                </a:ext>
              </a:extLst>
            </p:cNvPr>
            <p:cNvSpPr/>
            <p:nvPr/>
          </p:nvSpPr>
          <p:spPr>
            <a:xfrm>
              <a:off x="6415055" y="3139071"/>
              <a:ext cx="359926" cy="1942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74"/>
                <a:gd name="f4" fmla="val 5978"/>
                <a:gd name="f5" fmla="val 1667"/>
                <a:gd name="f6" fmla="val 1429"/>
                <a:gd name="f7" fmla="val 1072"/>
                <a:gd name="f8" fmla="val 476"/>
                <a:gd name="f9" fmla="val 1906"/>
                <a:gd name="f10" fmla="val 2477"/>
                <a:gd name="f11" fmla="val 2977"/>
                <a:gd name="f12" fmla="val 3644"/>
                <a:gd name="f13" fmla="val 5144"/>
                <a:gd name="f14" fmla="val 1739"/>
                <a:gd name="f15" fmla="val 1929"/>
                <a:gd name="f16" fmla="val 5644"/>
                <a:gd name="f17" fmla="val 2382"/>
                <a:gd name="f18" fmla="val 2906"/>
                <a:gd name="f19" fmla="val 8169"/>
                <a:gd name="f20" fmla="val 8716"/>
                <a:gd name="f21" fmla="val 9169"/>
                <a:gd name="f22" fmla="val 9359"/>
                <a:gd name="f23" fmla="val 9431"/>
                <a:gd name="f24" fmla="val 10621"/>
                <a:gd name="f25" fmla="val 10026"/>
                <a:gd name="f26" fmla="val 7502"/>
                <a:gd name="f27" fmla="val 977"/>
                <a:gd name="f28" fmla="val 7764"/>
                <a:gd name="f29" fmla="val 4859"/>
                <a:gd name="f30" fmla="val 3334"/>
                <a:gd name="f31" fmla="val 3596"/>
                <a:gd name="f32" fmla="*/ f0 1 11074"/>
                <a:gd name="f33" fmla="*/ f1 1 597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1074"/>
                <a:gd name="f40" fmla="*/ f37 1 597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1074" h="5978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2" y="f9"/>
                    <a:pt x="f2" y="f10"/>
                  </a:cubicBezTo>
                  <a:lnTo>
                    <a:pt x="f2" y="f11"/>
                  </a:lnTo>
                  <a:lnTo>
                    <a:pt x="f5" y="f11"/>
                  </a:lnTo>
                  <a:lnTo>
                    <a:pt x="f5" y="f12"/>
                  </a:lnTo>
                  <a:lnTo>
                    <a:pt x="f2" y="f12"/>
                  </a:lnTo>
                  <a:lnTo>
                    <a:pt x="f2" y="f13"/>
                  </a:lnTo>
                  <a:lnTo>
                    <a:pt x="f14" y="f13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21" y="f16"/>
                    <a:pt x="f22" y="f13"/>
                  </a:cubicBezTo>
                  <a:lnTo>
                    <a:pt x="f3" y="f13"/>
                  </a:lnTo>
                  <a:lnTo>
                    <a:pt x="f3" y="f12"/>
                  </a:lnTo>
                  <a:lnTo>
                    <a:pt x="f23" y="f12"/>
                  </a:lnTo>
                  <a:lnTo>
                    <a:pt x="f23" y="f11"/>
                  </a:lnTo>
                  <a:lnTo>
                    <a:pt x="f3" y="f11"/>
                  </a:lnTo>
                  <a:lnTo>
                    <a:pt x="f3" y="f10"/>
                  </a:lnTo>
                  <a:cubicBezTo>
                    <a:pt x="f3" y="f9"/>
                    <a:pt x="f24" y="f6"/>
                    <a:pt x="f25" y="f6"/>
                  </a:cubicBezTo>
                  <a:lnTo>
                    <a:pt x="f23" y="f6"/>
                  </a:lnTo>
                  <a:lnTo>
                    <a:pt x="f23" y="f2"/>
                  </a:lnTo>
                  <a:lnTo>
                    <a:pt x="f26" y="f2"/>
                  </a:lnTo>
                  <a:lnTo>
                    <a:pt x="f26" y="f27"/>
                  </a:lnTo>
                  <a:lnTo>
                    <a:pt x="f28" y="f27"/>
                  </a:lnTo>
                  <a:lnTo>
                    <a:pt x="f28" y="f29"/>
                  </a:lnTo>
                  <a:lnTo>
                    <a:pt x="f30" y="f29"/>
                  </a:lnTo>
                  <a:lnTo>
                    <a:pt x="f30" y="f27"/>
                  </a:lnTo>
                  <a:lnTo>
                    <a:pt x="f31" y="f27"/>
                  </a:lnTo>
                  <a:lnTo>
                    <a:pt x="f31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933;p43">
              <a:extLst>
                <a:ext uri="{FF2B5EF4-FFF2-40B4-BE49-F238E27FC236}">
                  <a16:creationId xmlns:a16="http://schemas.microsoft.com/office/drawing/2014/main" id="{4E3C38D6-19AF-401B-9EF5-4433C2A452F3}"/>
                </a:ext>
              </a:extLst>
            </p:cNvPr>
            <p:cNvSpPr/>
            <p:nvPr/>
          </p:nvSpPr>
          <p:spPr>
            <a:xfrm>
              <a:off x="6658852" y="2962591"/>
              <a:ext cx="92921" cy="154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59"/>
                <a:gd name="f4" fmla="val 4764"/>
                <a:gd name="f5" fmla="val 644"/>
                <a:gd name="f6" fmla="val 1"/>
                <a:gd name="f7" fmla="val 2525"/>
                <a:gd name="f8" fmla="val 3811"/>
                <a:gd name="f9" fmla="val 263"/>
                <a:gd name="f10" fmla="val 4478"/>
                <a:gd name="f11" fmla="val 1930"/>
                <a:gd name="f12" fmla="val 3549"/>
                <a:gd name="f13" fmla="val 3168"/>
                <a:gd name="f14" fmla="val 1811"/>
                <a:gd name="f15" fmla="val 2811"/>
                <a:gd name="f16" fmla="val 1572"/>
                <a:gd name="f17" fmla="val 2239"/>
                <a:gd name="f18" fmla="val 2501"/>
                <a:gd name="f19" fmla="val 2787"/>
                <a:gd name="f20" fmla="val 1977"/>
                <a:gd name="f21" fmla="val 2835"/>
                <a:gd name="f22" fmla="val 1311"/>
                <a:gd name="f23" fmla="val 2858"/>
                <a:gd name="f24" fmla="val 596"/>
                <a:gd name="f25" fmla="val 2263"/>
                <a:gd name="f26" fmla="val 1549"/>
                <a:gd name="f27" fmla="*/ f0 1 2859"/>
                <a:gd name="f28" fmla="*/ f1 1 47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859"/>
                <a:gd name="f35" fmla="*/ f32 1 47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859" h="4764">
                  <a:moveTo>
                    <a:pt x="f5" y="f6"/>
                  </a:moveTo>
                  <a:lnTo>
                    <a:pt x="f5" y="f7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lnTo>
                    <a:pt x="f9" y="f10"/>
                  </a:lnTo>
                  <a:lnTo>
                    <a:pt x="f6" y="f10"/>
                  </a:lnTo>
                  <a:lnTo>
                    <a:pt x="f6" y="f4"/>
                  </a:lnTo>
                  <a:lnTo>
                    <a:pt x="f11" y="f4"/>
                  </a:lnTo>
                  <a:lnTo>
                    <a:pt x="f11" y="f12"/>
                  </a:lnTo>
                  <a:cubicBezTo>
                    <a:pt x="f11" y="f13"/>
                    <a:pt x="f14" y="f15"/>
                    <a:pt x="f16" y="f7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6"/>
                    <a:pt x="f26" y="f6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934;p43">
              <a:extLst>
                <a:ext uri="{FF2B5EF4-FFF2-40B4-BE49-F238E27FC236}">
                  <a16:creationId xmlns:a16="http://schemas.microsoft.com/office/drawing/2014/main" id="{160D6DF7-96C7-4090-AD2F-3E6A89398024}"/>
                </a:ext>
              </a:extLst>
            </p:cNvPr>
            <p:cNvSpPr/>
            <p:nvPr/>
          </p:nvSpPr>
          <p:spPr>
            <a:xfrm>
              <a:off x="6439049" y="2962591"/>
              <a:ext cx="92921" cy="1548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59"/>
                <a:gd name="f4" fmla="val 4764"/>
                <a:gd name="f5" fmla="val 1310"/>
                <a:gd name="f6" fmla="val 1"/>
                <a:gd name="f7" fmla="val 572"/>
                <a:gd name="f8" fmla="val 596"/>
                <a:gd name="f9" fmla="val 24"/>
                <a:gd name="f10" fmla="val 1311"/>
                <a:gd name="f11" fmla="val 48"/>
                <a:gd name="f12" fmla="val 1977"/>
                <a:gd name="f13" fmla="val 2501"/>
                <a:gd name="f14" fmla="val 1263"/>
                <a:gd name="f15" fmla="val 2525"/>
                <a:gd name="f16" fmla="val 1048"/>
                <a:gd name="f17" fmla="val 2811"/>
                <a:gd name="f18" fmla="val 929"/>
                <a:gd name="f19" fmla="val 3168"/>
                <a:gd name="f20" fmla="val 3549"/>
                <a:gd name="f21" fmla="val 2858"/>
                <a:gd name="f22" fmla="val 4478"/>
                <a:gd name="f23" fmla="val 2596"/>
                <a:gd name="f24" fmla="val 3811"/>
                <a:gd name="f25" fmla="val 2215"/>
                <a:gd name="f26" fmla="*/ f0 1 2859"/>
                <a:gd name="f27" fmla="*/ f1 1 4764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859"/>
                <a:gd name="f34" fmla="*/ f31 1 4764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859" h="4764">
                  <a:moveTo>
                    <a:pt x="f5" y="f6"/>
                  </a:moveTo>
                  <a:cubicBezTo>
                    <a:pt x="f7" y="f6"/>
                    <a:pt x="f2" y="f8"/>
                    <a:pt x="f9" y="f10"/>
                  </a:cubicBezTo>
                  <a:cubicBezTo>
                    <a:pt x="f11" y="f12"/>
                    <a:pt x="f8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4"/>
                  </a:ln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lnTo>
                    <a:pt x="f23" y="f24"/>
                  </a:lnTo>
                  <a:lnTo>
                    <a:pt x="f21" y="f24"/>
                  </a:lnTo>
                  <a:lnTo>
                    <a:pt x="f21" y="f15"/>
                  </a:lnTo>
                  <a:lnTo>
                    <a:pt x="f25" y="f15"/>
                  </a:lnTo>
                  <a:lnTo>
                    <a:pt x="f25" y="f6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oogle Shape;935;p43">
            <a:extLst>
              <a:ext uri="{FF2B5EF4-FFF2-40B4-BE49-F238E27FC236}">
                <a16:creationId xmlns:a16="http://schemas.microsoft.com/office/drawing/2014/main" id="{F5266BBC-F904-47DA-8F14-D20B9DB80A44}"/>
              </a:ext>
            </a:extLst>
          </p:cNvPr>
          <p:cNvGrpSpPr/>
          <p:nvPr/>
        </p:nvGrpSpPr>
        <p:grpSpPr>
          <a:xfrm>
            <a:off x="3644496" y="2962601"/>
            <a:ext cx="325114" cy="370770"/>
            <a:chOff x="3644496" y="2962601"/>
            <a:chExt cx="325114" cy="370770"/>
          </a:xfrm>
        </p:grpSpPr>
        <p:sp>
          <p:nvSpPr>
            <p:cNvPr id="26" name="Google Shape;936;p43">
              <a:extLst>
                <a:ext uri="{FF2B5EF4-FFF2-40B4-BE49-F238E27FC236}">
                  <a16:creationId xmlns:a16="http://schemas.microsoft.com/office/drawing/2014/main" id="{D01996AD-01BE-456A-A250-C9AE73406015}"/>
                </a:ext>
              </a:extLst>
            </p:cNvPr>
            <p:cNvSpPr/>
            <p:nvPr/>
          </p:nvSpPr>
          <p:spPr>
            <a:xfrm>
              <a:off x="3644496" y="3126662"/>
              <a:ext cx="325114" cy="2067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03"/>
                <a:gd name="f4" fmla="val 6360"/>
                <a:gd name="f5" fmla="val 8312"/>
                <a:gd name="f6" fmla="val 1858"/>
                <a:gd name="f7" fmla="val 8407"/>
                <a:gd name="f8" fmla="val 2025"/>
                <a:gd name="f9" fmla="val 8383"/>
                <a:gd name="f10" fmla="val 2239"/>
                <a:gd name="f11" fmla="val 8288"/>
                <a:gd name="f12" fmla="val 2787"/>
                <a:gd name="f13" fmla="val 8002"/>
                <a:gd name="f14" fmla="val 3359"/>
                <a:gd name="f15" fmla="val 7621"/>
                <a:gd name="f16" fmla="val 4216"/>
                <a:gd name="f17" fmla="val 7002"/>
                <a:gd name="f18" fmla="val 4764"/>
                <a:gd name="f19" fmla="val 6192"/>
                <a:gd name="f20" fmla="val 5026"/>
                <a:gd name="f21" fmla="val 4645"/>
                <a:gd name="f22" fmla="val 3811"/>
                <a:gd name="f23" fmla="val 3025"/>
                <a:gd name="f24" fmla="val 2406"/>
                <a:gd name="f25" fmla="val 2001"/>
                <a:gd name="f26" fmla="val 3382"/>
                <a:gd name="f27" fmla="val 1715"/>
                <a:gd name="f28" fmla="val 1620"/>
                <a:gd name="f29" fmla="val 1596"/>
                <a:gd name="f30" fmla="val 1692"/>
                <a:gd name="f31" fmla="val 1"/>
                <a:gd name="f32" fmla="val 1072"/>
                <a:gd name="f33" fmla="val 1144"/>
                <a:gd name="f34" fmla="val 3049"/>
                <a:gd name="f35" fmla="val 1239"/>
                <a:gd name="f36" fmla="val 1406"/>
                <a:gd name="f37" fmla="val 3668"/>
                <a:gd name="f38" fmla="val 1906"/>
                <a:gd name="f39" fmla="val 4740"/>
                <a:gd name="f40" fmla="val 2739"/>
                <a:gd name="f41" fmla="val 5431"/>
                <a:gd name="f42" fmla="val 3835"/>
                <a:gd name="f43" fmla="val 5716"/>
                <a:gd name="f44" fmla="val 6359"/>
                <a:gd name="f45" fmla="val 7264"/>
                <a:gd name="f46" fmla="val 8098"/>
                <a:gd name="f47" fmla="val 8622"/>
                <a:gd name="f48" fmla="val 8764"/>
                <a:gd name="f49" fmla="val 8860"/>
                <a:gd name="f50" fmla="val 8931"/>
                <a:gd name="f51" fmla="*/ f0 1 10003"/>
                <a:gd name="f52" fmla="*/ f1 1 6360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10003"/>
                <a:gd name="f59" fmla="*/ f56 1 6360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10003" h="6360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lnTo>
                    <a:pt x="f19" y="f21"/>
                  </a:lnTo>
                  <a:lnTo>
                    <a:pt x="f22" y="f21"/>
                  </a:lnTo>
                  <a:lnTo>
                    <a:pt x="f22" y="f20"/>
                  </a:lnTo>
                  <a:cubicBezTo>
                    <a:pt x="f23" y="f18"/>
                    <a:pt x="f24" y="f16"/>
                    <a:pt x="f25" y="f26"/>
                  </a:cubicBezTo>
                  <a:cubicBezTo>
                    <a:pt x="f27" y="f12"/>
                    <a:pt x="f28" y="f10"/>
                    <a:pt x="f29" y="f8"/>
                  </a:cubicBezTo>
                  <a:lnTo>
                    <a:pt x="f30" y="f6"/>
                  </a:lnTo>
                  <a:close/>
                  <a:moveTo>
                    <a:pt x="f31" y="f31"/>
                  </a:moveTo>
                  <a:lnTo>
                    <a:pt x="f31" y="f12"/>
                  </a:lnTo>
                  <a:lnTo>
                    <a:pt x="f32" y="f12"/>
                  </a:lnTo>
                  <a:cubicBezTo>
                    <a:pt x="f33" y="f34"/>
                    <a:pt x="f35" y="f14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lnTo>
                    <a:pt x="f42" y="f44"/>
                  </a:lnTo>
                  <a:lnTo>
                    <a:pt x="f19" y="f44"/>
                  </a:lnTo>
                  <a:lnTo>
                    <a:pt x="f19" y="f43"/>
                  </a:lnTo>
                  <a:cubicBezTo>
                    <a:pt x="f45" y="f41"/>
                    <a:pt x="f46" y="f39"/>
                    <a:pt x="f47" y="f37"/>
                  </a:cubicBezTo>
                  <a:cubicBezTo>
                    <a:pt x="f48" y="f14"/>
                    <a:pt x="f49" y="f34"/>
                    <a:pt x="f50" y="f12"/>
                  </a:cubicBezTo>
                  <a:lnTo>
                    <a:pt x="f3" y="f12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937;p43">
              <a:extLst>
                <a:ext uri="{FF2B5EF4-FFF2-40B4-BE49-F238E27FC236}">
                  <a16:creationId xmlns:a16="http://schemas.microsoft.com/office/drawing/2014/main" id="{B40D3C1B-8CE9-4161-8EDE-06D6DCAD6970}"/>
                </a:ext>
              </a:extLst>
            </p:cNvPr>
            <p:cNvSpPr/>
            <p:nvPr/>
          </p:nvSpPr>
          <p:spPr>
            <a:xfrm>
              <a:off x="3659968" y="2962601"/>
              <a:ext cx="294171" cy="142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51"/>
                <a:gd name="f4" fmla="val 4383"/>
                <a:gd name="f5" fmla="val 4526"/>
                <a:gd name="f6" fmla="val 2191"/>
                <a:gd name="f7" fmla="val 4788"/>
                <a:gd name="f8" fmla="val 2739"/>
                <a:gd name="f9" fmla="val 5383"/>
                <a:gd name="f10" fmla="val 2834"/>
                <a:gd name="f11" fmla="val 4954"/>
                <a:gd name="f12" fmla="val 3239"/>
                <a:gd name="f13" fmla="val 5050"/>
                <a:gd name="f14" fmla="val 3834"/>
                <a:gd name="f15" fmla="val 3572"/>
                <a:gd name="f16" fmla="val 3978"/>
                <a:gd name="f17" fmla="val 4073"/>
                <a:gd name="f18" fmla="val 3645"/>
                <a:gd name="f19" fmla="val 4240"/>
                <a:gd name="f20" fmla="val 3144"/>
                <a:gd name="f21" fmla="val 2049"/>
                <a:gd name="f22" fmla="val 405"/>
                <a:gd name="f23" fmla="val 1263"/>
                <a:gd name="f24" fmla="val 1239"/>
                <a:gd name="f25" fmla="val 287"/>
                <a:gd name="f26" fmla="val 2263"/>
                <a:gd name="f27" fmla="val 49"/>
                <a:gd name="f28" fmla="val 3668"/>
                <a:gd name="f29" fmla="val 1"/>
                <a:gd name="f30" fmla="val 4382"/>
                <a:gd name="f31" fmla="val 9050"/>
                <a:gd name="f32" fmla="val 8979"/>
                <a:gd name="f33" fmla="val 8765"/>
                <a:gd name="f34" fmla="val 7764"/>
                <a:gd name="f35" fmla="val 6979"/>
                <a:gd name="f36" fmla="val 5883"/>
                <a:gd name="f37" fmla="*/ f0 1 9051"/>
                <a:gd name="f38" fmla="*/ f1 1 4383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9051"/>
                <a:gd name="f45" fmla="*/ f42 1 4383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9051" h="4383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5" y="f15"/>
                  </a:lnTo>
                  <a:lnTo>
                    <a:pt x="f16" y="f14"/>
                  </a:lnTo>
                  <a:lnTo>
                    <a:pt x="f17" y="f12"/>
                  </a:lnTo>
                  <a:lnTo>
                    <a:pt x="f18" y="f10"/>
                  </a:lnTo>
                  <a:lnTo>
                    <a:pt x="f19" y="f8"/>
                  </a:lnTo>
                  <a:lnTo>
                    <a:pt x="f5" y="f6"/>
                  </a:lnTo>
                  <a:close/>
                  <a:moveTo>
                    <a:pt x="f5" y="f2"/>
                  </a:moveTo>
                  <a:cubicBezTo>
                    <a:pt x="f20" y="f2"/>
                    <a:pt x="f21" y="f22"/>
                    <a:pt x="f23" y="f24"/>
                  </a:cubicBezTo>
                  <a:cubicBezTo>
                    <a:pt x="f25" y="f26"/>
                    <a:pt x="f27" y="f28"/>
                    <a:pt x="f29" y="f30"/>
                  </a:cubicBezTo>
                  <a:lnTo>
                    <a:pt x="f31" y="f30"/>
                  </a:lnTo>
                  <a:cubicBezTo>
                    <a:pt x="f32" y="f28"/>
                    <a:pt x="f33" y="f26"/>
                    <a:pt x="f34" y="f24"/>
                  </a:cubicBezTo>
                  <a:cubicBezTo>
                    <a:pt x="f35" y="f22"/>
                    <a:pt x="f36" y="f2"/>
                    <a:pt x="f5" y="f2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oogle Shape;938;p43">
            <a:extLst>
              <a:ext uri="{FF2B5EF4-FFF2-40B4-BE49-F238E27FC236}">
                <a16:creationId xmlns:a16="http://schemas.microsoft.com/office/drawing/2014/main" id="{3F685EBE-3B02-46EF-8CE3-3DBD8D83B6C4}"/>
              </a:ext>
            </a:extLst>
          </p:cNvPr>
          <p:cNvGrpSpPr/>
          <p:nvPr/>
        </p:nvGrpSpPr>
        <p:grpSpPr>
          <a:xfrm>
            <a:off x="711805" y="1703636"/>
            <a:ext cx="7727100" cy="365157"/>
            <a:chOff x="711805" y="1703636"/>
            <a:chExt cx="7727100" cy="365157"/>
          </a:xfrm>
        </p:grpSpPr>
        <p:sp>
          <p:nvSpPr>
            <p:cNvPr id="29" name="Google Shape;939;p43">
              <a:extLst>
                <a:ext uri="{FF2B5EF4-FFF2-40B4-BE49-F238E27FC236}">
                  <a16:creationId xmlns:a16="http://schemas.microsoft.com/office/drawing/2014/main" id="{462486D6-D962-44CC-BBCB-26DBB4A780C3}"/>
                </a:ext>
              </a:extLst>
            </p:cNvPr>
            <p:cNvSpPr/>
            <p:nvPr/>
          </p:nvSpPr>
          <p:spPr>
            <a:xfrm>
              <a:off x="7476472" y="1703636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940;p43">
              <a:extLst>
                <a:ext uri="{FF2B5EF4-FFF2-40B4-BE49-F238E27FC236}">
                  <a16:creationId xmlns:a16="http://schemas.microsoft.com/office/drawing/2014/main" id="{FBF63FF9-1D14-42D1-A8FD-5799722CCB10}"/>
                </a:ext>
              </a:extLst>
            </p:cNvPr>
            <p:cNvSpPr/>
            <p:nvPr/>
          </p:nvSpPr>
          <p:spPr>
            <a:xfrm>
              <a:off x="7476472" y="1854092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941;p43">
              <a:extLst>
                <a:ext uri="{FF2B5EF4-FFF2-40B4-BE49-F238E27FC236}">
                  <a16:creationId xmlns:a16="http://schemas.microsoft.com/office/drawing/2014/main" id="{0CEEBAA2-0323-44C1-9206-F26520971ED1}"/>
                </a:ext>
              </a:extLst>
            </p:cNvPr>
            <p:cNvSpPr/>
            <p:nvPr/>
          </p:nvSpPr>
          <p:spPr>
            <a:xfrm>
              <a:off x="7476472" y="2020339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942;p43">
              <a:extLst>
                <a:ext uri="{FF2B5EF4-FFF2-40B4-BE49-F238E27FC236}">
                  <a16:creationId xmlns:a16="http://schemas.microsoft.com/office/drawing/2014/main" id="{EC1062B8-599D-4416-AA93-97BB4F0465B8}"/>
                </a:ext>
              </a:extLst>
            </p:cNvPr>
            <p:cNvSpPr/>
            <p:nvPr/>
          </p:nvSpPr>
          <p:spPr>
            <a:xfrm>
              <a:off x="711805" y="1703636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943;p43">
              <a:extLst>
                <a:ext uri="{FF2B5EF4-FFF2-40B4-BE49-F238E27FC236}">
                  <a16:creationId xmlns:a16="http://schemas.microsoft.com/office/drawing/2014/main" id="{36021798-CE73-4E37-AB4E-8B2D88757B12}"/>
                </a:ext>
              </a:extLst>
            </p:cNvPr>
            <p:cNvSpPr/>
            <p:nvPr/>
          </p:nvSpPr>
          <p:spPr>
            <a:xfrm>
              <a:off x="943834" y="1854092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944;p43">
              <a:extLst>
                <a:ext uri="{FF2B5EF4-FFF2-40B4-BE49-F238E27FC236}">
                  <a16:creationId xmlns:a16="http://schemas.microsoft.com/office/drawing/2014/main" id="{32D7394B-34DF-4C89-B0AC-7381FD72531B}"/>
                </a:ext>
              </a:extLst>
            </p:cNvPr>
            <p:cNvSpPr/>
            <p:nvPr/>
          </p:nvSpPr>
          <p:spPr>
            <a:xfrm>
              <a:off x="1181423" y="2020339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35" name="Imagen 2">
            <a:extLst>
              <a:ext uri="{FF2B5EF4-FFF2-40B4-BE49-F238E27FC236}">
                <a16:creationId xmlns:a16="http://schemas.microsoft.com/office/drawing/2014/main" id="{D12132E6-0B1D-4E85-AD90-F71F49F3D2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102732"/>
            <a:ext cx="9144000" cy="113601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55C1D91-CF96-4AFC-83DE-0509420E3FB6}"/>
              </a:ext>
            </a:extLst>
          </p:cNvPr>
          <p:cNvGrpSpPr/>
          <p:nvPr/>
        </p:nvGrpSpPr>
        <p:grpSpPr>
          <a:xfrm>
            <a:off x="4572000" y="2304909"/>
            <a:ext cx="1857887" cy="804362"/>
            <a:chOff x="4572000" y="2304909"/>
            <a:chExt cx="1857887" cy="804362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27AABF3F-3BA8-4197-A85B-0FF3EC4D71A6}"/>
                </a:ext>
              </a:extLst>
            </p:cNvPr>
            <p:cNvSpPr txBox="1"/>
            <p:nvPr/>
          </p:nvSpPr>
          <p:spPr>
            <a:xfrm>
              <a:off x="4572000" y="2304909"/>
              <a:ext cx="1857887" cy="230832"/>
            </a:xfrm>
            <a:prstGeom prst="rect">
              <a:avLst/>
            </a:prstGeom>
            <a:solidFill>
              <a:srgbClr val="FFC000"/>
            </a:solidFill>
            <a:ln cap="flat">
              <a:noFill/>
            </a:ln>
          </p:spPr>
          <p:txBody>
            <a:bodyPr vert="horz" wrap="square" lIns="91440" tIns="45720" rIns="91440" bIns="45720" anchor="ctr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FFFFFF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9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F9095CB-6C63-428C-9486-69AAD69107A6}"/>
                </a:ext>
              </a:extLst>
            </p:cNvPr>
            <p:cNvSpPr txBox="1"/>
            <p:nvPr/>
          </p:nvSpPr>
          <p:spPr>
            <a:xfrm>
              <a:off x="4572000" y="2601440"/>
              <a:ext cx="1857887" cy="507831"/>
            </a:xfrm>
            <a:prstGeom prst="rect">
              <a:avLst/>
            </a:prstGeom>
            <a:solidFill>
              <a:srgbClr val="FFC000"/>
            </a:solidFill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FFFFFF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AD30EB3-35D0-4E4A-8E84-36E7E24FA73D}"/>
              </a:ext>
            </a:extLst>
          </p:cNvPr>
          <p:cNvGrpSpPr/>
          <p:nvPr/>
        </p:nvGrpSpPr>
        <p:grpSpPr>
          <a:xfrm>
            <a:off x="6612675" y="2304909"/>
            <a:ext cx="2018373" cy="804362"/>
            <a:chOff x="6612675" y="2304909"/>
            <a:chExt cx="2018373" cy="804362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91A0C55-ABC8-4154-9399-4591E7D50578}"/>
                </a:ext>
              </a:extLst>
            </p:cNvPr>
            <p:cNvSpPr txBox="1"/>
            <p:nvPr/>
          </p:nvSpPr>
          <p:spPr>
            <a:xfrm>
              <a:off x="6612675" y="2304909"/>
              <a:ext cx="2018373" cy="230832"/>
            </a:xfrm>
            <a:prstGeom prst="rect">
              <a:avLst/>
            </a:prstGeom>
            <a:solidFill>
              <a:srgbClr val="FFC000"/>
            </a:solidFill>
            <a:ln cap="flat">
              <a:noFill/>
            </a:ln>
          </p:spPr>
          <p:txBody>
            <a:bodyPr vert="horz" wrap="square" lIns="91440" tIns="45720" rIns="91440" bIns="45720" anchor="ctr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FFFFFF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محتوا در اینجا</a:t>
              </a:r>
              <a:endParaRPr lang="en-US" sz="900" b="1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603BFC4-AACA-41E4-887E-6647BC49FDE0}"/>
                </a:ext>
              </a:extLst>
            </p:cNvPr>
            <p:cNvSpPr txBox="1"/>
            <p:nvPr/>
          </p:nvSpPr>
          <p:spPr>
            <a:xfrm>
              <a:off x="6612675" y="2601440"/>
              <a:ext cx="2018373" cy="507831"/>
            </a:xfrm>
            <a:prstGeom prst="rect">
              <a:avLst/>
            </a:prstGeom>
            <a:solidFill>
              <a:srgbClr val="FFC000"/>
            </a:solidFill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FFFFFF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900" b="0" i="0" u="none" strike="noStrike" kern="0" cap="none" spc="0" baseline="0" dirty="0">
                <a:solidFill>
                  <a:srgbClr val="FFFFF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326B5E4A-3783-4744-9AB1-3870861700B1}"/>
              </a:ext>
            </a:extLst>
          </p:cNvPr>
          <p:cNvSpPr txBox="1"/>
          <p:nvPr/>
        </p:nvSpPr>
        <p:spPr>
          <a:xfrm>
            <a:off x="342095" y="2648623"/>
            <a:ext cx="3910879" cy="57708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4EEB1DF-CCB8-4331-B16B-0A7E231CCCB4}"/>
              </a:ext>
            </a:extLst>
          </p:cNvPr>
          <p:cNvSpPr txBox="1"/>
          <p:nvPr/>
        </p:nvSpPr>
        <p:spPr>
          <a:xfrm>
            <a:off x="370240" y="2103614"/>
            <a:ext cx="3910879" cy="32316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27002" tIns="0" rIns="27002" bIns="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00" b="1" i="0" u="none" strike="noStrike" kern="0" cap="none" spc="0" baseline="0" dirty="0">
                <a:solidFill>
                  <a:srgbClr val="FFC000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ما کیفیت ایجاد می کنیم ارائه حرفه ای</a:t>
            </a:r>
            <a:endParaRPr lang="en-US" sz="2100" b="1" i="0" u="none" strike="noStrike" kern="0" cap="none" spc="0" baseline="0" dirty="0">
              <a:solidFill>
                <a:srgbClr val="FFC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33DAD51-A70C-4BF3-AF47-3836EAD8E9D8}"/>
              </a:ext>
            </a:extLst>
          </p:cNvPr>
          <p:cNvGrpSpPr/>
          <p:nvPr/>
        </p:nvGrpSpPr>
        <p:grpSpPr>
          <a:xfrm>
            <a:off x="342095" y="283281"/>
            <a:ext cx="8443560" cy="1419615"/>
            <a:chOff x="342095" y="283281"/>
            <a:chExt cx="8443560" cy="141961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341851D-DE29-4F06-A15D-D4E1EC24E33A}"/>
                </a:ext>
              </a:extLst>
            </p:cNvPr>
            <p:cNvSpPr txBox="1"/>
            <p:nvPr/>
          </p:nvSpPr>
          <p:spPr>
            <a:xfrm>
              <a:off x="2035362" y="424921"/>
              <a:ext cx="6750292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4500" b="1" i="0" u="none" strike="noStrike" kern="0" cap="none" spc="0" baseline="0" dirty="0">
                  <a:solidFill>
                    <a:srgbClr val="585C4C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عالی</a:t>
              </a:r>
              <a:endParaRPr lang="en-US" sz="4500" b="1" i="0" u="none" strike="noStrike" kern="0" cap="none" spc="0" baseline="0" dirty="0">
                <a:solidFill>
                  <a:srgbClr val="585C4C"/>
                </a:solidFill>
                <a:uFillTx/>
                <a:latin typeface="Arial Black" panose="020B0A04020102020204" pitchFamily="34" charset="0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7AE75A7-E5DE-4364-91FE-03E4C5C3E1E4}"/>
                </a:ext>
              </a:extLst>
            </p:cNvPr>
            <p:cNvSpPr txBox="1"/>
            <p:nvPr/>
          </p:nvSpPr>
          <p:spPr>
            <a:xfrm>
              <a:off x="2131868" y="946897"/>
              <a:ext cx="6653787" cy="64633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3600" b="0" i="0" u="none" strike="noStrike" kern="0" cap="none" spc="0" baseline="0" dirty="0">
                  <a:solidFill>
                    <a:srgbClr val="585C4C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</a:t>
              </a:r>
              <a:endParaRPr lang="en-US" sz="360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AD4E807-B811-4F7C-9DB3-C92E94048D46}"/>
                </a:ext>
              </a:extLst>
            </p:cNvPr>
            <p:cNvSpPr txBox="1"/>
            <p:nvPr/>
          </p:nvSpPr>
          <p:spPr>
            <a:xfrm>
              <a:off x="342095" y="283281"/>
              <a:ext cx="1799429" cy="1419615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8625" b="1" i="0" u="none" strike="noStrike" kern="0" cap="none" spc="0" baseline="0">
                  <a:solidFill>
                    <a:srgbClr val="585C4C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A</a:t>
              </a:r>
            </a:p>
          </p:txBody>
        </p:sp>
      </p:grpSp>
      <p:sp>
        <p:nvSpPr>
          <p:cNvPr id="14" name="TextBox 7">
            <a:extLst>
              <a:ext uri="{FF2B5EF4-FFF2-40B4-BE49-F238E27FC236}">
                <a16:creationId xmlns:a16="http://schemas.microsoft.com/office/drawing/2014/main" id="{648C6335-3139-47BD-B17B-CB5A76F50F94}"/>
              </a:ext>
            </a:extLst>
          </p:cNvPr>
          <p:cNvSpPr txBox="1"/>
          <p:nvPr/>
        </p:nvSpPr>
        <p:spPr>
          <a:xfrm>
            <a:off x="375928" y="3292205"/>
            <a:ext cx="3910879" cy="4154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sz="1050" b="0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40">
            <a:extLst>
              <a:ext uri="{FF2B5EF4-FFF2-40B4-BE49-F238E27FC236}">
                <a16:creationId xmlns:a16="http://schemas.microsoft.com/office/drawing/2014/main" id="{51120F36-147E-42DD-B47C-56DCA0B54E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594421"/>
            <a:ext cx="9144000" cy="549078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Google Shape;949;p44">
            <a:extLst>
              <a:ext uri="{FF2B5EF4-FFF2-40B4-BE49-F238E27FC236}">
                <a16:creationId xmlns:a16="http://schemas.microsoft.com/office/drawing/2014/main" id="{FFDE2FEC-2878-49CE-99E7-C5DC5F45959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549078"/>
            <a:ext cx="5808899" cy="572697"/>
          </a:xfrm>
        </p:spPr>
        <p:txBody>
          <a:bodyPr/>
          <a:lstStyle/>
          <a:p>
            <a:pPr lvl="0" rtl="1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انواع کلاه ایمنی نظامی</a:t>
            </a:r>
            <a:endParaRPr lang="en-US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950;p44">
            <a:extLst>
              <a:ext uri="{FF2B5EF4-FFF2-40B4-BE49-F238E27FC236}">
                <a16:creationId xmlns:a16="http://schemas.microsoft.com/office/drawing/2014/main" id="{434F2C9B-0103-4BCD-84C0-1F267AE1A7D9}"/>
              </a:ext>
            </a:extLst>
          </p:cNvPr>
          <p:cNvSpPr/>
          <p:nvPr/>
        </p:nvSpPr>
        <p:spPr>
          <a:xfrm>
            <a:off x="8607183" y="368494"/>
            <a:ext cx="49898" cy="11201"/>
          </a:xfrm>
          <a:custGeom>
            <a:avLst/>
            <a:gdLst>
              <a:gd name="f0" fmla="val w"/>
              <a:gd name="f1" fmla="val h"/>
              <a:gd name="f2" fmla="val 0"/>
              <a:gd name="f3" fmla="val 2428"/>
              <a:gd name="f4" fmla="val 545"/>
              <a:gd name="f5" fmla="val 1"/>
              <a:gd name="f6" fmla="val 419"/>
              <a:gd name="f7" fmla="val 168"/>
              <a:gd name="f8" fmla="val 816"/>
              <a:gd name="f9" fmla="val 314"/>
              <a:gd name="f10" fmla="val 1151"/>
              <a:gd name="f11" fmla="val 356"/>
              <a:gd name="f12" fmla="val 1569"/>
              <a:gd name="f13" fmla="val 440"/>
              <a:gd name="f14" fmla="val 1988"/>
              <a:gd name="f15" fmla="val 503"/>
              <a:gd name="f16" fmla="val 2427"/>
              <a:gd name="f17" fmla="val 1674"/>
              <a:gd name="f18" fmla="val 294"/>
              <a:gd name="f19" fmla="val 858"/>
              <a:gd name="f20" fmla="val 105"/>
              <a:gd name="f21" fmla="*/ f0 1 2428"/>
              <a:gd name="f22" fmla="*/ f1 1 545"/>
              <a:gd name="f23" fmla="val f2"/>
              <a:gd name="f24" fmla="val f3"/>
              <a:gd name="f25" fmla="val f4"/>
              <a:gd name="f26" fmla="+- f25 0 f23"/>
              <a:gd name="f27" fmla="+- f24 0 f23"/>
              <a:gd name="f28" fmla="*/ f27 1 2428"/>
              <a:gd name="f29" fmla="*/ f26 1 545"/>
              <a:gd name="f30" fmla="*/ f23 1 f28"/>
              <a:gd name="f31" fmla="*/ f24 1 f28"/>
              <a:gd name="f32" fmla="*/ f23 1 f29"/>
              <a:gd name="f33" fmla="*/ f25 1 f29"/>
              <a:gd name="f34" fmla="*/ f30 f21 1"/>
              <a:gd name="f35" fmla="*/ f31 f21 1"/>
              <a:gd name="f36" fmla="*/ f33 f22 1"/>
              <a:gd name="f37" fmla="*/ f32 f2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37" r="f35" b="f36"/>
            <a:pathLst>
              <a:path w="2428" h="545">
                <a:moveTo>
                  <a:pt x="f2" y="f5"/>
                </a:moveTo>
                <a:lnTo>
                  <a:pt x="f2" y="f5"/>
                </a:lnTo>
                <a:cubicBezTo>
                  <a:pt x="f6" y="f7"/>
                  <a:pt x="f8" y="f9"/>
                  <a:pt x="f10" y="f11"/>
                </a:cubicBezTo>
                <a:cubicBezTo>
                  <a:pt x="f12" y="f13"/>
                  <a:pt x="f14" y="f15"/>
                  <a:pt x="f16" y="f4"/>
                </a:cubicBezTo>
                <a:cubicBezTo>
                  <a:pt x="f17" y="f18"/>
                  <a:pt x="f19" y="f20"/>
                  <a:pt x="f2" y="f5"/>
                </a:cubicBezTo>
                <a:close/>
              </a:path>
            </a:pathLst>
          </a:custGeom>
          <a:solidFill>
            <a:srgbClr val="757A65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5" name="Google Shape;951;p44">
            <a:extLst>
              <a:ext uri="{FF2B5EF4-FFF2-40B4-BE49-F238E27FC236}">
                <a16:creationId xmlns:a16="http://schemas.microsoft.com/office/drawing/2014/main" id="{4608DEDF-E804-421A-9DED-C4435F524348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67572" y="3195187"/>
            <a:ext cx="2713198" cy="407401"/>
          </a:xfrm>
          <a:solidFill>
            <a:srgbClr val="5F6454"/>
          </a:solidFill>
        </p:spPr>
        <p:txBody>
          <a:bodyPr anchor="ctr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عنوان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6" name="Google Shape;952;p44">
            <a:extLst>
              <a:ext uri="{FF2B5EF4-FFF2-40B4-BE49-F238E27FC236}">
                <a16:creationId xmlns:a16="http://schemas.microsoft.com/office/drawing/2014/main" id="{F9485454-723A-4A84-A67A-A13F2A21C26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321965" y="3602589"/>
            <a:ext cx="2111131" cy="612300"/>
          </a:xfrm>
        </p:spPr>
        <p:txBody>
          <a:bodyPr/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953;p44">
            <a:extLst>
              <a:ext uri="{FF2B5EF4-FFF2-40B4-BE49-F238E27FC236}">
                <a16:creationId xmlns:a16="http://schemas.microsoft.com/office/drawing/2014/main" id="{19AFE820-B165-4AFE-ABF3-39E7AB2EB02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61198" y="3195187"/>
            <a:ext cx="2713198" cy="407401"/>
          </a:xfrm>
          <a:solidFill>
            <a:srgbClr val="5F6454"/>
          </a:solidFill>
        </p:spPr>
        <p:txBody>
          <a:bodyPr anchor="ctr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عنوان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8" name="Google Shape;954;p44">
            <a:extLst>
              <a:ext uri="{FF2B5EF4-FFF2-40B4-BE49-F238E27FC236}">
                <a16:creationId xmlns:a16="http://schemas.microsoft.com/office/drawing/2014/main" id="{E9C42FB8-F973-475F-BC72-4C643B83F91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708772" y="3602589"/>
            <a:ext cx="2111130" cy="612300"/>
          </a:xfrm>
        </p:spPr>
        <p:txBody>
          <a:bodyPr/>
          <a:lstStyle/>
          <a:p>
            <a:pPr marL="0" lvl="0" indent="0" algn="r">
              <a:lnSpc>
                <a:spcPct val="115000"/>
              </a:lnSpc>
              <a:buNone/>
            </a:pPr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955;p44">
            <a:extLst>
              <a:ext uri="{FF2B5EF4-FFF2-40B4-BE49-F238E27FC236}">
                <a16:creationId xmlns:a16="http://schemas.microsoft.com/office/drawing/2014/main" id="{BFEC8D74-A754-4B8F-A1B0-98F7A1D896C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667572" y="1730593"/>
            <a:ext cx="2713198" cy="407401"/>
          </a:xfrm>
          <a:solidFill>
            <a:srgbClr val="5F6454"/>
          </a:solidFill>
        </p:spPr>
        <p:txBody>
          <a:bodyPr anchor="ctr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عنوان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10" name="Google Shape;956;p44">
            <a:extLst>
              <a:ext uri="{FF2B5EF4-FFF2-40B4-BE49-F238E27FC236}">
                <a16:creationId xmlns:a16="http://schemas.microsoft.com/office/drawing/2014/main" id="{FBAE13A4-CAF4-4E0F-8420-CDE9B2C4DEE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468955" y="2137986"/>
            <a:ext cx="1964141" cy="612300"/>
          </a:xfrm>
        </p:spPr>
        <p:txBody>
          <a:bodyPr/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957;p44">
            <a:extLst>
              <a:ext uri="{FF2B5EF4-FFF2-40B4-BE49-F238E27FC236}">
                <a16:creationId xmlns:a16="http://schemas.microsoft.com/office/drawing/2014/main" id="{F9379E29-EADB-4004-BA82-73DF2D87117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61198" y="1730593"/>
            <a:ext cx="2713198" cy="407401"/>
          </a:xfrm>
          <a:solidFill>
            <a:srgbClr val="5F6454"/>
          </a:solidFill>
        </p:spPr>
        <p:txBody>
          <a:bodyPr anchor="ctr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عنوان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12" name="Google Shape;958;p44">
            <a:extLst>
              <a:ext uri="{FF2B5EF4-FFF2-40B4-BE49-F238E27FC236}">
                <a16:creationId xmlns:a16="http://schemas.microsoft.com/office/drawing/2014/main" id="{02B93CDC-A9D3-476B-BE86-CDC3FF566C2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708772" y="2137986"/>
            <a:ext cx="1964140" cy="612300"/>
          </a:xfrm>
        </p:spPr>
        <p:txBody>
          <a:bodyPr/>
          <a:lstStyle/>
          <a:p>
            <a:pPr marL="0" lvl="0" indent="0" algn="r">
              <a:lnSpc>
                <a:spcPct val="115000"/>
              </a:lnSpc>
              <a:buNone/>
            </a:pPr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oogle Shape;959;p44">
            <a:extLst>
              <a:ext uri="{FF2B5EF4-FFF2-40B4-BE49-F238E27FC236}">
                <a16:creationId xmlns:a16="http://schemas.microsoft.com/office/drawing/2014/main" id="{1C9EE538-CDA3-43D2-82FC-AFE80DDECD2E}"/>
              </a:ext>
            </a:extLst>
          </p:cNvPr>
          <p:cNvGrpSpPr/>
          <p:nvPr/>
        </p:nvGrpSpPr>
        <p:grpSpPr>
          <a:xfrm>
            <a:off x="4837395" y="3694038"/>
            <a:ext cx="630606" cy="476896"/>
            <a:chOff x="4837395" y="3694038"/>
            <a:chExt cx="630606" cy="476896"/>
          </a:xfrm>
        </p:grpSpPr>
        <p:sp>
          <p:nvSpPr>
            <p:cNvPr id="14" name="Google Shape;960;p44">
              <a:extLst>
                <a:ext uri="{FF2B5EF4-FFF2-40B4-BE49-F238E27FC236}">
                  <a16:creationId xmlns:a16="http://schemas.microsoft.com/office/drawing/2014/main" id="{F103EB64-2B4E-4D84-9993-B2C5FDA0C77A}"/>
                </a:ext>
              </a:extLst>
            </p:cNvPr>
            <p:cNvSpPr/>
            <p:nvPr/>
          </p:nvSpPr>
          <p:spPr>
            <a:xfrm>
              <a:off x="4837395" y="3703429"/>
              <a:ext cx="228691" cy="450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48"/>
                <a:gd name="f4" fmla="val 35131"/>
                <a:gd name="f5" fmla="val 12408"/>
                <a:gd name="f6" fmla="val 1297"/>
                <a:gd name="f7" fmla="val 7930"/>
                <a:gd name="f8" fmla="val 4206"/>
                <a:gd name="f9" fmla="val 4896"/>
                <a:gd name="f10" fmla="val 8516"/>
                <a:gd name="f11" fmla="val 942"/>
                <a:gd name="f12" fmla="val 14124"/>
                <a:gd name="f13" fmla="val 21426"/>
                <a:gd name="f14" fmla="val 2343"/>
                <a:gd name="f15" fmla="val 28017"/>
                <a:gd name="f16" fmla="val 3683"/>
                <a:gd name="f17" fmla="val 31699"/>
                <a:gd name="f18" fmla="val 5566"/>
                <a:gd name="f19" fmla="val 33896"/>
                <a:gd name="f20" fmla="val 7030"/>
                <a:gd name="f21" fmla="val 29774"/>
                <a:gd name="f22" fmla="val 23958"/>
                <a:gd name="f23" fmla="val 20045"/>
                <a:gd name="f24" fmla="val 19752"/>
                <a:gd name="f25" fmla="val 18099"/>
                <a:gd name="f26" fmla="val 7323"/>
                <a:gd name="f27" fmla="val 16885"/>
                <a:gd name="f28" fmla="val 7742"/>
                <a:gd name="f29" fmla="val 15965"/>
                <a:gd name="f30" fmla="val 8913"/>
                <a:gd name="f31" fmla="val 13391"/>
                <a:gd name="f32" fmla="val 11131"/>
                <a:gd name="f33" fmla="val 13224"/>
                <a:gd name="f34" fmla="val 11152"/>
                <a:gd name="f35" fmla="val 3076"/>
                <a:gd name="f36" fmla="val 1779"/>
                <a:gd name="f37" fmla="*/ f0 1 17848"/>
                <a:gd name="f38" fmla="*/ f1 1 3513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7848"/>
                <a:gd name="f45" fmla="*/ f42 1 3513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7848" h="35131">
                  <a:moveTo>
                    <a:pt x="f3" y="f2"/>
                  </a:moveTo>
                  <a:cubicBezTo>
                    <a:pt x="f5" y="f6"/>
                    <a:pt x="f7" y="f8"/>
                    <a:pt x="f9" y="f10"/>
                  </a:cubicBezTo>
                  <a:cubicBezTo>
                    <a:pt x="f11" y="f12"/>
                    <a:pt x="f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0" y="f24"/>
                  </a:lnTo>
                  <a:cubicBezTo>
                    <a:pt x="f20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lnTo>
                    <a:pt x="f3" y="f33"/>
                  </a:lnTo>
                  <a:lnTo>
                    <a:pt x="f3" y="f35"/>
                  </a:lnTo>
                  <a:lnTo>
                    <a:pt x="f3" y="f36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961;p44">
              <a:extLst>
                <a:ext uri="{FF2B5EF4-FFF2-40B4-BE49-F238E27FC236}">
                  <a16:creationId xmlns:a16="http://schemas.microsoft.com/office/drawing/2014/main" id="{6BEE686E-2EF0-493B-A430-A6BEA46355DA}"/>
                </a:ext>
              </a:extLst>
            </p:cNvPr>
            <p:cNvSpPr/>
            <p:nvPr/>
          </p:nvSpPr>
          <p:spPr>
            <a:xfrm>
              <a:off x="5121600" y="3694038"/>
              <a:ext cx="61941" cy="1788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34"/>
                <a:gd name="f4" fmla="val 13957"/>
                <a:gd name="f5" fmla="val 2343"/>
                <a:gd name="f6" fmla="val 1"/>
                <a:gd name="f7" fmla="val 1548"/>
                <a:gd name="f8" fmla="val 774"/>
                <a:gd name="f9" fmla="val 22"/>
                <a:gd name="f10" fmla="val 85"/>
                <a:gd name="f11" fmla="val 1235"/>
                <a:gd name="f12" fmla="val 2449"/>
                <a:gd name="f13" fmla="val 4833"/>
                <a:gd name="f14" fmla="val 4059"/>
                <a:gd name="f15" fmla="val 3285"/>
                <a:gd name="f16" fmla="val 2490"/>
                <a:gd name="f17" fmla="*/ f0 1 4834"/>
                <a:gd name="f18" fmla="*/ f1 1 1395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34"/>
                <a:gd name="f25" fmla="*/ f22 1 1395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34" h="13957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2" y="f11"/>
                  </a:lnTo>
                  <a:lnTo>
                    <a:pt x="f2" y="f12"/>
                  </a:lnTo>
                  <a:lnTo>
                    <a:pt x="f2" y="f4"/>
                  </a:lnTo>
                  <a:lnTo>
                    <a:pt x="f13" y="f4"/>
                  </a:lnTo>
                  <a:lnTo>
                    <a:pt x="f13" y="f12"/>
                  </a:lnTo>
                  <a:lnTo>
                    <a:pt x="f13" y="f11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962;p44">
              <a:extLst>
                <a:ext uri="{FF2B5EF4-FFF2-40B4-BE49-F238E27FC236}">
                  <a16:creationId xmlns:a16="http://schemas.microsoft.com/office/drawing/2014/main" id="{EEA44805-3871-412D-AFB8-20200536DDFF}"/>
                </a:ext>
              </a:extLst>
            </p:cNvPr>
            <p:cNvSpPr/>
            <p:nvPr/>
          </p:nvSpPr>
          <p:spPr>
            <a:xfrm>
              <a:off x="4942496" y="3888696"/>
              <a:ext cx="420669" cy="2822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830"/>
                <a:gd name="f4" fmla="val 22027"/>
                <a:gd name="f5" fmla="val 2992"/>
                <a:gd name="f6" fmla="val 2783"/>
                <a:gd name="f7" fmla="val 21"/>
                <a:gd name="f8" fmla="val 356"/>
                <a:gd name="f9" fmla="val 5294"/>
                <a:gd name="f10" fmla="val 16509"/>
                <a:gd name="f11" fmla="val 19899"/>
                <a:gd name="f12" fmla="val 20254"/>
                <a:gd name="f13" fmla="val 20631"/>
                <a:gd name="f14" fmla="val 20966"/>
                <a:gd name="f15" fmla="val 42"/>
                <a:gd name="f16" fmla="val 21594"/>
                <a:gd name="f17" fmla="val 126"/>
                <a:gd name="f18" fmla="val 21970"/>
                <a:gd name="f19" fmla="val 837"/>
                <a:gd name="f20" fmla="val 22012"/>
                <a:gd name="f21" fmla="val 855"/>
                <a:gd name="f22" fmla="val 22013"/>
                <a:gd name="f23" fmla="val 874"/>
                <a:gd name="f24" fmla="val 892"/>
                <a:gd name="f25" fmla="val 1314"/>
                <a:gd name="f26" fmla="val 1737"/>
                <a:gd name="f27" fmla="val 21784"/>
                <a:gd name="f28" fmla="val 21342"/>
                <a:gd name="f29" fmla="val 1820"/>
                <a:gd name="f30" fmla="val 18936"/>
                <a:gd name="f31" fmla="val 1883"/>
                <a:gd name="f32" fmla="val 12262"/>
                <a:gd name="f33" fmla="val 8872"/>
                <a:gd name="f34" fmla="val 7303"/>
                <a:gd name="f35" fmla="val 5754"/>
                <a:gd name="f36" fmla="val 4206"/>
                <a:gd name="f37" fmla="val 2407"/>
                <a:gd name="f38" fmla="val 3536"/>
                <a:gd name="f39" fmla="val 1946"/>
                <a:gd name="f40" fmla="val 3829"/>
                <a:gd name="f41" fmla="val 1863"/>
                <a:gd name="f42" fmla="val 28958"/>
                <a:gd name="f43" fmla="val 29251"/>
                <a:gd name="f44" fmla="val 30904"/>
                <a:gd name="f45" fmla="val 2386"/>
                <a:gd name="f46" fmla="val 13015"/>
                <a:gd name="f47" fmla="val 14438"/>
                <a:gd name="f48" fmla="val 15840"/>
                <a:gd name="f49" fmla="val 30883"/>
                <a:gd name="f50" fmla="val 17262"/>
                <a:gd name="f51" fmla="val 30862"/>
                <a:gd name="f52" fmla="val 18476"/>
                <a:gd name="f53" fmla="val 20233"/>
                <a:gd name="f54" fmla="val 21280"/>
                <a:gd name="f55" fmla="val 21803"/>
                <a:gd name="f56" fmla="val 31243"/>
                <a:gd name="f57" fmla="val 22026"/>
                <a:gd name="f58" fmla="val 31632"/>
                <a:gd name="f59" fmla="val 32052"/>
                <a:gd name="f60" fmla="val 32530"/>
                <a:gd name="f61" fmla="val 21766"/>
                <a:gd name="f62" fmla="val 32704"/>
                <a:gd name="f63" fmla="val 32746"/>
                <a:gd name="f64" fmla="val 21259"/>
                <a:gd name="f65" fmla="val 32766"/>
                <a:gd name="f66" fmla="val 21175"/>
                <a:gd name="f67" fmla="val 21091"/>
                <a:gd name="f68" fmla="val 32829"/>
                <a:gd name="f69" fmla="val 20422"/>
                <a:gd name="f70" fmla="val 19710"/>
                <a:gd name="f71" fmla="val 19062"/>
                <a:gd name="f72" fmla="val 11885"/>
                <a:gd name="f73" fmla="val 29984"/>
                <a:gd name="f74" fmla="val 29795"/>
                <a:gd name="f75" fmla="*/ f0 1 32830"/>
                <a:gd name="f76" fmla="*/ f1 1 2202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32830"/>
                <a:gd name="f83" fmla="*/ f80 1 2202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32830" h="22027">
                  <a:moveTo>
                    <a:pt x="f5" y="f2"/>
                  </a:moveTo>
                  <a:cubicBezTo>
                    <a:pt x="f6" y="f7"/>
                    <a:pt x="f7" y="f8"/>
                    <a:pt x="f7" y="f9"/>
                  </a:cubicBezTo>
                  <a:lnTo>
                    <a:pt x="f7" y="f10"/>
                  </a:lnTo>
                  <a:lnTo>
                    <a:pt x="f7" y="f11"/>
                  </a:lnTo>
                  <a:cubicBezTo>
                    <a:pt x="f7" y="f12"/>
                    <a:pt x="f2" y="f13"/>
                    <a:pt x="f7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2"/>
                    <a:pt x="f24" y="f22"/>
                  </a:cubicBezTo>
                  <a:cubicBezTo>
                    <a:pt x="f25" y="f22"/>
                    <a:pt x="f26" y="f27"/>
                    <a:pt x="f26" y="f28"/>
                  </a:cubicBezTo>
                  <a:cubicBezTo>
                    <a:pt x="f29" y="f30"/>
                    <a:pt x="f31" y="f32"/>
                    <a:pt x="f31" y="f33"/>
                  </a:cubicBezTo>
                  <a:cubicBezTo>
                    <a:pt x="f31" y="f34"/>
                    <a:pt x="f31" y="f35"/>
                    <a:pt x="f31" y="f36"/>
                  </a:cubicBezTo>
                  <a:cubicBezTo>
                    <a:pt x="f31" y="f37"/>
                    <a:pt x="f38" y="f39"/>
                    <a:pt x="f40" y="f41"/>
                  </a:cubicBezTo>
                  <a:lnTo>
                    <a:pt x="f42" y="f41"/>
                  </a:lnTo>
                  <a:cubicBezTo>
                    <a:pt x="f43" y="f39"/>
                    <a:pt x="f44" y="f45"/>
                    <a:pt x="f44" y="f36"/>
                  </a:cubicBezTo>
                  <a:lnTo>
                    <a:pt x="f44" y="f46"/>
                  </a:lnTo>
                  <a:cubicBezTo>
                    <a:pt x="f44" y="f47"/>
                    <a:pt x="f44" y="f48"/>
                    <a:pt x="f49" y="f50"/>
                  </a:cubicBezTo>
                  <a:cubicBezTo>
                    <a:pt x="f51" y="f52"/>
                    <a:pt x="f44" y="f53"/>
                    <a:pt x="f44" y="f54"/>
                  </a:cubicBezTo>
                  <a:cubicBezTo>
                    <a:pt x="f44" y="f55"/>
                    <a:pt x="f56" y="f57"/>
                    <a:pt x="f58" y="f57"/>
                  </a:cubicBezTo>
                  <a:cubicBezTo>
                    <a:pt x="f59" y="f57"/>
                    <a:pt x="f60" y="f61"/>
                    <a:pt x="f62" y="f28"/>
                  </a:cubicBezTo>
                  <a:cubicBezTo>
                    <a:pt x="f63" y="f64"/>
                    <a:pt x="f65" y="f66"/>
                    <a:pt x="f65" y="f67"/>
                  </a:cubicBezTo>
                  <a:cubicBezTo>
                    <a:pt x="f68" y="f69"/>
                    <a:pt x="f65" y="f70"/>
                    <a:pt x="f65" y="f71"/>
                  </a:cubicBezTo>
                  <a:lnTo>
                    <a:pt x="f65" y="f72"/>
                  </a:lnTo>
                  <a:lnTo>
                    <a:pt x="f65" y="f9"/>
                  </a:lnTo>
                  <a:cubicBezTo>
                    <a:pt x="f65" y="f8"/>
                    <a:pt x="f73" y="f7"/>
                    <a:pt x="f74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963;p44">
              <a:extLst>
                <a:ext uri="{FF2B5EF4-FFF2-40B4-BE49-F238E27FC236}">
                  <a16:creationId xmlns:a16="http://schemas.microsoft.com/office/drawing/2014/main" id="{A320D9E4-A196-4DA9-9147-C0FBC10724EA}"/>
                </a:ext>
              </a:extLst>
            </p:cNvPr>
            <p:cNvSpPr/>
            <p:nvPr/>
          </p:nvSpPr>
          <p:spPr>
            <a:xfrm>
              <a:off x="5239027" y="3703429"/>
              <a:ext cx="228974" cy="450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870"/>
                <a:gd name="f4" fmla="val 35131"/>
                <a:gd name="f5" fmla="val 2248"/>
                <a:gd name="f6" fmla="val 2303"/>
                <a:gd name="f7" fmla="val 2300"/>
                <a:gd name="f8" fmla="val 2353"/>
                <a:gd name="f9" fmla="val 2309"/>
                <a:gd name="f10" fmla="val 2407"/>
                <a:gd name="f11" fmla="val 2323"/>
                <a:gd name="f12" fmla="val 8642"/>
                <a:gd name="f13" fmla="val 3829"/>
                <a:gd name="f14" fmla="val 13768"/>
                <a:gd name="f15" fmla="val 9458"/>
                <a:gd name="f16" fmla="val 14898"/>
                <a:gd name="f17" fmla="val 15986"/>
                <a:gd name="f18" fmla="val 14961"/>
                <a:gd name="f19" fmla="val 16321"/>
                <a:gd name="f20" fmla="val 14731"/>
                <a:gd name="f21" fmla="val 16613"/>
                <a:gd name="f22" fmla="val 14417"/>
                <a:gd name="f23" fmla="val 16676"/>
                <a:gd name="f24" fmla="val 14312"/>
                <a:gd name="f25" fmla="val 14040"/>
                <a:gd name="f26" fmla="val 13789"/>
                <a:gd name="f27" fmla="val 16467"/>
                <a:gd name="f28" fmla="val 13726"/>
                <a:gd name="f29" fmla="val 16195"/>
                <a:gd name="f30" fmla="val 12680"/>
                <a:gd name="f31" fmla="val 10106"/>
                <a:gd name="f32" fmla="val 7910"/>
                <a:gd name="f33" fmla="val 4875"/>
                <a:gd name="f34" fmla="val 2114"/>
                <a:gd name="f35" fmla="val 3453"/>
                <a:gd name="f36" fmla="val 1800"/>
                <a:gd name="f37" fmla="val 3390"/>
                <a:gd name="f38" fmla="val 1612"/>
                <a:gd name="f39" fmla="val 3055"/>
                <a:gd name="f40" fmla="val 1674"/>
                <a:gd name="f41" fmla="val 2741"/>
                <a:gd name="f42" fmla="val 1745"/>
                <a:gd name="f43" fmla="val 2478"/>
                <a:gd name="f44" fmla="val 1977"/>
                <a:gd name="f45" fmla="val 17869"/>
                <a:gd name="f46" fmla="val 14647"/>
                <a:gd name="f47" fmla="val 18120"/>
                <a:gd name="f48" fmla="val 18455"/>
                <a:gd name="f49" fmla="val 19752"/>
                <a:gd name="f50" fmla="val 20066"/>
                <a:gd name="f51" fmla="val 20338"/>
                <a:gd name="f52" fmla="val 13978"/>
                <a:gd name="f53" fmla="val 1"/>
                <a:gd name="f54" fmla="val 1779"/>
                <a:gd name="f55" fmla="val 3076"/>
                <a:gd name="f56" fmla="val 13224"/>
                <a:gd name="f57" fmla="val 6696"/>
                <a:gd name="f58" fmla="val 6738"/>
                <a:gd name="f59" fmla="val 8956"/>
                <a:gd name="f60" fmla="val 13391"/>
                <a:gd name="f61" fmla="val 10107"/>
                <a:gd name="f62" fmla="val 15965"/>
                <a:gd name="f63" fmla="val 10525"/>
                <a:gd name="f64" fmla="val 16885"/>
                <a:gd name="f65" fmla="val 10818"/>
                <a:gd name="f66" fmla="val 18099"/>
                <a:gd name="f67" fmla="val 20045"/>
                <a:gd name="f68" fmla="val 23958"/>
                <a:gd name="f69" fmla="val 29774"/>
                <a:gd name="f70" fmla="val 12283"/>
                <a:gd name="f71" fmla="val 33896"/>
                <a:gd name="f72" fmla="val 14166"/>
                <a:gd name="f73" fmla="val 31699"/>
                <a:gd name="f74" fmla="val 15505"/>
                <a:gd name="f75" fmla="val 28017"/>
                <a:gd name="f76" fmla="val 21405"/>
                <a:gd name="f77" fmla="val 16907"/>
                <a:gd name="f78" fmla="val 14124"/>
                <a:gd name="f79" fmla="val 12973"/>
                <a:gd name="f80" fmla="val 8516"/>
                <a:gd name="f81" fmla="val 9918"/>
                <a:gd name="f82" fmla="val 4206"/>
                <a:gd name="f83" fmla="val 5441"/>
                <a:gd name="f84" fmla="val 1297"/>
                <a:gd name="f85" fmla="*/ f0 1 17870"/>
                <a:gd name="f86" fmla="*/ f1 1 35131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17870"/>
                <a:gd name="f93" fmla="*/ f90 1 35131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17870" h="3513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22" y="f23"/>
                  </a:cubicBezTo>
                  <a:lnTo>
                    <a:pt x="f24" y="f23"/>
                  </a:lnTo>
                  <a:cubicBezTo>
                    <a:pt x="f25" y="f23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6"/>
                    <a:pt x="f5" y="f6"/>
                  </a:cubicBezTo>
                  <a:close/>
                  <a:moveTo>
                    <a:pt x="f24" y="f45"/>
                  </a:moveTo>
                  <a:cubicBezTo>
                    <a:pt x="f46" y="f45"/>
                    <a:pt x="f16" y="f47"/>
                    <a:pt x="f16" y="f48"/>
                  </a:cubicBezTo>
                  <a:lnTo>
                    <a:pt x="f16" y="f49"/>
                  </a:lnTo>
                  <a:cubicBezTo>
                    <a:pt x="f16" y="f50"/>
                    <a:pt x="f46" y="f51"/>
                    <a:pt x="f24" y="f51"/>
                  </a:cubicBezTo>
                  <a:cubicBezTo>
                    <a:pt x="f52" y="f51"/>
                    <a:pt x="f28" y="f50"/>
                    <a:pt x="f28" y="f49"/>
                  </a:cubicBezTo>
                  <a:lnTo>
                    <a:pt x="f28" y="f48"/>
                  </a:lnTo>
                  <a:cubicBezTo>
                    <a:pt x="f28" y="f47"/>
                    <a:pt x="f52" y="f45"/>
                    <a:pt x="f24" y="f45"/>
                  </a:cubicBezTo>
                  <a:close/>
                  <a:moveTo>
                    <a:pt x="f53" y="f2"/>
                  </a:moveTo>
                  <a:lnTo>
                    <a:pt x="f53" y="f54"/>
                  </a:lnTo>
                  <a:lnTo>
                    <a:pt x="f53" y="f55"/>
                  </a:lnTo>
                  <a:lnTo>
                    <a:pt x="f53" y="f56"/>
                  </a:lnTo>
                  <a:lnTo>
                    <a:pt x="f57" y="f56"/>
                  </a:ln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66"/>
                    <a:pt x="f65" y="f49"/>
                  </a:cubicBezTo>
                  <a:lnTo>
                    <a:pt x="f65" y="f67"/>
                  </a:lnTo>
                  <a:lnTo>
                    <a:pt x="f65" y="f68"/>
                  </a:lnTo>
                  <a:lnTo>
                    <a:pt x="f65" y="f69"/>
                  </a:lnTo>
                  <a:lnTo>
                    <a:pt x="f65" y="f4"/>
                  </a:lnTo>
                  <a:cubicBezTo>
                    <a:pt x="f70" y="f71"/>
                    <a:pt x="f72" y="f73"/>
                    <a:pt x="f74" y="f75"/>
                  </a:cubicBezTo>
                  <a:cubicBezTo>
                    <a:pt x="f4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53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964;p44">
            <a:extLst>
              <a:ext uri="{FF2B5EF4-FFF2-40B4-BE49-F238E27FC236}">
                <a16:creationId xmlns:a16="http://schemas.microsoft.com/office/drawing/2014/main" id="{EA1991E1-96F6-46E7-8A25-BFA768A3A27F}"/>
              </a:ext>
            </a:extLst>
          </p:cNvPr>
          <p:cNvGrpSpPr/>
          <p:nvPr/>
        </p:nvGrpSpPr>
        <p:grpSpPr>
          <a:xfrm>
            <a:off x="4837404" y="2273884"/>
            <a:ext cx="714521" cy="387888"/>
            <a:chOff x="4837404" y="2273884"/>
            <a:chExt cx="714521" cy="387888"/>
          </a:xfrm>
        </p:grpSpPr>
        <p:sp>
          <p:nvSpPr>
            <p:cNvPr id="19" name="Google Shape;965;p44">
              <a:extLst>
                <a:ext uri="{FF2B5EF4-FFF2-40B4-BE49-F238E27FC236}">
                  <a16:creationId xmlns:a16="http://schemas.microsoft.com/office/drawing/2014/main" id="{657E4C43-1560-4DAB-88BD-0B4056AEC62B}"/>
                </a:ext>
              </a:extLst>
            </p:cNvPr>
            <p:cNvSpPr/>
            <p:nvPr/>
          </p:nvSpPr>
          <p:spPr>
            <a:xfrm>
              <a:off x="4878845" y="2273884"/>
              <a:ext cx="631310" cy="2944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154"/>
                <a:gd name="f4" fmla="val 18728"/>
                <a:gd name="f5" fmla="val 20841"/>
                <a:gd name="f6" fmla="val 1068"/>
                <a:gd name="f7" fmla="val 28959"/>
                <a:gd name="f8" fmla="val 35466"/>
                <a:gd name="f9" fmla="val 7345"/>
                <a:gd name="f10" fmla="val 36826"/>
                <a:gd name="f11" fmla="val 13162"/>
                <a:gd name="f12" fmla="val 36910"/>
                <a:gd name="f13" fmla="val 13475"/>
                <a:gd name="f14" fmla="val 36722"/>
                <a:gd name="f15" fmla="val 13789"/>
                <a:gd name="f16" fmla="val 36387"/>
                <a:gd name="f17" fmla="val 13873"/>
                <a:gd name="f18" fmla="val 36345"/>
                <a:gd name="f19" fmla="val 13894"/>
                <a:gd name="f20" fmla="val 36303"/>
                <a:gd name="f21" fmla="val 36262"/>
                <a:gd name="f22" fmla="val 35990"/>
                <a:gd name="f23" fmla="val 35759"/>
                <a:gd name="f24" fmla="val 13706"/>
                <a:gd name="f25" fmla="val 35697"/>
                <a:gd name="f26" fmla="val 13434"/>
                <a:gd name="f27" fmla="val 34420"/>
                <a:gd name="f28" fmla="val 8056"/>
                <a:gd name="f29" fmla="val 28394"/>
                <a:gd name="f30" fmla="val 2239"/>
                <a:gd name="f31" fmla="val 20506"/>
                <a:gd name="f32" fmla="val 20234"/>
                <a:gd name="f33" fmla="val 1988"/>
                <a:gd name="f34" fmla="val 1654"/>
                <a:gd name="f35" fmla="val 1319"/>
                <a:gd name="f36" fmla="val 11802"/>
                <a:gd name="f37" fmla="val 11864"/>
                <a:gd name="f38" fmla="val 12576"/>
                <a:gd name="f39" fmla="val 14334"/>
                <a:gd name="f40" fmla="val 13057"/>
                <a:gd name="f41" fmla="val 14919"/>
                <a:gd name="f42" fmla="val 13371"/>
                <a:gd name="f43" fmla="val 16677"/>
                <a:gd name="f44" fmla="val 15840"/>
                <a:gd name="f45" fmla="val 10233"/>
                <a:gd name="f46" fmla="val 10546"/>
                <a:gd name="f47" fmla="val 9270"/>
                <a:gd name="f48" fmla="val 11028"/>
                <a:gd name="f49" fmla="val 20088"/>
                <a:gd name="f50" fmla="val 20862"/>
                <a:gd name="f51" fmla="val 22619"/>
                <a:gd name="f52" fmla="val 21343"/>
                <a:gd name="f53" fmla="val 21657"/>
                <a:gd name="f54" fmla="val 18518"/>
                <a:gd name="f55" fmla="val 18811"/>
                <a:gd name="f56" fmla="val 17556"/>
                <a:gd name="f57" fmla="val 19293"/>
                <a:gd name="f58" fmla="val 28373"/>
                <a:gd name="f59" fmla="val 29148"/>
                <a:gd name="f60" fmla="val 30905"/>
                <a:gd name="f61" fmla="val 29629"/>
                <a:gd name="f62" fmla="val 29943"/>
                <a:gd name="f63" fmla="val 26804"/>
                <a:gd name="f64" fmla="val 27097"/>
                <a:gd name="f65" fmla="val 25842"/>
                <a:gd name="f66" fmla="val 27578"/>
                <a:gd name="f67" fmla="val 36847"/>
                <a:gd name="f68" fmla="val 15170"/>
                <a:gd name="f69" fmla="val 37182"/>
                <a:gd name="f70" fmla="val 37454"/>
                <a:gd name="f71" fmla="val 15442"/>
                <a:gd name="f72" fmla="val 15756"/>
                <a:gd name="f73" fmla="val 17053"/>
                <a:gd name="f74" fmla="val 17388"/>
                <a:gd name="f75" fmla="val 17639"/>
                <a:gd name="f76" fmla="val 36534"/>
                <a:gd name="f77" fmla="val 20025"/>
                <a:gd name="f78" fmla="val 1"/>
                <a:gd name="f79" fmla="val 19962"/>
                <a:gd name="f80" fmla="val 19899"/>
                <a:gd name="f81" fmla="val 19837"/>
                <a:gd name="f82" fmla="val 21"/>
                <a:gd name="f83" fmla="val 9814"/>
                <a:gd name="f84" fmla="val 712"/>
                <a:gd name="f85" fmla="val 4960"/>
                <a:gd name="f86" fmla="val 5859"/>
                <a:gd name="f87" fmla="val 2637"/>
                <a:gd name="f88" fmla="val 10086"/>
                <a:gd name="f89" fmla="val 587"/>
                <a:gd name="f90" fmla="val 126"/>
                <a:gd name="f91" fmla="val 17367"/>
                <a:gd name="f92" fmla="val 18727"/>
                <a:gd name="f93" fmla="val 40153"/>
                <a:gd name="f94" fmla="val 40049"/>
                <a:gd name="f95" fmla="val 39567"/>
                <a:gd name="f96" fmla="val 37538"/>
                <a:gd name="f97" fmla="val 35215"/>
                <a:gd name="f98" fmla="val 30340"/>
                <a:gd name="f99" fmla="val 20339"/>
                <a:gd name="f100" fmla="val 20276"/>
                <a:gd name="f101" fmla="val 20213"/>
                <a:gd name="f102" fmla="val 20150"/>
                <a:gd name="f103" fmla="*/ f0 1 40154"/>
                <a:gd name="f104" fmla="*/ f1 1 18728"/>
                <a:gd name="f105" fmla="val f2"/>
                <a:gd name="f106" fmla="val f3"/>
                <a:gd name="f107" fmla="val f4"/>
                <a:gd name="f108" fmla="+- f107 0 f105"/>
                <a:gd name="f109" fmla="+- f106 0 f105"/>
                <a:gd name="f110" fmla="*/ f109 1 40154"/>
                <a:gd name="f111" fmla="*/ f108 1 18728"/>
                <a:gd name="f112" fmla="*/ f105 1 f110"/>
                <a:gd name="f113" fmla="*/ f106 1 f110"/>
                <a:gd name="f114" fmla="*/ f105 1 f111"/>
                <a:gd name="f115" fmla="*/ f107 1 f111"/>
                <a:gd name="f116" fmla="*/ f112 f103 1"/>
                <a:gd name="f117" fmla="*/ f113 f103 1"/>
                <a:gd name="f118" fmla="*/ f115 f104 1"/>
                <a:gd name="f119" fmla="*/ f114 f10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6" t="f119" r="f117" b="f118"/>
              <a:pathLst>
                <a:path w="40154" h="1872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19"/>
                    <a:pt x="f21" y="f19"/>
                  </a:cubicBezTo>
                  <a:cubicBezTo>
                    <a:pt x="f22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5" y="f30"/>
                  </a:cubicBezTo>
                  <a:cubicBezTo>
                    <a:pt x="f31" y="f30"/>
                    <a:pt x="f32" y="f33"/>
                    <a:pt x="f32" y="f34"/>
                  </a:cubicBezTo>
                  <a:cubicBezTo>
                    <a:pt x="f32" y="f35"/>
                    <a:pt x="f31" y="f6"/>
                    <a:pt x="f5" y="f6"/>
                  </a:cubicBezTo>
                  <a:close/>
                  <a:moveTo>
                    <a:pt x="f36" y="f37"/>
                  </a:moveTo>
                  <a:lnTo>
                    <a:pt x="f38" y="f26"/>
                  </a:lnTo>
                  <a:lnTo>
                    <a:pt x="f39" y="f24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36" y="f44"/>
                  </a:lnTo>
                  <a:lnTo>
                    <a:pt x="f45" y="f43"/>
                  </a:lnTo>
                  <a:lnTo>
                    <a:pt x="f46" y="f41"/>
                  </a:lnTo>
                  <a:lnTo>
                    <a:pt x="f47" y="f24"/>
                  </a:lnTo>
                  <a:lnTo>
                    <a:pt x="f48" y="f26"/>
                  </a:lnTo>
                  <a:lnTo>
                    <a:pt x="f36" y="f37"/>
                  </a:lnTo>
                  <a:close/>
                  <a:moveTo>
                    <a:pt x="f49" y="f37"/>
                  </a:moveTo>
                  <a:lnTo>
                    <a:pt x="f50" y="f26"/>
                  </a:lnTo>
                  <a:lnTo>
                    <a:pt x="f51" y="f24"/>
                  </a:lnTo>
                  <a:lnTo>
                    <a:pt x="f52" y="f41"/>
                  </a:lnTo>
                  <a:lnTo>
                    <a:pt x="f53" y="f43"/>
                  </a:lnTo>
                  <a:lnTo>
                    <a:pt x="f49" y="f44"/>
                  </a:lnTo>
                  <a:lnTo>
                    <a:pt x="f54" y="f43"/>
                  </a:lnTo>
                  <a:lnTo>
                    <a:pt x="f55" y="f41"/>
                  </a:lnTo>
                  <a:lnTo>
                    <a:pt x="f56" y="f24"/>
                  </a:lnTo>
                  <a:lnTo>
                    <a:pt x="f57" y="f26"/>
                  </a:lnTo>
                  <a:lnTo>
                    <a:pt x="f49" y="f37"/>
                  </a:lnTo>
                  <a:close/>
                  <a:moveTo>
                    <a:pt x="f58" y="f37"/>
                  </a:moveTo>
                  <a:lnTo>
                    <a:pt x="f59" y="f26"/>
                  </a:lnTo>
                  <a:lnTo>
                    <a:pt x="f60" y="f24"/>
                  </a:lnTo>
                  <a:lnTo>
                    <a:pt x="f61" y="f41"/>
                  </a:lnTo>
                  <a:lnTo>
                    <a:pt x="f62" y="f43"/>
                  </a:lnTo>
                  <a:lnTo>
                    <a:pt x="f58" y="f44"/>
                  </a:lnTo>
                  <a:lnTo>
                    <a:pt x="f63" y="f43"/>
                  </a:lnTo>
                  <a:lnTo>
                    <a:pt x="f64" y="f41"/>
                  </a:lnTo>
                  <a:lnTo>
                    <a:pt x="f65" y="f24"/>
                  </a:lnTo>
                  <a:lnTo>
                    <a:pt x="f66" y="f26"/>
                  </a:lnTo>
                  <a:lnTo>
                    <a:pt x="f58" y="f37"/>
                  </a:lnTo>
                  <a:close/>
                  <a:moveTo>
                    <a:pt x="f67" y="f68"/>
                  </a:moveTo>
                  <a:cubicBezTo>
                    <a:pt x="f69" y="f68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69" y="f75"/>
                    <a:pt x="f67" y="f75"/>
                  </a:cubicBezTo>
                  <a:cubicBezTo>
                    <a:pt x="f76" y="f75"/>
                    <a:pt x="f21" y="f74"/>
                    <a:pt x="f21" y="f73"/>
                  </a:cubicBezTo>
                  <a:lnTo>
                    <a:pt x="f21" y="f72"/>
                  </a:lnTo>
                  <a:cubicBezTo>
                    <a:pt x="f21" y="f71"/>
                    <a:pt x="f76" y="f68"/>
                    <a:pt x="f67" y="f68"/>
                  </a:cubicBezTo>
                  <a:close/>
                  <a:moveTo>
                    <a:pt x="f77" y="f78"/>
                  </a:moveTo>
                  <a:cubicBezTo>
                    <a:pt x="f79" y="f78"/>
                    <a:pt x="f80" y="f78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15"/>
                    <a:pt x="f90" y="f91"/>
                    <a:pt x="f78" y="f92"/>
                  </a:cubicBezTo>
                  <a:lnTo>
                    <a:pt x="f93" y="f92"/>
                  </a:lnTo>
                  <a:cubicBezTo>
                    <a:pt x="f94" y="f91"/>
                    <a:pt x="f95" y="f15"/>
                    <a:pt x="f96" y="f88"/>
                  </a:cubicBezTo>
                  <a:cubicBezTo>
                    <a:pt x="f97" y="f86"/>
                    <a:pt x="f98" y="f84"/>
                    <a:pt x="f99" y="f82"/>
                  </a:cubicBezTo>
                  <a:cubicBezTo>
                    <a:pt x="f100" y="f78"/>
                    <a:pt x="f101" y="f78"/>
                    <a:pt x="f102" y="f78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966;p44">
              <a:extLst>
                <a:ext uri="{FF2B5EF4-FFF2-40B4-BE49-F238E27FC236}">
                  <a16:creationId xmlns:a16="http://schemas.microsoft.com/office/drawing/2014/main" id="{21201E8A-2866-4506-8C0D-58B4F1C40CA8}"/>
                </a:ext>
              </a:extLst>
            </p:cNvPr>
            <p:cNvSpPr/>
            <p:nvPr/>
          </p:nvSpPr>
          <p:spPr>
            <a:xfrm>
              <a:off x="4837404" y="2587075"/>
              <a:ext cx="714521" cy="746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447"/>
                <a:gd name="f4" fmla="val 4751"/>
                <a:gd name="f5" fmla="val 32725"/>
                <a:gd name="f6" fmla="val 2449"/>
                <a:gd name="f7" fmla="val 33039"/>
                <a:gd name="f8" fmla="val 33311"/>
                <a:gd name="f9" fmla="val 2721"/>
                <a:gd name="f10" fmla="val 3035"/>
                <a:gd name="f11" fmla="val 3370"/>
                <a:gd name="f12" fmla="val 3642"/>
                <a:gd name="f13" fmla="val 31177"/>
                <a:gd name="f14" fmla="val 30863"/>
                <a:gd name="f15" fmla="val 30591"/>
                <a:gd name="f16" fmla="val 43250"/>
                <a:gd name="f17" fmla="val 43564"/>
                <a:gd name="f18" fmla="val 43836"/>
                <a:gd name="f19" fmla="val 34629"/>
                <a:gd name="f20" fmla="val 34315"/>
                <a:gd name="f21" fmla="val 34043"/>
                <a:gd name="f22" fmla="val 2218"/>
                <a:gd name="f23" fmla="val 1"/>
                <a:gd name="f24" fmla="val 105"/>
                <a:gd name="f25" fmla="val 3872"/>
                <a:gd name="f26" fmla="val 4060"/>
                <a:gd name="f27" fmla="val 21"/>
                <a:gd name="f28" fmla="val 4269"/>
                <a:gd name="f29" fmla="val 126"/>
                <a:gd name="f30" fmla="val 4458"/>
                <a:gd name="f31" fmla="val 231"/>
                <a:gd name="f32" fmla="val 4625"/>
                <a:gd name="f33" fmla="val 419"/>
                <a:gd name="f34" fmla="val 628"/>
                <a:gd name="f35" fmla="val 44819"/>
                <a:gd name="f36" fmla="val 45028"/>
                <a:gd name="f37" fmla="val 45237"/>
                <a:gd name="f38" fmla="val 45342"/>
                <a:gd name="f39" fmla="val 43229"/>
                <a:gd name="f40" fmla="*/ f0 1 45447"/>
                <a:gd name="f41" fmla="*/ f1 1 475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45447"/>
                <a:gd name="f48" fmla="*/ f45 1 475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45447" h="47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23"/>
                  </a:moveTo>
                  <a:lnTo>
                    <a:pt x="f24" y="f25"/>
                  </a:lnTo>
                  <a:cubicBezTo>
                    <a:pt x="f23" y="f26"/>
                    <a:pt x="f27" y="f28"/>
                    <a:pt x="f29" y="f30"/>
                  </a:cubicBezTo>
                  <a:cubicBezTo>
                    <a:pt x="f31" y="f32"/>
                    <a:pt x="f33" y="f4"/>
                    <a:pt x="f34" y="f4"/>
                  </a:cubicBezTo>
                  <a:lnTo>
                    <a:pt x="f35" y="f4"/>
                  </a:lnTo>
                  <a:cubicBezTo>
                    <a:pt x="f36" y="f4"/>
                    <a:pt x="f37" y="f32"/>
                    <a:pt x="f38" y="f30"/>
                  </a:cubicBezTo>
                  <a:cubicBezTo>
                    <a:pt x="f3" y="f28"/>
                    <a:pt x="f3" y="f26"/>
                    <a:pt x="f38" y="f25"/>
                  </a:cubicBezTo>
                  <a:lnTo>
                    <a:pt x="f39" y="f23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oogle Shape;967;p44">
            <a:extLst>
              <a:ext uri="{FF2B5EF4-FFF2-40B4-BE49-F238E27FC236}">
                <a16:creationId xmlns:a16="http://schemas.microsoft.com/office/drawing/2014/main" id="{D5BEEF1D-930F-4B09-B964-8DBA0071D9DE}"/>
              </a:ext>
            </a:extLst>
          </p:cNvPr>
          <p:cNvGrpSpPr/>
          <p:nvPr/>
        </p:nvGrpSpPr>
        <p:grpSpPr>
          <a:xfrm>
            <a:off x="3667969" y="2232873"/>
            <a:ext cx="637163" cy="469790"/>
            <a:chOff x="3667969" y="2232873"/>
            <a:chExt cx="637163" cy="469790"/>
          </a:xfrm>
        </p:grpSpPr>
        <p:sp>
          <p:nvSpPr>
            <p:cNvPr id="22" name="Google Shape;968;p44">
              <a:extLst>
                <a:ext uri="{FF2B5EF4-FFF2-40B4-BE49-F238E27FC236}">
                  <a16:creationId xmlns:a16="http://schemas.microsoft.com/office/drawing/2014/main" id="{F3D1822E-A148-4EE5-AEC6-426461D5F4AC}"/>
                </a:ext>
              </a:extLst>
            </p:cNvPr>
            <p:cNvSpPr/>
            <p:nvPr/>
          </p:nvSpPr>
          <p:spPr>
            <a:xfrm>
              <a:off x="3783778" y="2417371"/>
              <a:ext cx="412147" cy="2852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767"/>
                <a:gd name="f4" fmla="val 22682"/>
                <a:gd name="f5" fmla="val 2971"/>
                <a:gd name="f6" fmla="val 2762"/>
                <a:gd name="f7" fmla="val 21"/>
                <a:gd name="f8" fmla="val 356"/>
                <a:gd name="f9" fmla="val 5210"/>
                <a:gd name="f10" fmla="val 22577"/>
                <a:gd name="f11" fmla="val 439"/>
                <a:gd name="f12" fmla="val 22660"/>
                <a:gd name="f13" fmla="val 795"/>
                <a:gd name="f14" fmla="val 22681"/>
                <a:gd name="f15" fmla="val 963"/>
                <a:gd name="f16" fmla="val 1151"/>
                <a:gd name="f17" fmla="val 1611"/>
                <a:gd name="f18" fmla="val 22639"/>
                <a:gd name="f19" fmla="val 10148"/>
                <a:gd name="f20" fmla="val 1695"/>
                <a:gd name="f21" fmla="val 4729"/>
                <a:gd name="f22" fmla="val 2929"/>
                <a:gd name="f23" fmla="val 3348"/>
                <a:gd name="f24" fmla="val 2469"/>
                <a:gd name="f25" fmla="val 3641"/>
                <a:gd name="f26" fmla="val 2406"/>
                <a:gd name="f27" fmla="val 28603"/>
                <a:gd name="f28" fmla="val 28917"/>
                <a:gd name="f29" fmla="val 30549"/>
                <a:gd name="f30" fmla="val 19836"/>
                <a:gd name="f31" fmla="val 21970"/>
                <a:gd name="f32" fmla="val 22074"/>
                <a:gd name="f33" fmla="val 22618"/>
                <a:gd name="f34" fmla="val 31093"/>
                <a:gd name="f35" fmla="val 31155"/>
                <a:gd name="f36" fmla="val 31281"/>
                <a:gd name="f37" fmla="val 31511"/>
                <a:gd name="f38" fmla="val 32055"/>
                <a:gd name="f39" fmla="val 32766"/>
                <a:gd name="f40" fmla="val 22451"/>
                <a:gd name="f41" fmla="val 22409"/>
                <a:gd name="f42" fmla="val 32746"/>
                <a:gd name="f43" fmla="val 22388"/>
                <a:gd name="f44" fmla="val 22346"/>
                <a:gd name="f45" fmla="val 377"/>
                <a:gd name="f46" fmla="val 30005"/>
                <a:gd name="f47" fmla="val 29774"/>
                <a:gd name="f48" fmla="*/ f0 1 32767"/>
                <a:gd name="f49" fmla="*/ f1 1 22682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2767"/>
                <a:gd name="f56" fmla="*/ f53 1 22682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2767" h="22682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16" y="f14"/>
                  </a:lnTo>
                  <a:lnTo>
                    <a:pt x="f17" y="f18"/>
                  </a:lnTo>
                  <a:lnTo>
                    <a:pt x="f17" y="f19"/>
                  </a:lnTo>
                  <a:lnTo>
                    <a:pt x="f20" y="f19"/>
                  </a:lnTo>
                  <a:lnTo>
                    <a:pt x="f20" y="f21"/>
                  </a:lnTo>
                  <a:cubicBezTo>
                    <a:pt x="f20" y="f22"/>
                    <a:pt x="f23" y="f24"/>
                    <a:pt x="f25" y="f26"/>
                  </a:cubicBezTo>
                  <a:lnTo>
                    <a:pt x="f27" y="f26"/>
                  </a:lnTo>
                  <a:cubicBezTo>
                    <a:pt x="f28" y="f24"/>
                    <a:pt x="f29" y="f22"/>
                    <a:pt x="f29" y="f21"/>
                  </a:cubicBezTo>
                  <a:lnTo>
                    <a:pt x="f29" y="f19"/>
                  </a:lnTo>
                  <a:lnTo>
                    <a:pt x="f29" y="f30"/>
                  </a:lnTo>
                  <a:lnTo>
                    <a:pt x="f29" y="f31"/>
                  </a:lnTo>
                  <a:lnTo>
                    <a:pt x="f29" y="f32"/>
                  </a:lnTo>
                  <a:lnTo>
                    <a:pt x="f29" y="f33"/>
                  </a:lnTo>
                  <a:lnTo>
                    <a:pt x="f34" y="f12"/>
                  </a:lnTo>
                  <a:cubicBezTo>
                    <a:pt x="f34" y="f12"/>
                    <a:pt x="f35" y="f14"/>
                    <a:pt x="f36" y="f14"/>
                  </a:cubicBezTo>
                  <a:cubicBezTo>
                    <a:pt x="f37" y="f14"/>
                    <a:pt x="f38" y="f18"/>
                    <a:pt x="f39" y="f40"/>
                  </a:cubicBezTo>
                  <a:cubicBezTo>
                    <a:pt x="f39" y="f41"/>
                    <a:pt x="f42" y="f43"/>
                    <a:pt x="f42" y="f44"/>
                  </a:cubicBezTo>
                  <a:lnTo>
                    <a:pt x="f42" y="f9"/>
                  </a:lnTo>
                  <a:cubicBezTo>
                    <a:pt x="f42" y="f45"/>
                    <a:pt x="f46" y="f7"/>
                    <a:pt x="f47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969;p44">
              <a:extLst>
                <a:ext uri="{FF2B5EF4-FFF2-40B4-BE49-F238E27FC236}">
                  <a16:creationId xmlns:a16="http://schemas.microsoft.com/office/drawing/2014/main" id="{775454C7-CC7B-4799-9EEB-9CE82E4445A1}"/>
                </a:ext>
              </a:extLst>
            </p:cNvPr>
            <p:cNvSpPr/>
            <p:nvPr/>
          </p:nvSpPr>
          <p:spPr>
            <a:xfrm>
              <a:off x="3667969" y="2232873"/>
              <a:ext cx="637163" cy="4642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657"/>
                <a:gd name="f4" fmla="val 36910"/>
                <a:gd name="f5" fmla="val 30005"/>
                <a:gd name="f6" fmla="val 1361"/>
                <a:gd name="f7" fmla="val 37245"/>
                <a:gd name="f8" fmla="val 43020"/>
                <a:gd name="f9" fmla="val 7659"/>
                <a:gd name="f10" fmla="val 44212"/>
                <a:gd name="f11" fmla="val 13475"/>
                <a:gd name="f12" fmla="val 44275"/>
                <a:gd name="f13" fmla="val 13789"/>
                <a:gd name="f14" fmla="val 44087"/>
                <a:gd name="f15" fmla="val 14103"/>
                <a:gd name="f16" fmla="val 43752"/>
                <a:gd name="f17" fmla="val 14187"/>
                <a:gd name="f18" fmla="val 43626"/>
                <a:gd name="f19" fmla="val 43354"/>
                <a:gd name="f20" fmla="val 43124"/>
                <a:gd name="f21" fmla="val 13998"/>
                <a:gd name="f22" fmla="val 43061"/>
                <a:gd name="f23" fmla="val 13726"/>
                <a:gd name="f24" fmla="val 41953"/>
                <a:gd name="f25" fmla="val 8349"/>
                <a:gd name="f26" fmla="val 36638"/>
                <a:gd name="f27" fmla="val 2553"/>
                <a:gd name="f28" fmla="val 29691"/>
                <a:gd name="f29" fmla="val 29419"/>
                <a:gd name="f30" fmla="val 2281"/>
                <a:gd name="f31" fmla="val 1946"/>
                <a:gd name="f32" fmla="val 1633"/>
                <a:gd name="f33" fmla="val 44317"/>
                <a:gd name="f34" fmla="val 15442"/>
                <a:gd name="f35" fmla="val 44631"/>
                <a:gd name="f36" fmla="val 44903"/>
                <a:gd name="f37" fmla="val 15693"/>
                <a:gd name="f38" fmla="val 16028"/>
                <a:gd name="f39" fmla="val 17304"/>
                <a:gd name="f40" fmla="val 17639"/>
                <a:gd name="f41" fmla="val 17911"/>
                <a:gd name="f42" fmla="val 43982"/>
                <a:gd name="f43" fmla="val 43710"/>
                <a:gd name="f44" fmla="val 24732"/>
                <a:gd name="f45" fmla="val 1"/>
                <a:gd name="f46" fmla="val 15463"/>
                <a:gd name="f47" fmla="val 168"/>
                <a:gd name="f48" fmla="val 10630"/>
                <a:gd name="f49" fmla="val 4143"/>
                <a:gd name="f50" fmla="val 8203"/>
                <a:gd name="f51" fmla="val 7512"/>
                <a:gd name="f52" fmla="val 5859"/>
                <a:gd name="f53" fmla="val 10734"/>
                <a:gd name="f54" fmla="val 5253"/>
                <a:gd name="f55" fmla="val 13936"/>
                <a:gd name="f56" fmla="val 5127"/>
                <a:gd name="f57" fmla="val 14835"/>
                <a:gd name="f58" fmla="val 963"/>
                <a:gd name="f59" fmla="val 18623"/>
                <a:gd name="f60" fmla="val 25883"/>
                <a:gd name="f61" fmla="val 2909"/>
                <a:gd name="f62" fmla="val 31825"/>
                <a:gd name="f63" fmla="val 4457"/>
                <a:gd name="f64" fmla="val 34985"/>
                <a:gd name="f65" fmla="val 6487"/>
                <a:gd name="f66" fmla="val 36345"/>
                <a:gd name="f67" fmla="val 8014"/>
                <a:gd name="f68" fmla="val 19878"/>
                <a:gd name="f69" fmla="val 12095"/>
                <a:gd name="f70" fmla="val 13454"/>
                <a:gd name="f71" fmla="val 12136"/>
                <a:gd name="f72" fmla="val 39023"/>
                <a:gd name="f73" fmla="val 39065"/>
                <a:gd name="f74" fmla="val 43145"/>
                <a:gd name="f75" fmla="val 36701"/>
                <a:gd name="f76" fmla="val 44610"/>
                <a:gd name="f77" fmla="val 36031"/>
                <a:gd name="f78" fmla="val 46367"/>
                <a:gd name="f79" fmla="val 34650"/>
                <a:gd name="f80" fmla="val 47748"/>
                <a:gd name="f81" fmla="val 49694"/>
                <a:gd name="f82" fmla="val 45530"/>
                <a:gd name="f83" fmla="val 45405"/>
                <a:gd name="f84" fmla="val 44798"/>
                <a:gd name="f85" fmla="val 42455"/>
                <a:gd name="f86" fmla="val 40028"/>
                <a:gd name="f87" fmla="val 35194"/>
                <a:gd name="f88" fmla="val 25925"/>
                <a:gd name="f89" fmla="*/ f0 1 50657"/>
                <a:gd name="f90" fmla="*/ f1 1 36910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50657"/>
                <a:gd name="f97" fmla="*/ f94 1 36910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50657" h="3691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7"/>
                  </a:lnTo>
                  <a:cubicBezTo>
                    <a:pt x="f19" y="f17"/>
                    <a:pt x="f20" y="f21"/>
                    <a:pt x="f22" y="f23"/>
                  </a:cubicBezTo>
                  <a:cubicBezTo>
                    <a:pt x="f24" y="f25"/>
                    <a:pt x="f26" y="f27"/>
                    <a:pt x="f5" y="f27"/>
                  </a:cubicBez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lnTo>
                    <a:pt x="f36" y="f39"/>
                  </a:lnTo>
                  <a:cubicBezTo>
                    <a:pt x="f36" y="f40"/>
                    <a:pt x="f35" y="f41"/>
                    <a:pt x="f33" y="f41"/>
                  </a:cubicBezTo>
                  <a:cubicBezTo>
                    <a:pt x="f42" y="f41"/>
                    <a:pt x="f43" y="f40"/>
                    <a:pt x="f43" y="f39"/>
                  </a:cubicBezTo>
                  <a:lnTo>
                    <a:pt x="f43" y="f38"/>
                  </a:lnTo>
                  <a:cubicBezTo>
                    <a:pt x="f43" y="f37"/>
                    <a:pt x="f42" y="f34"/>
                    <a:pt x="f33" y="f34"/>
                  </a:cubicBezTo>
                  <a:close/>
                  <a:moveTo>
                    <a:pt x="f44" y="f45"/>
                  </a:move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45" y="f60"/>
                    <a:pt x="f61" y="f62"/>
                  </a:cubicBezTo>
                  <a:cubicBezTo>
                    <a:pt x="f63" y="f64"/>
                    <a:pt x="f65" y="f66"/>
                    <a:pt x="f67" y="f4"/>
                  </a:cubicBezTo>
                  <a:lnTo>
                    <a:pt x="f67" y="f68"/>
                  </a:lnTo>
                  <a:cubicBezTo>
                    <a:pt x="f67" y="f23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73" y="f70"/>
                    <a:pt x="f74" y="f23"/>
                    <a:pt x="f74" y="f68"/>
                  </a:cubicBezTo>
                  <a:lnTo>
                    <a:pt x="f74" y="f75"/>
                  </a:lnTo>
                  <a:cubicBezTo>
                    <a:pt x="f76" y="f77"/>
                    <a:pt x="f78" y="f79"/>
                    <a:pt x="f80" y="f62"/>
                  </a:cubicBezTo>
                  <a:cubicBezTo>
                    <a:pt x="f3" y="f60"/>
                    <a:pt x="f81" y="f59"/>
                    <a:pt x="f82" y="f57"/>
                  </a:cubicBezTo>
                  <a:cubicBezTo>
                    <a:pt x="f83" y="f55"/>
                    <a:pt x="f84" y="f53"/>
                    <a:pt x="f85" y="f51"/>
                  </a:cubicBezTo>
                  <a:cubicBezTo>
                    <a:pt x="f86" y="f49"/>
                    <a:pt x="f87" y="f47"/>
                    <a:pt x="f88" y="f45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970;p44">
            <a:extLst>
              <a:ext uri="{FF2B5EF4-FFF2-40B4-BE49-F238E27FC236}">
                <a16:creationId xmlns:a16="http://schemas.microsoft.com/office/drawing/2014/main" id="{A5A9D72F-0938-491F-AA40-597A87B65BE4}"/>
              </a:ext>
            </a:extLst>
          </p:cNvPr>
          <p:cNvGrpSpPr/>
          <p:nvPr/>
        </p:nvGrpSpPr>
        <p:grpSpPr>
          <a:xfrm>
            <a:off x="3688342" y="3707425"/>
            <a:ext cx="617284" cy="449839"/>
            <a:chOff x="3688342" y="3707425"/>
            <a:chExt cx="617284" cy="449839"/>
          </a:xfrm>
        </p:grpSpPr>
        <p:sp>
          <p:nvSpPr>
            <p:cNvPr id="25" name="Google Shape;971;p44">
              <a:extLst>
                <a:ext uri="{FF2B5EF4-FFF2-40B4-BE49-F238E27FC236}">
                  <a16:creationId xmlns:a16="http://schemas.microsoft.com/office/drawing/2014/main" id="{143D6050-F4C3-4C3B-9A64-D3136EF32DA6}"/>
                </a:ext>
              </a:extLst>
            </p:cNvPr>
            <p:cNvSpPr/>
            <p:nvPr/>
          </p:nvSpPr>
          <p:spPr>
            <a:xfrm>
              <a:off x="4084798" y="3877549"/>
              <a:ext cx="89263" cy="88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5"/>
                <a:gd name="f4" fmla="val 6382"/>
                <a:gd name="f5" fmla="val 3767"/>
                <a:gd name="f6" fmla="val 5252"/>
                <a:gd name="f7" fmla="val 5168"/>
                <a:gd name="f8" fmla="val 3683"/>
                <a:gd name="f9" fmla="val 586"/>
                <a:gd name="f10" fmla="val 398"/>
                <a:gd name="f11" fmla="val 6424"/>
                <a:gd name="f12" fmla="val 189"/>
                <a:gd name="f13" fmla="*/ f0 1 6445"/>
                <a:gd name="f14" fmla="*/ f1 1 638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445"/>
                <a:gd name="f21" fmla="*/ f18 1 638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445" h="6382">
                  <a:moveTo>
                    <a:pt x="f4" y="f2"/>
                  </a:moveTo>
                  <a:lnTo>
                    <a:pt x="f2" y="f4"/>
                  </a:lnTo>
                  <a:lnTo>
                    <a:pt x="f5" y="f4"/>
                  </a:lnTo>
                  <a:cubicBezTo>
                    <a:pt x="f6" y="f4"/>
                    <a:pt x="f3" y="f7"/>
                    <a:pt x="f3" y="f8"/>
                  </a:cubicBezTo>
                  <a:lnTo>
                    <a:pt x="f3" y="f9"/>
                  </a:lnTo>
                  <a:cubicBezTo>
                    <a:pt x="f3" y="f10"/>
                    <a:pt x="f11" y="f12"/>
                    <a:pt x="f4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972;p44">
              <a:extLst>
                <a:ext uri="{FF2B5EF4-FFF2-40B4-BE49-F238E27FC236}">
                  <a16:creationId xmlns:a16="http://schemas.microsoft.com/office/drawing/2014/main" id="{649D1861-0939-4982-92AB-18104C634873}"/>
                </a:ext>
              </a:extLst>
            </p:cNvPr>
            <p:cNvSpPr/>
            <p:nvPr/>
          </p:nvSpPr>
          <p:spPr>
            <a:xfrm>
              <a:off x="4189707" y="3876379"/>
              <a:ext cx="66961" cy="426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35"/>
                <a:gd name="f4" fmla="val 3077"/>
                <a:gd name="f5" fmla="val 3830"/>
                <a:gd name="f6" fmla="val 1"/>
                <a:gd name="f7" fmla="val 3788"/>
                <a:gd name="f8" fmla="val 21"/>
                <a:gd name="f9" fmla="val 3746"/>
                <a:gd name="f10" fmla="val 3683"/>
                <a:gd name="f11" fmla="val 43"/>
                <a:gd name="f12" fmla="val 231"/>
                <a:gd name="f13" fmla="val 64"/>
                <a:gd name="f14" fmla="val 461"/>
                <a:gd name="f15" fmla="val 670"/>
                <a:gd name="f16" fmla="val 3076"/>
                <a:gd name="f17" fmla="val 4834"/>
                <a:gd name="f18" fmla="val 4562"/>
                <a:gd name="f19" fmla="val 2072"/>
                <a:gd name="f20" fmla="val 4227"/>
                <a:gd name="f21" fmla="val 1026"/>
                <a:gd name="f22" fmla="*/ f0 1 4835"/>
                <a:gd name="f23" fmla="*/ f1 1 3077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4835"/>
                <a:gd name="f30" fmla="*/ f27 1 3077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35" h="3077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973;p44">
              <a:extLst>
                <a:ext uri="{FF2B5EF4-FFF2-40B4-BE49-F238E27FC236}">
                  <a16:creationId xmlns:a16="http://schemas.microsoft.com/office/drawing/2014/main" id="{A8B1D6D9-8FF1-4211-B665-5DBF0D127ECC}"/>
                </a:ext>
              </a:extLst>
            </p:cNvPr>
            <p:cNvSpPr/>
            <p:nvPr/>
          </p:nvSpPr>
          <p:spPr>
            <a:xfrm>
              <a:off x="3735589" y="3876095"/>
              <a:ext cx="68698" cy="429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60"/>
                <a:gd name="f4" fmla="val 3098"/>
                <a:gd name="f5" fmla="val 1026"/>
                <a:gd name="f6" fmla="val 1"/>
                <a:gd name="f7" fmla="val 607"/>
                <a:gd name="f8" fmla="val 273"/>
                <a:gd name="f9" fmla="val 2072"/>
                <a:gd name="f10" fmla="val 3097"/>
                <a:gd name="f11" fmla="val 4897"/>
                <a:gd name="f12" fmla="val 691"/>
                <a:gd name="f13" fmla="val 482"/>
                <a:gd name="f14" fmla="val 4918"/>
                <a:gd name="f15" fmla="val 252"/>
                <a:gd name="f16" fmla="val 4959"/>
                <a:gd name="f17" fmla="val 42"/>
                <a:gd name="f18" fmla="val 1256"/>
                <a:gd name="f19" fmla="val 1172"/>
                <a:gd name="f20" fmla="val 1089"/>
                <a:gd name="f21" fmla="val 22"/>
                <a:gd name="f22" fmla="*/ f0 1 4960"/>
                <a:gd name="f23" fmla="*/ f1 1 309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4960"/>
                <a:gd name="f30" fmla="*/ f27 1 309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960" h="3098">
                  <a:moveTo>
                    <a:pt x="f5" y="f6"/>
                  </a:moveTo>
                  <a:cubicBezTo>
                    <a:pt x="f7" y="f5"/>
                    <a:pt x="f8" y="f9"/>
                    <a:pt x="f6" y="f10"/>
                  </a:cubicBezTo>
                  <a:lnTo>
                    <a:pt x="f11" y="f10"/>
                  </a:lnTo>
                  <a:lnTo>
                    <a:pt x="f11" y="f12"/>
                  </a:lnTo>
                  <a:cubicBezTo>
                    <a:pt x="f11" y="f13"/>
                    <a:pt x="f14" y="f15"/>
                    <a:pt x="f16" y="f17"/>
                  </a:cubicBezTo>
                  <a:lnTo>
                    <a:pt x="f18" y="f17"/>
                  </a:lnTo>
                  <a:cubicBezTo>
                    <a:pt x="f19" y="f17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974;p44">
              <a:extLst>
                <a:ext uri="{FF2B5EF4-FFF2-40B4-BE49-F238E27FC236}">
                  <a16:creationId xmlns:a16="http://schemas.microsoft.com/office/drawing/2014/main" id="{A382B538-8106-4838-8AC1-06525E3E47D3}"/>
                </a:ext>
              </a:extLst>
            </p:cNvPr>
            <p:cNvSpPr/>
            <p:nvPr/>
          </p:nvSpPr>
          <p:spPr>
            <a:xfrm>
              <a:off x="4009744" y="3848554"/>
              <a:ext cx="100273" cy="962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40"/>
                <a:gd name="f4" fmla="val 6948"/>
                <a:gd name="f5" fmla="val 2678"/>
                <a:gd name="f6" fmla="val 1"/>
                <a:gd name="f7" fmla="val 1214"/>
                <a:gd name="f8" fmla="val 1194"/>
                <a:gd name="f9" fmla="val 2679"/>
                <a:gd name="f10" fmla="val 5776"/>
                <a:gd name="f11" fmla="val 6194"/>
                <a:gd name="f12" fmla="val 105"/>
                <a:gd name="f13" fmla="val 6592"/>
                <a:gd name="f14" fmla="val 272"/>
                <a:gd name="f15" fmla="*/ f0 1 7240"/>
                <a:gd name="f16" fmla="*/ f1 1 694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7240"/>
                <a:gd name="f23" fmla="*/ f20 1 694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7240" h="69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4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975;p44">
              <a:extLst>
                <a:ext uri="{FF2B5EF4-FFF2-40B4-BE49-F238E27FC236}">
                  <a16:creationId xmlns:a16="http://schemas.microsoft.com/office/drawing/2014/main" id="{B7164F79-3840-40BC-B423-BAEC2816D530}"/>
                </a:ext>
              </a:extLst>
            </p:cNvPr>
            <p:cNvSpPr/>
            <p:nvPr/>
          </p:nvSpPr>
          <p:spPr>
            <a:xfrm>
              <a:off x="4023945" y="3848554"/>
              <a:ext cx="141732" cy="117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33"/>
                <a:gd name="f4" fmla="val 8475"/>
                <a:gd name="f5" fmla="val 7847"/>
                <a:gd name="f6" fmla="val 1"/>
                <a:gd name="f7" fmla="val 7826"/>
                <a:gd name="f8" fmla="val 43"/>
                <a:gd name="f9" fmla="val 7784"/>
                <a:gd name="f10" fmla="val 106"/>
                <a:gd name="f11" fmla="val 7742"/>
                <a:gd name="f12" fmla="val 147"/>
                <a:gd name="f13" fmla="val 7889"/>
                <a:gd name="f14" fmla="val 461"/>
                <a:gd name="f15" fmla="val 8245"/>
                <a:gd name="f16" fmla="val 1026"/>
                <a:gd name="f17" fmla="val 1674"/>
                <a:gd name="f18" fmla="val 2741"/>
                <a:gd name="f19" fmla="val 2762"/>
                <a:gd name="f20" fmla="val 8433"/>
                <a:gd name="f21" fmla="val 2804"/>
                <a:gd name="f22" fmla="val 8412"/>
                <a:gd name="f23" fmla="val 2825"/>
                <a:gd name="f24" fmla="val 8370"/>
                <a:gd name="f25" fmla="val 10232"/>
                <a:gd name="f26" fmla="val 963"/>
                <a:gd name="f27" fmla="val 9730"/>
                <a:gd name="f28" fmla="val 378"/>
                <a:gd name="f29" fmla="val 8998"/>
                <a:gd name="f30" fmla="val 8161"/>
                <a:gd name="f31" fmla="*/ f0 1 10233"/>
                <a:gd name="f32" fmla="*/ f1 1 847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0233"/>
                <a:gd name="f39" fmla="*/ f36 1 847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0233" h="847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30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976;p44">
              <a:extLst>
                <a:ext uri="{FF2B5EF4-FFF2-40B4-BE49-F238E27FC236}">
                  <a16:creationId xmlns:a16="http://schemas.microsoft.com/office/drawing/2014/main" id="{F01003C3-37B4-4C96-A696-18D44D60798B}"/>
                </a:ext>
              </a:extLst>
            </p:cNvPr>
            <p:cNvSpPr/>
            <p:nvPr/>
          </p:nvSpPr>
          <p:spPr>
            <a:xfrm>
              <a:off x="3894978" y="3877549"/>
              <a:ext cx="89263" cy="88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45"/>
                <a:gd name="f4" fmla="val 6382"/>
                <a:gd name="f5" fmla="val 3746"/>
                <a:gd name="f6" fmla="val 5231"/>
                <a:gd name="f7" fmla="val 5168"/>
                <a:gd name="f8" fmla="val 3683"/>
                <a:gd name="f9" fmla="val 586"/>
                <a:gd name="f10" fmla="val 398"/>
                <a:gd name="f11" fmla="val 6424"/>
                <a:gd name="f12" fmla="val 189"/>
                <a:gd name="f13" fmla="*/ f0 1 6445"/>
                <a:gd name="f14" fmla="*/ f1 1 638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445"/>
                <a:gd name="f21" fmla="*/ f18 1 638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445" h="6382">
                  <a:moveTo>
                    <a:pt x="f4" y="f2"/>
                  </a:moveTo>
                  <a:lnTo>
                    <a:pt x="f2" y="f4"/>
                  </a:lnTo>
                  <a:lnTo>
                    <a:pt x="f5" y="f4"/>
                  </a:lnTo>
                  <a:cubicBezTo>
                    <a:pt x="f6" y="f4"/>
                    <a:pt x="f3" y="f7"/>
                    <a:pt x="f3" y="f8"/>
                  </a:cubicBezTo>
                  <a:lnTo>
                    <a:pt x="f3" y="f9"/>
                  </a:lnTo>
                  <a:cubicBezTo>
                    <a:pt x="f3" y="f10"/>
                    <a:pt x="f11" y="f12"/>
                    <a:pt x="f4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977;p44">
              <a:extLst>
                <a:ext uri="{FF2B5EF4-FFF2-40B4-BE49-F238E27FC236}">
                  <a16:creationId xmlns:a16="http://schemas.microsoft.com/office/drawing/2014/main" id="{7EAF8F77-8BB7-4DC1-85D9-8BA015D0E4B9}"/>
                </a:ext>
              </a:extLst>
            </p:cNvPr>
            <p:cNvSpPr/>
            <p:nvPr/>
          </p:nvSpPr>
          <p:spPr>
            <a:xfrm>
              <a:off x="3834115" y="3848554"/>
              <a:ext cx="141439" cy="1173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12"/>
                <a:gd name="f4" fmla="val 8475"/>
                <a:gd name="f5" fmla="val 7847"/>
                <a:gd name="f6" fmla="val 1"/>
                <a:gd name="f7" fmla="val 7805"/>
                <a:gd name="f8" fmla="val 43"/>
                <a:gd name="f9" fmla="val 7784"/>
                <a:gd name="f10" fmla="val 106"/>
                <a:gd name="f11" fmla="val 7742"/>
                <a:gd name="f12" fmla="val 147"/>
                <a:gd name="f13" fmla="val 7889"/>
                <a:gd name="f14" fmla="val 440"/>
                <a:gd name="f15" fmla="val 8245"/>
                <a:gd name="f16" fmla="val 1026"/>
                <a:gd name="f17" fmla="val 1653"/>
                <a:gd name="f18" fmla="val 2742"/>
                <a:gd name="f19" fmla="val 2762"/>
                <a:gd name="f20" fmla="val 8433"/>
                <a:gd name="f21" fmla="val 2783"/>
                <a:gd name="f22" fmla="val 8412"/>
                <a:gd name="f23" fmla="val 2804"/>
                <a:gd name="f24" fmla="val 8370"/>
                <a:gd name="f25" fmla="val 10211"/>
                <a:gd name="f26" fmla="val 963"/>
                <a:gd name="f27" fmla="val 9730"/>
                <a:gd name="f28" fmla="val 378"/>
                <a:gd name="f29" fmla="val 8977"/>
                <a:gd name="f30" fmla="val 8140"/>
                <a:gd name="f31" fmla="*/ f0 1 10212"/>
                <a:gd name="f32" fmla="*/ f1 1 847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0212"/>
                <a:gd name="f39" fmla="*/ f36 1 847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0212" h="8475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6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20"/>
                    <a:pt x="f21" y="f22"/>
                    <a:pt x="f2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30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978;p44">
              <a:extLst>
                <a:ext uri="{FF2B5EF4-FFF2-40B4-BE49-F238E27FC236}">
                  <a16:creationId xmlns:a16="http://schemas.microsoft.com/office/drawing/2014/main" id="{323CA89E-D35D-4FAC-BDA1-8E5B3EEEE11A}"/>
                </a:ext>
              </a:extLst>
            </p:cNvPr>
            <p:cNvSpPr/>
            <p:nvPr/>
          </p:nvSpPr>
          <p:spPr>
            <a:xfrm>
              <a:off x="3819924" y="3848554"/>
              <a:ext cx="100273" cy="962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40"/>
                <a:gd name="f4" fmla="val 6948"/>
                <a:gd name="f5" fmla="val 2678"/>
                <a:gd name="f6" fmla="val 1"/>
                <a:gd name="f7" fmla="val 1193"/>
                <a:gd name="f8" fmla="val 1194"/>
                <a:gd name="f9" fmla="val 2679"/>
                <a:gd name="f10" fmla="val 5776"/>
                <a:gd name="f11" fmla="val 6194"/>
                <a:gd name="f12" fmla="val 105"/>
                <a:gd name="f13" fmla="val 6592"/>
                <a:gd name="f14" fmla="val 272"/>
                <a:gd name="f15" fmla="*/ f0 1 7240"/>
                <a:gd name="f16" fmla="*/ f1 1 694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7240"/>
                <a:gd name="f23" fmla="*/ f20 1 694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7240" h="69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4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979;p44">
              <a:extLst>
                <a:ext uri="{FF2B5EF4-FFF2-40B4-BE49-F238E27FC236}">
                  <a16:creationId xmlns:a16="http://schemas.microsoft.com/office/drawing/2014/main" id="{6A3591B3-CAAD-483D-ACA2-CC06D402ED98}"/>
                </a:ext>
              </a:extLst>
            </p:cNvPr>
            <p:cNvSpPr/>
            <p:nvPr/>
          </p:nvSpPr>
          <p:spPr>
            <a:xfrm>
              <a:off x="3756455" y="3707425"/>
              <a:ext cx="479328" cy="1591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08"/>
                <a:gd name="f4" fmla="val 11488"/>
                <a:gd name="f5" fmla="val 18120"/>
                <a:gd name="f6" fmla="val 1256"/>
                <a:gd name="f7" fmla="val 23225"/>
                <a:gd name="f8" fmla="val 28121"/>
                <a:gd name="f9" fmla="val 3201"/>
                <a:gd name="f10" fmla="val 29251"/>
                <a:gd name="f11" fmla="val 5691"/>
                <a:gd name="f12" fmla="val 29377"/>
                <a:gd name="f13" fmla="val 6005"/>
                <a:gd name="f14" fmla="val 6340"/>
                <a:gd name="f15" fmla="val 28958"/>
                <a:gd name="f16" fmla="val 6486"/>
                <a:gd name="f17" fmla="val 28875"/>
                <a:gd name="f18" fmla="val 6528"/>
                <a:gd name="f19" fmla="val 28791"/>
                <a:gd name="f20" fmla="val 28707"/>
                <a:gd name="f21" fmla="val 28498"/>
                <a:gd name="f22" fmla="val 28268"/>
                <a:gd name="f23" fmla="val 6403"/>
                <a:gd name="f24" fmla="val 28184"/>
                <a:gd name="f25" fmla="val 6193"/>
                <a:gd name="f26" fmla="val 27347"/>
                <a:gd name="f27" fmla="val 4373"/>
                <a:gd name="f28" fmla="val 23100"/>
                <a:gd name="f29" fmla="val 2427"/>
                <a:gd name="f30" fmla="val 17806"/>
                <a:gd name="f31" fmla="val 17534"/>
                <a:gd name="f32" fmla="val 2176"/>
                <a:gd name="f33" fmla="val 1841"/>
                <a:gd name="f34" fmla="val 1507"/>
                <a:gd name="f35" fmla="val 29937"/>
                <a:gd name="f36" fmla="val 6884"/>
                <a:gd name="f37" fmla="val 30115"/>
                <a:gd name="f38" fmla="val 30291"/>
                <a:gd name="f39" fmla="val 6966"/>
                <a:gd name="f40" fmla="val 30402"/>
                <a:gd name="f41" fmla="val 7114"/>
                <a:gd name="f42" fmla="val 31197"/>
                <a:gd name="f43" fmla="val 8139"/>
                <a:gd name="f44" fmla="val 31385"/>
                <a:gd name="f45" fmla="val 8390"/>
                <a:gd name="f46" fmla="val 31344"/>
                <a:gd name="f47" fmla="val 8767"/>
                <a:gd name="f48" fmla="val 31092"/>
                <a:gd name="f49" fmla="val 8976"/>
                <a:gd name="f50" fmla="val 30981"/>
                <a:gd name="f51" fmla="val 9053"/>
                <a:gd name="f52" fmla="val 30852"/>
                <a:gd name="f53" fmla="val 9092"/>
                <a:gd name="f54" fmla="val 30726"/>
                <a:gd name="f55" fmla="val 30544"/>
                <a:gd name="f56" fmla="val 30367"/>
                <a:gd name="f57" fmla="val 9012"/>
                <a:gd name="f58" fmla="val 30256"/>
                <a:gd name="f59" fmla="val 8851"/>
                <a:gd name="f60" fmla="val 29460"/>
                <a:gd name="f61" fmla="val 7826"/>
                <a:gd name="f62" fmla="val 29272"/>
                <a:gd name="f63" fmla="val 7574"/>
                <a:gd name="f64" fmla="val 29314"/>
                <a:gd name="f65" fmla="val 7198"/>
                <a:gd name="f66" fmla="val 29586"/>
                <a:gd name="f67" fmla="val 7009"/>
                <a:gd name="f68" fmla="val 29689"/>
                <a:gd name="f69" fmla="val 6924"/>
                <a:gd name="f70" fmla="val 29813"/>
                <a:gd name="f71" fmla="val 17136"/>
                <a:gd name="f72" fmla="val 11634"/>
                <a:gd name="f73" fmla="val 7156"/>
                <a:gd name="f74" fmla="val 1758"/>
                <a:gd name="f75" fmla="val 3808"/>
                <a:gd name="f76" fmla="val 5252"/>
                <a:gd name="f77" fmla="val 2155"/>
                <a:gd name="f78" fmla="val 6968"/>
                <a:gd name="f79" fmla="val 921"/>
                <a:gd name="f80" fmla="val 11048"/>
                <a:gd name="f81" fmla="val 3850"/>
                <a:gd name="f82" fmla="val 4499"/>
                <a:gd name="f83" fmla="val 9834"/>
                <a:gd name="f84" fmla="val 5796"/>
                <a:gd name="f85" fmla="val 8997"/>
                <a:gd name="f86" fmla="val 7260"/>
                <a:gd name="f87" fmla="val 13747"/>
                <a:gd name="f88" fmla="val 15128"/>
                <a:gd name="f89" fmla="val 16341"/>
                <a:gd name="f90" fmla="val 9730"/>
                <a:gd name="f91" fmla="val 17011"/>
                <a:gd name="f92" fmla="val 10818"/>
                <a:gd name="f93" fmla="val 17074"/>
                <a:gd name="f94" fmla="val 10880"/>
                <a:gd name="f95" fmla="val 10943"/>
                <a:gd name="f96" fmla="val 17157"/>
                <a:gd name="f97" fmla="val 11027"/>
                <a:gd name="f98" fmla="val 17241"/>
                <a:gd name="f99" fmla="val 11173"/>
                <a:gd name="f100" fmla="val 17304"/>
                <a:gd name="f101" fmla="val 11320"/>
                <a:gd name="f102" fmla="val 17367"/>
                <a:gd name="f103" fmla="val 11487"/>
                <a:gd name="f104" fmla="val 17932"/>
                <a:gd name="f105" fmla="val 10043"/>
                <a:gd name="f106" fmla="val 19333"/>
                <a:gd name="f107" fmla="val 20965"/>
                <a:gd name="f108" fmla="val 27473"/>
                <a:gd name="f109" fmla="val 28854"/>
                <a:gd name="f110" fmla="val 30088"/>
                <a:gd name="f111" fmla="val 9750"/>
                <a:gd name="f112" fmla="val 30758"/>
                <a:gd name="f113" fmla="val 10859"/>
                <a:gd name="f114" fmla="val 30800"/>
                <a:gd name="f115" fmla="val 10901"/>
                <a:gd name="f116" fmla="val 30820"/>
                <a:gd name="f117" fmla="val 30841"/>
                <a:gd name="f118" fmla="val 11006"/>
                <a:gd name="f119" fmla="val 30862"/>
                <a:gd name="f120" fmla="val 33687"/>
                <a:gd name="f121" fmla="val 32453"/>
                <a:gd name="f122" fmla="val 30779"/>
                <a:gd name="f123" fmla="val 27452"/>
                <a:gd name="f124" fmla="val 22974"/>
                <a:gd name="f125" fmla="val 17471"/>
                <a:gd name="f126" fmla="val 17408"/>
                <a:gd name="f127" fmla="val 21"/>
                <a:gd name="f128" fmla="val 17199"/>
                <a:gd name="f129" fmla="*/ f0 1 34608"/>
                <a:gd name="f130" fmla="*/ f1 1 11488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34608"/>
                <a:gd name="f137" fmla="*/ f134 1 11488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34608" h="114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0" y="f14"/>
                    <a:pt x="f15" y="f16"/>
                  </a:cubicBezTo>
                  <a:cubicBezTo>
                    <a:pt x="f17" y="f18"/>
                    <a:pt x="f19" y="f18"/>
                    <a:pt x="f20" y="f18"/>
                  </a:cubicBezTo>
                  <a:cubicBezTo>
                    <a:pt x="f21" y="f18"/>
                    <a:pt x="f22" y="f23"/>
                    <a:pt x="f24" y="f25"/>
                  </a:cubicBezTo>
                  <a:cubicBezTo>
                    <a:pt x="f26" y="f27"/>
                    <a:pt x="f28" y="f29"/>
                    <a:pt x="f5" y="f29"/>
                  </a:cubicBezTo>
                  <a:cubicBezTo>
                    <a:pt x="f30" y="f29"/>
                    <a:pt x="f31" y="f32"/>
                    <a:pt x="f31" y="f33"/>
                  </a:cubicBezTo>
                  <a:cubicBezTo>
                    <a:pt x="f31" y="f34"/>
                    <a:pt x="f30" y="f6"/>
                    <a:pt x="f5" y="f6"/>
                  </a:cubicBezTo>
                  <a:close/>
                  <a:moveTo>
                    <a:pt x="f35" y="f36"/>
                  </a:moveTo>
                  <a:cubicBezTo>
                    <a:pt x="f37" y="f36"/>
                    <a:pt x="f38" y="f39"/>
                    <a:pt x="f40" y="f41"/>
                  </a:cubicBezTo>
                  <a:lnTo>
                    <a:pt x="f42" y="f43"/>
                  </a:ln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3"/>
                  </a:cubicBezTo>
                  <a:cubicBezTo>
                    <a:pt x="f55" y="f53"/>
                    <a:pt x="f56" y="f57"/>
                    <a:pt x="f58" y="f59"/>
                  </a:cubicBezTo>
                  <a:lnTo>
                    <a:pt x="f60" y="f61"/>
                  </a:lnTo>
                  <a:cubicBezTo>
                    <a:pt x="f62" y="f63"/>
                    <a:pt x="f64" y="f65"/>
                    <a:pt x="f66" y="f67"/>
                  </a:cubicBezTo>
                  <a:cubicBezTo>
                    <a:pt x="f68" y="f69"/>
                    <a:pt x="f70" y="f36"/>
                    <a:pt x="f35" y="f36"/>
                  </a:cubicBezTo>
                  <a:close/>
                  <a:moveTo>
                    <a:pt x="f71" y="f2"/>
                  </a:moveTo>
                  <a:cubicBezTo>
                    <a:pt x="f72" y="f2"/>
                    <a:pt x="f73" y="f74"/>
                    <a:pt x="f75" y="f76"/>
                  </a:cubicBezTo>
                  <a:cubicBezTo>
                    <a:pt x="f77" y="f78"/>
                    <a:pt x="f79" y="f49"/>
                    <a:pt x="f2" y="f80"/>
                  </a:cubicBezTo>
                  <a:lnTo>
                    <a:pt x="f81" y="f80"/>
                  </a:lnTo>
                  <a:cubicBezTo>
                    <a:pt x="f82" y="f83"/>
                    <a:pt x="f84" y="f85"/>
                    <a:pt x="f86" y="f85"/>
                  </a:cubicBezTo>
                  <a:lnTo>
                    <a:pt x="f87" y="f85"/>
                  </a:lnTo>
                  <a:cubicBezTo>
                    <a:pt x="f88" y="f85"/>
                    <a:pt x="f89" y="f90"/>
                    <a:pt x="f91" y="f92"/>
                  </a:cubicBezTo>
                  <a:cubicBezTo>
                    <a:pt x="f93" y="f94"/>
                    <a:pt x="f71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85"/>
                    <a:pt x="f107" y="f85"/>
                  </a:cubicBezTo>
                  <a:lnTo>
                    <a:pt x="f108" y="f85"/>
                  </a:lnTo>
                  <a:cubicBezTo>
                    <a:pt x="f109" y="f85"/>
                    <a:pt x="f110" y="f111"/>
                    <a:pt x="f112" y="f113"/>
                  </a:cubicBezTo>
                  <a:cubicBezTo>
                    <a:pt x="f114" y="f115"/>
                    <a:pt x="f116" y="f95"/>
                    <a:pt x="f117" y="f118"/>
                  </a:cubicBezTo>
                  <a:cubicBezTo>
                    <a:pt x="f119" y="f118"/>
                    <a:pt x="f119" y="f97"/>
                    <a:pt x="f119" y="f80"/>
                  </a:cubicBezTo>
                  <a:lnTo>
                    <a:pt x="f3" y="f80"/>
                  </a:lnTo>
                  <a:cubicBezTo>
                    <a:pt x="f120" y="f49"/>
                    <a:pt x="f121" y="f78"/>
                    <a:pt x="f122" y="f76"/>
                  </a:cubicBezTo>
                  <a:cubicBezTo>
                    <a:pt x="f123" y="f74"/>
                    <a:pt x="f124" y="f2"/>
                    <a:pt x="f125" y="f2"/>
                  </a:cubicBezTo>
                  <a:cubicBezTo>
                    <a:pt x="f126" y="f2"/>
                    <a:pt x="f102" y="f2"/>
                    <a:pt x="f100" y="f127"/>
                  </a:cubicBezTo>
                  <a:cubicBezTo>
                    <a:pt x="f98" y="f2"/>
                    <a:pt x="f128" y="f2"/>
                    <a:pt x="f71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980;p44">
              <a:extLst>
                <a:ext uri="{FF2B5EF4-FFF2-40B4-BE49-F238E27FC236}">
                  <a16:creationId xmlns:a16="http://schemas.microsoft.com/office/drawing/2014/main" id="{088B78F9-584A-4037-821D-EE97073CB558}"/>
                </a:ext>
              </a:extLst>
            </p:cNvPr>
            <p:cNvSpPr/>
            <p:nvPr/>
          </p:nvSpPr>
          <p:spPr>
            <a:xfrm>
              <a:off x="3688342" y="3934059"/>
              <a:ext cx="617284" cy="223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569"/>
                <a:gd name="f4" fmla="val 16116"/>
                <a:gd name="f5" fmla="val 42664"/>
                <a:gd name="f6" fmla="val 3411"/>
                <a:gd name="f7" fmla="val 42999"/>
                <a:gd name="f8" fmla="val 43271"/>
                <a:gd name="f9" fmla="val 3662"/>
                <a:gd name="f10" fmla="val 3997"/>
                <a:gd name="f11" fmla="val 8872"/>
                <a:gd name="f12" fmla="val 9207"/>
                <a:gd name="f13" fmla="val 9458"/>
                <a:gd name="f14" fmla="val 42350"/>
                <a:gd name="f15" fmla="val 42078"/>
                <a:gd name="f16" fmla="val 10023"/>
                <a:gd name="f17" fmla="val 10274"/>
                <a:gd name="f18" fmla="val 10609"/>
                <a:gd name="f19" fmla="val 11906"/>
                <a:gd name="f20" fmla="val 12220"/>
                <a:gd name="f21" fmla="val 12492"/>
                <a:gd name="f22" fmla="val 3139"/>
                <a:gd name="f23" fmla="val 3056"/>
                <a:gd name="f24" fmla="val 356"/>
                <a:gd name="f25" fmla="val 2972"/>
                <a:gd name="f26" fmla="val 691"/>
                <a:gd name="f27" fmla="val 2909"/>
                <a:gd name="f28" fmla="val 1047"/>
                <a:gd name="f29" fmla="val 2637"/>
                <a:gd name="f30" fmla="val 1194"/>
                <a:gd name="f31" fmla="val 1"/>
                <a:gd name="f32" fmla="val 2218"/>
                <a:gd name="f33" fmla="val 13391"/>
                <a:gd name="f34" fmla="val 14396"/>
                <a:gd name="f35" fmla="val 608"/>
                <a:gd name="f36" fmla="val 15316"/>
                <a:gd name="f37" fmla="val 1507"/>
                <a:gd name="f38" fmla="val 15756"/>
                <a:gd name="f39" fmla="val 2172"/>
                <a:gd name="f40" fmla="val 16068"/>
                <a:gd name="f41" fmla="val 3022"/>
                <a:gd name="f42" fmla="val 16098"/>
                <a:gd name="f43" fmla="val 3845"/>
                <a:gd name="f44" fmla="val 4045"/>
                <a:gd name="f45" fmla="val 4244"/>
                <a:gd name="f46" fmla="val 16097"/>
                <a:gd name="f47" fmla="val 4438"/>
                <a:gd name="f48" fmla="val 4676"/>
                <a:gd name="f49" fmla="val 4908"/>
                <a:gd name="f50" fmla="val 16099"/>
                <a:gd name="f51" fmla="val 5127"/>
                <a:gd name="f52" fmla="val 16112"/>
                <a:gd name="f53" fmla="val 5192"/>
                <a:gd name="f54" fmla="val 16114"/>
                <a:gd name="f55" fmla="val 5255"/>
                <a:gd name="f56" fmla="val 16115"/>
                <a:gd name="f57" fmla="val 5317"/>
                <a:gd name="f58" fmla="val 6263"/>
                <a:gd name="f59" fmla="val 6947"/>
                <a:gd name="f60" fmla="val 15810"/>
                <a:gd name="f61" fmla="val 7575"/>
                <a:gd name="f62" fmla="val 15044"/>
                <a:gd name="f63" fmla="val 7973"/>
                <a:gd name="f64" fmla="val 14584"/>
                <a:gd name="f65" fmla="val 8182"/>
                <a:gd name="f66" fmla="val 13998"/>
                <a:gd name="f67" fmla="val 7972"/>
                <a:gd name="f68" fmla="val 8601"/>
                <a:gd name="f69" fmla="val 6424"/>
                <a:gd name="f70" fmla="val 6361"/>
                <a:gd name="f71" fmla="val 10484"/>
                <a:gd name="f72" fmla="val 22054"/>
                <a:gd name="f73" fmla="val 22117"/>
                <a:gd name="f74" fmla="val 22159"/>
                <a:gd name="f75" fmla="val 22222"/>
                <a:gd name="f76" fmla="val 6340"/>
                <a:gd name="f77" fmla="val 22285"/>
                <a:gd name="f78" fmla="val 22326"/>
                <a:gd name="f79" fmla="val 22389"/>
                <a:gd name="f80" fmla="val 33960"/>
                <a:gd name="f81" fmla="val 34190"/>
                <a:gd name="f82" fmla="val 36366"/>
                <a:gd name="f83" fmla="val 6445"/>
                <a:gd name="f84" fmla="val 8767"/>
                <a:gd name="f85" fmla="val 8830"/>
                <a:gd name="f86" fmla="val 36387"/>
                <a:gd name="f87" fmla="val 8935"/>
                <a:gd name="f88" fmla="val 15812"/>
                <a:gd name="f89" fmla="val 38822"/>
                <a:gd name="f90" fmla="val 16015"/>
                <a:gd name="f91" fmla="val 40809"/>
                <a:gd name="f92" fmla="val 41210"/>
                <a:gd name="f93" fmla="val 41592"/>
                <a:gd name="f94" fmla="val 16007"/>
                <a:gd name="f95" fmla="val 41932"/>
                <a:gd name="f96" fmla="val 43376"/>
                <a:gd name="f97" fmla="val 44568"/>
                <a:gd name="f98" fmla="val 14835"/>
                <a:gd name="f99" fmla="val 44547"/>
                <a:gd name="f100" fmla="val 41534"/>
                <a:gd name="f101" fmla="val 41472"/>
                <a:gd name="f102" fmla="val 712"/>
                <a:gd name="f103" fmla="val 41388"/>
                <a:gd name="f104" fmla="val 398"/>
                <a:gd name="f105" fmla="val 41325"/>
                <a:gd name="f106" fmla="val 63"/>
                <a:gd name="f107" fmla="val 41262"/>
                <a:gd name="f108" fmla="val 84"/>
                <a:gd name="f109" fmla="val 41200"/>
                <a:gd name="f110" fmla="val 41158"/>
                <a:gd name="f111" fmla="val 36220"/>
                <a:gd name="f112" fmla="val 35990"/>
                <a:gd name="f113" fmla="val 1988"/>
                <a:gd name="f114" fmla="val 34358"/>
                <a:gd name="f115" fmla="val 3474"/>
                <a:gd name="f116" fmla="val 32391"/>
                <a:gd name="f117" fmla="val 25883"/>
                <a:gd name="f118" fmla="val 24733"/>
                <a:gd name="f119" fmla="val 23686"/>
                <a:gd name="f120" fmla="val 2951"/>
                <a:gd name="f121" fmla="val 22975"/>
                <a:gd name="f122" fmla="val 2135"/>
                <a:gd name="f123" fmla="val 22954"/>
                <a:gd name="f124" fmla="val 2114"/>
                <a:gd name="f125" fmla="val 22661"/>
                <a:gd name="f126" fmla="val 1779"/>
                <a:gd name="f127" fmla="val 22452"/>
                <a:gd name="f128" fmla="val 1402"/>
                <a:gd name="f129" fmla="val 1005"/>
                <a:gd name="f130" fmla="val 21720"/>
                <a:gd name="f131" fmla="val 2448"/>
                <a:gd name="f132" fmla="val 20318"/>
                <a:gd name="f133" fmla="val 18665"/>
                <a:gd name="f134" fmla="val 12178"/>
                <a:gd name="f135" fmla="val 11007"/>
                <a:gd name="f136" fmla="val 9982"/>
                <a:gd name="f137" fmla="val 9270"/>
                <a:gd name="f138" fmla="val 9249"/>
                <a:gd name="f139" fmla="val 9228"/>
                <a:gd name="f140" fmla="val 8747"/>
                <a:gd name="f141" fmla="val 1549"/>
                <a:gd name="f142" fmla="val 8433"/>
                <a:gd name="f143" fmla="val 858"/>
                <a:gd name="f144" fmla="val 8349"/>
                <a:gd name="f145" fmla="val 3412"/>
                <a:gd name="f146" fmla="val 3307"/>
                <a:gd name="f147" fmla="val 3223"/>
                <a:gd name="f148" fmla="*/ f0 1 44569"/>
                <a:gd name="f149" fmla="*/ f1 1 16116"/>
                <a:gd name="f150" fmla="val f2"/>
                <a:gd name="f151" fmla="val f3"/>
                <a:gd name="f152" fmla="val f4"/>
                <a:gd name="f153" fmla="+- f152 0 f150"/>
                <a:gd name="f154" fmla="+- f151 0 f150"/>
                <a:gd name="f155" fmla="*/ f154 1 44569"/>
                <a:gd name="f156" fmla="*/ f153 1 16116"/>
                <a:gd name="f157" fmla="*/ f150 1 f155"/>
                <a:gd name="f158" fmla="*/ f151 1 f155"/>
                <a:gd name="f159" fmla="*/ f150 1 f156"/>
                <a:gd name="f160" fmla="*/ f152 1 f156"/>
                <a:gd name="f161" fmla="*/ f157 f148 1"/>
                <a:gd name="f162" fmla="*/ f158 f148 1"/>
                <a:gd name="f163" fmla="*/ f160 f149 1"/>
                <a:gd name="f164" fmla="*/ f159 f1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1" t="f164" r="f162" b="f163"/>
              <a:pathLst>
                <a:path w="44569" h="1611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lnTo>
                    <a:pt x="f8" y="f19"/>
                  </a:lnTo>
                  <a:cubicBezTo>
                    <a:pt x="f8" y="f20"/>
                    <a:pt x="f7" y="f21"/>
                    <a:pt x="f5" y="f21"/>
                  </a:cubicBezTo>
                  <a:cubicBezTo>
                    <a:pt x="f14" y="f21"/>
                    <a:pt x="f15" y="f20"/>
                    <a:pt x="f15" y="f19"/>
                  </a:cubicBezTo>
                  <a:lnTo>
                    <a:pt x="f15" y="f18"/>
                  </a:lnTo>
                  <a:cubicBezTo>
                    <a:pt x="f15" y="f17"/>
                    <a:pt x="f14" y="f16"/>
                    <a:pt x="f5" y="f16"/>
                  </a:cubicBezTo>
                  <a:close/>
                  <a:moveTo>
                    <a:pt x="f22" y="f2"/>
                  </a:moveTo>
                  <a:cubicBezTo>
                    <a:pt x="f23" y="f24"/>
                    <a:pt x="f25" y="f26"/>
                    <a:pt x="f27" y="f28"/>
                  </a:cubicBezTo>
                  <a:lnTo>
                    <a:pt x="f29" y="f28"/>
                  </a:lnTo>
                  <a:cubicBezTo>
                    <a:pt x="f30" y="f28"/>
                    <a:pt x="f31" y="f32"/>
                    <a:pt x="f31" y="f9"/>
                  </a:cubicBezTo>
                  <a:lnTo>
                    <a:pt x="f31" y="f33"/>
                  </a:lnTo>
                  <a:cubicBezTo>
                    <a:pt x="f31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65" y="f66"/>
                    <a:pt x="f65" y="f33"/>
                  </a:cubicBezTo>
                  <a:lnTo>
                    <a:pt x="f65" y="f67"/>
                  </a:lnTo>
                  <a:cubicBezTo>
                    <a:pt x="f68" y="f69"/>
                    <a:pt x="f17" y="f70"/>
                    <a:pt x="f71" y="f70"/>
                  </a:cubicBezTo>
                  <a:lnTo>
                    <a:pt x="f72" y="f70"/>
                  </a:lnTo>
                  <a:cubicBezTo>
                    <a:pt x="f73" y="f70"/>
                    <a:pt x="f74" y="f70"/>
                    <a:pt x="f75" y="f76"/>
                  </a:cubicBezTo>
                  <a:cubicBezTo>
                    <a:pt x="f77" y="f76"/>
                    <a:pt x="f78" y="f70"/>
                    <a:pt x="f79" y="f70"/>
                  </a:cubicBezTo>
                  <a:lnTo>
                    <a:pt x="f80" y="f70"/>
                  </a:lnTo>
                  <a:cubicBezTo>
                    <a:pt x="f81" y="f70"/>
                    <a:pt x="f82" y="f83"/>
                    <a:pt x="f82" y="f84"/>
                  </a:cubicBezTo>
                  <a:cubicBezTo>
                    <a:pt x="f82" y="f85"/>
                    <a:pt x="f82" y="f11"/>
                    <a:pt x="f86" y="f87"/>
                  </a:cubicBezTo>
                  <a:lnTo>
                    <a:pt x="f86" y="f33"/>
                  </a:lnTo>
                  <a:cubicBezTo>
                    <a:pt x="f86" y="f88"/>
                    <a:pt x="f89" y="f90"/>
                    <a:pt x="f91" y="f90"/>
                  </a:cubicBezTo>
                  <a:cubicBezTo>
                    <a:pt x="f92" y="f90"/>
                    <a:pt x="f93" y="f94"/>
                    <a:pt x="f95" y="f94"/>
                  </a:cubicBezTo>
                  <a:cubicBezTo>
                    <a:pt x="f96" y="f94"/>
                    <a:pt x="f97" y="f98"/>
                    <a:pt x="f97" y="f33"/>
                  </a:cubicBezTo>
                  <a:lnTo>
                    <a:pt x="f97" y="f9"/>
                  </a:lnTo>
                  <a:cubicBezTo>
                    <a:pt x="f99" y="f32"/>
                    <a:pt x="f96" y="f28"/>
                    <a:pt x="f95" y="f28"/>
                  </a:cubicBezTo>
                  <a:lnTo>
                    <a:pt x="f100" y="f28"/>
                  </a:ln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08"/>
                    <a:pt x="f110" y="f108"/>
                  </a:cubicBezTo>
                  <a:lnTo>
                    <a:pt x="f111" y="f108"/>
                  </a:lnTo>
                  <a:cubicBezTo>
                    <a:pt x="f112" y="f113"/>
                    <a:pt x="f114" y="f115"/>
                    <a:pt x="f116" y="f115"/>
                  </a:cubicBezTo>
                  <a:lnTo>
                    <a:pt x="f117" y="f115"/>
                  </a:lnTo>
                  <a:cubicBezTo>
                    <a:pt x="f118" y="f115"/>
                    <a:pt x="f119" y="f120"/>
                    <a:pt x="f121" y="f122"/>
                  </a:cubicBezTo>
                  <a:cubicBezTo>
                    <a:pt x="f123" y="f122"/>
                    <a:pt x="f123" y="f124"/>
                    <a:pt x="f123" y="f124"/>
                  </a:cubicBezTo>
                  <a:cubicBezTo>
                    <a:pt x="f125" y="f126"/>
                    <a:pt x="f127" y="f128"/>
                    <a:pt x="f77" y="f129"/>
                  </a:cubicBezTo>
                  <a:cubicBezTo>
                    <a:pt x="f130" y="f131"/>
                    <a:pt x="f132" y="f115"/>
                    <a:pt x="f133" y="f115"/>
                  </a:cubicBezTo>
                  <a:lnTo>
                    <a:pt x="f134" y="f115"/>
                  </a:lnTo>
                  <a:cubicBezTo>
                    <a:pt x="f135" y="f115"/>
                    <a:pt x="f136" y="f120"/>
                    <a:pt x="f137" y="f122"/>
                  </a:cubicBezTo>
                  <a:lnTo>
                    <a:pt x="f138" y="f122"/>
                  </a:lnTo>
                  <a:cubicBezTo>
                    <a:pt x="f138" y="f124"/>
                    <a:pt x="f138" y="f124"/>
                    <a:pt x="f139" y="f124"/>
                  </a:cubicBezTo>
                  <a:cubicBezTo>
                    <a:pt x="f140" y="f141"/>
                    <a:pt x="f142" y="f143"/>
                    <a:pt x="f144" y="f108"/>
                  </a:cubicBezTo>
                  <a:lnTo>
                    <a:pt x="f145" y="f108"/>
                  </a:lnTo>
                  <a:cubicBezTo>
                    <a:pt x="f146" y="f108"/>
                    <a:pt x="f147" y="f106"/>
                    <a:pt x="f22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982;p44">
            <a:extLst>
              <a:ext uri="{FF2B5EF4-FFF2-40B4-BE49-F238E27FC236}">
                <a16:creationId xmlns:a16="http://schemas.microsoft.com/office/drawing/2014/main" id="{FF6BCE73-A59D-48D5-9ADB-8944BF31C437}"/>
              </a:ext>
            </a:extLst>
          </p:cNvPr>
          <p:cNvSpPr/>
          <p:nvPr/>
        </p:nvSpPr>
        <p:spPr>
          <a:xfrm>
            <a:off x="7476472" y="708312"/>
            <a:ext cx="962433" cy="44010"/>
          </a:xfrm>
          <a:custGeom>
            <a:avLst/>
            <a:gdLst>
              <a:gd name="f0" fmla="val w"/>
              <a:gd name="f1" fmla="val h"/>
              <a:gd name="f2" fmla="val 0"/>
              <a:gd name="f3" fmla="val 90621"/>
              <a:gd name="f4" fmla="val 4144"/>
              <a:gd name="f5" fmla="val 4143"/>
              <a:gd name="f6" fmla="val 84783"/>
              <a:gd name="f7" fmla="val 90620"/>
              <a:gd name="f8" fmla="val 314"/>
              <a:gd name="f9" fmla="*/ f0 1 90621"/>
              <a:gd name="f10" fmla="*/ f1 1 4144"/>
              <a:gd name="f11" fmla="val f2"/>
              <a:gd name="f12" fmla="val f3"/>
              <a:gd name="f13" fmla="val f4"/>
              <a:gd name="f14" fmla="+- f13 0 f11"/>
              <a:gd name="f15" fmla="+- f12 0 f11"/>
              <a:gd name="f16" fmla="*/ f15 1 90621"/>
              <a:gd name="f17" fmla="*/ f14 1 4144"/>
              <a:gd name="f18" fmla="*/ f11 1 f16"/>
              <a:gd name="f19" fmla="*/ f12 1 f16"/>
              <a:gd name="f20" fmla="*/ f11 1 f17"/>
              <a:gd name="f21" fmla="*/ f13 1 f17"/>
              <a:gd name="f22" fmla="*/ f18 f9 1"/>
              <a:gd name="f23" fmla="*/ f19 f9 1"/>
              <a:gd name="f24" fmla="*/ f21 f10 1"/>
              <a:gd name="f25" fmla="*/ f2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2" t="f25" r="f23" b="f24"/>
            <a:pathLst>
              <a:path w="90621" h="4144">
                <a:moveTo>
                  <a:pt x="f2" y="f2"/>
                </a:moveTo>
                <a:lnTo>
                  <a:pt x="f2" y="f5"/>
                </a:lnTo>
                <a:lnTo>
                  <a:pt x="f6" y="f5"/>
                </a:lnTo>
                <a:lnTo>
                  <a:pt x="f7" y="f8"/>
                </a:lnTo>
                <a:lnTo>
                  <a:pt x="f2" y="f2"/>
                </a:lnTo>
                <a:close/>
              </a:path>
            </a:pathLst>
          </a:custGeom>
          <a:solidFill>
            <a:srgbClr val="DBDDD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6" name="Google Shape;983;p44">
            <a:extLst>
              <a:ext uri="{FF2B5EF4-FFF2-40B4-BE49-F238E27FC236}">
                <a16:creationId xmlns:a16="http://schemas.microsoft.com/office/drawing/2014/main" id="{5CE988C9-2D62-46B0-A3F3-58370D5887A6}"/>
              </a:ext>
            </a:extLst>
          </p:cNvPr>
          <p:cNvSpPr/>
          <p:nvPr/>
        </p:nvSpPr>
        <p:spPr>
          <a:xfrm>
            <a:off x="7476472" y="858767"/>
            <a:ext cx="731547" cy="48454"/>
          </a:xfrm>
          <a:custGeom>
            <a:avLst/>
            <a:gdLst>
              <a:gd name="f0" fmla="val w"/>
              <a:gd name="f1" fmla="val h"/>
              <a:gd name="f2" fmla="val 0"/>
              <a:gd name="f3" fmla="val 68881"/>
              <a:gd name="f4" fmla="val 4562"/>
              <a:gd name="f5" fmla="val 1"/>
              <a:gd name="f6" fmla="val 64445"/>
              <a:gd name="f7" fmla="val 356"/>
              <a:gd name="f8" fmla="*/ f0 1 68881"/>
              <a:gd name="f9" fmla="*/ f1 1 4562"/>
              <a:gd name="f10" fmla="val f2"/>
              <a:gd name="f11" fmla="val f3"/>
              <a:gd name="f12" fmla="val f4"/>
              <a:gd name="f13" fmla="+- f12 0 f10"/>
              <a:gd name="f14" fmla="+- f11 0 f10"/>
              <a:gd name="f15" fmla="*/ f14 1 68881"/>
              <a:gd name="f16" fmla="*/ f13 1 4562"/>
              <a:gd name="f17" fmla="*/ f10 1 f15"/>
              <a:gd name="f18" fmla="*/ f11 1 f15"/>
              <a:gd name="f19" fmla="*/ f10 1 f16"/>
              <a:gd name="f20" fmla="*/ f12 1 f16"/>
              <a:gd name="f21" fmla="*/ f17 f8 1"/>
              <a:gd name="f22" fmla="*/ f18 f8 1"/>
              <a:gd name="f23" fmla="*/ f20 f9 1"/>
              <a:gd name="f24" fmla="*/ f19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68881" h="4562">
                <a:moveTo>
                  <a:pt x="f2" y="f5"/>
                </a:moveTo>
                <a:lnTo>
                  <a:pt x="f2" y="f4"/>
                </a:lnTo>
                <a:lnTo>
                  <a:pt x="f6" y="f4"/>
                </a:lnTo>
                <a:lnTo>
                  <a:pt x="f3" y="f7"/>
                </a:lnTo>
                <a:lnTo>
                  <a:pt x="f2" y="f5"/>
                </a:lnTo>
                <a:close/>
              </a:path>
            </a:pathLst>
          </a:custGeom>
          <a:solidFill>
            <a:srgbClr val="DBDDD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7" name="Google Shape;984;p44">
            <a:extLst>
              <a:ext uri="{FF2B5EF4-FFF2-40B4-BE49-F238E27FC236}">
                <a16:creationId xmlns:a16="http://schemas.microsoft.com/office/drawing/2014/main" id="{4D52336D-466F-4564-992F-BEB039FEB900}"/>
              </a:ext>
            </a:extLst>
          </p:cNvPr>
          <p:cNvSpPr/>
          <p:nvPr/>
        </p:nvSpPr>
        <p:spPr>
          <a:xfrm>
            <a:off x="7476472" y="1025014"/>
            <a:ext cx="495101" cy="48454"/>
          </a:xfrm>
          <a:custGeom>
            <a:avLst/>
            <a:gdLst>
              <a:gd name="f0" fmla="val w"/>
              <a:gd name="f1" fmla="val h"/>
              <a:gd name="f2" fmla="val 0"/>
              <a:gd name="f3" fmla="val 46618"/>
              <a:gd name="f4" fmla="val 4562"/>
              <a:gd name="f5" fmla="val 1"/>
              <a:gd name="f6" fmla="val 43626"/>
              <a:gd name="f7" fmla="val 335"/>
              <a:gd name="f8" fmla="*/ f0 1 46618"/>
              <a:gd name="f9" fmla="*/ f1 1 4562"/>
              <a:gd name="f10" fmla="val f2"/>
              <a:gd name="f11" fmla="val f3"/>
              <a:gd name="f12" fmla="val f4"/>
              <a:gd name="f13" fmla="+- f12 0 f10"/>
              <a:gd name="f14" fmla="+- f11 0 f10"/>
              <a:gd name="f15" fmla="*/ f14 1 46618"/>
              <a:gd name="f16" fmla="*/ f13 1 4562"/>
              <a:gd name="f17" fmla="*/ f10 1 f15"/>
              <a:gd name="f18" fmla="*/ f11 1 f15"/>
              <a:gd name="f19" fmla="*/ f10 1 f16"/>
              <a:gd name="f20" fmla="*/ f12 1 f16"/>
              <a:gd name="f21" fmla="*/ f17 f8 1"/>
              <a:gd name="f22" fmla="*/ f18 f8 1"/>
              <a:gd name="f23" fmla="*/ f20 f9 1"/>
              <a:gd name="f24" fmla="*/ f19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46618" h="4562">
                <a:moveTo>
                  <a:pt x="f2" y="f5"/>
                </a:moveTo>
                <a:lnTo>
                  <a:pt x="f2" y="f4"/>
                </a:lnTo>
                <a:lnTo>
                  <a:pt x="f6" y="f4"/>
                </a:lnTo>
                <a:lnTo>
                  <a:pt x="f3" y="f7"/>
                </a:lnTo>
                <a:lnTo>
                  <a:pt x="f2" y="f5"/>
                </a:lnTo>
                <a:close/>
              </a:path>
            </a:pathLst>
          </a:custGeom>
          <a:solidFill>
            <a:srgbClr val="DBDDD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8" name="Google Shape;985;p44">
            <a:extLst>
              <a:ext uri="{FF2B5EF4-FFF2-40B4-BE49-F238E27FC236}">
                <a16:creationId xmlns:a16="http://schemas.microsoft.com/office/drawing/2014/main" id="{6AFAAC01-9B9E-4D2D-AA53-DB3228B49211}"/>
              </a:ext>
            </a:extLst>
          </p:cNvPr>
          <p:cNvSpPr/>
          <p:nvPr/>
        </p:nvSpPr>
        <p:spPr>
          <a:xfrm>
            <a:off x="711805" y="708312"/>
            <a:ext cx="967316" cy="44010"/>
          </a:xfrm>
          <a:custGeom>
            <a:avLst/>
            <a:gdLst>
              <a:gd name="f0" fmla="val w"/>
              <a:gd name="f1" fmla="val h"/>
              <a:gd name="f2" fmla="val 0"/>
              <a:gd name="f3" fmla="val 91081"/>
              <a:gd name="f4" fmla="val 4144"/>
              <a:gd name="f5" fmla="val 1"/>
              <a:gd name="f6" fmla="val 314"/>
              <a:gd name="f7" fmla="val 5880"/>
              <a:gd name="f8" fmla="val 4143"/>
              <a:gd name="f9" fmla="*/ f0 1 91081"/>
              <a:gd name="f10" fmla="*/ f1 1 4144"/>
              <a:gd name="f11" fmla="val f2"/>
              <a:gd name="f12" fmla="val f3"/>
              <a:gd name="f13" fmla="val f4"/>
              <a:gd name="f14" fmla="+- f13 0 f11"/>
              <a:gd name="f15" fmla="+- f12 0 f11"/>
              <a:gd name="f16" fmla="*/ f15 1 91081"/>
              <a:gd name="f17" fmla="*/ f14 1 4144"/>
              <a:gd name="f18" fmla="*/ f11 1 f16"/>
              <a:gd name="f19" fmla="*/ f12 1 f16"/>
              <a:gd name="f20" fmla="*/ f11 1 f17"/>
              <a:gd name="f21" fmla="*/ f13 1 f17"/>
              <a:gd name="f22" fmla="*/ f18 f9 1"/>
              <a:gd name="f23" fmla="*/ f19 f9 1"/>
              <a:gd name="f24" fmla="*/ f21 f10 1"/>
              <a:gd name="f25" fmla="*/ f20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2" t="f25" r="f23" b="f24"/>
            <a:pathLst>
              <a:path w="91081" h="4144">
                <a:moveTo>
                  <a:pt x="f3" y="f2"/>
                </a:moveTo>
                <a:lnTo>
                  <a:pt x="f5" y="f6"/>
                </a:lnTo>
                <a:lnTo>
                  <a:pt x="f7" y="f8"/>
                </a:lnTo>
                <a:lnTo>
                  <a:pt x="f3" y="f8"/>
                </a:lnTo>
                <a:lnTo>
                  <a:pt x="f3" y="f2"/>
                </a:lnTo>
                <a:close/>
              </a:path>
            </a:pathLst>
          </a:custGeom>
          <a:solidFill>
            <a:srgbClr val="DBDDD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9" name="Google Shape;986;p44">
            <a:extLst>
              <a:ext uri="{FF2B5EF4-FFF2-40B4-BE49-F238E27FC236}">
                <a16:creationId xmlns:a16="http://schemas.microsoft.com/office/drawing/2014/main" id="{E4F317D2-ACF6-4B4E-A494-F54789B9644D}"/>
              </a:ext>
            </a:extLst>
          </p:cNvPr>
          <p:cNvSpPr/>
          <p:nvPr/>
        </p:nvSpPr>
        <p:spPr>
          <a:xfrm>
            <a:off x="943834" y="858767"/>
            <a:ext cx="735323" cy="48454"/>
          </a:xfrm>
          <a:custGeom>
            <a:avLst/>
            <a:gdLst>
              <a:gd name="f0" fmla="val w"/>
              <a:gd name="f1" fmla="val h"/>
              <a:gd name="f2" fmla="val 0"/>
              <a:gd name="f3" fmla="val 69237"/>
              <a:gd name="f4" fmla="val 4562"/>
              <a:gd name="f5" fmla="val 1"/>
              <a:gd name="f6" fmla="val 356"/>
              <a:gd name="f7" fmla="val 4458"/>
              <a:gd name="f8" fmla="*/ f0 1 69237"/>
              <a:gd name="f9" fmla="*/ f1 1 4562"/>
              <a:gd name="f10" fmla="val f2"/>
              <a:gd name="f11" fmla="val f3"/>
              <a:gd name="f12" fmla="val f4"/>
              <a:gd name="f13" fmla="+- f12 0 f10"/>
              <a:gd name="f14" fmla="+- f11 0 f10"/>
              <a:gd name="f15" fmla="*/ f14 1 69237"/>
              <a:gd name="f16" fmla="*/ f13 1 4562"/>
              <a:gd name="f17" fmla="*/ f10 1 f15"/>
              <a:gd name="f18" fmla="*/ f11 1 f15"/>
              <a:gd name="f19" fmla="*/ f10 1 f16"/>
              <a:gd name="f20" fmla="*/ f12 1 f16"/>
              <a:gd name="f21" fmla="*/ f17 f8 1"/>
              <a:gd name="f22" fmla="*/ f18 f8 1"/>
              <a:gd name="f23" fmla="*/ f20 f9 1"/>
              <a:gd name="f24" fmla="*/ f19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69237" h="4562">
                <a:moveTo>
                  <a:pt x="f3" y="f5"/>
                </a:moveTo>
                <a:lnTo>
                  <a:pt x="f5" y="f6"/>
                </a:lnTo>
                <a:lnTo>
                  <a:pt x="f7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DBDDD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0" name="Google Shape;987;p44">
            <a:extLst>
              <a:ext uri="{FF2B5EF4-FFF2-40B4-BE49-F238E27FC236}">
                <a16:creationId xmlns:a16="http://schemas.microsoft.com/office/drawing/2014/main" id="{95448D48-33FB-4C4B-B95E-FB7DB47EBBA2}"/>
              </a:ext>
            </a:extLst>
          </p:cNvPr>
          <p:cNvSpPr/>
          <p:nvPr/>
        </p:nvSpPr>
        <p:spPr>
          <a:xfrm>
            <a:off x="1181423" y="1025014"/>
            <a:ext cx="497771" cy="48454"/>
          </a:xfrm>
          <a:custGeom>
            <a:avLst/>
            <a:gdLst>
              <a:gd name="f0" fmla="val w"/>
              <a:gd name="f1" fmla="val h"/>
              <a:gd name="f2" fmla="val 0"/>
              <a:gd name="f3" fmla="val 46869"/>
              <a:gd name="f4" fmla="val 4562"/>
              <a:gd name="f5" fmla="val 1"/>
              <a:gd name="f6" fmla="val 335"/>
              <a:gd name="f7" fmla="val 3013"/>
              <a:gd name="f8" fmla="*/ f0 1 46869"/>
              <a:gd name="f9" fmla="*/ f1 1 4562"/>
              <a:gd name="f10" fmla="val f2"/>
              <a:gd name="f11" fmla="val f3"/>
              <a:gd name="f12" fmla="val f4"/>
              <a:gd name="f13" fmla="+- f12 0 f10"/>
              <a:gd name="f14" fmla="+- f11 0 f10"/>
              <a:gd name="f15" fmla="*/ f14 1 46869"/>
              <a:gd name="f16" fmla="*/ f13 1 4562"/>
              <a:gd name="f17" fmla="*/ f10 1 f15"/>
              <a:gd name="f18" fmla="*/ f11 1 f15"/>
              <a:gd name="f19" fmla="*/ f10 1 f16"/>
              <a:gd name="f20" fmla="*/ f12 1 f16"/>
              <a:gd name="f21" fmla="*/ f17 f8 1"/>
              <a:gd name="f22" fmla="*/ f18 f8 1"/>
              <a:gd name="f23" fmla="*/ f20 f9 1"/>
              <a:gd name="f24" fmla="*/ f19 f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46869" h="4562">
                <a:moveTo>
                  <a:pt x="f3" y="f5"/>
                </a:moveTo>
                <a:lnTo>
                  <a:pt x="f2" y="f6"/>
                </a:lnTo>
                <a:lnTo>
                  <a:pt x="f7" y="f4"/>
                </a:lnTo>
                <a:lnTo>
                  <a:pt x="f3" y="f4"/>
                </a:lnTo>
                <a:lnTo>
                  <a:pt x="f3" y="f5"/>
                </a:lnTo>
                <a:close/>
              </a:path>
            </a:pathLst>
          </a:custGeom>
          <a:solidFill>
            <a:srgbClr val="DBDDD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52;p47">
            <a:extLst>
              <a:ext uri="{FF2B5EF4-FFF2-40B4-BE49-F238E27FC236}">
                <a16:creationId xmlns:a16="http://schemas.microsoft.com/office/drawing/2014/main" id="{BC76EB5D-7810-4727-8F3E-C64672FC917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درصدها</a:t>
            </a:r>
            <a:endParaRPr lang="en-US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153;p47">
            <a:extLst>
              <a:ext uri="{FF2B5EF4-FFF2-40B4-BE49-F238E27FC236}">
                <a16:creationId xmlns:a16="http://schemas.microsoft.com/office/drawing/2014/main" id="{D2B2B3A1-615C-46BC-BE5E-B92E03D7BD7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77933" y="3595137"/>
            <a:ext cx="1615196" cy="720300"/>
          </a:xfrm>
        </p:spPr>
        <p:txBody>
          <a:bodyPr anchor="ctr" anchorCtr="1"/>
          <a:lstStyle/>
          <a:p>
            <a:pPr lvl="0" algn="ctr"/>
            <a:r>
              <a:rPr lang="en-US" sz="4500">
                <a:solidFill>
                  <a:srgbClr val="2A2D32"/>
                </a:solidFill>
                <a:cs typeface="B Nazanin" panose="00000700000000000000" pitchFamily="2" charset="-78"/>
              </a:rPr>
              <a:t>25%</a:t>
            </a:r>
          </a:p>
        </p:txBody>
      </p:sp>
      <p:sp>
        <p:nvSpPr>
          <p:cNvPr id="4" name="Google Shape;1154;p47">
            <a:extLst>
              <a:ext uri="{FF2B5EF4-FFF2-40B4-BE49-F238E27FC236}">
                <a16:creationId xmlns:a16="http://schemas.microsoft.com/office/drawing/2014/main" id="{402EEB02-7D6C-40B2-AAAA-6350FC8F33C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84628" y="4302800"/>
            <a:ext cx="2005464" cy="5945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155;p47">
            <a:extLst>
              <a:ext uri="{FF2B5EF4-FFF2-40B4-BE49-F238E27FC236}">
                <a16:creationId xmlns:a16="http://schemas.microsoft.com/office/drawing/2014/main" id="{32B93421-8097-4E71-85AE-A7E56014784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779187" y="3595137"/>
            <a:ext cx="1615196" cy="720300"/>
          </a:xfrm>
        </p:spPr>
        <p:txBody>
          <a:bodyPr anchor="ctr" anchorCtr="1"/>
          <a:lstStyle/>
          <a:p>
            <a:pPr lvl="0" algn="ctr"/>
            <a:r>
              <a:rPr lang="en-US" sz="4500">
                <a:solidFill>
                  <a:srgbClr val="2A2D32"/>
                </a:solidFill>
                <a:cs typeface="B Nazanin" panose="00000700000000000000" pitchFamily="2" charset="-78"/>
              </a:rPr>
              <a:t>30%</a:t>
            </a:r>
          </a:p>
        </p:txBody>
      </p:sp>
      <p:sp>
        <p:nvSpPr>
          <p:cNvPr id="6" name="Google Shape;1156;p47">
            <a:extLst>
              <a:ext uri="{FF2B5EF4-FFF2-40B4-BE49-F238E27FC236}">
                <a16:creationId xmlns:a16="http://schemas.microsoft.com/office/drawing/2014/main" id="{DC55B990-4075-44BD-8C2E-52DA5A4C920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341077" y="4302800"/>
            <a:ext cx="2146629" cy="5945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1157;p47">
            <a:extLst>
              <a:ext uri="{FF2B5EF4-FFF2-40B4-BE49-F238E27FC236}">
                <a16:creationId xmlns:a16="http://schemas.microsoft.com/office/drawing/2014/main" id="{4EAB216F-D880-4E9F-BB7A-D02289F9027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242341" y="4302800"/>
            <a:ext cx="2146629" cy="594597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fa-IR" dirty="0">
                <a:solidFill>
                  <a:srgbClr val="2E4638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2E4638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1158;p47">
            <a:extLst>
              <a:ext uri="{FF2B5EF4-FFF2-40B4-BE49-F238E27FC236}">
                <a16:creationId xmlns:a16="http://schemas.microsoft.com/office/drawing/2014/main" id="{FEE6F4A8-C82B-4343-8CD9-BAA8E414108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80450" y="3595137"/>
            <a:ext cx="1615196" cy="720300"/>
          </a:xfrm>
        </p:spPr>
        <p:txBody>
          <a:bodyPr anchor="ctr" anchorCtr="1"/>
          <a:lstStyle/>
          <a:p>
            <a:pPr lvl="0" algn="ctr"/>
            <a:r>
              <a:rPr lang="en-US" sz="4500">
                <a:solidFill>
                  <a:srgbClr val="2A2D32"/>
                </a:solidFill>
                <a:cs typeface="B Nazanin" panose="00000700000000000000" pitchFamily="2" charset="-78"/>
              </a:rPr>
              <a:t>40%</a:t>
            </a:r>
          </a:p>
        </p:txBody>
      </p:sp>
      <p:grpSp>
        <p:nvGrpSpPr>
          <p:cNvPr id="9" name="Google Shape;1159;p47">
            <a:extLst>
              <a:ext uri="{FF2B5EF4-FFF2-40B4-BE49-F238E27FC236}">
                <a16:creationId xmlns:a16="http://schemas.microsoft.com/office/drawing/2014/main" id="{1AB08290-971E-4EC7-AD4E-210B609553A3}"/>
              </a:ext>
            </a:extLst>
          </p:cNvPr>
          <p:cNvGrpSpPr/>
          <p:nvPr/>
        </p:nvGrpSpPr>
        <p:grpSpPr>
          <a:xfrm>
            <a:off x="6013752" y="1711409"/>
            <a:ext cx="967389" cy="365156"/>
            <a:chOff x="6013752" y="1711409"/>
            <a:chExt cx="967389" cy="365156"/>
          </a:xfrm>
        </p:grpSpPr>
        <p:sp>
          <p:nvSpPr>
            <p:cNvPr id="10" name="Google Shape;1160;p47">
              <a:extLst>
                <a:ext uri="{FF2B5EF4-FFF2-40B4-BE49-F238E27FC236}">
                  <a16:creationId xmlns:a16="http://schemas.microsoft.com/office/drawing/2014/main" id="{BCC52C12-2FAF-46DC-845C-1FC68787AA5F}"/>
                </a:ext>
              </a:extLst>
            </p:cNvPr>
            <p:cNvSpPr/>
            <p:nvPr/>
          </p:nvSpPr>
          <p:spPr>
            <a:xfrm flipH="1">
              <a:off x="6013825" y="1711409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161;p47">
              <a:extLst>
                <a:ext uri="{FF2B5EF4-FFF2-40B4-BE49-F238E27FC236}">
                  <a16:creationId xmlns:a16="http://schemas.microsoft.com/office/drawing/2014/main" id="{76B5963F-0DE0-4223-8683-2414BE3D590C}"/>
                </a:ext>
              </a:extLst>
            </p:cNvPr>
            <p:cNvSpPr/>
            <p:nvPr/>
          </p:nvSpPr>
          <p:spPr>
            <a:xfrm flipH="1">
              <a:off x="6013789" y="1861873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162;p47">
              <a:extLst>
                <a:ext uri="{FF2B5EF4-FFF2-40B4-BE49-F238E27FC236}">
                  <a16:creationId xmlns:a16="http://schemas.microsoft.com/office/drawing/2014/main" id="{148005D0-F3EF-4C8F-A81B-47CCE8BB5D02}"/>
                </a:ext>
              </a:extLst>
            </p:cNvPr>
            <p:cNvSpPr/>
            <p:nvPr/>
          </p:nvSpPr>
          <p:spPr>
            <a:xfrm flipH="1">
              <a:off x="6013752" y="2028111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oogle Shape;1163;p47">
            <a:extLst>
              <a:ext uri="{FF2B5EF4-FFF2-40B4-BE49-F238E27FC236}">
                <a16:creationId xmlns:a16="http://schemas.microsoft.com/office/drawing/2014/main" id="{60DD1832-5EB2-4ED7-9001-4089566EB1CB}"/>
              </a:ext>
            </a:extLst>
          </p:cNvPr>
          <p:cNvGrpSpPr/>
          <p:nvPr/>
        </p:nvGrpSpPr>
        <p:grpSpPr>
          <a:xfrm>
            <a:off x="2160983" y="1711409"/>
            <a:ext cx="967388" cy="365156"/>
            <a:chOff x="2160983" y="1711409"/>
            <a:chExt cx="967388" cy="365156"/>
          </a:xfrm>
        </p:grpSpPr>
        <p:sp>
          <p:nvSpPr>
            <p:cNvPr id="14" name="Google Shape;1164;p47">
              <a:extLst>
                <a:ext uri="{FF2B5EF4-FFF2-40B4-BE49-F238E27FC236}">
                  <a16:creationId xmlns:a16="http://schemas.microsoft.com/office/drawing/2014/main" id="{356FF284-6580-403B-8296-41D2F3A6E464}"/>
                </a:ext>
              </a:extLst>
            </p:cNvPr>
            <p:cNvSpPr/>
            <p:nvPr/>
          </p:nvSpPr>
          <p:spPr>
            <a:xfrm>
              <a:off x="2160983" y="1711409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1165;p47">
              <a:extLst>
                <a:ext uri="{FF2B5EF4-FFF2-40B4-BE49-F238E27FC236}">
                  <a16:creationId xmlns:a16="http://schemas.microsoft.com/office/drawing/2014/main" id="{74E99E79-D611-4936-B9B0-5CA26745CD7E}"/>
                </a:ext>
              </a:extLst>
            </p:cNvPr>
            <p:cNvSpPr/>
            <p:nvPr/>
          </p:nvSpPr>
          <p:spPr>
            <a:xfrm>
              <a:off x="2393012" y="1861873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166;p47">
              <a:extLst>
                <a:ext uri="{FF2B5EF4-FFF2-40B4-BE49-F238E27FC236}">
                  <a16:creationId xmlns:a16="http://schemas.microsoft.com/office/drawing/2014/main" id="{9F94E587-F5C4-4969-9A39-CBCF47027EBB}"/>
                </a:ext>
              </a:extLst>
            </p:cNvPr>
            <p:cNvSpPr/>
            <p:nvPr/>
          </p:nvSpPr>
          <p:spPr>
            <a:xfrm>
              <a:off x="2630600" y="2028111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7" name="Freeform 5">
            <a:extLst>
              <a:ext uri="{FF2B5EF4-FFF2-40B4-BE49-F238E27FC236}">
                <a16:creationId xmlns:a16="http://schemas.microsoft.com/office/drawing/2014/main" id="{D0C56A18-61AD-44E9-BCF0-B01180571506}"/>
              </a:ext>
            </a:extLst>
          </p:cNvPr>
          <p:cNvSpPr/>
          <p:nvPr/>
        </p:nvSpPr>
        <p:spPr>
          <a:xfrm>
            <a:off x="1371600" y="2125659"/>
            <a:ext cx="630241" cy="132397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14"/>
              <a:gd name="f8" fmla="val 1716"/>
              <a:gd name="f9" fmla="val 474"/>
              <a:gd name="f10" fmla="val 1308"/>
              <a:gd name="f11" fmla="val 463"/>
              <a:gd name="f12" fmla="val 1316"/>
              <a:gd name="f13" fmla="val 451"/>
              <a:gd name="f14" fmla="val 1324"/>
              <a:gd name="f15" fmla="val 440"/>
              <a:gd name="f16" fmla="val 1333"/>
              <a:gd name="f17" fmla="val 439"/>
              <a:gd name="f18" fmla="val 1334"/>
              <a:gd name="f19" fmla="val 438"/>
              <a:gd name="f20" fmla="val 1337"/>
              <a:gd name="f21" fmla="val 437"/>
              <a:gd name="f22" fmla="val 1339"/>
              <a:gd name="f23" fmla="val 434"/>
              <a:gd name="f24" fmla="val 1350"/>
              <a:gd name="f25" fmla="val 1362"/>
              <a:gd name="f26" fmla="val 429"/>
              <a:gd name="f27" fmla="val 1371"/>
              <a:gd name="f28" fmla="val 420"/>
              <a:gd name="f29" fmla="val 1388"/>
              <a:gd name="f30" fmla="val 419"/>
              <a:gd name="f31" fmla="val 1405"/>
              <a:gd name="f32" fmla="val 422"/>
              <a:gd name="f33" fmla="val 1423"/>
              <a:gd name="f34" fmla="val 423"/>
              <a:gd name="f35" fmla="val 1431"/>
              <a:gd name="f36" fmla="val 1439"/>
              <a:gd name="f37" fmla="val 1447"/>
              <a:gd name="f38" fmla="val 1457"/>
              <a:gd name="f39" fmla="val 1466"/>
              <a:gd name="f40" fmla="val 411"/>
              <a:gd name="f41" fmla="val 1469"/>
              <a:gd name="f42" fmla="val 409"/>
              <a:gd name="f43" fmla="val 1470"/>
              <a:gd name="f44" fmla="val 407"/>
              <a:gd name="f45" fmla="val 1474"/>
              <a:gd name="f46" fmla="val 1477"/>
              <a:gd name="f47" fmla="val 405"/>
              <a:gd name="f48" fmla="val 1488"/>
              <a:gd name="f49" fmla="val 403"/>
              <a:gd name="f50" fmla="val 1499"/>
              <a:gd name="f51" fmla="val 1511"/>
              <a:gd name="f52" fmla="val 402"/>
              <a:gd name="f53" fmla="val 1518"/>
              <a:gd name="f54" fmla="val 399"/>
              <a:gd name="f55" fmla="val 1522"/>
              <a:gd name="f56" fmla="val 392"/>
              <a:gd name="f57" fmla="val 384"/>
              <a:gd name="f58" fmla="val 1521"/>
              <a:gd name="f59" fmla="val 382"/>
              <a:gd name="f60" fmla="val 1526"/>
              <a:gd name="f61" fmla="val 1533"/>
              <a:gd name="f62" fmla="val 383"/>
              <a:gd name="f63" fmla="val 1539"/>
              <a:gd name="f64" fmla="val 1544"/>
              <a:gd name="f65" fmla="val 1550"/>
              <a:gd name="f66" fmla="val 390"/>
              <a:gd name="f67" fmla="val 1587"/>
              <a:gd name="f68" fmla="val 387"/>
              <a:gd name="f69" fmla="val 1624"/>
              <a:gd name="f70" fmla="val 385"/>
              <a:gd name="f71" fmla="val 1662"/>
              <a:gd name="f72" fmla="val 1679"/>
              <a:gd name="f73" fmla="val 373"/>
              <a:gd name="f74" fmla="val 1695"/>
              <a:gd name="f75" fmla="val 366"/>
              <a:gd name="f76" fmla="val 1712"/>
              <a:gd name="f77" fmla="val 365"/>
              <a:gd name="f78" fmla="val 1714"/>
              <a:gd name="f79" fmla="val 357"/>
              <a:gd name="f80" fmla="val 335"/>
              <a:gd name="f81" fmla="val 312"/>
              <a:gd name="f82" fmla="val 290"/>
              <a:gd name="f83" fmla="val 1715"/>
              <a:gd name="f84" fmla="val 277"/>
              <a:gd name="f85" fmla="val 269"/>
              <a:gd name="f86" fmla="val 1698"/>
              <a:gd name="f87" fmla="val 272"/>
              <a:gd name="f88" fmla="val 1682"/>
              <a:gd name="f89" fmla="val 276"/>
              <a:gd name="f90" fmla="val 1659"/>
              <a:gd name="f91" fmla="val 282"/>
              <a:gd name="f92" fmla="val 1637"/>
              <a:gd name="f93" fmla="val 288"/>
              <a:gd name="f94" fmla="val 1615"/>
              <a:gd name="f95" fmla="val 291"/>
              <a:gd name="f96" fmla="val 1600"/>
              <a:gd name="f97" fmla="val 296"/>
              <a:gd name="f98" fmla="val 1586"/>
              <a:gd name="f99" fmla="val 300"/>
              <a:gd name="f100" fmla="val 1572"/>
              <a:gd name="f101" fmla="val 1570"/>
              <a:gd name="f102" fmla="val 1567"/>
              <a:gd name="f103" fmla="val 302"/>
              <a:gd name="f104" fmla="val 1565"/>
              <a:gd name="f105" fmla="val 317"/>
              <a:gd name="f106" fmla="val 1546"/>
              <a:gd name="f107" fmla="val 306"/>
              <a:gd name="f108" fmla="val 1527"/>
              <a:gd name="f109" fmla="val 303"/>
              <a:gd name="f110" fmla="val 1508"/>
              <a:gd name="f111" fmla="val 1506"/>
              <a:gd name="f112" fmla="val 298"/>
              <a:gd name="f113" fmla="val 1503"/>
              <a:gd name="f114" fmla="val 1502"/>
              <a:gd name="f115" fmla="val 280"/>
              <a:gd name="f116" fmla="val 1496"/>
              <a:gd name="f117" fmla="val 270"/>
              <a:gd name="f118" fmla="val 1487"/>
              <a:gd name="f119" fmla="val 1462"/>
              <a:gd name="f120" fmla="val 268"/>
              <a:gd name="f121" fmla="val 1455"/>
              <a:gd name="f122" fmla="val 265"/>
              <a:gd name="f123" fmla="val 1449"/>
              <a:gd name="f124" fmla="val 258"/>
              <a:gd name="f125" fmla="val 261"/>
              <a:gd name="f126" fmla="val 1430"/>
              <a:gd name="f127" fmla="val 267"/>
              <a:gd name="f128" fmla="val 1422"/>
              <a:gd name="f129" fmla="val 274"/>
              <a:gd name="f130" fmla="val 1413"/>
              <a:gd name="f131" fmla="val 1403"/>
              <a:gd name="f132" fmla="val 1391"/>
              <a:gd name="f133" fmla="val 281"/>
              <a:gd name="f134" fmla="val 1385"/>
              <a:gd name="f135" fmla="val 1382"/>
              <a:gd name="f136" fmla="val 273"/>
              <a:gd name="f137" fmla="val 1359"/>
              <a:gd name="f138" fmla="val 1336"/>
              <a:gd name="f139" fmla="val 279"/>
              <a:gd name="f140" fmla="val 1312"/>
              <a:gd name="f141" fmla="val 1306"/>
              <a:gd name="f142" fmla="val 1300"/>
              <a:gd name="f143" fmla="val 1294"/>
              <a:gd name="f144" fmla="val 1257"/>
              <a:gd name="f145" fmla="val 283"/>
              <a:gd name="f146" fmla="val 1222"/>
              <a:gd name="f147" fmla="val 1191"/>
              <a:gd name="f148" fmla="val 1187"/>
              <a:gd name="f149" fmla="val 308"/>
              <a:gd name="f150" fmla="val 1182"/>
              <a:gd name="f151" fmla="val 311"/>
              <a:gd name="f152" fmla="val 1178"/>
              <a:gd name="f153" fmla="val 318"/>
              <a:gd name="f154" fmla="val 1167"/>
              <a:gd name="f155" fmla="val 319"/>
              <a:gd name="f156" fmla="val 1157"/>
              <a:gd name="f157" fmla="val 1146"/>
              <a:gd name="f158" fmla="val 304"/>
              <a:gd name="f159" fmla="val 1134"/>
              <a:gd name="f160" fmla="val 297"/>
              <a:gd name="f161" fmla="val 1122"/>
              <a:gd name="f162" fmla="val 289"/>
              <a:gd name="f163" fmla="val 1109"/>
              <a:gd name="f164" fmla="val 1107"/>
              <a:gd name="f165" fmla="val 294"/>
              <a:gd name="f166" fmla="val 1105"/>
              <a:gd name="f167" fmla="val 1103"/>
              <a:gd name="f168" fmla="val 292"/>
              <a:gd name="f169" fmla="val 1095"/>
              <a:gd name="f170" fmla="val 287"/>
              <a:gd name="f171" fmla="val 1088"/>
              <a:gd name="f172" fmla="val 1081"/>
              <a:gd name="f173" fmla="val 278"/>
              <a:gd name="f174" fmla="val 1083"/>
              <a:gd name="f175" fmla="val 1086"/>
              <a:gd name="f176" fmla="val 256"/>
              <a:gd name="f177" fmla="val 1069"/>
              <a:gd name="f178" fmla="val 241"/>
              <a:gd name="f179" fmla="val 1050"/>
              <a:gd name="f180" fmla="val 226"/>
              <a:gd name="f181" fmla="val 1031"/>
              <a:gd name="f182" fmla="val 214"/>
              <a:gd name="f183" fmla="val 1014"/>
              <a:gd name="f184" fmla="val 201"/>
              <a:gd name="f185" fmla="val 998"/>
              <a:gd name="f186" fmla="val 188"/>
              <a:gd name="f187" fmla="val 981"/>
              <a:gd name="f188" fmla="val 184"/>
              <a:gd name="f189" fmla="val 974"/>
              <a:gd name="f190" fmla="val 178"/>
              <a:gd name="f191" fmla="val 972"/>
              <a:gd name="f192" fmla="val 171"/>
              <a:gd name="f193" fmla="val 164"/>
              <a:gd name="f194" fmla="val 977"/>
              <a:gd name="f195" fmla="val 159"/>
              <a:gd name="f196" fmla="val 155"/>
              <a:gd name="f197" fmla="val 968"/>
              <a:gd name="f198" fmla="val 149"/>
              <a:gd name="f199" fmla="val 959"/>
              <a:gd name="f200" fmla="val 142"/>
              <a:gd name="f201" fmla="val 951"/>
              <a:gd name="f202" fmla="val 136"/>
              <a:gd name="f203" fmla="val 942"/>
              <a:gd name="f204" fmla="val 130"/>
              <a:gd name="f205" fmla="val 933"/>
              <a:gd name="f206" fmla="val 126"/>
              <a:gd name="f207" fmla="val 923"/>
              <a:gd name="f208" fmla="val 122"/>
              <a:gd name="f209" fmla="val 914"/>
              <a:gd name="f210" fmla="val 128"/>
              <a:gd name="f211" fmla="val 905"/>
              <a:gd name="f212" fmla="val 135"/>
              <a:gd name="f213" fmla="val 896"/>
              <a:gd name="f214" fmla="val 887"/>
              <a:gd name="f215" fmla="val 94"/>
              <a:gd name="f216" fmla="val 826"/>
              <a:gd name="f217" fmla="val 48"/>
              <a:gd name="f218" fmla="val 766"/>
              <a:gd name="f219" fmla="val 705"/>
              <a:gd name="f220" fmla="val 42"/>
              <a:gd name="f221" fmla="val 674"/>
              <a:gd name="f222" fmla="val 88"/>
              <a:gd name="f223" fmla="val 650"/>
              <a:gd name="f224" fmla="val 134"/>
              <a:gd name="f225" fmla="val 624"/>
              <a:gd name="f226" fmla="val 625"/>
              <a:gd name="f227" fmla="val 626"/>
              <a:gd name="f228" fmla="val 137"/>
              <a:gd name="f229" fmla="val 627"/>
              <a:gd name="f230" fmla="val 652"/>
              <a:gd name="f231" fmla="val 123"/>
              <a:gd name="f232" fmla="val 678"/>
              <a:gd name="f233" fmla="val 115"/>
              <a:gd name="f234" fmla="val 706"/>
              <a:gd name="f235" fmla="val 121"/>
              <a:gd name="f236" fmla="val 703"/>
              <a:gd name="f237" fmla="val 700"/>
              <a:gd name="f238" fmla="val 131"/>
              <a:gd name="f239" fmla="val 697"/>
              <a:gd name="f240" fmla="val 133"/>
              <a:gd name="f241" fmla="val 704"/>
              <a:gd name="f242" fmla="val 711"/>
              <a:gd name="f243" fmla="val 717"/>
              <a:gd name="f244" fmla="val 143"/>
              <a:gd name="f245" fmla="val 739"/>
              <a:gd name="f246" fmla="val 151"/>
              <a:gd name="f247" fmla="val 760"/>
              <a:gd name="f248" fmla="val 166"/>
              <a:gd name="f249" fmla="val 778"/>
              <a:gd name="f250" fmla="val 785"/>
              <a:gd name="f251" fmla="val 170"/>
              <a:gd name="f252" fmla="val 789"/>
              <a:gd name="f253" fmla="val 163"/>
              <a:gd name="f254" fmla="val 794"/>
              <a:gd name="f255" fmla="val 797"/>
              <a:gd name="f256" fmla="val 154"/>
              <a:gd name="f257" fmla="val 801"/>
              <a:gd name="f258" fmla="val 804"/>
              <a:gd name="f259" fmla="val 812"/>
              <a:gd name="f260" fmla="val 160"/>
              <a:gd name="f261" fmla="val 820"/>
              <a:gd name="f262" fmla="val 165"/>
              <a:gd name="f263" fmla="val 827"/>
              <a:gd name="f264" fmla="val 169"/>
              <a:gd name="f265" fmla="val 832"/>
              <a:gd name="f266" fmla="val 174"/>
              <a:gd name="f267" fmla="val 837"/>
              <a:gd name="f268" fmla="val 168"/>
              <a:gd name="f269" fmla="val 843"/>
              <a:gd name="f270" fmla="val 167"/>
              <a:gd name="f271" fmla="val 844"/>
              <a:gd name="f272" fmla="val 847"/>
              <a:gd name="f273" fmla="val 849"/>
              <a:gd name="f274" fmla="val 173"/>
              <a:gd name="f275" fmla="val 839"/>
              <a:gd name="f276" fmla="val 830"/>
              <a:gd name="f277" fmla="val 819"/>
              <a:gd name="f278" fmla="val 803"/>
              <a:gd name="f279" fmla="val 172"/>
              <a:gd name="f280" fmla="val 183"/>
              <a:gd name="f281" fmla="val 776"/>
              <a:gd name="f282" fmla="val 186"/>
              <a:gd name="f283" fmla="val 773"/>
              <a:gd name="f284" fmla="val 768"/>
              <a:gd name="f285" fmla="val 763"/>
              <a:gd name="f286" fmla="val 722"/>
              <a:gd name="f287" fmla="val 680"/>
              <a:gd name="f288" fmla="val 639"/>
              <a:gd name="f289" fmla="val 187"/>
              <a:gd name="f290" fmla="val 610"/>
              <a:gd name="f291" fmla="val 197"/>
              <a:gd name="f292" fmla="val 584"/>
              <a:gd name="f293" fmla="val 207"/>
              <a:gd name="f294" fmla="val 558"/>
              <a:gd name="f295" fmla="val 511"/>
              <a:gd name="f296" fmla="val 245"/>
              <a:gd name="f297" fmla="val 263"/>
              <a:gd name="f298" fmla="val 415"/>
              <a:gd name="f299" fmla="val 271"/>
              <a:gd name="f300" fmla="val 391"/>
              <a:gd name="f301" fmla="val 284"/>
              <a:gd name="f302" fmla="val 341"/>
              <a:gd name="f303" fmla="val 301"/>
              <a:gd name="f304" fmla="val 325"/>
              <a:gd name="f305" fmla="val 389"/>
              <a:gd name="f306" fmla="val 262"/>
              <a:gd name="f307" fmla="val 424"/>
              <a:gd name="f308" fmla="val 426"/>
              <a:gd name="f309" fmla="val 430"/>
              <a:gd name="f310" fmla="val 255"/>
              <a:gd name="f311" fmla="val 431"/>
              <a:gd name="f312" fmla="val 252"/>
              <a:gd name="f313" fmla="val 233"/>
              <a:gd name="f314" fmla="val 220"/>
              <a:gd name="f315" fmla="val 473"/>
              <a:gd name="f316" fmla="val 216"/>
              <a:gd name="f317" fmla="val 468"/>
              <a:gd name="f318" fmla="val 192"/>
              <a:gd name="f319" fmla="val 458"/>
              <a:gd name="f320" fmla="val 454"/>
              <a:gd name="f321" fmla="val 147"/>
              <a:gd name="f322" fmla="val 452"/>
              <a:gd name="f323" fmla="val 150"/>
              <a:gd name="f324" fmla="val 450"/>
              <a:gd name="f325" fmla="val 153"/>
              <a:gd name="f326" fmla="val 433"/>
              <a:gd name="f327" fmla="val 441"/>
              <a:gd name="f328" fmla="val 120"/>
              <a:gd name="f329" fmla="val 104"/>
              <a:gd name="f330" fmla="val 87"/>
              <a:gd name="f331" fmla="val 459"/>
              <a:gd name="f332" fmla="val 68"/>
              <a:gd name="f333" fmla="val 461"/>
              <a:gd name="f334" fmla="val 50"/>
              <a:gd name="f335" fmla="val 37"/>
              <a:gd name="f336" fmla="val 487"/>
              <a:gd name="f337" fmla="val 27"/>
              <a:gd name="f338" fmla="val 8"/>
              <a:gd name="f339" fmla="val 539"/>
              <a:gd name="f340" fmla="val 569"/>
              <a:gd name="f341" fmla="val 3"/>
              <a:gd name="f342" fmla="val 4"/>
              <a:gd name="f343" fmla="val 598"/>
              <a:gd name="f344" fmla="val 11"/>
              <a:gd name="f345" fmla="val 609"/>
              <a:gd name="f346" fmla="val 21"/>
              <a:gd name="f347" fmla="val 629"/>
              <a:gd name="f348" fmla="val 41"/>
              <a:gd name="f349" fmla="val 643"/>
              <a:gd name="f350" fmla="val 63"/>
              <a:gd name="f351" fmla="val 645"/>
              <a:gd name="f352" fmla="val 93"/>
              <a:gd name="f353" fmla="val 109"/>
              <a:gd name="f354" fmla="val 649"/>
              <a:gd name="f355" fmla="val 124"/>
              <a:gd name="f356" fmla="val 140"/>
              <a:gd name="f357" fmla="val 651"/>
              <a:gd name="f358" fmla="val 644"/>
              <a:gd name="f359" fmla="val 175"/>
              <a:gd name="f360" fmla="val 612"/>
              <a:gd name="f361" fmla="val 177"/>
              <a:gd name="f362" fmla="val 607"/>
              <a:gd name="f363" fmla="val 182"/>
              <a:gd name="f364" fmla="val 604"/>
              <a:gd name="f365" fmla="val 602"/>
              <a:gd name="f366" fmla="val 199"/>
              <a:gd name="f367" fmla="val 204"/>
              <a:gd name="f368" fmla="val 595"/>
              <a:gd name="f369" fmla="val 210"/>
              <a:gd name="f370" fmla="val 592"/>
              <a:gd name="f371" fmla="val 589"/>
              <a:gd name="f372" fmla="val 222"/>
              <a:gd name="f373" fmla="val 587"/>
              <a:gd name="f374" fmla="val 606"/>
              <a:gd name="f375" fmla="val 257"/>
              <a:gd name="f376" fmla="val 656"/>
              <a:gd name="f377" fmla="val 315"/>
              <a:gd name="f378" fmla="val 670"/>
              <a:gd name="f379" fmla="val 314"/>
              <a:gd name="f380" fmla="val 684"/>
              <a:gd name="f381" fmla="val 313"/>
              <a:gd name="f382" fmla="val 713"/>
              <a:gd name="f383" fmla="val 327"/>
              <a:gd name="f384" fmla="val 343"/>
              <a:gd name="f385" fmla="val 710"/>
              <a:gd name="f386" fmla="val 347"/>
              <a:gd name="f387" fmla="val 351"/>
              <a:gd name="f388" fmla="val 356"/>
              <a:gd name="f389" fmla="val 370"/>
              <a:gd name="f390" fmla="val 386"/>
              <a:gd name="f391" fmla="val 715"/>
              <a:gd name="f392" fmla="val 720"/>
              <a:gd name="f393" fmla="val 725"/>
              <a:gd name="f394" fmla="val 436"/>
              <a:gd name="f395" fmla="val 729"/>
              <a:gd name="f396" fmla="val 453"/>
              <a:gd name="f397" fmla="val 732"/>
              <a:gd name="f398" fmla="val 723"/>
              <a:gd name="f399" fmla="val 482"/>
              <a:gd name="f400" fmla="val 721"/>
              <a:gd name="f401" fmla="val 485"/>
              <a:gd name="f402" fmla="val 719"/>
              <a:gd name="f403" fmla="val 490"/>
              <a:gd name="f404" fmla="val 494"/>
              <a:gd name="f405" fmla="val 533"/>
              <a:gd name="f406" fmla="val 730"/>
              <a:gd name="f407" fmla="val 571"/>
              <a:gd name="f408" fmla="val 741"/>
              <a:gd name="f409" fmla="val 756"/>
              <a:gd name="f410" fmla="val 659"/>
              <a:gd name="f411" fmla="val 767"/>
              <a:gd name="f412" fmla="val 780"/>
              <a:gd name="f413" fmla="val 795"/>
              <a:gd name="f414" fmla="val 800"/>
              <a:gd name="f415" fmla="val 829"/>
              <a:gd name="f416" fmla="val 809"/>
              <a:gd name="f417" fmla="val 863"/>
              <a:gd name="f418" fmla="val 811"/>
              <a:gd name="f419" fmla="val 870"/>
              <a:gd name="f420" fmla="val 878"/>
              <a:gd name="f421" fmla="val 885"/>
              <a:gd name="f422" fmla="val 912"/>
              <a:gd name="f423" fmla="val 939"/>
              <a:gd name="f424" fmla="val 944"/>
              <a:gd name="f425" fmla="val 758"/>
              <a:gd name="f426" fmla="val 947"/>
              <a:gd name="f427" fmla="val 749"/>
              <a:gd name="f428" fmla="val 946"/>
              <a:gd name="f429" fmla="val 742"/>
              <a:gd name="f430" fmla="val 936"/>
              <a:gd name="f431" fmla="val 736"/>
              <a:gd name="f432" fmla="val 926"/>
              <a:gd name="f433" fmla="val 728"/>
              <a:gd name="f434" fmla="val 918"/>
              <a:gd name="f435" fmla="val 909"/>
              <a:gd name="f436" fmla="val 718"/>
              <a:gd name="f437" fmla="val 910"/>
              <a:gd name="f438" fmla="val 911"/>
              <a:gd name="f439" fmla="val 919"/>
              <a:gd name="f440" fmla="val 716"/>
              <a:gd name="f441" fmla="val 932"/>
              <a:gd name="f442" fmla="val 952"/>
              <a:gd name="f443" fmla="val 726"/>
              <a:gd name="f444" fmla="val 992"/>
              <a:gd name="f445" fmla="val 727"/>
              <a:gd name="f446" fmla="val 1021"/>
              <a:gd name="f447" fmla="val 724"/>
              <a:gd name="f448" fmla="val 1049"/>
              <a:gd name="f449" fmla="val 1078"/>
              <a:gd name="f450" fmla="val 1104"/>
              <a:gd name="f451" fmla="val 1129"/>
              <a:gd name="f452" fmla="val 1154"/>
              <a:gd name="f453" fmla="val 1161"/>
              <a:gd name="f454" fmla="val 707"/>
              <a:gd name="f455" fmla="val 1168"/>
              <a:gd name="f456" fmla="val 1175"/>
              <a:gd name="f457" fmla="val 1180"/>
              <a:gd name="f458" fmla="val 701"/>
              <a:gd name="f459" fmla="val 1186"/>
              <a:gd name="f460" fmla="val 1291"/>
              <a:gd name="f461" fmla="val 693"/>
              <a:gd name="f462" fmla="val 690"/>
              <a:gd name="f463" fmla="val 1491"/>
              <a:gd name="f464" fmla="val 1507"/>
              <a:gd name="f465" fmla="val 687"/>
              <a:gd name="f466" fmla="val 1523"/>
              <a:gd name="f467" fmla="val 685"/>
              <a:gd name="f468" fmla="val 1541"/>
              <a:gd name="f469" fmla="val 682"/>
              <a:gd name="f470" fmla="val 1549"/>
              <a:gd name="f471" fmla="val 676"/>
              <a:gd name="f472" fmla="val 671"/>
              <a:gd name="f473" fmla="val 1535"/>
              <a:gd name="f474" fmla="val 664"/>
              <a:gd name="f475" fmla="val 662"/>
              <a:gd name="f476" fmla="val 1537"/>
              <a:gd name="f477" fmla="val 660"/>
              <a:gd name="f478" fmla="val 1540"/>
              <a:gd name="f479" fmla="val 658"/>
              <a:gd name="f480" fmla="val 1545"/>
              <a:gd name="f481" fmla="val 657"/>
              <a:gd name="f482" fmla="val 1551"/>
              <a:gd name="f483" fmla="val 654"/>
              <a:gd name="f484" fmla="val 1552"/>
              <a:gd name="f485" fmla="val 641"/>
              <a:gd name="f486" fmla="val 1558"/>
              <a:gd name="f487" fmla="val 1568"/>
              <a:gd name="f488" fmla="val 1574"/>
              <a:gd name="f489" fmla="val 1595"/>
              <a:gd name="f490" fmla="val 675"/>
              <a:gd name="f491" fmla="val 1617"/>
              <a:gd name="f492" fmla="val 1619"/>
              <a:gd name="f493" fmla="val 1622"/>
              <a:gd name="f494" fmla="val 733"/>
              <a:gd name="f495" fmla="val 1634"/>
              <a:gd name="f496" fmla="val 1657"/>
              <a:gd name="f497" fmla="val 1678"/>
              <a:gd name="f498" fmla="val 1681"/>
              <a:gd name="f499" fmla="val 1683"/>
              <a:gd name="f500" fmla="val 673"/>
              <a:gd name="f501" fmla="val 1687"/>
              <a:gd name="f502" fmla="val 636"/>
              <a:gd name="f503" fmla="val 599"/>
              <a:gd name="f504" fmla="val 1674"/>
              <a:gd name="f505" fmla="val 585"/>
              <a:gd name="f506" fmla="val 1669"/>
              <a:gd name="f507" fmla="val 570"/>
              <a:gd name="f508" fmla="val 556"/>
              <a:gd name="f509" fmla="val 1667"/>
              <a:gd name="f510" fmla="val 542"/>
              <a:gd name="f511" fmla="val 1664"/>
              <a:gd name="f512" fmla="val 1661"/>
              <a:gd name="f513" fmla="val 541"/>
              <a:gd name="f514" fmla="val 1647"/>
              <a:gd name="f515" fmla="val 543"/>
              <a:gd name="f516" fmla="val 1628"/>
              <a:gd name="f517" fmla="val 548"/>
              <a:gd name="f518" fmla="val 1610"/>
              <a:gd name="f519" fmla="val 552"/>
              <a:gd name="f520" fmla="val 1592"/>
              <a:gd name="f521" fmla="val 554"/>
              <a:gd name="f522" fmla="val 1581"/>
              <a:gd name="f523" fmla="val 555"/>
              <a:gd name="f524" fmla="val 1569"/>
              <a:gd name="f525" fmla="val 557"/>
              <a:gd name="f526" fmla="val 559"/>
              <a:gd name="f527" fmla="val 1543"/>
              <a:gd name="f528" fmla="val 537"/>
              <a:gd name="f529" fmla="val 1534"/>
              <a:gd name="f530" fmla="val 538"/>
              <a:gd name="f531" fmla="val 1525"/>
              <a:gd name="f532" fmla="val 1480"/>
              <a:gd name="f533" fmla="val 553"/>
              <a:gd name="f534" fmla="val 1458"/>
              <a:gd name="f535" fmla="val 1452"/>
              <a:gd name="f536" fmla="val 1443"/>
              <a:gd name="f537" fmla="val 1435"/>
              <a:gd name="f538" fmla="val 550"/>
              <a:gd name="f539" fmla="val 1424"/>
              <a:gd name="f540" fmla="val 545"/>
              <a:gd name="f541" fmla="val 1402"/>
              <a:gd name="f542" fmla="val 544"/>
              <a:gd name="f543" fmla="val 1400"/>
              <a:gd name="f544" fmla="val 1397"/>
              <a:gd name="f545" fmla="val 1395"/>
              <a:gd name="f546" fmla="val 520"/>
              <a:gd name="f547" fmla="val 1367"/>
              <a:gd name="f548" fmla="val 498"/>
              <a:gd name="f549" fmla="val 1338"/>
              <a:gd name="f550" fmla="val 477"/>
              <a:gd name="f551" fmla="val 1310"/>
              <a:gd name="f552" fmla="val 476"/>
              <a:gd name="f553" fmla="val 1309"/>
              <a:gd name="f554" fmla="val 475"/>
              <a:gd name="f555" fmla="val 337"/>
              <a:gd name="f556" fmla="val 491"/>
              <a:gd name="f557" fmla="val 336"/>
              <a:gd name="f558" fmla="val 333"/>
              <a:gd name="f559" fmla="val 493"/>
              <a:gd name="f560" fmla="val 331"/>
              <a:gd name="f561" fmla="val 496"/>
              <a:gd name="f562" fmla="val 329"/>
              <a:gd name="f563" fmla="val 499"/>
              <a:gd name="f564" fmla="val 540"/>
              <a:gd name="f565" fmla="val 561"/>
              <a:gd name="f566" fmla="val 286"/>
              <a:gd name="f567" fmla="val 566"/>
              <a:gd name="f568" fmla="val 573"/>
              <a:gd name="f569" fmla="val 580"/>
              <a:gd name="f570" fmla="val 653"/>
              <a:gd name="f571" fmla="val 264"/>
              <a:gd name="f572" fmla="val 242"/>
              <a:gd name="f573" fmla="val 247"/>
              <a:gd name="f574" fmla="val 769"/>
              <a:gd name="f575" fmla="val 253"/>
              <a:gd name="f576" fmla="val 775"/>
              <a:gd name="f577" fmla="val 782"/>
              <a:gd name="f578" fmla="val 755"/>
              <a:gd name="f579" fmla="val 738"/>
              <a:gd name="f580" fmla="val 285"/>
              <a:gd name="f581" fmla="val 751"/>
              <a:gd name="f582" fmla="val 762"/>
              <a:gd name="f583" fmla="val 774"/>
              <a:gd name="f584" fmla="val 323"/>
              <a:gd name="f585" fmla="val 783"/>
              <a:gd name="f586" fmla="val 321"/>
              <a:gd name="f587" fmla="val 791"/>
              <a:gd name="f588" fmla="val 309"/>
              <a:gd name="f589" fmla="val 796"/>
              <a:gd name="f590" fmla="val 798"/>
              <a:gd name="f591" fmla="val 824"/>
              <a:gd name="f592" fmla="val 293"/>
              <a:gd name="f593" fmla="val 828"/>
              <a:gd name="f594" fmla="val 295"/>
              <a:gd name="f595" fmla="val 831"/>
              <a:gd name="f596" fmla="val 305"/>
              <a:gd name="f597" fmla="val 841"/>
              <a:gd name="f598" fmla="val 850"/>
              <a:gd name="f599" fmla="val 851"/>
              <a:gd name="f600" fmla="val 853"/>
              <a:gd name="f601" fmla="val 856"/>
              <a:gd name="f602" fmla="val 861"/>
              <a:gd name="f603" fmla="val 881"/>
              <a:gd name="f604" fmla="val 899"/>
              <a:gd name="f605" fmla="val 322"/>
              <a:gd name="f606" fmla="val 917"/>
              <a:gd name="f607" fmla="val 324"/>
              <a:gd name="f608" fmla="val 902"/>
              <a:gd name="f609" fmla="val 872"/>
              <a:gd name="f610" fmla="val 859"/>
              <a:gd name="f611" fmla="val 320"/>
              <a:gd name="f612" fmla="val 846"/>
              <a:gd name="f613" fmla="val 833"/>
              <a:gd name="f614" fmla="val 823"/>
              <a:gd name="f615" fmla="val 339"/>
              <a:gd name="f616" fmla="val 810"/>
              <a:gd name="f617" fmla="val 808"/>
              <a:gd name="f618" fmla="val 806"/>
              <a:gd name="f619" fmla="val 355"/>
              <a:gd name="f620" fmla="val 790"/>
              <a:gd name="f621" fmla="val 367"/>
              <a:gd name="f622" fmla="val 380"/>
              <a:gd name="f623" fmla="val 759"/>
              <a:gd name="f624" fmla="val 745"/>
              <a:gd name="f625" fmla="val 735"/>
              <a:gd name="f626" fmla="val 388"/>
              <a:gd name="f627" fmla="val 699"/>
              <a:gd name="f628" fmla="val 352"/>
              <a:gd name="f629" fmla="val 698"/>
              <a:gd name="f630" fmla="val 348"/>
              <a:gd name="f631" fmla="val 694"/>
              <a:gd name="f632" fmla="val 345"/>
              <a:gd name="f633" fmla="val 686"/>
              <a:gd name="f634" fmla="val 547"/>
              <a:gd name="f635" fmla="val 334"/>
              <a:gd name="f636" fmla="val 528"/>
              <a:gd name="f637" fmla="val 510"/>
              <a:gd name="f638" fmla="val 549"/>
              <a:gd name="f639" fmla="val 1364"/>
              <a:gd name="f640" fmla="val 551"/>
              <a:gd name="f641" fmla="val 1355"/>
              <a:gd name="f642" fmla="val 1349"/>
              <a:gd name="f643" fmla="val 1344"/>
              <a:gd name="f644" fmla="val 1318"/>
              <a:gd name="f645" fmla="val 1268"/>
              <a:gd name="f646" fmla="val 1232"/>
              <a:gd name="f647" fmla="val 1197"/>
              <a:gd name="f648" fmla="val 1156"/>
              <a:gd name="f649" fmla="val 1151"/>
              <a:gd name="f650" fmla="val 1144"/>
              <a:gd name="f651" fmla="val 517"/>
              <a:gd name="f652" fmla="val 1162"/>
              <a:gd name="f653" fmla="val 495"/>
              <a:gd name="f654" fmla="val 1179"/>
              <a:gd name="f655" fmla="val 1196"/>
              <a:gd name="f656" fmla="val 471"/>
              <a:gd name="f657" fmla="val 1198"/>
              <a:gd name="f658" fmla="val 469"/>
              <a:gd name="f659" fmla="val 1202"/>
              <a:gd name="f660" fmla="val 1205"/>
              <a:gd name="f661" fmla="val 466"/>
              <a:gd name="f662" fmla="val 1213"/>
              <a:gd name="f663" fmla="val 464"/>
              <a:gd name="f664" fmla="val 1220"/>
              <a:gd name="f665" fmla="val 462"/>
              <a:gd name="f666" fmla="val 1230"/>
              <a:gd name="f667" fmla="val 1233"/>
              <a:gd name="f668" fmla="val 1239"/>
              <a:gd name="f669" fmla="val 472"/>
              <a:gd name="f670" fmla="val 1245"/>
              <a:gd name="f671" fmla="val 1248"/>
              <a:gd name="f672" fmla="val 467"/>
              <a:gd name="f673" fmla="val 1250"/>
              <a:gd name="f674" fmla="val 465"/>
              <a:gd name="f675" fmla="val 1253"/>
              <a:gd name="f676" fmla="val 492"/>
              <a:gd name="f677" fmla="val 1289"/>
              <a:gd name="f678" fmla="val 1325"/>
              <a:gd name="f679" fmla="val 890"/>
              <a:gd name="f680" fmla="val 708"/>
              <a:gd name="f681" fmla="val 709"/>
              <a:gd name="f682" fmla="val 875"/>
              <a:gd name="f683" fmla="val 865"/>
              <a:gd name="f684" fmla="val 854"/>
              <a:gd name="f685" fmla="val 734"/>
              <a:gd name="f686" fmla="val 842"/>
              <a:gd name="f687" fmla="val 822"/>
              <a:gd name="f688" fmla="val 714"/>
              <a:gd name="f689" fmla="val 748"/>
              <a:gd name="f690" fmla="val 702"/>
              <a:gd name="f691" fmla="val 695"/>
              <a:gd name="f692" fmla="val 691"/>
              <a:gd name="f693" fmla="val 677"/>
              <a:gd name="f694" fmla="val 668"/>
              <a:gd name="f695" fmla="val 683"/>
              <a:gd name="f696" fmla="val 753"/>
              <a:gd name="f697" fmla="val 689"/>
              <a:gd name="f698" fmla="val 777"/>
              <a:gd name="f699" fmla="val 692"/>
              <a:gd name="f700" fmla="val 821"/>
              <a:gd name="f701" fmla="val 696"/>
              <a:gd name="f702" fmla="val 848"/>
              <a:gd name="f703" fmla="val 869"/>
              <a:gd name="f704" fmla="val 1158"/>
              <a:gd name="f705" fmla="val 1143"/>
              <a:gd name="f706" fmla="val 505"/>
              <a:gd name="f707" fmla="val 1128"/>
              <a:gd name="f708" fmla="val 524"/>
              <a:gd name="f709" fmla="val 1115"/>
              <a:gd name="f710" fmla="val 1102"/>
              <a:gd name="f711" fmla="val 535"/>
              <a:gd name="f712" fmla="val 1091"/>
              <a:gd name="f713" fmla="val 531"/>
              <a:gd name="f714" fmla="val 1075"/>
              <a:gd name="f715" fmla="val 530"/>
              <a:gd name="f716" fmla="val 1059"/>
              <a:gd name="f717" fmla="val 1044"/>
              <a:gd name="f718" fmla="val 513"/>
              <a:gd name="f719" fmla="val 1064"/>
              <a:gd name="f720" fmla="val 484"/>
              <a:gd name="f721" fmla="val 1119"/>
              <a:gd name="f722" fmla="val 1137"/>
              <a:gd name="f723" fmla="+- 0 0 -90"/>
              <a:gd name="f724" fmla="*/ f4 1 814"/>
              <a:gd name="f725" fmla="*/ f5 1 1716"/>
              <a:gd name="f726" fmla="val f6"/>
              <a:gd name="f727" fmla="val f7"/>
              <a:gd name="f728" fmla="val f8"/>
              <a:gd name="f729" fmla="*/ f723 f0 1"/>
              <a:gd name="f730" fmla="+- f728 0 f726"/>
              <a:gd name="f731" fmla="+- f727 0 f726"/>
              <a:gd name="f732" fmla="*/ f729 1 f3"/>
              <a:gd name="f733" fmla="*/ f731 1 814"/>
              <a:gd name="f734" fmla="*/ f730 1 1716"/>
              <a:gd name="f735" fmla="*/ 437 f731 1"/>
              <a:gd name="f736" fmla="*/ 1339 f730 1"/>
              <a:gd name="f737" fmla="*/ 423 f731 1"/>
              <a:gd name="f738" fmla="*/ 1447 f730 1"/>
              <a:gd name="f739" fmla="*/ 403 f731 1"/>
              <a:gd name="f740" fmla="*/ 1511 f730 1"/>
              <a:gd name="f741" fmla="*/ 384 f731 1"/>
              <a:gd name="f742" fmla="*/ 1550 f730 1"/>
              <a:gd name="f743" fmla="*/ 357 f731 1"/>
              <a:gd name="f744" fmla="*/ 1716 f730 1"/>
              <a:gd name="f745" fmla="*/ 288 f731 1"/>
              <a:gd name="f746" fmla="*/ 1615 f730 1"/>
              <a:gd name="f747" fmla="*/ 303 f731 1"/>
              <a:gd name="f748" fmla="*/ 1508 f730 1"/>
              <a:gd name="f749" fmla="*/ 265 f731 1"/>
              <a:gd name="f750" fmla="*/ 1449 f730 1"/>
              <a:gd name="f751" fmla="*/ 280 f731 1"/>
              <a:gd name="f752" fmla="*/ 1382 f730 1"/>
              <a:gd name="f753" fmla="*/ 1191 f730 1"/>
              <a:gd name="f754" fmla="*/ 289 f731 1"/>
              <a:gd name="f755" fmla="*/ 1109 f730 1"/>
              <a:gd name="f756" fmla="*/ 270 f731 1"/>
              <a:gd name="f757" fmla="*/ 1088 f730 1"/>
              <a:gd name="f758" fmla="*/ 171 f731 1"/>
              <a:gd name="f759" fmla="*/ 974 f730 1"/>
              <a:gd name="f760" fmla="*/ 122 f731 1"/>
              <a:gd name="f761" fmla="*/ 914 f730 1"/>
              <a:gd name="f762" fmla="*/ 134 f731 1"/>
              <a:gd name="f763" fmla="*/ 624 f730 1"/>
              <a:gd name="f764" fmla="*/ 131 f731 1"/>
              <a:gd name="f765" fmla="*/ 697 f730 1"/>
              <a:gd name="f766" fmla="*/ 163 f731 1"/>
              <a:gd name="f767" fmla="*/ 794 f730 1"/>
              <a:gd name="f768" fmla="*/ 168 f731 1"/>
              <a:gd name="f769" fmla="*/ 843 f730 1"/>
              <a:gd name="f770" fmla="*/ 183 f731 1"/>
              <a:gd name="f771" fmla="*/ 776 f730 1"/>
              <a:gd name="f772" fmla="*/ 207 f731 1"/>
              <a:gd name="f773" fmla="*/ 558 f730 1"/>
              <a:gd name="f774" fmla="*/ 325 f731 1"/>
              <a:gd name="f775" fmla="*/ 287 f730 1"/>
              <a:gd name="f776" fmla="*/ 473 f731 1"/>
              <a:gd name="f777" fmla="*/ 216 f730 1"/>
              <a:gd name="f778" fmla="*/ 441 f731 1"/>
              <a:gd name="f779" fmla="*/ 120 f730 1"/>
              <a:gd name="f780" fmla="*/ 569 f731 1"/>
              <a:gd name="f781" fmla="*/ 3 f730 1"/>
              <a:gd name="f782" fmla="*/ 650 f731 1"/>
              <a:gd name="f783" fmla="*/ 140 f730 1"/>
              <a:gd name="f784" fmla="*/ 595 f731 1"/>
              <a:gd name="f785" fmla="*/ 210 f730 1"/>
              <a:gd name="f786" fmla="*/ 684 f731 1"/>
              <a:gd name="f787" fmla="*/ 313 f730 1"/>
              <a:gd name="f788" fmla="*/ 715 f731 1"/>
              <a:gd name="f789" fmla="*/ 402 f730 1"/>
              <a:gd name="f790" fmla="*/ 720 f731 1"/>
              <a:gd name="f791" fmla="*/ 494 f730 1"/>
              <a:gd name="f792" fmla="*/ 809 f731 1"/>
              <a:gd name="f793" fmla="*/ 863 f730 1"/>
              <a:gd name="f794" fmla="*/ 742 f731 1"/>
              <a:gd name="f795" fmla="*/ 936 f730 1"/>
              <a:gd name="f796" fmla="*/ 717 f731 1"/>
              <a:gd name="f797" fmla="*/ 932 f730 1"/>
              <a:gd name="f798" fmla="*/ 713 f731 1"/>
              <a:gd name="f799" fmla="*/ 1154 f730 1"/>
              <a:gd name="f800" fmla="*/ 690 f731 1"/>
              <a:gd name="f801" fmla="*/ 1491 f730 1"/>
              <a:gd name="f802" fmla="*/ 664 f731 1"/>
              <a:gd name="f803" fmla="*/ 1526 f730 1"/>
              <a:gd name="f804" fmla="*/ 649 f731 1"/>
              <a:gd name="f805" fmla="*/ 1574 f730 1"/>
              <a:gd name="f806" fmla="*/ 710 f731 1"/>
              <a:gd name="f807" fmla="*/ 1683 f730 1"/>
              <a:gd name="f808" fmla="*/ 541 f731 1"/>
              <a:gd name="f809" fmla="*/ 1647 f730 1"/>
              <a:gd name="f810" fmla="*/ 548 f731 1"/>
              <a:gd name="f811" fmla="*/ 1543 f730 1"/>
              <a:gd name="f812" fmla="*/ 552 f731 1"/>
              <a:gd name="f813" fmla="*/ 1435 f730 1"/>
              <a:gd name="f814" fmla="*/ 477 f731 1"/>
              <a:gd name="f815" fmla="*/ 1310 f730 1"/>
              <a:gd name="f816" fmla="*/ 335 f731 1"/>
              <a:gd name="f817" fmla="*/ 490 f730 1"/>
              <a:gd name="f818" fmla="*/ 283 f731 1"/>
              <a:gd name="f819" fmla="*/ 580 f730 1"/>
              <a:gd name="f820" fmla="*/ 258 f731 1"/>
              <a:gd name="f821" fmla="*/ 782 f730 1"/>
              <a:gd name="f822" fmla="*/ 309 f731 1"/>
              <a:gd name="f823" fmla="*/ 796 f730 1"/>
              <a:gd name="f824" fmla="*/ 292 f731 1"/>
              <a:gd name="f825" fmla="*/ 849 f730 1"/>
              <a:gd name="f826" fmla="*/ 322 f731 1"/>
              <a:gd name="f827" fmla="*/ 918 f730 1"/>
              <a:gd name="f828" fmla="*/ 320 f731 1"/>
              <a:gd name="f829" fmla="*/ 833 f730 1"/>
              <a:gd name="f830" fmla="*/ 380 f731 1"/>
              <a:gd name="f831" fmla="*/ 759 f730 1"/>
              <a:gd name="f832" fmla="*/ 345 f731 1"/>
              <a:gd name="f833" fmla="*/ 686 f730 1"/>
              <a:gd name="f834" fmla="*/ 549 f731 1"/>
              <a:gd name="f835" fmla="*/ 1364 f730 1"/>
              <a:gd name="f836" fmla="*/ 542 f731 1"/>
              <a:gd name="f837" fmla="*/ 1161 f730 1"/>
              <a:gd name="f838" fmla="*/ 468 f731 1"/>
              <a:gd name="f839" fmla="*/ 1205 f730 1"/>
              <a:gd name="f840" fmla="*/ 465 f731 1"/>
              <a:gd name="f841" fmla="*/ 1253 f730 1"/>
              <a:gd name="f842" fmla="*/ 711 f731 1"/>
              <a:gd name="f843" fmla="*/ 890 f730 1"/>
              <a:gd name="f844" fmla="*/ 724 f731 1"/>
              <a:gd name="f845" fmla="*/ 785 f730 1"/>
              <a:gd name="f846" fmla="*/ 658 f731 1"/>
              <a:gd name="f847" fmla="*/ 694 f730 1"/>
              <a:gd name="f848" fmla="*/ 753 f730 1"/>
              <a:gd name="f849" fmla="*/ 691 f731 1"/>
              <a:gd name="f850" fmla="*/ 827 f730 1"/>
              <a:gd name="f851" fmla="*/ 524 f731 1"/>
              <a:gd name="f852" fmla="*/ 1115 f730 1"/>
              <a:gd name="f853" fmla="*/ 484 f731 1"/>
              <a:gd name="f854" fmla="*/ 1103 f730 1"/>
              <a:gd name="f855" fmla="+- f732 0 f1"/>
              <a:gd name="f856" fmla="*/ f735 1 814"/>
              <a:gd name="f857" fmla="*/ f736 1 1716"/>
              <a:gd name="f858" fmla="*/ f737 1 814"/>
              <a:gd name="f859" fmla="*/ f738 1 1716"/>
              <a:gd name="f860" fmla="*/ f739 1 814"/>
              <a:gd name="f861" fmla="*/ f740 1 1716"/>
              <a:gd name="f862" fmla="*/ f741 1 814"/>
              <a:gd name="f863" fmla="*/ f742 1 1716"/>
              <a:gd name="f864" fmla="*/ f743 1 814"/>
              <a:gd name="f865" fmla="*/ f744 1 1716"/>
              <a:gd name="f866" fmla="*/ f745 1 814"/>
              <a:gd name="f867" fmla="*/ f746 1 1716"/>
              <a:gd name="f868" fmla="*/ f747 1 814"/>
              <a:gd name="f869" fmla="*/ f748 1 1716"/>
              <a:gd name="f870" fmla="*/ f749 1 814"/>
              <a:gd name="f871" fmla="*/ f750 1 1716"/>
              <a:gd name="f872" fmla="*/ f751 1 814"/>
              <a:gd name="f873" fmla="*/ f752 1 1716"/>
              <a:gd name="f874" fmla="*/ f753 1 1716"/>
              <a:gd name="f875" fmla="*/ f754 1 814"/>
              <a:gd name="f876" fmla="*/ f755 1 1716"/>
              <a:gd name="f877" fmla="*/ f756 1 814"/>
              <a:gd name="f878" fmla="*/ f757 1 1716"/>
              <a:gd name="f879" fmla="*/ f758 1 814"/>
              <a:gd name="f880" fmla="*/ f759 1 1716"/>
              <a:gd name="f881" fmla="*/ f760 1 814"/>
              <a:gd name="f882" fmla="*/ f761 1 1716"/>
              <a:gd name="f883" fmla="*/ f762 1 814"/>
              <a:gd name="f884" fmla="*/ f763 1 1716"/>
              <a:gd name="f885" fmla="*/ f764 1 814"/>
              <a:gd name="f886" fmla="*/ f765 1 1716"/>
              <a:gd name="f887" fmla="*/ f766 1 814"/>
              <a:gd name="f888" fmla="*/ f767 1 1716"/>
              <a:gd name="f889" fmla="*/ f768 1 814"/>
              <a:gd name="f890" fmla="*/ f769 1 1716"/>
              <a:gd name="f891" fmla="*/ f770 1 814"/>
              <a:gd name="f892" fmla="*/ f771 1 1716"/>
              <a:gd name="f893" fmla="*/ f772 1 814"/>
              <a:gd name="f894" fmla="*/ f773 1 1716"/>
              <a:gd name="f895" fmla="*/ f774 1 814"/>
              <a:gd name="f896" fmla="*/ f775 1 1716"/>
              <a:gd name="f897" fmla="*/ f776 1 814"/>
              <a:gd name="f898" fmla="*/ f777 1 1716"/>
              <a:gd name="f899" fmla="*/ f778 1 814"/>
              <a:gd name="f900" fmla="*/ f779 1 1716"/>
              <a:gd name="f901" fmla="*/ f780 1 814"/>
              <a:gd name="f902" fmla="*/ f781 1 1716"/>
              <a:gd name="f903" fmla="*/ f782 1 814"/>
              <a:gd name="f904" fmla="*/ f783 1 1716"/>
              <a:gd name="f905" fmla="*/ f784 1 814"/>
              <a:gd name="f906" fmla="*/ f785 1 1716"/>
              <a:gd name="f907" fmla="*/ f786 1 814"/>
              <a:gd name="f908" fmla="*/ f787 1 1716"/>
              <a:gd name="f909" fmla="*/ f788 1 814"/>
              <a:gd name="f910" fmla="*/ f789 1 1716"/>
              <a:gd name="f911" fmla="*/ f790 1 814"/>
              <a:gd name="f912" fmla="*/ f791 1 1716"/>
              <a:gd name="f913" fmla="*/ f792 1 814"/>
              <a:gd name="f914" fmla="*/ f793 1 1716"/>
              <a:gd name="f915" fmla="*/ f794 1 814"/>
              <a:gd name="f916" fmla="*/ f795 1 1716"/>
              <a:gd name="f917" fmla="*/ f796 1 814"/>
              <a:gd name="f918" fmla="*/ f797 1 1716"/>
              <a:gd name="f919" fmla="*/ f798 1 814"/>
              <a:gd name="f920" fmla="*/ f799 1 1716"/>
              <a:gd name="f921" fmla="*/ f800 1 814"/>
              <a:gd name="f922" fmla="*/ f801 1 1716"/>
              <a:gd name="f923" fmla="*/ f802 1 814"/>
              <a:gd name="f924" fmla="*/ f803 1 1716"/>
              <a:gd name="f925" fmla="*/ f804 1 814"/>
              <a:gd name="f926" fmla="*/ f805 1 1716"/>
              <a:gd name="f927" fmla="*/ f806 1 814"/>
              <a:gd name="f928" fmla="*/ f807 1 1716"/>
              <a:gd name="f929" fmla="*/ f808 1 814"/>
              <a:gd name="f930" fmla="*/ f809 1 1716"/>
              <a:gd name="f931" fmla="*/ f810 1 814"/>
              <a:gd name="f932" fmla="*/ f811 1 1716"/>
              <a:gd name="f933" fmla="*/ f812 1 814"/>
              <a:gd name="f934" fmla="*/ f813 1 1716"/>
              <a:gd name="f935" fmla="*/ f814 1 814"/>
              <a:gd name="f936" fmla="*/ f815 1 1716"/>
              <a:gd name="f937" fmla="*/ f816 1 814"/>
              <a:gd name="f938" fmla="*/ f817 1 1716"/>
              <a:gd name="f939" fmla="*/ f818 1 814"/>
              <a:gd name="f940" fmla="*/ f819 1 1716"/>
              <a:gd name="f941" fmla="*/ f820 1 814"/>
              <a:gd name="f942" fmla="*/ f821 1 1716"/>
              <a:gd name="f943" fmla="*/ f822 1 814"/>
              <a:gd name="f944" fmla="*/ f823 1 1716"/>
              <a:gd name="f945" fmla="*/ f824 1 814"/>
              <a:gd name="f946" fmla="*/ f825 1 1716"/>
              <a:gd name="f947" fmla="*/ f826 1 814"/>
              <a:gd name="f948" fmla="*/ f827 1 1716"/>
              <a:gd name="f949" fmla="*/ f828 1 814"/>
              <a:gd name="f950" fmla="*/ f829 1 1716"/>
              <a:gd name="f951" fmla="*/ f830 1 814"/>
              <a:gd name="f952" fmla="*/ f831 1 1716"/>
              <a:gd name="f953" fmla="*/ f832 1 814"/>
              <a:gd name="f954" fmla="*/ f833 1 1716"/>
              <a:gd name="f955" fmla="*/ f834 1 814"/>
              <a:gd name="f956" fmla="*/ f835 1 1716"/>
              <a:gd name="f957" fmla="*/ f836 1 814"/>
              <a:gd name="f958" fmla="*/ f837 1 1716"/>
              <a:gd name="f959" fmla="*/ f838 1 814"/>
              <a:gd name="f960" fmla="*/ f839 1 1716"/>
              <a:gd name="f961" fmla="*/ f840 1 814"/>
              <a:gd name="f962" fmla="*/ f841 1 1716"/>
              <a:gd name="f963" fmla="*/ f842 1 814"/>
              <a:gd name="f964" fmla="*/ f843 1 1716"/>
              <a:gd name="f965" fmla="*/ f844 1 814"/>
              <a:gd name="f966" fmla="*/ f845 1 1716"/>
              <a:gd name="f967" fmla="*/ f846 1 814"/>
              <a:gd name="f968" fmla="*/ f847 1 1716"/>
              <a:gd name="f969" fmla="*/ f848 1 1716"/>
              <a:gd name="f970" fmla="*/ f849 1 814"/>
              <a:gd name="f971" fmla="*/ f850 1 1716"/>
              <a:gd name="f972" fmla="*/ f851 1 814"/>
              <a:gd name="f973" fmla="*/ f852 1 1716"/>
              <a:gd name="f974" fmla="*/ f853 1 814"/>
              <a:gd name="f975" fmla="*/ f854 1 1716"/>
              <a:gd name="f976" fmla="*/ 0 1 f733"/>
              <a:gd name="f977" fmla="*/ f727 1 f733"/>
              <a:gd name="f978" fmla="*/ 0 1 f734"/>
              <a:gd name="f979" fmla="*/ f728 1 f734"/>
              <a:gd name="f980" fmla="*/ f856 1 f733"/>
              <a:gd name="f981" fmla="*/ f857 1 f734"/>
              <a:gd name="f982" fmla="*/ f858 1 f733"/>
              <a:gd name="f983" fmla="*/ f859 1 f734"/>
              <a:gd name="f984" fmla="*/ f860 1 f733"/>
              <a:gd name="f985" fmla="*/ f861 1 f734"/>
              <a:gd name="f986" fmla="*/ f862 1 f733"/>
              <a:gd name="f987" fmla="*/ f863 1 f734"/>
              <a:gd name="f988" fmla="*/ f864 1 f733"/>
              <a:gd name="f989" fmla="*/ f865 1 f734"/>
              <a:gd name="f990" fmla="*/ f866 1 f733"/>
              <a:gd name="f991" fmla="*/ f867 1 f734"/>
              <a:gd name="f992" fmla="*/ f868 1 f733"/>
              <a:gd name="f993" fmla="*/ f869 1 f734"/>
              <a:gd name="f994" fmla="*/ f870 1 f733"/>
              <a:gd name="f995" fmla="*/ f871 1 f734"/>
              <a:gd name="f996" fmla="*/ f872 1 f733"/>
              <a:gd name="f997" fmla="*/ f873 1 f734"/>
              <a:gd name="f998" fmla="*/ f874 1 f734"/>
              <a:gd name="f999" fmla="*/ f875 1 f733"/>
              <a:gd name="f1000" fmla="*/ f876 1 f734"/>
              <a:gd name="f1001" fmla="*/ f877 1 f733"/>
              <a:gd name="f1002" fmla="*/ f878 1 f734"/>
              <a:gd name="f1003" fmla="*/ f879 1 f733"/>
              <a:gd name="f1004" fmla="*/ f880 1 f734"/>
              <a:gd name="f1005" fmla="*/ f881 1 f733"/>
              <a:gd name="f1006" fmla="*/ f882 1 f734"/>
              <a:gd name="f1007" fmla="*/ f883 1 f733"/>
              <a:gd name="f1008" fmla="*/ f884 1 f734"/>
              <a:gd name="f1009" fmla="*/ f885 1 f733"/>
              <a:gd name="f1010" fmla="*/ f886 1 f734"/>
              <a:gd name="f1011" fmla="*/ f887 1 f733"/>
              <a:gd name="f1012" fmla="*/ f888 1 f734"/>
              <a:gd name="f1013" fmla="*/ f889 1 f733"/>
              <a:gd name="f1014" fmla="*/ f890 1 f734"/>
              <a:gd name="f1015" fmla="*/ f891 1 f733"/>
              <a:gd name="f1016" fmla="*/ f892 1 f734"/>
              <a:gd name="f1017" fmla="*/ f893 1 f733"/>
              <a:gd name="f1018" fmla="*/ f894 1 f734"/>
              <a:gd name="f1019" fmla="*/ f895 1 f733"/>
              <a:gd name="f1020" fmla="*/ f896 1 f734"/>
              <a:gd name="f1021" fmla="*/ f897 1 f733"/>
              <a:gd name="f1022" fmla="*/ f898 1 f734"/>
              <a:gd name="f1023" fmla="*/ f899 1 f733"/>
              <a:gd name="f1024" fmla="*/ f900 1 f734"/>
              <a:gd name="f1025" fmla="*/ f901 1 f733"/>
              <a:gd name="f1026" fmla="*/ f902 1 f734"/>
              <a:gd name="f1027" fmla="*/ f903 1 f733"/>
              <a:gd name="f1028" fmla="*/ f904 1 f734"/>
              <a:gd name="f1029" fmla="*/ f905 1 f733"/>
              <a:gd name="f1030" fmla="*/ f906 1 f734"/>
              <a:gd name="f1031" fmla="*/ f907 1 f733"/>
              <a:gd name="f1032" fmla="*/ f908 1 f734"/>
              <a:gd name="f1033" fmla="*/ f909 1 f733"/>
              <a:gd name="f1034" fmla="*/ f910 1 f734"/>
              <a:gd name="f1035" fmla="*/ f911 1 f733"/>
              <a:gd name="f1036" fmla="*/ f912 1 f734"/>
              <a:gd name="f1037" fmla="*/ f913 1 f733"/>
              <a:gd name="f1038" fmla="*/ f914 1 f734"/>
              <a:gd name="f1039" fmla="*/ f915 1 f733"/>
              <a:gd name="f1040" fmla="*/ f916 1 f734"/>
              <a:gd name="f1041" fmla="*/ f917 1 f733"/>
              <a:gd name="f1042" fmla="*/ f918 1 f734"/>
              <a:gd name="f1043" fmla="*/ f919 1 f733"/>
              <a:gd name="f1044" fmla="*/ f920 1 f734"/>
              <a:gd name="f1045" fmla="*/ f921 1 f733"/>
              <a:gd name="f1046" fmla="*/ f922 1 f734"/>
              <a:gd name="f1047" fmla="*/ f923 1 f733"/>
              <a:gd name="f1048" fmla="*/ f924 1 f734"/>
              <a:gd name="f1049" fmla="*/ f925 1 f733"/>
              <a:gd name="f1050" fmla="*/ f926 1 f734"/>
              <a:gd name="f1051" fmla="*/ f927 1 f733"/>
              <a:gd name="f1052" fmla="*/ f928 1 f734"/>
              <a:gd name="f1053" fmla="*/ f929 1 f733"/>
              <a:gd name="f1054" fmla="*/ f930 1 f734"/>
              <a:gd name="f1055" fmla="*/ f931 1 f733"/>
              <a:gd name="f1056" fmla="*/ f932 1 f734"/>
              <a:gd name="f1057" fmla="*/ f933 1 f733"/>
              <a:gd name="f1058" fmla="*/ f934 1 f734"/>
              <a:gd name="f1059" fmla="*/ f935 1 f733"/>
              <a:gd name="f1060" fmla="*/ f936 1 f734"/>
              <a:gd name="f1061" fmla="*/ f937 1 f733"/>
              <a:gd name="f1062" fmla="*/ f938 1 f734"/>
              <a:gd name="f1063" fmla="*/ f939 1 f733"/>
              <a:gd name="f1064" fmla="*/ f940 1 f734"/>
              <a:gd name="f1065" fmla="*/ f941 1 f733"/>
              <a:gd name="f1066" fmla="*/ f942 1 f734"/>
              <a:gd name="f1067" fmla="*/ f943 1 f733"/>
              <a:gd name="f1068" fmla="*/ f944 1 f734"/>
              <a:gd name="f1069" fmla="*/ f945 1 f733"/>
              <a:gd name="f1070" fmla="*/ f946 1 f734"/>
              <a:gd name="f1071" fmla="*/ f947 1 f733"/>
              <a:gd name="f1072" fmla="*/ f948 1 f734"/>
              <a:gd name="f1073" fmla="*/ f949 1 f733"/>
              <a:gd name="f1074" fmla="*/ f950 1 f734"/>
              <a:gd name="f1075" fmla="*/ f951 1 f733"/>
              <a:gd name="f1076" fmla="*/ f952 1 f734"/>
              <a:gd name="f1077" fmla="*/ f953 1 f733"/>
              <a:gd name="f1078" fmla="*/ f954 1 f734"/>
              <a:gd name="f1079" fmla="*/ f955 1 f733"/>
              <a:gd name="f1080" fmla="*/ f956 1 f734"/>
              <a:gd name="f1081" fmla="*/ f957 1 f733"/>
              <a:gd name="f1082" fmla="*/ f958 1 f734"/>
              <a:gd name="f1083" fmla="*/ f959 1 f733"/>
              <a:gd name="f1084" fmla="*/ f960 1 f734"/>
              <a:gd name="f1085" fmla="*/ f961 1 f733"/>
              <a:gd name="f1086" fmla="*/ f962 1 f734"/>
              <a:gd name="f1087" fmla="*/ f963 1 f733"/>
              <a:gd name="f1088" fmla="*/ f964 1 f734"/>
              <a:gd name="f1089" fmla="*/ f965 1 f733"/>
              <a:gd name="f1090" fmla="*/ f966 1 f734"/>
              <a:gd name="f1091" fmla="*/ f967 1 f733"/>
              <a:gd name="f1092" fmla="*/ f968 1 f734"/>
              <a:gd name="f1093" fmla="*/ f969 1 f734"/>
              <a:gd name="f1094" fmla="*/ f970 1 f733"/>
              <a:gd name="f1095" fmla="*/ f971 1 f734"/>
              <a:gd name="f1096" fmla="*/ f972 1 f733"/>
              <a:gd name="f1097" fmla="*/ f973 1 f734"/>
              <a:gd name="f1098" fmla="*/ f974 1 f733"/>
              <a:gd name="f1099" fmla="*/ f975 1 f734"/>
              <a:gd name="f1100" fmla="*/ f976 f724 1"/>
              <a:gd name="f1101" fmla="*/ f977 f724 1"/>
              <a:gd name="f1102" fmla="*/ f979 f725 1"/>
              <a:gd name="f1103" fmla="*/ f978 f725 1"/>
              <a:gd name="f1104" fmla="*/ f980 f724 1"/>
              <a:gd name="f1105" fmla="*/ f981 f725 1"/>
              <a:gd name="f1106" fmla="*/ f982 f724 1"/>
              <a:gd name="f1107" fmla="*/ f983 f725 1"/>
              <a:gd name="f1108" fmla="*/ f984 f724 1"/>
              <a:gd name="f1109" fmla="*/ f985 f725 1"/>
              <a:gd name="f1110" fmla="*/ f986 f724 1"/>
              <a:gd name="f1111" fmla="*/ f987 f725 1"/>
              <a:gd name="f1112" fmla="*/ f988 f724 1"/>
              <a:gd name="f1113" fmla="*/ f989 f725 1"/>
              <a:gd name="f1114" fmla="*/ f990 f724 1"/>
              <a:gd name="f1115" fmla="*/ f991 f725 1"/>
              <a:gd name="f1116" fmla="*/ f992 f724 1"/>
              <a:gd name="f1117" fmla="*/ f993 f725 1"/>
              <a:gd name="f1118" fmla="*/ f994 f724 1"/>
              <a:gd name="f1119" fmla="*/ f995 f725 1"/>
              <a:gd name="f1120" fmla="*/ f996 f724 1"/>
              <a:gd name="f1121" fmla="*/ f997 f725 1"/>
              <a:gd name="f1122" fmla="*/ f998 f725 1"/>
              <a:gd name="f1123" fmla="*/ f999 f724 1"/>
              <a:gd name="f1124" fmla="*/ f1000 f725 1"/>
              <a:gd name="f1125" fmla="*/ f1001 f724 1"/>
              <a:gd name="f1126" fmla="*/ f1002 f725 1"/>
              <a:gd name="f1127" fmla="*/ f1003 f724 1"/>
              <a:gd name="f1128" fmla="*/ f1004 f725 1"/>
              <a:gd name="f1129" fmla="*/ f1005 f724 1"/>
              <a:gd name="f1130" fmla="*/ f1006 f725 1"/>
              <a:gd name="f1131" fmla="*/ f1007 f724 1"/>
              <a:gd name="f1132" fmla="*/ f1008 f725 1"/>
              <a:gd name="f1133" fmla="*/ f1009 f724 1"/>
              <a:gd name="f1134" fmla="*/ f1010 f725 1"/>
              <a:gd name="f1135" fmla="*/ f1011 f724 1"/>
              <a:gd name="f1136" fmla="*/ f1012 f725 1"/>
              <a:gd name="f1137" fmla="*/ f1013 f724 1"/>
              <a:gd name="f1138" fmla="*/ f1014 f725 1"/>
              <a:gd name="f1139" fmla="*/ f1015 f724 1"/>
              <a:gd name="f1140" fmla="*/ f1016 f725 1"/>
              <a:gd name="f1141" fmla="*/ f1017 f724 1"/>
              <a:gd name="f1142" fmla="*/ f1018 f725 1"/>
              <a:gd name="f1143" fmla="*/ f1019 f724 1"/>
              <a:gd name="f1144" fmla="*/ f1020 f725 1"/>
              <a:gd name="f1145" fmla="*/ f1021 f724 1"/>
              <a:gd name="f1146" fmla="*/ f1022 f725 1"/>
              <a:gd name="f1147" fmla="*/ f1023 f724 1"/>
              <a:gd name="f1148" fmla="*/ f1024 f725 1"/>
              <a:gd name="f1149" fmla="*/ f1025 f724 1"/>
              <a:gd name="f1150" fmla="*/ f1026 f725 1"/>
              <a:gd name="f1151" fmla="*/ f1027 f724 1"/>
              <a:gd name="f1152" fmla="*/ f1028 f725 1"/>
              <a:gd name="f1153" fmla="*/ f1029 f724 1"/>
              <a:gd name="f1154" fmla="*/ f1030 f725 1"/>
              <a:gd name="f1155" fmla="*/ f1031 f724 1"/>
              <a:gd name="f1156" fmla="*/ f1032 f725 1"/>
              <a:gd name="f1157" fmla="*/ f1033 f724 1"/>
              <a:gd name="f1158" fmla="*/ f1034 f725 1"/>
              <a:gd name="f1159" fmla="*/ f1035 f724 1"/>
              <a:gd name="f1160" fmla="*/ f1036 f725 1"/>
              <a:gd name="f1161" fmla="*/ f1037 f724 1"/>
              <a:gd name="f1162" fmla="*/ f1038 f725 1"/>
              <a:gd name="f1163" fmla="*/ f1039 f724 1"/>
              <a:gd name="f1164" fmla="*/ f1040 f725 1"/>
              <a:gd name="f1165" fmla="*/ f1041 f724 1"/>
              <a:gd name="f1166" fmla="*/ f1042 f725 1"/>
              <a:gd name="f1167" fmla="*/ f1043 f724 1"/>
              <a:gd name="f1168" fmla="*/ f1044 f725 1"/>
              <a:gd name="f1169" fmla="*/ f1045 f724 1"/>
              <a:gd name="f1170" fmla="*/ f1046 f725 1"/>
              <a:gd name="f1171" fmla="*/ f1047 f724 1"/>
              <a:gd name="f1172" fmla="*/ f1048 f725 1"/>
              <a:gd name="f1173" fmla="*/ f1049 f724 1"/>
              <a:gd name="f1174" fmla="*/ f1050 f725 1"/>
              <a:gd name="f1175" fmla="*/ f1051 f724 1"/>
              <a:gd name="f1176" fmla="*/ f1052 f725 1"/>
              <a:gd name="f1177" fmla="*/ f1053 f724 1"/>
              <a:gd name="f1178" fmla="*/ f1054 f725 1"/>
              <a:gd name="f1179" fmla="*/ f1055 f724 1"/>
              <a:gd name="f1180" fmla="*/ f1056 f725 1"/>
              <a:gd name="f1181" fmla="*/ f1057 f724 1"/>
              <a:gd name="f1182" fmla="*/ f1058 f725 1"/>
              <a:gd name="f1183" fmla="*/ f1059 f724 1"/>
              <a:gd name="f1184" fmla="*/ f1060 f725 1"/>
              <a:gd name="f1185" fmla="*/ f1061 f724 1"/>
              <a:gd name="f1186" fmla="*/ f1062 f725 1"/>
              <a:gd name="f1187" fmla="*/ f1063 f724 1"/>
              <a:gd name="f1188" fmla="*/ f1064 f725 1"/>
              <a:gd name="f1189" fmla="*/ f1065 f724 1"/>
              <a:gd name="f1190" fmla="*/ f1066 f725 1"/>
              <a:gd name="f1191" fmla="*/ f1067 f724 1"/>
              <a:gd name="f1192" fmla="*/ f1068 f725 1"/>
              <a:gd name="f1193" fmla="*/ f1069 f724 1"/>
              <a:gd name="f1194" fmla="*/ f1070 f725 1"/>
              <a:gd name="f1195" fmla="*/ f1071 f724 1"/>
              <a:gd name="f1196" fmla="*/ f1072 f725 1"/>
              <a:gd name="f1197" fmla="*/ f1073 f724 1"/>
              <a:gd name="f1198" fmla="*/ f1074 f725 1"/>
              <a:gd name="f1199" fmla="*/ f1075 f724 1"/>
              <a:gd name="f1200" fmla="*/ f1076 f725 1"/>
              <a:gd name="f1201" fmla="*/ f1077 f724 1"/>
              <a:gd name="f1202" fmla="*/ f1078 f725 1"/>
              <a:gd name="f1203" fmla="*/ f1079 f724 1"/>
              <a:gd name="f1204" fmla="*/ f1080 f725 1"/>
              <a:gd name="f1205" fmla="*/ f1081 f724 1"/>
              <a:gd name="f1206" fmla="*/ f1082 f725 1"/>
              <a:gd name="f1207" fmla="*/ f1083 f724 1"/>
              <a:gd name="f1208" fmla="*/ f1084 f725 1"/>
              <a:gd name="f1209" fmla="*/ f1085 f724 1"/>
              <a:gd name="f1210" fmla="*/ f1086 f725 1"/>
              <a:gd name="f1211" fmla="*/ f1087 f724 1"/>
              <a:gd name="f1212" fmla="*/ f1088 f725 1"/>
              <a:gd name="f1213" fmla="*/ f1089 f724 1"/>
              <a:gd name="f1214" fmla="*/ f1090 f725 1"/>
              <a:gd name="f1215" fmla="*/ f1091 f724 1"/>
              <a:gd name="f1216" fmla="*/ f1092 f725 1"/>
              <a:gd name="f1217" fmla="*/ f1093 f725 1"/>
              <a:gd name="f1218" fmla="*/ f1094 f724 1"/>
              <a:gd name="f1219" fmla="*/ f1095 f725 1"/>
              <a:gd name="f1220" fmla="*/ f1096 f724 1"/>
              <a:gd name="f1221" fmla="*/ f1097 f725 1"/>
              <a:gd name="f1222" fmla="*/ f1098 f724 1"/>
              <a:gd name="f1223" fmla="*/ f1099 f7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55">
                <a:pos x="f1104" y="f1105"/>
              </a:cxn>
              <a:cxn ang="f855">
                <a:pos x="f1106" y="f1107"/>
              </a:cxn>
              <a:cxn ang="f855">
                <a:pos x="f1108" y="f1109"/>
              </a:cxn>
              <a:cxn ang="f855">
                <a:pos x="f1110" y="f1111"/>
              </a:cxn>
              <a:cxn ang="f855">
                <a:pos x="f1112" y="f1113"/>
              </a:cxn>
              <a:cxn ang="f855">
                <a:pos x="f1114" y="f1115"/>
              </a:cxn>
              <a:cxn ang="f855">
                <a:pos x="f1116" y="f1117"/>
              </a:cxn>
              <a:cxn ang="f855">
                <a:pos x="f1118" y="f1119"/>
              </a:cxn>
              <a:cxn ang="f855">
                <a:pos x="f1120" y="f1121"/>
              </a:cxn>
              <a:cxn ang="f855">
                <a:pos x="f1116" y="f1122"/>
              </a:cxn>
              <a:cxn ang="f855">
                <a:pos x="f1123" y="f1124"/>
              </a:cxn>
              <a:cxn ang="f855">
                <a:pos x="f1125" y="f1126"/>
              </a:cxn>
              <a:cxn ang="f855">
                <a:pos x="f1127" y="f1128"/>
              </a:cxn>
              <a:cxn ang="f855">
                <a:pos x="f1129" y="f1130"/>
              </a:cxn>
              <a:cxn ang="f855">
                <a:pos x="f1131" y="f1132"/>
              </a:cxn>
              <a:cxn ang="f855">
                <a:pos x="f1133" y="f1134"/>
              </a:cxn>
              <a:cxn ang="f855">
                <a:pos x="f1135" y="f1136"/>
              </a:cxn>
              <a:cxn ang="f855">
                <a:pos x="f1137" y="f1138"/>
              </a:cxn>
              <a:cxn ang="f855">
                <a:pos x="f1139" y="f1140"/>
              </a:cxn>
              <a:cxn ang="f855">
                <a:pos x="f1141" y="f1142"/>
              </a:cxn>
              <a:cxn ang="f855">
                <a:pos x="f1143" y="f1144"/>
              </a:cxn>
              <a:cxn ang="f855">
                <a:pos x="f1145" y="f1146"/>
              </a:cxn>
              <a:cxn ang="f855">
                <a:pos x="f1147" y="f1148"/>
              </a:cxn>
              <a:cxn ang="f855">
                <a:pos x="f1149" y="f1150"/>
              </a:cxn>
              <a:cxn ang="f855">
                <a:pos x="f1151" y="f1152"/>
              </a:cxn>
              <a:cxn ang="f855">
                <a:pos x="f1153" y="f1154"/>
              </a:cxn>
              <a:cxn ang="f855">
                <a:pos x="f1155" y="f1156"/>
              </a:cxn>
              <a:cxn ang="f855">
                <a:pos x="f1157" y="f1158"/>
              </a:cxn>
              <a:cxn ang="f855">
                <a:pos x="f1159" y="f1160"/>
              </a:cxn>
              <a:cxn ang="f855">
                <a:pos x="f1161" y="f1162"/>
              </a:cxn>
              <a:cxn ang="f855">
                <a:pos x="f1163" y="f1164"/>
              </a:cxn>
              <a:cxn ang="f855">
                <a:pos x="f1165" y="f1166"/>
              </a:cxn>
              <a:cxn ang="f855">
                <a:pos x="f1167" y="f1168"/>
              </a:cxn>
              <a:cxn ang="f855">
                <a:pos x="f1169" y="f1170"/>
              </a:cxn>
              <a:cxn ang="f855">
                <a:pos x="f1171" y="f1172"/>
              </a:cxn>
              <a:cxn ang="f855">
                <a:pos x="f1173" y="f1174"/>
              </a:cxn>
              <a:cxn ang="f855">
                <a:pos x="f1175" y="f1176"/>
              </a:cxn>
              <a:cxn ang="f855">
                <a:pos x="f1177" y="f1178"/>
              </a:cxn>
              <a:cxn ang="f855">
                <a:pos x="f1179" y="f1180"/>
              </a:cxn>
              <a:cxn ang="f855">
                <a:pos x="f1181" y="f1182"/>
              </a:cxn>
              <a:cxn ang="f855">
                <a:pos x="f1183" y="f1184"/>
              </a:cxn>
              <a:cxn ang="f855">
                <a:pos x="f1185" y="f1186"/>
              </a:cxn>
              <a:cxn ang="f855">
                <a:pos x="f1187" y="f1188"/>
              </a:cxn>
              <a:cxn ang="f855">
                <a:pos x="f1189" y="f1190"/>
              </a:cxn>
              <a:cxn ang="f855">
                <a:pos x="f1191" y="f1192"/>
              </a:cxn>
              <a:cxn ang="f855">
                <a:pos x="f1193" y="f1194"/>
              </a:cxn>
              <a:cxn ang="f855">
                <a:pos x="f1195" y="f1196"/>
              </a:cxn>
              <a:cxn ang="f855">
                <a:pos x="f1197" y="f1198"/>
              </a:cxn>
              <a:cxn ang="f855">
                <a:pos x="f1199" y="f1200"/>
              </a:cxn>
              <a:cxn ang="f855">
                <a:pos x="f1201" y="f1202"/>
              </a:cxn>
              <a:cxn ang="f855">
                <a:pos x="f1203" y="f1204"/>
              </a:cxn>
              <a:cxn ang="f855">
                <a:pos x="f1205" y="f1206"/>
              </a:cxn>
              <a:cxn ang="f855">
                <a:pos x="f1207" y="f1208"/>
              </a:cxn>
              <a:cxn ang="f855">
                <a:pos x="f1209" y="f1210"/>
              </a:cxn>
              <a:cxn ang="f855">
                <a:pos x="f1211" y="f1212"/>
              </a:cxn>
              <a:cxn ang="f855">
                <a:pos x="f1213" y="f1214"/>
              </a:cxn>
              <a:cxn ang="f855">
                <a:pos x="f1215" y="f1216"/>
              </a:cxn>
              <a:cxn ang="f855">
                <a:pos x="f1169" y="f1217"/>
              </a:cxn>
              <a:cxn ang="f855">
                <a:pos x="f1218" y="f1219"/>
              </a:cxn>
              <a:cxn ang="f855">
                <a:pos x="f1220" y="f1221"/>
              </a:cxn>
              <a:cxn ang="f855">
                <a:pos x="f1222" y="f1223"/>
              </a:cxn>
            </a:cxnLst>
            <a:rect l="f1100" t="f1103" r="f1101" b="f1102"/>
            <a:pathLst>
              <a:path w="814" h="1716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3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4" y="f36"/>
                  <a:pt x="f34" y="f37"/>
                </a:cubicBezTo>
                <a:cubicBezTo>
                  <a:pt x="f34" y="f38"/>
                  <a:pt x="f34" y="f39"/>
                  <a:pt x="f40" y="f41"/>
                </a:cubicBezTo>
                <a:cubicBezTo>
                  <a:pt x="f42" y="f43"/>
                  <a:pt x="f44" y="f45"/>
                  <a:pt x="f44" y="f46"/>
                </a:cubicBezTo>
                <a:cubicBezTo>
                  <a:pt x="f47" y="f48"/>
                  <a:pt x="f49" y="f50"/>
                  <a:pt x="f49" y="f51"/>
                </a:cubicBezTo>
                <a:cubicBezTo>
                  <a:pt x="f52" y="f53"/>
                  <a:pt x="f54" y="f55"/>
                  <a:pt x="f56" y="f55"/>
                </a:cubicBezTo>
                <a:cubicBezTo>
                  <a:pt x="f57" y="f58"/>
                  <a:pt x="f59" y="f60"/>
                  <a:pt x="f59" y="f61"/>
                </a:cubicBezTo>
                <a:cubicBezTo>
                  <a:pt x="f62" y="f63"/>
                  <a:pt x="f62" y="f64"/>
                  <a:pt x="f57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57" y="f72"/>
                  <a:pt x="f73" y="f74"/>
                  <a:pt x="f75" y="f76"/>
                </a:cubicBezTo>
                <a:cubicBezTo>
                  <a:pt x="f77" y="f78"/>
                  <a:pt x="f2" y="f8"/>
                  <a:pt x="f79" y="f8"/>
                </a:cubicBezTo>
                <a:cubicBezTo>
                  <a:pt x="f80" y="f8"/>
                  <a:pt x="f81" y="f8"/>
                  <a:pt x="f82" y="f83"/>
                </a:cubicBezTo>
                <a:cubicBezTo>
                  <a:pt x="f84" y="f78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99" y="f101"/>
                  <a:pt x="f99" y="f102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03" y="f111"/>
                  <a:pt x="f112" y="f113"/>
                  <a:pt x="f97" y="f114"/>
                </a:cubicBezTo>
                <a:cubicBezTo>
                  <a:pt x="f115" y="f116"/>
                  <a:pt x="f117" y="f118"/>
                  <a:pt x="f117" y="f41"/>
                </a:cubicBezTo>
                <a:cubicBezTo>
                  <a:pt x="f117" y="f119"/>
                  <a:pt x="f120" y="f121"/>
                  <a:pt x="f122" y="f123"/>
                </a:cubicBezTo>
                <a:cubicBezTo>
                  <a:pt x="f124" y="f36"/>
                  <a:pt x="f125" y="f126"/>
                  <a:pt x="f127" y="f128"/>
                </a:cubicBezTo>
                <a:cubicBezTo>
                  <a:pt x="f129" y="f130"/>
                  <a:pt x="f115" y="f131"/>
                  <a:pt x="f115" y="f132"/>
                </a:cubicBezTo>
                <a:cubicBezTo>
                  <a:pt x="f115" y="f29"/>
                  <a:pt x="f133" y="f134"/>
                  <a:pt x="f115" y="f135"/>
                </a:cubicBezTo>
                <a:cubicBezTo>
                  <a:pt x="f136" y="f137"/>
                  <a:pt x="f84" y="f138"/>
                  <a:pt x="f139" y="f140"/>
                </a:cubicBezTo>
                <a:cubicBezTo>
                  <a:pt x="f115" y="f141"/>
                  <a:pt x="f133" y="f142"/>
                  <a:pt x="f115" y="f143"/>
                </a:cubicBezTo>
                <a:cubicBezTo>
                  <a:pt x="f89" y="f144"/>
                  <a:pt x="f145" y="f146"/>
                  <a:pt x="f109" y="f147"/>
                </a:cubicBezTo>
                <a:cubicBezTo>
                  <a:pt x="f10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81" y="f157"/>
                </a:cubicBezTo>
                <a:cubicBezTo>
                  <a:pt x="f158" y="f159"/>
                  <a:pt x="f160" y="f161"/>
                  <a:pt x="f162" y="f163"/>
                </a:cubicBezTo>
                <a:cubicBezTo>
                  <a:pt x="f95" y="f164"/>
                  <a:pt x="f165" y="f166"/>
                  <a:pt x="f112" y="f167"/>
                </a:cubicBezTo>
                <a:cubicBezTo>
                  <a:pt x="f168" y="f169"/>
                  <a:pt x="f170" y="f171"/>
                  <a:pt x="f91" y="f172"/>
                </a:cubicBezTo>
                <a:cubicBezTo>
                  <a:pt x="f173" y="f174"/>
                  <a:pt x="f129" y="f175"/>
                  <a:pt x="f117" y="f171"/>
                </a:cubicBezTo>
                <a:cubicBezTo>
                  <a:pt x="f176" y="f177"/>
                  <a:pt x="f178" y="f179"/>
                  <a:pt x="f180" y="f181"/>
                </a:cubicBezTo>
                <a:cubicBezTo>
                  <a:pt x="f182" y="f183"/>
                  <a:pt x="f184" y="f185"/>
                  <a:pt x="f186" y="f187"/>
                </a:cubicBezTo>
                <a:cubicBezTo>
                  <a:pt x="f188" y="f189"/>
                  <a:pt x="f190" y="f191"/>
                  <a:pt x="f192" y="f189"/>
                </a:cubicBezTo>
                <a:cubicBezTo>
                  <a:pt x="f193" y="f194"/>
                  <a:pt x="f195" y="f189"/>
                  <a:pt x="f196" y="f197"/>
                </a:cubicBezTo>
                <a:cubicBezTo>
                  <a:pt x="f198" y="f199"/>
                  <a:pt x="f200" y="f201"/>
                  <a:pt x="f202" y="f203"/>
                </a:cubicBezTo>
                <a:cubicBezTo>
                  <a:pt x="f204" y="f205"/>
                  <a:pt x="f206" y="f207"/>
                  <a:pt x="f208" y="f209"/>
                </a:cubicBezTo>
                <a:cubicBezTo>
                  <a:pt x="f210" y="f211"/>
                  <a:pt x="f212" y="f213"/>
                  <a:pt x="f200" y="f214"/>
                </a:cubicBezTo>
                <a:cubicBezTo>
                  <a:pt x="f215" y="f216"/>
                  <a:pt x="f217" y="f218"/>
                  <a:pt x="f6" y="f219"/>
                </a:cubicBezTo>
                <a:cubicBezTo>
                  <a:pt x="f220" y="f221"/>
                  <a:pt x="f222" y="f223"/>
                  <a:pt x="f224" y="f225"/>
                </a:cubicBezTo>
                <a:cubicBezTo>
                  <a:pt x="f212" y="f226"/>
                  <a:pt x="f202" y="f227"/>
                  <a:pt x="f228" y="f229"/>
                </a:cubicBezTo>
                <a:cubicBezTo>
                  <a:pt x="f204" y="f230"/>
                  <a:pt x="f231" y="f232"/>
                  <a:pt x="f233" y="f234"/>
                </a:cubicBezTo>
                <a:cubicBezTo>
                  <a:pt x="f235" y="f236"/>
                  <a:pt x="f206" y="f237"/>
                  <a:pt x="f238" y="f239"/>
                </a:cubicBezTo>
                <a:cubicBezTo>
                  <a:pt x="f240" y="f241"/>
                  <a:pt x="f212" y="f242"/>
                  <a:pt x="f202" y="f243"/>
                </a:cubicBezTo>
                <a:cubicBezTo>
                  <a:pt x="f244" y="f245"/>
                  <a:pt x="f246" y="f247"/>
                  <a:pt x="f248" y="f249"/>
                </a:cubicBezTo>
                <a:cubicBezTo>
                  <a:pt x="f192" y="f250"/>
                  <a:pt x="f251" y="f252"/>
                  <a:pt x="f253" y="f254"/>
                </a:cubicBezTo>
                <a:cubicBezTo>
                  <a:pt x="f195" y="f255"/>
                  <a:pt x="f256" y="f257"/>
                  <a:pt x="f198" y="f258"/>
                </a:cubicBezTo>
                <a:cubicBezTo>
                  <a:pt x="f196" y="f259"/>
                  <a:pt x="f260" y="f261"/>
                  <a:pt x="f262" y="f263"/>
                </a:cubicBezTo>
                <a:cubicBezTo>
                  <a:pt x="f264" y="f265"/>
                  <a:pt x="f266" y="f267"/>
                  <a:pt x="f268" y="f269"/>
                </a:cubicBezTo>
                <a:cubicBezTo>
                  <a:pt x="f270" y="f271"/>
                  <a:pt x="f264" y="f272"/>
                  <a:pt x="f192" y="f273"/>
                </a:cubicBezTo>
                <a:cubicBezTo>
                  <a:pt x="f274" y="f275"/>
                  <a:pt x="f190" y="f276"/>
                  <a:pt x="f274" y="f277"/>
                </a:cubicBezTo>
                <a:cubicBezTo>
                  <a:pt x="f248" y="f278"/>
                  <a:pt x="f279" y="f252"/>
                  <a:pt x="f280" y="f281"/>
                </a:cubicBezTo>
                <a:cubicBezTo>
                  <a:pt x="f282" y="f283"/>
                  <a:pt x="f186" y="f284"/>
                  <a:pt x="f186" y="f285"/>
                </a:cubicBezTo>
                <a:cubicBezTo>
                  <a:pt x="f186" y="f286"/>
                  <a:pt x="f186" y="f287"/>
                  <a:pt x="f186" y="f288"/>
                </a:cubicBezTo>
                <a:cubicBezTo>
                  <a:pt x="f289" y="f290"/>
                  <a:pt x="f291" y="f292"/>
                  <a:pt x="f293" y="f294"/>
                </a:cubicBezTo>
                <a:cubicBezTo>
                  <a:pt x="f180" y="f295"/>
                  <a:pt x="f296" y="f11"/>
                  <a:pt x="f297" y="f298"/>
                </a:cubicBezTo>
                <a:cubicBezTo>
                  <a:pt x="f299" y="f300"/>
                  <a:pt x="f89" y="f75"/>
                  <a:pt x="f301" y="f302"/>
                </a:cubicBezTo>
                <a:cubicBezTo>
                  <a:pt x="f95" y="f153"/>
                  <a:pt x="f303" y="f112"/>
                  <a:pt x="f304" y="f170"/>
                </a:cubicBezTo>
                <a:cubicBezTo>
                  <a:pt x="f79" y="f136"/>
                  <a:pt x="f305" y="f306"/>
                  <a:pt x="f307" y="f124"/>
                </a:cubicBezTo>
                <a:cubicBezTo>
                  <a:pt x="f308" y="f124"/>
                  <a:pt x="f309" y="f310"/>
                  <a:pt x="f311" y="f312"/>
                </a:cubicBezTo>
                <a:cubicBezTo>
                  <a:pt x="f19" y="f313"/>
                  <a:pt x="f13" y="f314"/>
                  <a:pt x="f315" y="f316"/>
                </a:cubicBezTo>
                <a:cubicBezTo>
                  <a:pt x="f317" y="f318"/>
                  <a:pt x="f11" y="f268"/>
                  <a:pt x="f319" y="f200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23" y="f200"/>
                  <a:pt x="f326" y="f202"/>
                  <a:pt x="f327" y="f328"/>
                </a:cubicBezTo>
                <a:cubicBezTo>
                  <a:pt x="f324" y="f329"/>
                  <a:pt x="f319" y="f330"/>
                  <a:pt x="f331" y="f332"/>
                </a:cubicBezTo>
                <a:cubicBezTo>
                  <a:pt x="f333" y="f334"/>
                  <a:pt x="f315" y="f335"/>
                  <a:pt x="f336" y="f337"/>
                </a:cubicBezTo>
                <a:cubicBezTo>
                  <a:pt x="f295" y="f338"/>
                  <a:pt x="f339" y="f6"/>
                  <a:pt x="f340" y="f341"/>
                </a:cubicBezTo>
                <a:cubicBezTo>
                  <a:pt x="f292" y="f342"/>
                  <a:pt x="f343" y="f344"/>
                  <a:pt x="f345" y="f346"/>
                </a:cubicBezTo>
                <a:cubicBezTo>
                  <a:pt x="f347" y="f348"/>
                  <a:pt x="f349" y="f350"/>
                  <a:pt x="f351" y="f352"/>
                </a:cubicBezTo>
                <a:cubicBezTo>
                  <a:pt x="f351" y="f353"/>
                  <a:pt x="f354" y="f355"/>
                  <a:pt x="f223" y="f356"/>
                </a:cubicBezTo>
                <a:cubicBezTo>
                  <a:pt x="f357" y="f260"/>
                  <a:pt x="f358" y="f192"/>
                  <a:pt x="f225" y="f359"/>
                </a:cubicBezTo>
                <a:cubicBezTo>
                  <a:pt x="f360" y="f361"/>
                  <a:pt x="f362" y="f363"/>
                  <a:pt x="f364" y="f318"/>
                </a:cubicBezTo>
                <a:cubicBezTo>
                  <a:pt x="f365" y="f366"/>
                  <a:pt x="f343" y="f367"/>
                  <a:pt x="f368" y="f369"/>
                </a:cubicBezTo>
                <a:cubicBezTo>
                  <a:pt x="f370" y="f316"/>
                  <a:pt x="f371" y="f372"/>
                  <a:pt x="f373" y="f180"/>
                </a:cubicBezTo>
                <a:cubicBezTo>
                  <a:pt x="f374" y="f375"/>
                  <a:pt x="f225" y="f170"/>
                  <a:pt x="f349" y="f10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237" y="f381"/>
                  <a:pt x="f382" y="f383"/>
                  <a:pt x="f242" y="f384"/>
                </a:cubicBezTo>
                <a:cubicBezTo>
                  <a:pt x="f385" y="f386"/>
                  <a:pt x="f219" y="f387"/>
                  <a:pt x="f237" y="f388"/>
                </a:cubicBezTo>
                <a:cubicBezTo>
                  <a:pt x="f241" y="f389"/>
                  <a:pt x="f385" y="f390"/>
                  <a:pt x="f391" y="f52"/>
                </a:cubicBezTo>
                <a:cubicBezTo>
                  <a:pt x="f392" y="f30"/>
                  <a:pt x="f393" y="f394"/>
                  <a:pt x="f395" y="f396"/>
                </a:cubicBezTo>
                <a:cubicBezTo>
                  <a:pt x="f397" y="f11"/>
                  <a:pt x="f395" y="f315"/>
                  <a:pt x="f398" y="f399"/>
                </a:cubicBezTo>
                <a:cubicBezTo>
                  <a:pt x="f400" y="f401"/>
                  <a:pt x="f402" y="f403"/>
                  <a:pt x="f392" y="f404"/>
                </a:cubicBezTo>
                <a:cubicBezTo>
                  <a:pt x="f286" y="f405"/>
                  <a:pt x="f406" y="f407"/>
                  <a:pt x="f408" y="f345"/>
                </a:cubicBezTo>
                <a:cubicBezTo>
                  <a:pt x="f409" y="f410"/>
                  <a:pt x="f411" y="f385"/>
                  <a:pt x="f412" y="f247"/>
                </a:cubicBezTo>
                <a:cubicBezTo>
                  <a:pt x="f252" y="f413"/>
                  <a:pt x="f414" y="f415"/>
                  <a:pt x="f416" y="f417"/>
                </a:cubicBezTo>
                <a:cubicBezTo>
                  <a:pt x="f418" y="f419"/>
                  <a:pt x="f259" y="f420"/>
                  <a:pt x="f259" y="f421"/>
                </a:cubicBezTo>
                <a:cubicBezTo>
                  <a:pt x="f7" y="f422"/>
                  <a:pt x="f254" y="f423"/>
                  <a:pt x="f284" y="f424"/>
                </a:cubicBezTo>
                <a:cubicBezTo>
                  <a:pt x="f425" y="f426"/>
                  <a:pt x="f427" y="f428"/>
                  <a:pt x="f429" y="f430"/>
                </a:cubicBezTo>
                <a:cubicBezTo>
                  <a:pt x="f431" y="f432"/>
                  <a:pt x="f433" y="f434"/>
                  <a:pt x="f392" y="f435"/>
                </a:cubicBezTo>
                <a:cubicBezTo>
                  <a:pt x="f436" y="f437"/>
                  <a:pt x="f243" y="f438"/>
                  <a:pt x="f391" y="f422"/>
                </a:cubicBezTo>
                <a:cubicBezTo>
                  <a:pt x="f391" y="f439"/>
                  <a:pt x="f440" y="f432"/>
                  <a:pt x="f243" y="f441"/>
                </a:cubicBezTo>
                <a:cubicBezTo>
                  <a:pt x="f392" y="f442"/>
                  <a:pt x="f393" y="f191"/>
                  <a:pt x="f443" y="f444"/>
                </a:cubicBezTo>
                <a:cubicBezTo>
                  <a:pt x="f445" y="f446"/>
                  <a:pt x="f447" y="f448"/>
                  <a:pt x="f447" y="f449"/>
                </a:cubicBezTo>
                <a:cubicBezTo>
                  <a:pt x="f447" y="f450"/>
                  <a:pt x="f400" y="f451"/>
                  <a:pt x="f382" y="f452"/>
                </a:cubicBezTo>
                <a:cubicBezTo>
                  <a:pt x="f242" y="f453"/>
                  <a:pt x="f454" y="f455"/>
                  <a:pt x="f219" y="f456"/>
                </a:cubicBezTo>
                <a:cubicBezTo>
                  <a:pt x="f236" y="f457"/>
                  <a:pt x="f458" y="f459"/>
                  <a:pt x="f458" y="f147"/>
                </a:cubicBezTo>
                <a:cubicBezTo>
                  <a:pt x="f219" y="f460"/>
                  <a:pt x="f461" y="f132"/>
                  <a:pt x="f462" y="f463"/>
                </a:cubicBezTo>
                <a:cubicBezTo>
                  <a:pt x="f462" y="f464"/>
                  <a:pt x="f465" y="f466"/>
                  <a:pt x="f467" y="f63"/>
                </a:cubicBezTo>
                <a:cubicBezTo>
                  <a:pt x="f467" y="f468"/>
                  <a:pt x="f380" y="f64"/>
                  <a:pt x="f469" y="f470"/>
                </a:cubicBezTo>
                <a:cubicBezTo>
                  <a:pt x="f471" y="f468"/>
                  <a:pt x="f472" y="f473"/>
                  <a:pt x="f474" y="f60"/>
                </a:cubicBezTo>
                <a:cubicBezTo>
                  <a:pt x="f475" y="f61"/>
                  <a:pt x="f475" y="f476"/>
                  <a:pt x="f477" y="f478"/>
                </a:cubicBezTo>
                <a:cubicBezTo>
                  <a:pt x="f479" y="f480"/>
                  <a:pt x="f481" y="f482"/>
                  <a:pt x="f483" y="f484"/>
                </a:cubicBezTo>
                <a:cubicBezTo>
                  <a:pt x="f485" y="f486"/>
                  <a:pt x="f351" y="f487"/>
                  <a:pt x="f354" y="f488"/>
                </a:cubicBezTo>
                <a:cubicBezTo>
                  <a:pt x="f475" y="f489"/>
                  <a:pt x="f490" y="f491"/>
                  <a:pt x="f241" y="f492"/>
                </a:cubicBezTo>
                <a:cubicBezTo>
                  <a:pt x="f393" y="f493"/>
                  <a:pt x="f494" y="f495"/>
                  <a:pt x="f494" y="f496"/>
                </a:cubicBezTo>
                <a:cubicBezTo>
                  <a:pt x="f494" y="f497"/>
                  <a:pt x="f406" y="f498"/>
                  <a:pt x="f385" y="f499"/>
                </a:cubicBezTo>
                <a:cubicBezTo>
                  <a:pt x="f500" y="f501"/>
                  <a:pt x="f502" y="f501"/>
                  <a:pt x="f503" y="f504"/>
                </a:cubicBezTo>
                <a:cubicBezTo>
                  <a:pt x="f505" y="f506"/>
                  <a:pt x="f507" y="f506"/>
                  <a:pt x="f508" y="f509"/>
                </a:cubicBezTo>
                <a:cubicBezTo>
                  <a:pt x="f510" y="f511"/>
                  <a:pt x="f339" y="f512"/>
                  <a:pt x="f513" y="f514"/>
                </a:cubicBezTo>
                <a:cubicBezTo>
                  <a:pt x="f515" y="f516"/>
                  <a:pt x="f517" y="f518"/>
                  <a:pt x="f519" y="f520"/>
                </a:cubicBezTo>
                <a:cubicBezTo>
                  <a:pt x="f521" y="f522"/>
                  <a:pt x="f523" y="f524"/>
                  <a:pt x="f525" y="f486"/>
                </a:cubicBezTo>
                <a:cubicBezTo>
                  <a:pt x="f526" y="f65"/>
                  <a:pt x="f508" y="f480"/>
                  <a:pt x="f517" y="f527"/>
                </a:cubicBezTo>
                <a:cubicBezTo>
                  <a:pt x="f339" y="f478"/>
                  <a:pt x="f528" y="f529"/>
                  <a:pt x="f530" y="f531"/>
                </a:cubicBezTo>
                <a:cubicBezTo>
                  <a:pt x="f339" y="f114"/>
                  <a:pt x="f510" y="f532"/>
                  <a:pt x="f533" y="f534"/>
                </a:cubicBezTo>
                <a:cubicBezTo>
                  <a:pt x="f508" y="f535"/>
                  <a:pt x="f533" y="f536"/>
                  <a:pt x="f519" y="f537"/>
                </a:cubicBezTo>
                <a:cubicBezTo>
                  <a:pt x="f538" y="f539"/>
                  <a:pt x="f517" y="f130"/>
                  <a:pt x="f540" y="f541"/>
                </a:cubicBezTo>
                <a:cubicBezTo>
                  <a:pt x="f542" y="f543"/>
                  <a:pt x="f515" y="f544"/>
                  <a:pt x="f510" y="f545"/>
                </a:cubicBezTo>
                <a:cubicBezTo>
                  <a:pt x="f546" y="f547"/>
                  <a:pt x="f548" y="f549"/>
                  <a:pt x="f550" y="f551"/>
                </a:cubicBezTo>
                <a:cubicBezTo>
                  <a:pt x="f552" y="f553"/>
                  <a:pt x="f554" y="f553"/>
                  <a:pt x="f9" y="f10"/>
                </a:cubicBezTo>
                <a:close/>
                <a:moveTo>
                  <a:pt x="f555" y="f556"/>
                </a:moveTo>
                <a:cubicBezTo>
                  <a:pt x="f557" y="f556"/>
                  <a:pt x="f80" y="f556"/>
                  <a:pt x="f80" y="f403"/>
                </a:cubicBezTo>
                <a:cubicBezTo>
                  <a:pt x="f558" y="f559"/>
                  <a:pt x="f560" y="f561"/>
                  <a:pt x="f562" y="f563"/>
                </a:cubicBezTo>
                <a:cubicBezTo>
                  <a:pt x="f377" y="f546"/>
                  <a:pt x="f103" y="f564"/>
                  <a:pt x="f162" y="f565"/>
                </a:cubicBezTo>
                <a:cubicBezTo>
                  <a:pt x="f566" y="f567"/>
                  <a:pt x="f301" y="f568"/>
                  <a:pt x="f145" y="f569"/>
                </a:cubicBezTo>
                <a:cubicBezTo>
                  <a:pt x="f139" y="f364"/>
                  <a:pt x="f173" y="f347"/>
                  <a:pt x="f136" y="f570"/>
                </a:cubicBezTo>
                <a:cubicBezTo>
                  <a:pt x="f571" y="f462"/>
                  <a:pt x="f312" y="f445"/>
                  <a:pt x="f572" y="f285"/>
                </a:cubicBezTo>
                <a:cubicBezTo>
                  <a:pt x="f573" y="f574"/>
                  <a:pt x="f575" y="f576"/>
                  <a:pt x="f124" y="f577"/>
                </a:cubicBezTo>
                <a:cubicBezTo>
                  <a:pt x="f125" y="f574"/>
                  <a:pt x="f571" y="f578"/>
                  <a:pt x="f120" y="f579"/>
                </a:cubicBezTo>
                <a:cubicBezTo>
                  <a:pt x="f580" y="f581"/>
                  <a:pt x="f99" y="f582"/>
                  <a:pt x="f379" y="f583"/>
                </a:cubicBezTo>
                <a:cubicBezTo>
                  <a:pt x="f584" y="f585"/>
                  <a:pt x="f586" y="f587"/>
                  <a:pt x="f588" y="f589"/>
                </a:cubicBezTo>
                <a:cubicBezTo>
                  <a:pt x="f158" y="f590"/>
                  <a:pt x="f168" y="f591"/>
                  <a:pt x="f592" y="f593"/>
                </a:cubicBezTo>
                <a:cubicBezTo>
                  <a:pt x="f592" y="f415"/>
                  <a:pt x="f165" y="f276"/>
                  <a:pt x="f594" y="f595"/>
                </a:cubicBezTo>
                <a:cubicBezTo>
                  <a:pt x="f596" y="f597"/>
                  <a:pt x="f596" y="f269"/>
                  <a:pt x="f168" y="f273"/>
                </a:cubicBezTo>
                <a:cubicBezTo>
                  <a:pt x="f162" y="f598"/>
                  <a:pt x="f580" y="f599"/>
                  <a:pt x="f145" y="f600"/>
                </a:cubicBezTo>
                <a:cubicBezTo>
                  <a:pt x="f133" y="f601"/>
                  <a:pt x="f139" y="f602"/>
                  <a:pt x="f133" y="f417"/>
                </a:cubicBezTo>
                <a:cubicBezTo>
                  <a:pt x="f165" y="f603"/>
                  <a:pt x="f149" y="f604"/>
                  <a:pt x="f605" y="f434"/>
                </a:cubicBezTo>
                <a:cubicBezTo>
                  <a:pt x="f584" y="f606"/>
                  <a:pt x="f607" y="f606"/>
                  <a:pt x="f304" y="f606"/>
                </a:cubicBezTo>
                <a:cubicBezTo>
                  <a:pt x="f607" y="f608"/>
                  <a:pt x="f605" y="f214"/>
                  <a:pt x="f586" y="f609"/>
                </a:cubicBezTo>
                <a:cubicBezTo>
                  <a:pt x="f586" y="f610"/>
                  <a:pt x="f611" y="f612"/>
                  <a:pt x="f611" y="f613"/>
                </a:cubicBezTo>
                <a:cubicBezTo>
                  <a:pt x="f586" y="f614"/>
                  <a:pt x="f304" y="f7"/>
                  <a:pt x="f557" y="f418"/>
                </a:cubicBezTo>
                <a:cubicBezTo>
                  <a:pt x="f615" y="f616"/>
                  <a:pt x="f302" y="f617"/>
                  <a:pt x="f384" y="f618"/>
                </a:cubicBezTo>
                <a:cubicBezTo>
                  <a:pt x="f619" y="f620"/>
                  <a:pt x="f621" y="f583"/>
                  <a:pt x="f622" y="f623"/>
                </a:cubicBezTo>
                <a:cubicBezTo>
                  <a:pt x="f68" y="f581"/>
                  <a:pt x="f305" y="f624"/>
                  <a:pt x="f305" y="f625"/>
                </a:cubicBezTo>
                <a:cubicBezTo>
                  <a:pt x="f626" y="f234"/>
                  <a:pt x="f305" y="f234"/>
                  <a:pt x="f2" y="f627"/>
                </a:cubicBezTo>
                <a:cubicBezTo>
                  <a:pt x="f628" y="f629"/>
                  <a:pt x="f630" y="f631"/>
                  <a:pt x="f632" y="f633"/>
                </a:cubicBezTo>
                <a:cubicBezTo>
                  <a:pt x="f562" y="f485"/>
                  <a:pt x="f607" y="f368"/>
                  <a:pt x="f560" y="f634"/>
                </a:cubicBezTo>
                <a:cubicBezTo>
                  <a:pt x="f635" y="f636"/>
                  <a:pt x="f80" y="f637"/>
                  <a:pt x="f555" y="f556"/>
                </a:cubicBezTo>
                <a:close/>
                <a:moveTo>
                  <a:pt x="f638" y="f639"/>
                </a:moveTo>
                <a:cubicBezTo>
                  <a:pt x="f640" y="f641"/>
                  <a:pt x="f519" y="f642"/>
                  <a:pt x="f519" y="f643"/>
                </a:cubicBezTo>
                <a:cubicBezTo>
                  <a:pt x="f521" y="f644"/>
                  <a:pt x="f526" y="f143"/>
                  <a:pt x="f523" y="f645"/>
                </a:cubicBezTo>
                <a:cubicBezTo>
                  <a:pt x="f538" y="f646"/>
                  <a:pt x="f634" y="f647"/>
                  <a:pt x="f510" y="f453"/>
                </a:cubicBezTo>
                <a:cubicBezTo>
                  <a:pt x="f510" y="f648"/>
                  <a:pt x="f513" y="f649"/>
                  <a:pt x="f564" y="f650"/>
                </a:cubicBezTo>
                <a:cubicBezTo>
                  <a:pt x="f651" y="f652"/>
                  <a:pt x="f653" y="f654"/>
                  <a:pt x="f315" y="f655"/>
                </a:cubicBezTo>
                <a:cubicBezTo>
                  <a:pt x="f656" y="f657"/>
                  <a:pt x="f658" y="f659"/>
                  <a:pt x="f317" y="f660"/>
                </a:cubicBezTo>
                <a:cubicBezTo>
                  <a:pt x="f661" y="f662"/>
                  <a:pt x="f663" y="f664"/>
                  <a:pt x="f665" y="f666"/>
                </a:cubicBezTo>
                <a:cubicBezTo>
                  <a:pt x="f663" y="f667"/>
                  <a:pt x="f317" y="f668"/>
                  <a:pt x="f669" y="f670"/>
                </a:cubicBezTo>
                <a:cubicBezTo>
                  <a:pt x="f658" y="f671"/>
                  <a:pt x="f672" y="f673"/>
                  <a:pt x="f674" y="f675"/>
                </a:cubicBezTo>
                <a:cubicBezTo>
                  <a:pt x="f676" y="f677"/>
                  <a:pt x="f546" y="f678"/>
                  <a:pt x="f638" y="f639"/>
                </a:cubicBezTo>
                <a:close/>
                <a:moveTo>
                  <a:pt x="f454" y="f679"/>
                </a:moveTo>
                <a:cubicBezTo>
                  <a:pt x="f680" y="f679"/>
                  <a:pt x="f681" y="f679"/>
                  <a:pt x="f242" y="f679"/>
                </a:cubicBezTo>
                <a:cubicBezTo>
                  <a:pt x="f681" y="f682"/>
                  <a:pt x="f440" y="f683"/>
                  <a:pt x="f433" y="f601"/>
                </a:cubicBezTo>
                <a:cubicBezTo>
                  <a:pt x="f397" y="f684"/>
                  <a:pt x="f685" y="f272"/>
                  <a:pt x="f685" y="f686"/>
                </a:cubicBezTo>
                <a:cubicBezTo>
                  <a:pt x="f625" y="f687"/>
                  <a:pt x="f494" y="f278"/>
                  <a:pt x="f447" y="f250"/>
                </a:cubicBezTo>
                <a:cubicBezTo>
                  <a:pt x="f436" y="f283"/>
                  <a:pt x="f688" y="f247"/>
                  <a:pt x="f681" y="f689"/>
                </a:cubicBezTo>
                <a:cubicBezTo>
                  <a:pt x="f690" y="f395"/>
                  <a:pt x="f691" y="f385"/>
                  <a:pt x="f465" y="f692"/>
                </a:cubicBezTo>
                <a:cubicBezTo>
                  <a:pt x="f693" y="f461"/>
                  <a:pt x="f694" y="f461"/>
                  <a:pt x="f479" y="f631"/>
                </a:cubicBezTo>
                <a:cubicBezTo>
                  <a:pt x="f410" y="f239"/>
                  <a:pt x="f410" y="f627"/>
                  <a:pt x="f477" y="f237"/>
                </a:cubicBezTo>
                <a:cubicBezTo>
                  <a:pt x="f694" y="f385"/>
                  <a:pt x="f693" y="f402"/>
                  <a:pt x="f695" y="f395"/>
                </a:cubicBezTo>
                <a:cubicBezTo>
                  <a:pt x="f465" y="f431"/>
                  <a:pt x="f692" y="f624"/>
                  <a:pt x="f462" y="f696"/>
                </a:cubicBezTo>
                <a:cubicBezTo>
                  <a:pt x="f697" y="f582"/>
                  <a:pt x="f462" y="f574"/>
                  <a:pt x="f461" y="f698"/>
                </a:cubicBezTo>
                <a:cubicBezTo>
                  <a:pt x="f627" y="f587"/>
                  <a:pt x="f219" y="f618"/>
                  <a:pt x="f699" y="f261"/>
                </a:cubicBezTo>
                <a:cubicBezTo>
                  <a:pt x="f692" y="f700"/>
                  <a:pt x="f462" y="f591"/>
                  <a:pt x="f692" y="f263"/>
                </a:cubicBezTo>
                <a:cubicBezTo>
                  <a:pt x="f701" y="f702"/>
                  <a:pt x="f690" y="f703"/>
                  <a:pt x="f454" y="f679"/>
                </a:cubicBezTo>
                <a:close/>
                <a:moveTo>
                  <a:pt x="f672" y="f704"/>
                </a:moveTo>
                <a:cubicBezTo>
                  <a:pt x="f336" y="f705"/>
                  <a:pt x="f706" y="f707"/>
                  <a:pt x="f708" y="f709"/>
                </a:cubicBezTo>
                <a:cubicBezTo>
                  <a:pt x="f405" y="f163"/>
                  <a:pt x="f528" y="f710"/>
                  <a:pt x="f711" y="f712"/>
                </a:cubicBezTo>
                <a:cubicBezTo>
                  <a:pt x="f713" y="f714"/>
                  <a:pt x="f715" y="f716"/>
                  <a:pt x="f636" y="f717"/>
                </a:cubicBezTo>
                <a:cubicBezTo>
                  <a:pt x="f718" y="f719"/>
                  <a:pt x="f548" y="f174"/>
                  <a:pt x="f720" y="f167"/>
                </a:cubicBezTo>
                <a:cubicBezTo>
                  <a:pt x="f315" y="f721"/>
                  <a:pt x="f656" y="f722"/>
                  <a:pt x="f672" y="f704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8" name="Freeform 5">
            <a:extLst>
              <a:ext uri="{FF2B5EF4-FFF2-40B4-BE49-F238E27FC236}">
                <a16:creationId xmlns:a16="http://schemas.microsoft.com/office/drawing/2014/main" id="{788FAD1A-8146-41BB-915F-3EB94ED72727}"/>
              </a:ext>
            </a:extLst>
          </p:cNvPr>
          <p:cNvSpPr/>
          <p:nvPr/>
        </p:nvSpPr>
        <p:spPr>
          <a:xfrm>
            <a:off x="4168347" y="2198738"/>
            <a:ext cx="630241" cy="132397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14"/>
              <a:gd name="f8" fmla="val 1716"/>
              <a:gd name="f9" fmla="val 474"/>
              <a:gd name="f10" fmla="val 1308"/>
              <a:gd name="f11" fmla="val 463"/>
              <a:gd name="f12" fmla="val 1316"/>
              <a:gd name="f13" fmla="val 451"/>
              <a:gd name="f14" fmla="val 1324"/>
              <a:gd name="f15" fmla="val 440"/>
              <a:gd name="f16" fmla="val 1333"/>
              <a:gd name="f17" fmla="val 439"/>
              <a:gd name="f18" fmla="val 1334"/>
              <a:gd name="f19" fmla="val 438"/>
              <a:gd name="f20" fmla="val 1337"/>
              <a:gd name="f21" fmla="val 437"/>
              <a:gd name="f22" fmla="val 1339"/>
              <a:gd name="f23" fmla="val 434"/>
              <a:gd name="f24" fmla="val 1350"/>
              <a:gd name="f25" fmla="val 1362"/>
              <a:gd name="f26" fmla="val 429"/>
              <a:gd name="f27" fmla="val 1371"/>
              <a:gd name="f28" fmla="val 420"/>
              <a:gd name="f29" fmla="val 1388"/>
              <a:gd name="f30" fmla="val 419"/>
              <a:gd name="f31" fmla="val 1405"/>
              <a:gd name="f32" fmla="val 422"/>
              <a:gd name="f33" fmla="val 1423"/>
              <a:gd name="f34" fmla="val 423"/>
              <a:gd name="f35" fmla="val 1431"/>
              <a:gd name="f36" fmla="val 1439"/>
              <a:gd name="f37" fmla="val 1447"/>
              <a:gd name="f38" fmla="val 1457"/>
              <a:gd name="f39" fmla="val 1466"/>
              <a:gd name="f40" fmla="val 411"/>
              <a:gd name="f41" fmla="val 1469"/>
              <a:gd name="f42" fmla="val 409"/>
              <a:gd name="f43" fmla="val 1470"/>
              <a:gd name="f44" fmla="val 407"/>
              <a:gd name="f45" fmla="val 1474"/>
              <a:gd name="f46" fmla="val 1477"/>
              <a:gd name="f47" fmla="val 405"/>
              <a:gd name="f48" fmla="val 1488"/>
              <a:gd name="f49" fmla="val 403"/>
              <a:gd name="f50" fmla="val 1499"/>
              <a:gd name="f51" fmla="val 1511"/>
              <a:gd name="f52" fmla="val 402"/>
              <a:gd name="f53" fmla="val 1518"/>
              <a:gd name="f54" fmla="val 399"/>
              <a:gd name="f55" fmla="val 1522"/>
              <a:gd name="f56" fmla="val 392"/>
              <a:gd name="f57" fmla="val 384"/>
              <a:gd name="f58" fmla="val 1521"/>
              <a:gd name="f59" fmla="val 382"/>
              <a:gd name="f60" fmla="val 1526"/>
              <a:gd name="f61" fmla="val 1533"/>
              <a:gd name="f62" fmla="val 383"/>
              <a:gd name="f63" fmla="val 1539"/>
              <a:gd name="f64" fmla="val 1544"/>
              <a:gd name="f65" fmla="val 1550"/>
              <a:gd name="f66" fmla="val 390"/>
              <a:gd name="f67" fmla="val 1587"/>
              <a:gd name="f68" fmla="val 387"/>
              <a:gd name="f69" fmla="val 1624"/>
              <a:gd name="f70" fmla="val 385"/>
              <a:gd name="f71" fmla="val 1662"/>
              <a:gd name="f72" fmla="val 1679"/>
              <a:gd name="f73" fmla="val 373"/>
              <a:gd name="f74" fmla="val 1695"/>
              <a:gd name="f75" fmla="val 366"/>
              <a:gd name="f76" fmla="val 1712"/>
              <a:gd name="f77" fmla="val 365"/>
              <a:gd name="f78" fmla="val 1714"/>
              <a:gd name="f79" fmla="val 357"/>
              <a:gd name="f80" fmla="val 335"/>
              <a:gd name="f81" fmla="val 312"/>
              <a:gd name="f82" fmla="val 290"/>
              <a:gd name="f83" fmla="val 1715"/>
              <a:gd name="f84" fmla="val 277"/>
              <a:gd name="f85" fmla="val 269"/>
              <a:gd name="f86" fmla="val 1698"/>
              <a:gd name="f87" fmla="val 272"/>
              <a:gd name="f88" fmla="val 1682"/>
              <a:gd name="f89" fmla="val 276"/>
              <a:gd name="f90" fmla="val 1659"/>
              <a:gd name="f91" fmla="val 282"/>
              <a:gd name="f92" fmla="val 1637"/>
              <a:gd name="f93" fmla="val 288"/>
              <a:gd name="f94" fmla="val 1615"/>
              <a:gd name="f95" fmla="val 291"/>
              <a:gd name="f96" fmla="val 1600"/>
              <a:gd name="f97" fmla="val 296"/>
              <a:gd name="f98" fmla="val 1586"/>
              <a:gd name="f99" fmla="val 300"/>
              <a:gd name="f100" fmla="val 1572"/>
              <a:gd name="f101" fmla="val 1570"/>
              <a:gd name="f102" fmla="val 1567"/>
              <a:gd name="f103" fmla="val 302"/>
              <a:gd name="f104" fmla="val 1565"/>
              <a:gd name="f105" fmla="val 317"/>
              <a:gd name="f106" fmla="val 1546"/>
              <a:gd name="f107" fmla="val 306"/>
              <a:gd name="f108" fmla="val 1527"/>
              <a:gd name="f109" fmla="val 303"/>
              <a:gd name="f110" fmla="val 1508"/>
              <a:gd name="f111" fmla="val 1506"/>
              <a:gd name="f112" fmla="val 298"/>
              <a:gd name="f113" fmla="val 1503"/>
              <a:gd name="f114" fmla="val 1502"/>
              <a:gd name="f115" fmla="val 280"/>
              <a:gd name="f116" fmla="val 1496"/>
              <a:gd name="f117" fmla="val 270"/>
              <a:gd name="f118" fmla="val 1487"/>
              <a:gd name="f119" fmla="val 1462"/>
              <a:gd name="f120" fmla="val 268"/>
              <a:gd name="f121" fmla="val 1455"/>
              <a:gd name="f122" fmla="val 265"/>
              <a:gd name="f123" fmla="val 1449"/>
              <a:gd name="f124" fmla="val 258"/>
              <a:gd name="f125" fmla="val 261"/>
              <a:gd name="f126" fmla="val 1430"/>
              <a:gd name="f127" fmla="val 267"/>
              <a:gd name="f128" fmla="val 1422"/>
              <a:gd name="f129" fmla="val 274"/>
              <a:gd name="f130" fmla="val 1413"/>
              <a:gd name="f131" fmla="val 1403"/>
              <a:gd name="f132" fmla="val 1391"/>
              <a:gd name="f133" fmla="val 281"/>
              <a:gd name="f134" fmla="val 1385"/>
              <a:gd name="f135" fmla="val 1382"/>
              <a:gd name="f136" fmla="val 273"/>
              <a:gd name="f137" fmla="val 1359"/>
              <a:gd name="f138" fmla="val 1336"/>
              <a:gd name="f139" fmla="val 279"/>
              <a:gd name="f140" fmla="val 1312"/>
              <a:gd name="f141" fmla="val 1306"/>
              <a:gd name="f142" fmla="val 1300"/>
              <a:gd name="f143" fmla="val 1294"/>
              <a:gd name="f144" fmla="val 1257"/>
              <a:gd name="f145" fmla="val 283"/>
              <a:gd name="f146" fmla="val 1222"/>
              <a:gd name="f147" fmla="val 1191"/>
              <a:gd name="f148" fmla="val 1187"/>
              <a:gd name="f149" fmla="val 308"/>
              <a:gd name="f150" fmla="val 1182"/>
              <a:gd name="f151" fmla="val 311"/>
              <a:gd name="f152" fmla="val 1178"/>
              <a:gd name="f153" fmla="val 318"/>
              <a:gd name="f154" fmla="val 1167"/>
              <a:gd name="f155" fmla="val 319"/>
              <a:gd name="f156" fmla="val 1157"/>
              <a:gd name="f157" fmla="val 1146"/>
              <a:gd name="f158" fmla="val 304"/>
              <a:gd name="f159" fmla="val 1134"/>
              <a:gd name="f160" fmla="val 297"/>
              <a:gd name="f161" fmla="val 1122"/>
              <a:gd name="f162" fmla="val 289"/>
              <a:gd name="f163" fmla="val 1109"/>
              <a:gd name="f164" fmla="val 1107"/>
              <a:gd name="f165" fmla="val 294"/>
              <a:gd name="f166" fmla="val 1105"/>
              <a:gd name="f167" fmla="val 1103"/>
              <a:gd name="f168" fmla="val 292"/>
              <a:gd name="f169" fmla="val 1095"/>
              <a:gd name="f170" fmla="val 287"/>
              <a:gd name="f171" fmla="val 1088"/>
              <a:gd name="f172" fmla="val 1081"/>
              <a:gd name="f173" fmla="val 278"/>
              <a:gd name="f174" fmla="val 1083"/>
              <a:gd name="f175" fmla="val 1086"/>
              <a:gd name="f176" fmla="val 256"/>
              <a:gd name="f177" fmla="val 1069"/>
              <a:gd name="f178" fmla="val 241"/>
              <a:gd name="f179" fmla="val 1050"/>
              <a:gd name="f180" fmla="val 226"/>
              <a:gd name="f181" fmla="val 1031"/>
              <a:gd name="f182" fmla="val 214"/>
              <a:gd name="f183" fmla="val 1014"/>
              <a:gd name="f184" fmla="val 201"/>
              <a:gd name="f185" fmla="val 998"/>
              <a:gd name="f186" fmla="val 188"/>
              <a:gd name="f187" fmla="val 981"/>
              <a:gd name="f188" fmla="val 184"/>
              <a:gd name="f189" fmla="val 974"/>
              <a:gd name="f190" fmla="val 178"/>
              <a:gd name="f191" fmla="val 972"/>
              <a:gd name="f192" fmla="val 171"/>
              <a:gd name="f193" fmla="val 164"/>
              <a:gd name="f194" fmla="val 977"/>
              <a:gd name="f195" fmla="val 159"/>
              <a:gd name="f196" fmla="val 155"/>
              <a:gd name="f197" fmla="val 968"/>
              <a:gd name="f198" fmla="val 149"/>
              <a:gd name="f199" fmla="val 959"/>
              <a:gd name="f200" fmla="val 142"/>
              <a:gd name="f201" fmla="val 951"/>
              <a:gd name="f202" fmla="val 136"/>
              <a:gd name="f203" fmla="val 942"/>
              <a:gd name="f204" fmla="val 130"/>
              <a:gd name="f205" fmla="val 933"/>
              <a:gd name="f206" fmla="val 126"/>
              <a:gd name="f207" fmla="val 923"/>
              <a:gd name="f208" fmla="val 122"/>
              <a:gd name="f209" fmla="val 914"/>
              <a:gd name="f210" fmla="val 128"/>
              <a:gd name="f211" fmla="val 905"/>
              <a:gd name="f212" fmla="val 135"/>
              <a:gd name="f213" fmla="val 896"/>
              <a:gd name="f214" fmla="val 887"/>
              <a:gd name="f215" fmla="val 94"/>
              <a:gd name="f216" fmla="val 826"/>
              <a:gd name="f217" fmla="val 48"/>
              <a:gd name="f218" fmla="val 766"/>
              <a:gd name="f219" fmla="val 705"/>
              <a:gd name="f220" fmla="val 42"/>
              <a:gd name="f221" fmla="val 674"/>
              <a:gd name="f222" fmla="val 88"/>
              <a:gd name="f223" fmla="val 650"/>
              <a:gd name="f224" fmla="val 134"/>
              <a:gd name="f225" fmla="val 624"/>
              <a:gd name="f226" fmla="val 625"/>
              <a:gd name="f227" fmla="val 626"/>
              <a:gd name="f228" fmla="val 137"/>
              <a:gd name="f229" fmla="val 627"/>
              <a:gd name="f230" fmla="val 652"/>
              <a:gd name="f231" fmla="val 123"/>
              <a:gd name="f232" fmla="val 678"/>
              <a:gd name="f233" fmla="val 115"/>
              <a:gd name="f234" fmla="val 706"/>
              <a:gd name="f235" fmla="val 121"/>
              <a:gd name="f236" fmla="val 703"/>
              <a:gd name="f237" fmla="val 700"/>
              <a:gd name="f238" fmla="val 131"/>
              <a:gd name="f239" fmla="val 697"/>
              <a:gd name="f240" fmla="val 133"/>
              <a:gd name="f241" fmla="val 704"/>
              <a:gd name="f242" fmla="val 711"/>
              <a:gd name="f243" fmla="val 717"/>
              <a:gd name="f244" fmla="val 143"/>
              <a:gd name="f245" fmla="val 739"/>
              <a:gd name="f246" fmla="val 151"/>
              <a:gd name="f247" fmla="val 760"/>
              <a:gd name="f248" fmla="val 166"/>
              <a:gd name="f249" fmla="val 778"/>
              <a:gd name="f250" fmla="val 785"/>
              <a:gd name="f251" fmla="val 170"/>
              <a:gd name="f252" fmla="val 789"/>
              <a:gd name="f253" fmla="val 163"/>
              <a:gd name="f254" fmla="val 794"/>
              <a:gd name="f255" fmla="val 797"/>
              <a:gd name="f256" fmla="val 154"/>
              <a:gd name="f257" fmla="val 801"/>
              <a:gd name="f258" fmla="val 804"/>
              <a:gd name="f259" fmla="val 812"/>
              <a:gd name="f260" fmla="val 160"/>
              <a:gd name="f261" fmla="val 820"/>
              <a:gd name="f262" fmla="val 165"/>
              <a:gd name="f263" fmla="val 827"/>
              <a:gd name="f264" fmla="val 169"/>
              <a:gd name="f265" fmla="val 832"/>
              <a:gd name="f266" fmla="val 174"/>
              <a:gd name="f267" fmla="val 837"/>
              <a:gd name="f268" fmla="val 168"/>
              <a:gd name="f269" fmla="val 843"/>
              <a:gd name="f270" fmla="val 167"/>
              <a:gd name="f271" fmla="val 844"/>
              <a:gd name="f272" fmla="val 847"/>
              <a:gd name="f273" fmla="val 849"/>
              <a:gd name="f274" fmla="val 173"/>
              <a:gd name="f275" fmla="val 839"/>
              <a:gd name="f276" fmla="val 830"/>
              <a:gd name="f277" fmla="val 819"/>
              <a:gd name="f278" fmla="val 803"/>
              <a:gd name="f279" fmla="val 172"/>
              <a:gd name="f280" fmla="val 183"/>
              <a:gd name="f281" fmla="val 776"/>
              <a:gd name="f282" fmla="val 186"/>
              <a:gd name="f283" fmla="val 773"/>
              <a:gd name="f284" fmla="val 768"/>
              <a:gd name="f285" fmla="val 763"/>
              <a:gd name="f286" fmla="val 722"/>
              <a:gd name="f287" fmla="val 680"/>
              <a:gd name="f288" fmla="val 639"/>
              <a:gd name="f289" fmla="val 187"/>
              <a:gd name="f290" fmla="val 610"/>
              <a:gd name="f291" fmla="val 197"/>
              <a:gd name="f292" fmla="val 584"/>
              <a:gd name="f293" fmla="val 207"/>
              <a:gd name="f294" fmla="val 558"/>
              <a:gd name="f295" fmla="val 511"/>
              <a:gd name="f296" fmla="val 245"/>
              <a:gd name="f297" fmla="val 263"/>
              <a:gd name="f298" fmla="val 415"/>
              <a:gd name="f299" fmla="val 271"/>
              <a:gd name="f300" fmla="val 391"/>
              <a:gd name="f301" fmla="val 284"/>
              <a:gd name="f302" fmla="val 341"/>
              <a:gd name="f303" fmla="val 301"/>
              <a:gd name="f304" fmla="val 325"/>
              <a:gd name="f305" fmla="val 389"/>
              <a:gd name="f306" fmla="val 262"/>
              <a:gd name="f307" fmla="val 424"/>
              <a:gd name="f308" fmla="val 426"/>
              <a:gd name="f309" fmla="val 430"/>
              <a:gd name="f310" fmla="val 255"/>
              <a:gd name="f311" fmla="val 431"/>
              <a:gd name="f312" fmla="val 252"/>
              <a:gd name="f313" fmla="val 233"/>
              <a:gd name="f314" fmla="val 220"/>
              <a:gd name="f315" fmla="val 473"/>
              <a:gd name="f316" fmla="val 216"/>
              <a:gd name="f317" fmla="val 468"/>
              <a:gd name="f318" fmla="val 192"/>
              <a:gd name="f319" fmla="val 458"/>
              <a:gd name="f320" fmla="val 454"/>
              <a:gd name="f321" fmla="val 147"/>
              <a:gd name="f322" fmla="val 452"/>
              <a:gd name="f323" fmla="val 150"/>
              <a:gd name="f324" fmla="val 450"/>
              <a:gd name="f325" fmla="val 153"/>
              <a:gd name="f326" fmla="val 433"/>
              <a:gd name="f327" fmla="val 441"/>
              <a:gd name="f328" fmla="val 120"/>
              <a:gd name="f329" fmla="val 104"/>
              <a:gd name="f330" fmla="val 87"/>
              <a:gd name="f331" fmla="val 459"/>
              <a:gd name="f332" fmla="val 68"/>
              <a:gd name="f333" fmla="val 461"/>
              <a:gd name="f334" fmla="val 50"/>
              <a:gd name="f335" fmla="val 37"/>
              <a:gd name="f336" fmla="val 487"/>
              <a:gd name="f337" fmla="val 27"/>
              <a:gd name="f338" fmla="val 8"/>
              <a:gd name="f339" fmla="val 539"/>
              <a:gd name="f340" fmla="val 569"/>
              <a:gd name="f341" fmla="val 3"/>
              <a:gd name="f342" fmla="val 4"/>
              <a:gd name="f343" fmla="val 598"/>
              <a:gd name="f344" fmla="val 11"/>
              <a:gd name="f345" fmla="val 609"/>
              <a:gd name="f346" fmla="val 21"/>
              <a:gd name="f347" fmla="val 629"/>
              <a:gd name="f348" fmla="val 41"/>
              <a:gd name="f349" fmla="val 643"/>
              <a:gd name="f350" fmla="val 63"/>
              <a:gd name="f351" fmla="val 645"/>
              <a:gd name="f352" fmla="val 93"/>
              <a:gd name="f353" fmla="val 109"/>
              <a:gd name="f354" fmla="val 649"/>
              <a:gd name="f355" fmla="val 124"/>
              <a:gd name="f356" fmla="val 140"/>
              <a:gd name="f357" fmla="val 651"/>
              <a:gd name="f358" fmla="val 644"/>
              <a:gd name="f359" fmla="val 175"/>
              <a:gd name="f360" fmla="val 612"/>
              <a:gd name="f361" fmla="val 177"/>
              <a:gd name="f362" fmla="val 607"/>
              <a:gd name="f363" fmla="val 182"/>
              <a:gd name="f364" fmla="val 604"/>
              <a:gd name="f365" fmla="val 602"/>
              <a:gd name="f366" fmla="val 199"/>
              <a:gd name="f367" fmla="val 204"/>
              <a:gd name="f368" fmla="val 595"/>
              <a:gd name="f369" fmla="val 210"/>
              <a:gd name="f370" fmla="val 592"/>
              <a:gd name="f371" fmla="val 589"/>
              <a:gd name="f372" fmla="val 222"/>
              <a:gd name="f373" fmla="val 587"/>
              <a:gd name="f374" fmla="val 606"/>
              <a:gd name="f375" fmla="val 257"/>
              <a:gd name="f376" fmla="val 656"/>
              <a:gd name="f377" fmla="val 315"/>
              <a:gd name="f378" fmla="val 670"/>
              <a:gd name="f379" fmla="val 314"/>
              <a:gd name="f380" fmla="val 684"/>
              <a:gd name="f381" fmla="val 313"/>
              <a:gd name="f382" fmla="val 713"/>
              <a:gd name="f383" fmla="val 327"/>
              <a:gd name="f384" fmla="val 343"/>
              <a:gd name="f385" fmla="val 710"/>
              <a:gd name="f386" fmla="val 347"/>
              <a:gd name="f387" fmla="val 351"/>
              <a:gd name="f388" fmla="val 356"/>
              <a:gd name="f389" fmla="val 370"/>
              <a:gd name="f390" fmla="val 386"/>
              <a:gd name="f391" fmla="val 715"/>
              <a:gd name="f392" fmla="val 720"/>
              <a:gd name="f393" fmla="val 725"/>
              <a:gd name="f394" fmla="val 436"/>
              <a:gd name="f395" fmla="val 729"/>
              <a:gd name="f396" fmla="val 453"/>
              <a:gd name="f397" fmla="val 732"/>
              <a:gd name="f398" fmla="val 723"/>
              <a:gd name="f399" fmla="val 482"/>
              <a:gd name="f400" fmla="val 721"/>
              <a:gd name="f401" fmla="val 485"/>
              <a:gd name="f402" fmla="val 719"/>
              <a:gd name="f403" fmla="val 490"/>
              <a:gd name="f404" fmla="val 494"/>
              <a:gd name="f405" fmla="val 533"/>
              <a:gd name="f406" fmla="val 730"/>
              <a:gd name="f407" fmla="val 571"/>
              <a:gd name="f408" fmla="val 741"/>
              <a:gd name="f409" fmla="val 756"/>
              <a:gd name="f410" fmla="val 659"/>
              <a:gd name="f411" fmla="val 767"/>
              <a:gd name="f412" fmla="val 780"/>
              <a:gd name="f413" fmla="val 795"/>
              <a:gd name="f414" fmla="val 800"/>
              <a:gd name="f415" fmla="val 829"/>
              <a:gd name="f416" fmla="val 809"/>
              <a:gd name="f417" fmla="val 863"/>
              <a:gd name="f418" fmla="val 811"/>
              <a:gd name="f419" fmla="val 870"/>
              <a:gd name="f420" fmla="val 878"/>
              <a:gd name="f421" fmla="val 885"/>
              <a:gd name="f422" fmla="val 912"/>
              <a:gd name="f423" fmla="val 939"/>
              <a:gd name="f424" fmla="val 944"/>
              <a:gd name="f425" fmla="val 758"/>
              <a:gd name="f426" fmla="val 947"/>
              <a:gd name="f427" fmla="val 749"/>
              <a:gd name="f428" fmla="val 946"/>
              <a:gd name="f429" fmla="val 742"/>
              <a:gd name="f430" fmla="val 936"/>
              <a:gd name="f431" fmla="val 736"/>
              <a:gd name="f432" fmla="val 926"/>
              <a:gd name="f433" fmla="val 728"/>
              <a:gd name="f434" fmla="val 918"/>
              <a:gd name="f435" fmla="val 909"/>
              <a:gd name="f436" fmla="val 718"/>
              <a:gd name="f437" fmla="val 910"/>
              <a:gd name="f438" fmla="val 911"/>
              <a:gd name="f439" fmla="val 919"/>
              <a:gd name="f440" fmla="val 716"/>
              <a:gd name="f441" fmla="val 932"/>
              <a:gd name="f442" fmla="val 952"/>
              <a:gd name="f443" fmla="val 726"/>
              <a:gd name="f444" fmla="val 992"/>
              <a:gd name="f445" fmla="val 727"/>
              <a:gd name="f446" fmla="val 1021"/>
              <a:gd name="f447" fmla="val 724"/>
              <a:gd name="f448" fmla="val 1049"/>
              <a:gd name="f449" fmla="val 1078"/>
              <a:gd name="f450" fmla="val 1104"/>
              <a:gd name="f451" fmla="val 1129"/>
              <a:gd name="f452" fmla="val 1154"/>
              <a:gd name="f453" fmla="val 1161"/>
              <a:gd name="f454" fmla="val 707"/>
              <a:gd name="f455" fmla="val 1168"/>
              <a:gd name="f456" fmla="val 1175"/>
              <a:gd name="f457" fmla="val 1180"/>
              <a:gd name="f458" fmla="val 701"/>
              <a:gd name="f459" fmla="val 1186"/>
              <a:gd name="f460" fmla="val 1291"/>
              <a:gd name="f461" fmla="val 693"/>
              <a:gd name="f462" fmla="val 690"/>
              <a:gd name="f463" fmla="val 1491"/>
              <a:gd name="f464" fmla="val 1507"/>
              <a:gd name="f465" fmla="val 687"/>
              <a:gd name="f466" fmla="val 1523"/>
              <a:gd name="f467" fmla="val 685"/>
              <a:gd name="f468" fmla="val 1541"/>
              <a:gd name="f469" fmla="val 682"/>
              <a:gd name="f470" fmla="val 1549"/>
              <a:gd name="f471" fmla="val 676"/>
              <a:gd name="f472" fmla="val 671"/>
              <a:gd name="f473" fmla="val 1535"/>
              <a:gd name="f474" fmla="val 664"/>
              <a:gd name="f475" fmla="val 662"/>
              <a:gd name="f476" fmla="val 1537"/>
              <a:gd name="f477" fmla="val 660"/>
              <a:gd name="f478" fmla="val 1540"/>
              <a:gd name="f479" fmla="val 658"/>
              <a:gd name="f480" fmla="val 1545"/>
              <a:gd name="f481" fmla="val 657"/>
              <a:gd name="f482" fmla="val 1551"/>
              <a:gd name="f483" fmla="val 654"/>
              <a:gd name="f484" fmla="val 1552"/>
              <a:gd name="f485" fmla="val 641"/>
              <a:gd name="f486" fmla="val 1558"/>
              <a:gd name="f487" fmla="val 1568"/>
              <a:gd name="f488" fmla="val 1574"/>
              <a:gd name="f489" fmla="val 1595"/>
              <a:gd name="f490" fmla="val 675"/>
              <a:gd name="f491" fmla="val 1617"/>
              <a:gd name="f492" fmla="val 1619"/>
              <a:gd name="f493" fmla="val 1622"/>
              <a:gd name="f494" fmla="val 733"/>
              <a:gd name="f495" fmla="val 1634"/>
              <a:gd name="f496" fmla="val 1657"/>
              <a:gd name="f497" fmla="val 1678"/>
              <a:gd name="f498" fmla="val 1681"/>
              <a:gd name="f499" fmla="val 1683"/>
              <a:gd name="f500" fmla="val 673"/>
              <a:gd name="f501" fmla="val 1687"/>
              <a:gd name="f502" fmla="val 636"/>
              <a:gd name="f503" fmla="val 599"/>
              <a:gd name="f504" fmla="val 1674"/>
              <a:gd name="f505" fmla="val 585"/>
              <a:gd name="f506" fmla="val 1669"/>
              <a:gd name="f507" fmla="val 570"/>
              <a:gd name="f508" fmla="val 556"/>
              <a:gd name="f509" fmla="val 1667"/>
              <a:gd name="f510" fmla="val 542"/>
              <a:gd name="f511" fmla="val 1664"/>
              <a:gd name="f512" fmla="val 1661"/>
              <a:gd name="f513" fmla="val 541"/>
              <a:gd name="f514" fmla="val 1647"/>
              <a:gd name="f515" fmla="val 543"/>
              <a:gd name="f516" fmla="val 1628"/>
              <a:gd name="f517" fmla="val 548"/>
              <a:gd name="f518" fmla="val 1610"/>
              <a:gd name="f519" fmla="val 552"/>
              <a:gd name="f520" fmla="val 1592"/>
              <a:gd name="f521" fmla="val 554"/>
              <a:gd name="f522" fmla="val 1581"/>
              <a:gd name="f523" fmla="val 555"/>
              <a:gd name="f524" fmla="val 1569"/>
              <a:gd name="f525" fmla="val 557"/>
              <a:gd name="f526" fmla="val 559"/>
              <a:gd name="f527" fmla="val 1543"/>
              <a:gd name="f528" fmla="val 537"/>
              <a:gd name="f529" fmla="val 1534"/>
              <a:gd name="f530" fmla="val 538"/>
              <a:gd name="f531" fmla="val 1525"/>
              <a:gd name="f532" fmla="val 1480"/>
              <a:gd name="f533" fmla="val 553"/>
              <a:gd name="f534" fmla="val 1458"/>
              <a:gd name="f535" fmla="val 1452"/>
              <a:gd name="f536" fmla="val 1443"/>
              <a:gd name="f537" fmla="val 1435"/>
              <a:gd name="f538" fmla="val 550"/>
              <a:gd name="f539" fmla="val 1424"/>
              <a:gd name="f540" fmla="val 545"/>
              <a:gd name="f541" fmla="val 1402"/>
              <a:gd name="f542" fmla="val 544"/>
              <a:gd name="f543" fmla="val 1400"/>
              <a:gd name="f544" fmla="val 1397"/>
              <a:gd name="f545" fmla="val 1395"/>
              <a:gd name="f546" fmla="val 520"/>
              <a:gd name="f547" fmla="val 1367"/>
              <a:gd name="f548" fmla="val 498"/>
              <a:gd name="f549" fmla="val 1338"/>
              <a:gd name="f550" fmla="val 477"/>
              <a:gd name="f551" fmla="val 1310"/>
              <a:gd name="f552" fmla="val 476"/>
              <a:gd name="f553" fmla="val 1309"/>
              <a:gd name="f554" fmla="val 475"/>
              <a:gd name="f555" fmla="val 337"/>
              <a:gd name="f556" fmla="val 491"/>
              <a:gd name="f557" fmla="val 336"/>
              <a:gd name="f558" fmla="val 333"/>
              <a:gd name="f559" fmla="val 493"/>
              <a:gd name="f560" fmla="val 331"/>
              <a:gd name="f561" fmla="val 496"/>
              <a:gd name="f562" fmla="val 329"/>
              <a:gd name="f563" fmla="val 499"/>
              <a:gd name="f564" fmla="val 540"/>
              <a:gd name="f565" fmla="val 561"/>
              <a:gd name="f566" fmla="val 286"/>
              <a:gd name="f567" fmla="val 566"/>
              <a:gd name="f568" fmla="val 573"/>
              <a:gd name="f569" fmla="val 580"/>
              <a:gd name="f570" fmla="val 653"/>
              <a:gd name="f571" fmla="val 264"/>
              <a:gd name="f572" fmla="val 242"/>
              <a:gd name="f573" fmla="val 247"/>
              <a:gd name="f574" fmla="val 769"/>
              <a:gd name="f575" fmla="val 253"/>
              <a:gd name="f576" fmla="val 775"/>
              <a:gd name="f577" fmla="val 782"/>
              <a:gd name="f578" fmla="val 755"/>
              <a:gd name="f579" fmla="val 738"/>
              <a:gd name="f580" fmla="val 285"/>
              <a:gd name="f581" fmla="val 751"/>
              <a:gd name="f582" fmla="val 762"/>
              <a:gd name="f583" fmla="val 774"/>
              <a:gd name="f584" fmla="val 323"/>
              <a:gd name="f585" fmla="val 783"/>
              <a:gd name="f586" fmla="val 321"/>
              <a:gd name="f587" fmla="val 791"/>
              <a:gd name="f588" fmla="val 309"/>
              <a:gd name="f589" fmla="val 796"/>
              <a:gd name="f590" fmla="val 798"/>
              <a:gd name="f591" fmla="val 824"/>
              <a:gd name="f592" fmla="val 293"/>
              <a:gd name="f593" fmla="val 828"/>
              <a:gd name="f594" fmla="val 295"/>
              <a:gd name="f595" fmla="val 831"/>
              <a:gd name="f596" fmla="val 305"/>
              <a:gd name="f597" fmla="val 841"/>
              <a:gd name="f598" fmla="val 850"/>
              <a:gd name="f599" fmla="val 851"/>
              <a:gd name="f600" fmla="val 853"/>
              <a:gd name="f601" fmla="val 856"/>
              <a:gd name="f602" fmla="val 861"/>
              <a:gd name="f603" fmla="val 881"/>
              <a:gd name="f604" fmla="val 899"/>
              <a:gd name="f605" fmla="val 322"/>
              <a:gd name="f606" fmla="val 917"/>
              <a:gd name="f607" fmla="val 324"/>
              <a:gd name="f608" fmla="val 902"/>
              <a:gd name="f609" fmla="val 872"/>
              <a:gd name="f610" fmla="val 859"/>
              <a:gd name="f611" fmla="val 320"/>
              <a:gd name="f612" fmla="val 846"/>
              <a:gd name="f613" fmla="val 833"/>
              <a:gd name="f614" fmla="val 823"/>
              <a:gd name="f615" fmla="val 339"/>
              <a:gd name="f616" fmla="val 810"/>
              <a:gd name="f617" fmla="val 808"/>
              <a:gd name="f618" fmla="val 806"/>
              <a:gd name="f619" fmla="val 355"/>
              <a:gd name="f620" fmla="val 790"/>
              <a:gd name="f621" fmla="val 367"/>
              <a:gd name="f622" fmla="val 380"/>
              <a:gd name="f623" fmla="val 759"/>
              <a:gd name="f624" fmla="val 745"/>
              <a:gd name="f625" fmla="val 735"/>
              <a:gd name="f626" fmla="val 388"/>
              <a:gd name="f627" fmla="val 699"/>
              <a:gd name="f628" fmla="val 352"/>
              <a:gd name="f629" fmla="val 698"/>
              <a:gd name="f630" fmla="val 348"/>
              <a:gd name="f631" fmla="val 694"/>
              <a:gd name="f632" fmla="val 345"/>
              <a:gd name="f633" fmla="val 686"/>
              <a:gd name="f634" fmla="val 547"/>
              <a:gd name="f635" fmla="val 334"/>
              <a:gd name="f636" fmla="val 528"/>
              <a:gd name="f637" fmla="val 510"/>
              <a:gd name="f638" fmla="val 549"/>
              <a:gd name="f639" fmla="val 1364"/>
              <a:gd name="f640" fmla="val 551"/>
              <a:gd name="f641" fmla="val 1355"/>
              <a:gd name="f642" fmla="val 1349"/>
              <a:gd name="f643" fmla="val 1344"/>
              <a:gd name="f644" fmla="val 1318"/>
              <a:gd name="f645" fmla="val 1268"/>
              <a:gd name="f646" fmla="val 1232"/>
              <a:gd name="f647" fmla="val 1197"/>
              <a:gd name="f648" fmla="val 1156"/>
              <a:gd name="f649" fmla="val 1151"/>
              <a:gd name="f650" fmla="val 1144"/>
              <a:gd name="f651" fmla="val 517"/>
              <a:gd name="f652" fmla="val 1162"/>
              <a:gd name="f653" fmla="val 495"/>
              <a:gd name="f654" fmla="val 1179"/>
              <a:gd name="f655" fmla="val 1196"/>
              <a:gd name="f656" fmla="val 471"/>
              <a:gd name="f657" fmla="val 1198"/>
              <a:gd name="f658" fmla="val 469"/>
              <a:gd name="f659" fmla="val 1202"/>
              <a:gd name="f660" fmla="val 1205"/>
              <a:gd name="f661" fmla="val 466"/>
              <a:gd name="f662" fmla="val 1213"/>
              <a:gd name="f663" fmla="val 464"/>
              <a:gd name="f664" fmla="val 1220"/>
              <a:gd name="f665" fmla="val 462"/>
              <a:gd name="f666" fmla="val 1230"/>
              <a:gd name="f667" fmla="val 1233"/>
              <a:gd name="f668" fmla="val 1239"/>
              <a:gd name="f669" fmla="val 472"/>
              <a:gd name="f670" fmla="val 1245"/>
              <a:gd name="f671" fmla="val 1248"/>
              <a:gd name="f672" fmla="val 467"/>
              <a:gd name="f673" fmla="val 1250"/>
              <a:gd name="f674" fmla="val 465"/>
              <a:gd name="f675" fmla="val 1253"/>
              <a:gd name="f676" fmla="val 492"/>
              <a:gd name="f677" fmla="val 1289"/>
              <a:gd name="f678" fmla="val 1325"/>
              <a:gd name="f679" fmla="val 890"/>
              <a:gd name="f680" fmla="val 708"/>
              <a:gd name="f681" fmla="val 709"/>
              <a:gd name="f682" fmla="val 875"/>
              <a:gd name="f683" fmla="val 865"/>
              <a:gd name="f684" fmla="val 854"/>
              <a:gd name="f685" fmla="val 734"/>
              <a:gd name="f686" fmla="val 842"/>
              <a:gd name="f687" fmla="val 822"/>
              <a:gd name="f688" fmla="val 714"/>
              <a:gd name="f689" fmla="val 748"/>
              <a:gd name="f690" fmla="val 702"/>
              <a:gd name="f691" fmla="val 695"/>
              <a:gd name="f692" fmla="val 691"/>
              <a:gd name="f693" fmla="val 677"/>
              <a:gd name="f694" fmla="val 668"/>
              <a:gd name="f695" fmla="val 683"/>
              <a:gd name="f696" fmla="val 753"/>
              <a:gd name="f697" fmla="val 689"/>
              <a:gd name="f698" fmla="val 777"/>
              <a:gd name="f699" fmla="val 692"/>
              <a:gd name="f700" fmla="val 821"/>
              <a:gd name="f701" fmla="val 696"/>
              <a:gd name="f702" fmla="val 848"/>
              <a:gd name="f703" fmla="val 869"/>
              <a:gd name="f704" fmla="val 1158"/>
              <a:gd name="f705" fmla="val 1143"/>
              <a:gd name="f706" fmla="val 505"/>
              <a:gd name="f707" fmla="val 1128"/>
              <a:gd name="f708" fmla="val 524"/>
              <a:gd name="f709" fmla="val 1115"/>
              <a:gd name="f710" fmla="val 1102"/>
              <a:gd name="f711" fmla="val 535"/>
              <a:gd name="f712" fmla="val 1091"/>
              <a:gd name="f713" fmla="val 531"/>
              <a:gd name="f714" fmla="val 1075"/>
              <a:gd name="f715" fmla="val 530"/>
              <a:gd name="f716" fmla="val 1059"/>
              <a:gd name="f717" fmla="val 1044"/>
              <a:gd name="f718" fmla="val 513"/>
              <a:gd name="f719" fmla="val 1064"/>
              <a:gd name="f720" fmla="val 484"/>
              <a:gd name="f721" fmla="val 1119"/>
              <a:gd name="f722" fmla="val 1137"/>
              <a:gd name="f723" fmla="+- 0 0 -90"/>
              <a:gd name="f724" fmla="*/ f4 1 814"/>
              <a:gd name="f725" fmla="*/ f5 1 1716"/>
              <a:gd name="f726" fmla="val f6"/>
              <a:gd name="f727" fmla="val f7"/>
              <a:gd name="f728" fmla="val f8"/>
              <a:gd name="f729" fmla="*/ f723 f0 1"/>
              <a:gd name="f730" fmla="+- f728 0 f726"/>
              <a:gd name="f731" fmla="+- f727 0 f726"/>
              <a:gd name="f732" fmla="*/ f729 1 f3"/>
              <a:gd name="f733" fmla="*/ f731 1 814"/>
              <a:gd name="f734" fmla="*/ f730 1 1716"/>
              <a:gd name="f735" fmla="*/ 437 f731 1"/>
              <a:gd name="f736" fmla="*/ 1339 f730 1"/>
              <a:gd name="f737" fmla="*/ 423 f731 1"/>
              <a:gd name="f738" fmla="*/ 1447 f730 1"/>
              <a:gd name="f739" fmla="*/ 403 f731 1"/>
              <a:gd name="f740" fmla="*/ 1511 f730 1"/>
              <a:gd name="f741" fmla="*/ 384 f731 1"/>
              <a:gd name="f742" fmla="*/ 1550 f730 1"/>
              <a:gd name="f743" fmla="*/ 357 f731 1"/>
              <a:gd name="f744" fmla="*/ 1716 f730 1"/>
              <a:gd name="f745" fmla="*/ 288 f731 1"/>
              <a:gd name="f746" fmla="*/ 1615 f730 1"/>
              <a:gd name="f747" fmla="*/ 303 f731 1"/>
              <a:gd name="f748" fmla="*/ 1508 f730 1"/>
              <a:gd name="f749" fmla="*/ 265 f731 1"/>
              <a:gd name="f750" fmla="*/ 1449 f730 1"/>
              <a:gd name="f751" fmla="*/ 280 f731 1"/>
              <a:gd name="f752" fmla="*/ 1382 f730 1"/>
              <a:gd name="f753" fmla="*/ 1191 f730 1"/>
              <a:gd name="f754" fmla="*/ 289 f731 1"/>
              <a:gd name="f755" fmla="*/ 1109 f730 1"/>
              <a:gd name="f756" fmla="*/ 270 f731 1"/>
              <a:gd name="f757" fmla="*/ 1088 f730 1"/>
              <a:gd name="f758" fmla="*/ 171 f731 1"/>
              <a:gd name="f759" fmla="*/ 974 f730 1"/>
              <a:gd name="f760" fmla="*/ 122 f731 1"/>
              <a:gd name="f761" fmla="*/ 914 f730 1"/>
              <a:gd name="f762" fmla="*/ 134 f731 1"/>
              <a:gd name="f763" fmla="*/ 624 f730 1"/>
              <a:gd name="f764" fmla="*/ 131 f731 1"/>
              <a:gd name="f765" fmla="*/ 697 f730 1"/>
              <a:gd name="f766" fmla="*/ 163 f731 1"/>
              <a:gd name="f767" fmla="*/ 794 f730 1"/>
              <a:gd name="f768" fmla="*/ 168 f731 1"/>
              <a:gd name="f769" fmla="*/ 843 f730 1"/>
              <a:gd name="f770" fmla="*/ 183 f731 1"/>
              <a:gd name="f771" fmla="*/ 776 f730 1"/>
              <a:gd name="f772" fmla="*/ 207 f731 1"/>
              <a:gd name="f773" fmla="*/ 558 f730 1"/>
              <a:gd name="f774" fmla="*/ 325 f731 1"/>
              <a:gd name="f775" fmla="*/ 287 f730 1"/>
              <a:gd name="f776" fmla="*/ 473 f731 1"/>
              <a:gd name="f777" fmla="*/ 216 f730 1"/>
              <a:gd name="f778" fmla="*/ 441 f731 1"/>
              <a:gd name="f779" fmla="*/ 120 f730 1"/>
              <a:gd name="f780" fmla="*/ 569 f731 1"/>
              <a:gd name="f781" fmla="*/ 3 f730 1"/>
              <a:gd name="f782" fmla="*/ 650 f731 1"/>
              <a:gd name="f783" fmla="*/ 140 f730 1"/>
              <a:gd name="f784" fmla="*/ 595 f731 1"/>
              <a:gd name="f785" fmla="*/ 210 f730 1"/>
              <a:gd name="f786" fmla="*/ 684 f731 1"/>
              <a:gd name="f787" fmla="*/ 313 f730 1"/>
              <a:gd name="f788" fmla="*/ 715 f731 1"/>
              <a:gd name="f789" fmla="*/ 402 f730 1"/>
              <a:gd name="f790" fmla="*/ 720 f731 1"/>
              <a:gd name="f791" fmla="*/ 494 f730 1"/>
              <a:gd name="f792" fmla="*/ 809 f731 1"/>
              <a:gd name="f793" fmla="*/ 863 f730 1"/>
              <a:gd name="f794" fmla="*/ 742 f731 1"/>
              <a:gd name="f795" fmla="*/ 936 f730 1"/>
              <a:gd name="f796" fmla="*/ 717 f731 1"/>
              <a:gd name="f797" fmla="*/ 932 f730 1"/>
              <a:gd name="f798" fmla="*/ 713 f731 1"/>
              <a:gd name="f799" fmla="*/ 1154 f730 1"/>
              <a:gd name="f800" fmla="*/ 690 f731 1"/>
              <a:gd name="f801" fmla="*/ 1491 f730 1"/>
              <a:gd name="f802" fmla="*/ 664 f731 1"/>
              <a:gd name="f803" fmla="*/ 1526 f730 1"/>
              <a:gd name="f804" fmla="*/ 649 f731 1"/>
              <a:gd name="f805" fmla="*/ 1574 f730 1"/>
              <a:gd name="f806" fmla="*/ 710 f731 1"/>
              <a:gd name="f807" fmla="*/ 1683 f730 1"/>
              <a:gd name="f808" fmla="*/ 541 f731 1"/>
              <a:gd name="f809" fmla="*/ 1647 f730 1"/>
              <a:gd name="f810" fmla="*/ 548 f731 1"/>
              <a:gd name="f811" fmla="*/ 1543 f730 1"/>
              <a:gd name="f812" fmla="*/ 552 f731 1"/>
              <a:gd name="f813" fmla="*/ 1435 f730 1"/>
              <a:gd name="f814" fmla="*/ 477 f731 1"/>
              <a:gd name="f815" fmla="*/ 1310 f730 1"/>
              <a:gd name="f816" fmla="*/ 335 f731 1"/>
              <a:gd name="f817" fmla="*/ 490 f730 1"/>
              <a:gd name="f818" fmla="*/ 283 f731 1"/>
              <a:gd name="f819" fmla="*/ 580 f730 1"/>
              <a:gd name="f820" fmla="*/ 258 f731 1"/>
              <a:gd name="f821" fmla="*/ 782 f730 1"/>
              <a:gd name="f822" fmla="*/ 309 f731 1"/>
              <a:gd name="f823" fmla="*/ 796 f730 1"/>
              <a:gd name="f824" fmla="*/ 292 f731 1"/>
              <a:gd name="f825" fmla="*/ 849 f730 1"/>
              <a:gd name="f826" fmla="*/ 322 f731 1"/>
              <a:gd name="f827" fmla="*/ 918 f730 1"/>
              <a:gd name="f828" fmla="*/ 320 f731 1"/>
              <a:gd name="f829" fmla="*/ 833 f730 1"/>
              <a:gd name="f830" fmla="*/ 380 f731 1"/>
              <a:gd name="f831" fmla="*/ 759 f730 1"/>
              <a:gd name="f832" fmla="*/ 345 f731 1"/>
              <a:gd name="f833" fmla="*/ 686 f730 1"/>
              <a:gd name="f834" fmla="*/ 549 f731 1"/>
              <a:gd name="f835" fmla="*/ 1364 f730 1"/>
              <a:gd name="f836" fmla="*/ 542 f731 1"/>
              <a:gd name="f837" fmla="*/ 1161 f730 1"/>
              <a:gd name="f838" fmla="*/ 468 f731 1"/>
              <a:gd name="f839" fmla="*/ 1205 f730 1"/>
              <a:gd name="f840" fmla="*/ 465 f731 1"/>
              <a:gd name="f841" fmla="*/ 1253 f730 1"/>
              <a:gd name="f842" fmla="*/ 711 f731 1"/>
              <a:gd name="f843" fmla="*/ 890 f730 1"/>
              <a:gd name="f844" fmla="*/ 724 f731 1"/>
              <a:gd name="f845" fmla="*/ 785 f730 1"/>
              <a:gd name="f846" fmla="*/ 658 f731 1"/>
              <a:gd name="f847" fmla="*/ 694 f730 1"/>
              <a:gd name="f848" fmla="*/ 753 f730 1"/>
              <a:gd name="f849" fmla="*/ 691 f731 1"/>
              <a:gd name="f850" fmla="*/ 827 f730 1"/>
              <a:gd name="f851" fmla="*/ 524 f731 1"/>
              <a:gd name="f852" fmla="*/ 1115 f730 1"/>
              <a:gd name="f853" fmla="*/ 484 f731 1"/>
              <a:gd name="f854" fmla="*/ 1103 f730 1"/>
              <a:gd name="f855" fmla="+- f732 0 f1"/>
              <a:gd name="f856" fmla="*/ f735 1 814"/>
              <a:gd name="f857" fmla="*/ f736 1 1716"/>
              <a:gd name="f858" fmla="*/ f737 1 814"/>
              <a:gd name="f859" fmla="*/ f738 1 1716"/>
              <a:gd name="f860" fmla="*/ f739 1 814"/>
              <a:gd name="f861" fmla="*/ f740 1 1716"/>
              <a:gd name="f862" fmla="*/ f741 1 814"/>
              <a:gd name="f863" fmla="*/ f742 1 1716"/>
              <a:gd name="f864" fmla="*/ f743 1 814"/>
              <a:gd name="f865" fmla="*/ f744 1 1716"/>
              <a:gd name="f866" fmla="*/ f745 1 814"/>
              <a:gd name="f867" fmla="*/ f746 1 1716"/>
              <a:gd name="f868" fmla="*/ f747 1 814"/>
              <a:gd name="f869" fmla="*/ f748 1 1716"/>
              <a:gd name="f870" fmla="*/ f749 1 814"/>
              <a:gd name="f871" fmla="*/ f750 1 1716"/>
              <a:gd name="f872" fmla="*/ f751 1 814"/>
              <a:gd name="f873" fmla="*/ f752 1 1716"/>
              <a:gd name="f874" fmla="*/ f753 1 1716"/>
              <a:gd name="f875" fmla="*/ f754 1 814"/>
              <a:gd name="f876" fmla="*/ f755 1 1716"/>
              <a:gd name="f877" fmla="*/ f756 1 814"/>
              <a:gd name="f878" fmla="*/ f757 1 1716"/>
              <a:gd name="f879" fmla="*/ f758 1 814"/>
              <a:gd name="f880" fmla="*/ f759 1 1716"/>
              <a:gd name="f881" fmla="*/ f760 1 814"/>
              <a:gd name="f882" fmla="*/ f761 1 1716"/>
              <a:gd name="f883" fmla="*/ f762 1 814"/>
              <a:gd name="f884" fmla="*/ f763 1 1716"/>
              <a:gd name="f885" fmla="*/ f764 1 814"/>
              <a:gd name="f886" fmla="*/ f765 1 1716"/>
              <a:gd name="f887" fmla="*/ f766 1 814"/>
              <a:gd name="f888" fmla="*/ f767 1 1716"/>
              <a:gd name="f889" fmla="*/ f768 1 814"/>
              <a:gd name="f890" fmla="*/ f769 1 1716"/>
              <a:gd name="f891" fmla="*/ f770 1 814"/>
              <a:gd name="f892" fmla="*/ f771 1 1716"/>
              <a:gd name="f893" fmla="*/ f772 1 814"/>
              <a:gd name="f894" fmla="*/ f773 1 1716"/>
              <a:gd name="f895" fmla="*/ f774 1 814"/>
              <a:gd name="f896" fmla="*/ f775 1 1716"/>
              <a:gd name="f897" fmla="*/ f776 1 814"/>
              <a:gd name="f898" fmla="*/ f777 1 1716"/>
              <a:gd name="f899" fmla="*/ f778 1 814"/>
              <a:gd name="f900" fmla="*/ f779 1 1716"/>
              <a:gd name="f901" fmla="*/ f780 1 814"/>
              <a:gd name="f902" fmla="*/ f781 1 1716"/>
              <a:gd name="f903" fmla="*/ f782 1 814"/>
              <a:gd name="f904" fmla="*/ f783 1 1716"/>
              <a:gd name="f905" fmla="*/ f784 1 814"/>
              <a:gd name="f906" fmla="*/ f785 1 1716"/>
              <a:gd name="f907" fmla="*/ f786 1 814"/>
              <a:gd name="f908" fmla="*/ f787 1 1716"/>
              <a:gd name="f909" fmla="*/ f788 1 814"/>
              <a:gd name="f910" fmla="*/ f789 1 1716"/>
              <a:gd name="f911" fmla="*/ f790 1 814"/>
              <a:gd name="f912" fmla="*/ f791 1 1716"/>
              <a:gd name="f913" fmla="*/ f792 1 814"/>
              <a:gd name="f914" fmla="*/ f793 1 1716"/>
              <a:gd name="f915" fmla="*/ f794 1 814"/>
              <a:gd name="f916" fmla="*/ f795 1 1716"/>
              <a:gd name="f917" fmla="*/ f796 1 814"/>
              <a:gd name="f918" fmla="*/ f797 1 1716"/>
              <a:gd name="f919" fmla="*/ f798 1 814"/>
              <a:gd name="f920" fmla="*/ f799 1 1716"/>
              <a:gd name="f921" fmla="*/ f800 1 814"/>
              <a:gd name="f922" fmla="*/ f801 1 1716"/>
              <a:gd name="f923" fmla="*/ f802 1 814"/>
              <a:gd name="f924" fmla="*/ f803 1 1716"/>
              <a:gd name="f925" fmla="*/ f804 1 814"/>
              <a:gd name="f926" fmla="*/ f805 1 1716"/>
              <a:gd name="f927" fmla="*/ f806 1 814"/>
              <a:gd name="f928" fmla="*/ f807 1 1716"/>
              <a:gd name="f929" fmla="*/ f808 1 814"/>
              <a:gd name="f930" fmla="*/ f809 1 1716"/>
              <a:gd name="f931" fmla="*/ f810 1 814"/>
              <a:gd name="f932" fmla="*/ f811 1 1716"/>
              <a:gd name="f933" fmla="*/ f812 1 814"/>
              <a:gd name="f934" fmla="*/ f813 1 1716"/>
              <a:gd name="f935" fmla="*/ f814 1 814"/>
              <a:gd name="f936" fmla="*/ f815 1 1716"/>
              <a:gd name="f937" fmla="*/ f816 1 814"/>
              <a:gd name="f938" fmla="*/ f817 1 1716"/>
              <a:gd name="f939" fmla="*/ f818 1 814"/>
              <a:gd name="f940" fmla="*/ f819 1 1716"/>
              <a:gd name="f941" fmla="*/ f820 1 814"/>
              <a:gd name="f942" fmla="*/ f821 1 1716"/>
              <a:gd name="f943" fmla="*/ f822 1 814"/>
              <a:gd name="f944" fmla="*/ f823 1 1716"/>
              <a:gd name="f945" fmla="*/ f824 1 814"/>
              <a:gd name="f946" fmla="*/ f825 1 1716"/>
              <a:gd name="f947" fmla="*/ f826 1 814"/>
              <a:gd name="f948" fmla="*/ f827 1 1716"/>
              <a:gd name="f949" fmla="*/ f828 1 814"/>
              <a:gd name="f950" fmla="*/ f829 1 1716"/>
              <a:gd name="f951" fmla="*/ f830 1 814"/>
              <a:gd name="f952" fmla="*/ f831 1 1716"/>
              <a:gd name="f953" fmla="*/ f832 1 814"/>
              <a:gd name="f954" fmla="*/ f833 1 1716"/>
              <a:gd name="f955" fmla="*/ f834 1 814"/>
              <a:gd name="f956" fmla="*/ f835 1 1716"/>
              <a:gd name="f957" fmla="*/ f836 1 814"/>
              <a:gd name="f958" fmla="*/ f837 1 1716"/>
              <a:gd name="f959" fmla="*/ f838 1 814"/>
              <a:gd name="f960" fmla="*/ f839 1 1716"/>
              <a:gd name="f961" fmla="*/ f840 1 814"/>
              <a:gd name="f962" fmla="*/ f841 1 1716"/>
              <a:gd name="f963" fmla="*/ f842 1 814"/>
              <a:gd name="f964" fmla="*/ f843 1 1716"/>
              <a:gd name="f965" fmla="*/ f844 1 814"/>
              <a:gd name="f966" fmla="*/ f845 1 1716"/>
              <a:gd name="f967" fmla="*/ f846 1 814"/>
              <a:gd name="f968" fmla="*/ f847 1 1716"/>
              <a:gd name="f969" fmla="*/ f848 1 1716"/>
              <a:gd name="f970" fmla="*/ f849 1 814"/>
              <a:gd name="f971" fmla="*/ f850 1 1716"/>
              <a:gd name="f972" fmla="*/ f851 1 814"/>
              <a:gd name="f973" fmla="*/ f852 1 1716"/>
              <a:gd name="f974" fmla="*/ f853 1 814"/>
              <a:gd name="f975" fmla="*/ f854 1 1716"/>
              <a:gd name="f976" fmla="*/ 0 1 f733"/>
              <a:gd name="f977" fmla="*/ f727 1 f733"/>
              <a:gd name="f978" fmla="*/ 0 1 f734"/>
              <a:gd name="f979" fmla="*/ f728 1 f734"/>
              <a:gd name="f980" fmla="*/ f856 1 f733"/>
              <a:gd name="f981" fmla="*/ f857 1 f734"/>
              <a:gd name="f982" fmla="*/ f858 1 f733"/>
              <a:gd name="f983" fmla="*/ f859 1 f734"/>
              <a:gd name="f984" fmla="*/ f860 1 f733"/>
              <a:gd name="f985" fmla="*/ f861 1 f734"/>
              <a:gd name="f986" fmla="*/ f862 1 f733"/>
              <a:gd name="f987" fmla="*/ f863 1 f734"/>
              <a:gd name="f988" fmla="*/ f864 1 f733"/>
              <a:gd name="f989" fmla="*/ f865 1 f734"/>
              <a:gd name="f990" fmla="*/ f866 1 f733"/>
              <a:gd name="f991" fmla="*/ f867 1 f734"/>
              <a:gd name="f992" fmla="*/ f868 1 f733"/>
              <a:gd name="f993" fmla="*/ f869 1 f734"/>
              <a:gd name="f994" fmla="*/ f870 1 f733"/>
              <a:gd name="f995" fmla="*/ f871 1 f734"/>
              <a:gd name="f996" fmla="*/ f872 1 f733"/>
              <a:gd name="f997" fmla="*/ f873 1 f734"/>
              <a:gd name="f998" fmla="*/ f874 1 f734"/>
              <a:gd name="f999" fmla="*/ f875 1 f733"/>
              <a:gd name="f1000" fmla="*/ f876 1 f734"/>
              <a:gd name="f1001" fmla="*/ f877 1 f733"/>
              <a:gd name="f1002" fmla="*/ f878 1 f734"/>
              <a:gd name="f1003" fmla="*/ f879 1 f733"/>
              <a:gd name="f1004" fmla="*/ f880 1 f734"/>
              <a:gd name="f1005" fmla="*/ f881 1 f733"/>
              <a:gd name="f1006" fmla="*/ f882 1 f734"/>
              <a:gd name="f1007" fmla="*/ f883 1 f733"/>
              <a:gd name="f1008" fmla="*/ f884 1 f734"/>
              <a:gd name="f1009" fmla="*/ f885 1 f733"/>
              <a:gd name="f1010" fmla="*/ f886 1 f734"/>
              <a:gd name="f1011" fmla="*/ f887 1 f733"/>
              <a:gd name="f1012" fmla="*/ f888 1 f734"/>
              <a:gd name="f1013" fmla="*/ f889 1 f733"/>
              <a:gd name="f1014" fmla="*/ f890 1 f734"/>
              <a:gd name="f1015" fmla="*/ f891 1 f733"/>
              <a:gd name="f1016" fmla="*/ f892 1 f734"/>
              <a:gd name="f1017" fmla="*/ f893 1 f733"/>
              <a:gd name="f1018" fmla="*/ f894 1 f734"/>
              <a:gd name="f1019" fmla="*/ f895 1 f733"/>
              <a:gd name="f1020" fmla="*/ f896 1 f734"/>
              <a:gd name="f1021" fmla="*/ f897 1 f733"/>
              <a:gd name="f1022" fmla="*/ f898 1 f734"/>
              <a:gd name="f1023" fmla="*/ f899 1 f733"/>
              <a:gd name="f1024" fmla="*/ f900 1 f734"/>
              <a:gd name="f1025" fmla="*/ f901 1 f733"/>
              <a:gd name="f1026" fmla="*/ f902 1 f734"/>
              <a:gd name="f1027" fmla="*/ f903 1 f733"/>
              <a:gd name="f1028" fmla="*/ f904 1 f734"/>
              <a:gd name="f1029" fmla="*/ f905 1 f733"/>
              <a:gd name="f1030" fmla="*/ f906 1 f734"/>
              <a:gd name="f1031" fmla="*/ f907 1 f733"/>
              <a:gd name="f1032" fmla="*/ f908 1 f734"/>
              <a:gd name="f1033" fmla="*/ f909 1 f733"/>
              <a:gd name="f1034" fmla="*/ f910 1 f734"/>
              <a:gd name="f1035" fmla="*/ f911 1 f733"/>
              <a:gd name="f1036" fmla="*/ f912 1 f734"/>
              <a:gd name="f1037" fmla="*/ f913 1 f733"/>
              <a:gd name="f1038" fmla="*/ f914 1 f734"/>
              <a:gd name="f1039" fmla="*/ f915 1 f733"/>
              <a:gd name="f1040" fmla="*/ f916 1 f734"/>
              <a:gd name="f1041" fmla="*/ f917 1 f733"/>
              <a:gd name="f1042" fmla="*/ f918 1 f734"/>
              <a:gd name="f1043" fmla="*/ f919 1 f733"/>
              <a:gd name="f1044" fmla="*/ f920 1 f734"/>
              <a:gd name="f1045" fmla="*/ f921 1 f733"/>
              <a:gd name="f1046" fmla="*/ f922 1 f734"/>
              <a:gd name="f1047" fmla="*/ f923 1 f733"/>
              <a:gd name="f1048" fmla="*/ f924 1 f734"/>
              <a:gd name="f1049" fmla="*/ f925 1 f733"/>
              <a:gd name="f1050" fmla="*/ f926 1 f734"/>
              <a:gd name="f1051" fmla="*/ f927 1 f733"/>
              <a:gd name="f1052" fmla="*/ f928 1 f734"/>
              <a:gd name="f1053" fmla="*/ f929 1 f733"/>
              <a:gd name="f1054" fmla="*/ f930 1 f734"/>
              <a:gd name="f1055" fmla="*/ f931 1 f733"/>
              <a:gd name="f1056" fmla="*/ f932 1 f734"/>
              <a:gd name="f1057" fmla="*/ f933 1 f733"/>
              <a:gd name="f1058" fmla="*/ f934 1 f734"/>
              <a:gd name="f1059" fmla="*/ f935 1 f733"/>
              <a:gd name="f1060" fmla="*/ f936 1 f734"/>
              <a:gd name="f1061" fmla="*/ f937 1 f733"/>
              <a:gd name="f1062" fmla="*/ f938 1 f734"/>
              <a:gd name="f1063" fmla="*/ f939 1 f733"/>
              <a:gd name="f1064" fmla="*/ f940 1 f734"/>
              <a:gd name="f1065" fmla="*/ f941 1 f733"/>
              <a:gd name="f1066" fmla="*/ f942 1 f734"/>
              <a:gd name="f1067" fmla="*/ f943 1 f733"/>
              <a:gd name="f1068" fmla="*/ f944 1 f734"/>
              <a:gd name="f1069" fmla="*/ f945 1 f733"/>
              <a:gd name="f1070" fmla="*/ f946 1 f734"/>
              <a:gd name="f1071" fmla="*/ f947 1 f733"/>
              <a:gd name="f1072" fmla="*/ f948 1 f734"/>
              <a:gd name="f1073" fmla="*/ f949 1 f733"/>
              <a:gd name="f1074" fmla="*/ f950 1 f734"/>
              <a:gd name="f1075" fmla="*/ f951 1 f733"/>
              <a:gd name="f1076" fmla="*/ f952 1 f734"/>
              <a:gd name="f1077" fmla="*/ f953 1 f733"/>
              <a:gd name="f1078" fmla="*/ f954 1 f734"/>
              <a:gd name="f1079" fmla="*/ f955 1 f733"/>
              <a:gd name="f1080" fmla="*/ f956 1 f734"/>
              <a:gd name="f1081" fmla="*/ f957 1 f733"/>
              <a:gd name="f1082" fmla="*/ f958 1 f734"/>
              <a:gd name="f1083" fmla="*/ f959 1 f733"/>
              <a:gd name="f1084" fmla="*/ f960 1 f734"/>
              <a:gd name="f1085" fmla="*/ f961 1 f733"/>
              <a:gd name="f1086" fmla="*/ f962 1 f734"/>
              <a:gd name="f1087" fmla="*/ f963 1 f733"/>
              <a:gd name="f1088" fmla="*/ f964 1 f734"/>
              <a:gd name="f1089" fmla="*/ f965 1 f733"/>
              <a:gd name="f1090" fmla="*/ f966 1 f734"/>
              <a:gd name="f1091" fmla="*/ f967 1 f733"/>
              <a:gd name="f1092" fmla="*/ f968 1 f734"/>
              <a:gd name="f1093" fmla="*/ f969 1 f734"/>
              <a:gd name="f1094" fmla="*/ f970 1 f733"/>
              <a:gd name="f1095" fmla="*/ f971 1 f734"/>
              <a:gd name="f1096" fmla="*/ f972 1 f733"/>
              <a:gd name="f1097" fmla="*/ f973 1 f734"/>
              <a:gd name="f1098" fmla="*/ f974 1 f733"/>
              <a:gd name="f1099" fmla="*/ f975 1 f734"/>
              <a:gd name="f1100" fmla="*/ f976 f724 1"/>
              <a:gd name="f1101" fmla="*/ f977 f724 1"/>
              <a:gd name="f1102" fmla="*/ f979 f725 1"/>
              <a:gd name="f1103" fmla="*/ f978 f725 1"/>
              <a:gd name="f1104" fmla="*/ f980 f724 1"/>
              <a:gd name="f1105" fmla="*/ f981 f725 1"/>
              <a:gd name="f1106" fmla="*/ f982 f724 1"/>
              <a:gd name="f1107" fmla="*/ f983 f725 1"/>
              <a:gd name="f1108" fmla="*/ f984 f724 1"/>
              <a:gd name="f1109" fmla="*/ f985 f725 1"/>
              <a:gd name="f1110" fmla="*/ f986 f724 1"/>
              <a:gd name="f1111" fmla="*/ f987 f725 1"/>
              <a:gd name="f1112" fmla="*/ f988 f724 1"/>
              <a:gd name="f1113" fmla="*/ f989 f725 1"/>
              <a:gd name="f1114" fmla="*/ f990 f724 1"/>
              <a:gd name="f1115" fmla="*/ f991 f725 1"/>
              <a:gd name="f1116" fmla="*/ f992 f724 1"/>
              <a:gd name="f1117" fmla="*/ f993 f725 1"/>
              <a:gd name="f1118" fmla="*/ f994 f724 1"/>
              <a:gd name="f1119" fmla="*/ f995 f725 1"/>
              <a:gd name="f1120" fmla="*/ f996 f724 1"/>
              <a:gd name="f1121" fmla="*/ f997 f725 1"/>
              <a:gd name="f1122" fmla="*/ f998 f725 1"/>
              <a:gd name="f1123" fmla="*/ f999 f724 1"/>
              <a:gd name="f1124" fmla="*/ f1000 f725 1"/>
              <a:gd name="f1125" fmla="*/ f1001 f724 1"/>
              <a:gd name="f1126" fmla="*/ f1002 f725 1"/>
              <a:gd name="f1127" fmla="*/ f1003 f724 1"/>
              <a:gd name="f1128" fmla="*/ f1004 f725 1"/>
              <a:gd name="f1129" fmla="*/ f1005 f724 1"/>
              <a:gd name="f1130" fmla="*/ f1006 f725 1"/>
              <a:gd name="f1131" fmla="*/ f1007 f724 1"/>
              <a:gd name="f1132" fmla="*/ f1008 f725 1"/>
              <a:gd name="f1133" fmla="*/ f1009 f724 1"/>
              <a:gd name="f1134" fmla="*/ f1010 f725 1"/>
              <a:gd name="f1135" fmla="*/ f1011 f724 1"/>
              <a:gd name="f1136" fmla="*/ f1012 f725 1"/>
              <a:gd name="f1137" fmla="*/ f1013 f724 1"/>
              <a:gd name="f1138" fmla="*/ f1014 f725 1"/>
              <a:gd name="f1139" fmla="*/ f1015 f724 1"/>
              <a:gd name="f1140" fmla="*/ f1016 f725 1"/>
              <a:gd name="f1141" fmla="*/ f1017 f724 1"/>
              <a:gd name="f1142" fmla="*/ f1018 f725 1"/>
              <a:gd name="f1143" fmla="*/ f1019 f724 1"/>
              <a:gd name="f1144" fmla="*/ f1020 f725 1"/>
              <a:gd name="f1145" fmla="*/ f1021 f724 1"/>
              <a:gd name="f1146" fmla="*/ f1022 f725 1"/>
              <a:gd name="f1147" fmla="*/ f1023 f724 1"/>
              <a:gd name="f1148" fmla="*/ f1024 f725 1"/>
              <a:gd name="f1149" fmla="*/ f1025 f724 1"/>
              <a:gd name="f1150" fmla="*/ f1026 f725 1"/>
              <a:gd name="f1151" fmla="*/ f1027 f724 1"/>
              <a:gd name="f1152" fmla="*/ f1028 f725 1"/>
              <a:gd name="f1153" fmla="*/ f1029 f724 1"/>
              <a:gd name="f1154" fmla="*/ f1030 f725 1"/>
              <a:gd name="f1155" fmla="*/ f1031 f724 1"/>
              <a:gd name="f1156" fmla="*/ f1032 f725 1"/>
              <a:gd name="f1157" fmla="*/ f1033 f724 1"/>
              <a:gd name="f1158" fmla="*/ f1034 f725 1"/>
              <a:gd name="f1159" fmla="*/ f1035 f724 1"/>
              <a:gd name="f1160" fmla="*/ f1036 f725 1"/>
              <a:gd name="f1161" fmla="*/ f1037 f724 1"/>
              <a:gd name="f1162" fmla="*/ f1038 f725 1"/>
              <a:gd name="f1163" fmla="*/ f1039 f724 1"/>
              <a:gd name="f1164" fmla="*/ f1040 f725 1"/>
              <a:gd name="f1165" fmla="*/ f1041 f724 1"/>
              <a:gd name="f1166" fmla="*/ f1042 f725 1"/>
              <a:gd name="f1167" fmla="*/ f1043 f724 1"/>
              <a:gd name="f1168" fmla="*/ f1044 f725 1"/>
              <a:gd name="f1169" fmla="*/ f1045 f724 1"/>
              <a:gd name="f1170" fmla="*/ f1046 f725 1"/>
              <a:gd name="f1171" fmla="*/ f1047 f724 1"/>
              <a:gd name="f1172" fmla="*/ f1048 f725 1"/>
              <a:gd name="f1173" fmla="*/ f1049 f724 1"/>
              <a:gd name="f1174" fmla="*/ f1050 f725 1"/>
              <a:gd name="f1175" fmla="*/ f1051 f724 1"/>
              <a:gd name="f1176" fmla="*/ f1052 f725 1"/>
              <a:gd name="f1177" fmla="*/ f1053 f724 1"/>
              <a:gd name="f1178" fmla="*/ f1054 f725 1"/>
              <a:gd name="f1179" fmla="*/ f1055 f724 1"/>
              <a:gd name="f1180" fmla="*/ f1056 f725 1"/>
              <a:gd name="f1181" fmla="*/ f1057 f724 1"/>
              <a:gd name="f1182" fmla="*/ f1058 f725 1"/>
              <a:gd name="f1183" fmla="*/ f1059 f724 1"/>
              <a:gd name="f1184" fmla="*/ f1060 f725 1"/>
              <a:gd name="f1185" fmla="*/ f1061 f724 1"/>
              <a:gd name="f1186" fmla="*/ f1062 f725 1"/>
              <a:gd name="f1187" fmla="*/ f1063 f724 1"/>
              <a:gd name="f1188" fmla="*/ f1064 f725 1"/>
              <a:gd name="f1189" fmla="*/ f1065 f724 1"/>
              <a:gd name="f1190" fmla="*/ f1066 f725 1"/>
              <a:gd name="f1191" fmla="*/ f1067 f724 1"/>
              <a:gd name="f1192" fmla="*/ f1068 f725 1"/>
              <a:gd name="f1193" fmla="*/ f1069 f724 1"/>
              <a:gd name="f1194" fmla="*/ f1070 f725 1"/>
              <a:gd name="f1195" fmla="*/ f1071 f724 1"/>
              <a:gd name="f1196" fmla="*/ f1072 f725 1"/>
              <a:gd name="f1197" fmla="*/ f1073 f724 1"/>
              <a:gd name="f1198" fmla="*/ f1074 f725 1"/>
              <a:gd name="f1199" fmla="*/ f1075 f724 1"/>
              <a:gd name="f1200" fmla="*/ f1076 f725 1"/>
              <a:gd name="f1201" fmla="*/ f1077 f724 1"/>
              <a:gd name="f1202" fmla="*/ f1078 f725 1"/>
              <a:gd name="f1203" fmla="*/ f1079 f724 1"/>
              <a:gd name="f1204" fmla="*/ f1080 f725 1"/>
              <a:gd name="f1205" fmla="*/ f1081 f724 1"/>
              <a:gd name="f1206" fmla="*/ f1082 f725 1"/>
              <a:gd name="f1207" fmla="*/ f1083 f724 1"/>
              <a:gd name="f1208" fmla="*/ f1084 f725 1"/>
              <a:gd name="f1209" fmla="*/ f1085 f724 1"/>
              <a:gd name="f1210" fmla="*/ f1086 f725 1"/>
              <a:gd name="f1211" fmla="*/ f1087 f724 1"/>
              <a:gd name="f1212" fmla="*/ f1088 f725 1"/>
              <a:gd name="f1213" fmla="*/ f1089 f724 1"/>
              <a:gd name="f1214" fmla="*/ f1090 f725 1"/>
              <a:gd name="f1215" fmla="*/ f1091 f724 1"/>
              <a:gd name="f1216" fmla="*/ f1092 f725 1"/>
              <a:gd name="f1217" fmla="*/ f1093 f725 1"/>
              <a:gd name="f1218" fmla="*/ f1094 f724 1"/>
              <a:gd name="f1219" fmla="*/ f1095 f725 1"/>
              <a:gd name="f1220" fmla="*/ f1096 f724 1"/>
              <a:gd name="f1221" fmla="*/ f1097 f725 1"/>
              <a:gd name="f1222" fmla="*/ f1098 f724 1"/>
              <a:gd name="f1223" fmla="*/ f1099 f7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55">
                <a:pos x="f1104" y="f1105"/>
              </a:cxn>
              <a:cxn ang="f855">
                <a:pos x="f1106" y="f1107"/>
              </a:cxn>
              <a:cxn ang="f855">
                <a:pos x="f1108" y="f1109"/>
              </a:cxn>
              <a:cxn ang="f855">
                <a:pos x="f1110" y="f1111"/>
              </a:cxn>
              <a:cxn ang="f855">
                <a:pos x="f1112" y="f1113"/>
              </a:cxn>
              <a:cxn ang="f855">
                <a:pos x="f1114" y="f1115"/>
              </a:cxn>
              <a:cxn ang="f855">
                <a:pos x="f1116" y="f1117"/>
              </a:cxn>
              <a:cxn ang="f855">
                <a:pos x="f1118" y="f1119"/>
              </a:cxn>
              <a:cxn ang="f855">
                <a:pos x="f1120" y="f1121"/>
              </a:cxn>
              <a:cxn ang="f855">
                <a:pos x="f1116" y="f1122"/>
              </a:cxn>
              <a:cxn ang="f855">
                <a:pos x="f1123" y="f1124"/>
              </a:cxn>
              <a:cxn ang="f855">
                <a:pos x="f1125" y="f1126"/>
              </a:cxn>
              <a:cxn ang="f855">
                <a:pos x="f1127" y="f1128"/>
              </a:cxn>
              <a:cxn ang="f855">
                <a:pos x="f1129" y="f1130"/>
              </a:cxn>
              <a:cxn ang="f855">
                <a:pos x="f1131" y="f1132"/>
              </a:cxn>
              <a:cxn ang="f855">
                <a:pos x="f1133" y="f1134"/>
              </a:cxn>
              <a:cxn ang="f855">
                <a:pos x="f1135" y="f1136"/>
              </a:cxn>
              <a:cxn ang="f855">
                <a:pos x="f1137" y="f1138"/>
              </a:cxn>
              <a:cxn ang="f855">
                <a:pos x="f1139" y="f1140"/>
              </a:cxn>
              <a:cxn ang="f855">
                <a:pos x="f1141" y="f1142"/>
              </a:cxn>
              <a:cxn ang="f855">
                <a:pos x="f1143" y="f1144"/>
              </a:cxn>
              <a:cxn ang="f855">
                <a:pos x="f1145" y="f1146"/>
              </a:cxn>
              <a:cxn ang="f855">
                <a:pos x="f1147" y="f1148"/>
              </a:cxn>
              <a:cxn ang="f855">
                <a:pos x="f1149" y="f1150"/>
              </a:cxn>
              <a:cxn ang="f855">
                <a:pos x="f1151" y="f1152"/>
              </a:cxn>
              <a:cxn ang="f855">
                <a:pos x="f1153" y="f1154"/>
              </a:cxn>
              <a:cxn ang="f855">
                <a:pos x="f1155" y="f1156"/>
              </a:cxn>
              <a:cxn ang="f855">
                <a:pos x="f1157" y="f1158"/>
              </a:cxn>
              <a:cxn ang="f855">
                <a:pos x="f1159" y="f1160"/>
              </a:cxn>
              <a:cxn ang="f855">
                <a:pos x="f1161" y="f1162"/>
              </a:cxn>
              <a:cxn ang="f855">
                <a:pos x="f1163" y="f1164"/>
              </a:cxn>
              <a:cxn ang="f855">
                <a:pos x="f1165" y="f1166"/>
              </a:cxn>
              <a:cxn ang="f855">
                <a:pos x="f1167" y="f1168"/>
              </a:cxn>
              <a:cxn ang="f855">
                <a:pos x="f1169" y="f1170"/>
              </a:cxn>
              <a:cxn ang="f855">
                <a:pos x="f1171" y="f1172"/>
              </a:cxn>
              <a:cxn ang="f855">
                <a:pos x="f1173" y="f1174"/>
              </a:cxn>
              <a:cxn ang="f855">
                <a:pos x="f1175" y="f1176"/>
              </a:cxn>
              <a:cxn ang="f855">
                <a:pos x="f1177" y="f1178"/>
              </a:cxn>
              <a:cxn ang="f855">
                <a:pos x="f1179" y="f1180"/>
              </a:cxn>
              <a:cxn ang="f855">
                <a:pos x="f1181" y="f1182"/>
              </a:cxn>
              <a:cxn ang="f855">
                <a:pos x="f1183" y="f1184"/>
              </a:cxn>
              <a:cxn ang="f855">
                <a:pos x="f1185" y="f1186"/>
              </a:cxn>
              <a:cxn ang="f855">
                <a:pos x="f1187" y="f1188"/>
              </a:cxn>
              <a:cxn ang="f855">
                <a:pos x="f1189" y="f1190"/>
              </a:cxn>
              <a:cxn ang="f855">
                <a:pos x="f1191" y="f1192"/>
              </a:cxn>
              <a:cxn ang="f855">
                <a:pos x="f1193" y="f1194"/>
              </a:cxn>
              <a:cxn ang="f855">
                <a:pos x="f1195" y="f1196"/>
              </a:cxn>
              <a:cxn ang="f855">
                <a:pos x="f1197" y="f1198"/>
              </a:cxn>
              <a:cxn ang="f855">
                <a:pos x="f1199" y="f1200"/>
              </a:cxn>
              <a:cxn ang="f855">
                <a:pos x="f1201" y="f1202"/>
              </a:cxn>
              <a:cxn ang="f855">
                <a:pos x="f1203" y="f1204"/>
              </a:cxn>
              <a:cxn ang="f855">
                <a:pos x="f1205" y="f1206"/>
              </a:cxn>
              <a:cxn ang="f855">
                <a:pos x="f1207" y="f1208"/>
              </a:cxn>
              <a:cxn ang="f855">
                <a:pos x="f1209" y="f1210"/>
              </a:cxn>
              <a:cxn ang="f855">
                <a:pos x="f1211" y="f1212"/>
              </a:cxn>
              <a:cxn ang="f855">
                <a:pos x="f1213" y="f1214"/>
              </a:cxn>
              <a:cxn ang="f855">
                <a:pos x="f1215" y="f1216"/>
              </a:cxn>
              <a:cxn ang="f855">
                <a:pos x="f1169" y="f1217"/>
              </a:cxn>
              <a:cxn ang="f855">
                <a:pos x="f1218" y="f1219"/>
              </a:cxn>
              <a:cxn ang="f855">
                <a:pos x="f1220" y="f1221"/>
              </a:cxn>
              <a:cxn ang="f855">
                <a:pos x="f1222" y="f1223"/>
              </a:cxn>
            </a:cxnLst>
            <a:rect l="f1100" t="f1103" r="f1101" b="f1102"/>
            <a:pathLst>
              <a:path w="814" h="1716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3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4" y="f36"/>
                  <a:pt x="f34" y="f37"/>
                </a:cubicBezTo>
                <a:cubicBezTo>
                  <a:pt x="f34" y="f38"/>
                  <a:pt x="f34" y="f39"/>
                  <a:pt x="f40" y="f41"/>
                </a:cubicBezTo>
                <a:cubicBezTo>
                  <a:pt x="f42" y="f43"/>
                  <a:pt x="f44" y="f45"/>
                  <a:pt x="f44" y="f46"/>
                </a:cubicBezTo>
                <a:cubicBezTo>
                  <a:pt x="f47" y="f48"/>
                  <a:pt x="f49" y="f50"/>
                  <a:pt x="f49" y="f51"/>
                </a:cubicBezTo>
                <a:cubicBezTo>
                  <a:pt x="f52" y="f53"/>
                  <a:pt x="f54" y="f55"/>
                  <a:pt x="f56" y="f55"/>
                </a:cubicBezTo>
                <a:cubicBezTo>
                  <a:pt x="f57" y="f58"/>
                  <a:pt x="f59" y="f60"/>
                  <a:pt x="f59" y="f61"/>
                </a:cubicBezTo>
                <a:cubicBezTo>
                  <a:pt x="f62" y="f63"/>
                  <a:pt x="f62" y="f64"/>
                  <a:pt x="f57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57" y="f72"/>
                  <a:pt x="f73" y="f74"/>
                  <a:pt x="f75" y="f76"/>
                </a:cubicBezTo>
                <a:cubicBezTo>
                  <a:pt x="f77" y="f78"/>
                  <a:pt x="f2" y="f8"/>
                  <a:pt x="f79" y="f8"/>
                </a:cubicBezTo>
                <a:cubicBezTo>
                  <a:pt x="f80" y="f8"/>
                  <a:pt x="f81" y="f8"/>
                  <a:pt x="f82" y="f83"/>
                </a:cubicBezTo>
                <a:cubicBezTo>
                  <a:pt x="f84" y="f78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99" y="f101"/>
                  <a:pt x="f99" y="f102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03" y="f111"/>
                  <a:pt x="f112" y="f113"/>
                  <a:pt x="f97" y="f114"/>
                </a:cubicBezTo>
                <a:cubicBezTo>
                  <a:pt x="f115" y="f116"/>
                  <a:pt x="f117" y="f118"/>
                  <a:pt x="f117" y="f41"/>
                </a:cubicBezTo>
                <a:cubicBezTo>
                  <a:pt x="f117" y="f119"/>
                  <a:pt x="f120" y="f121"/>
                  <a:pt x="f122" y="f123"/>
                </a:cubicBezTo>
                <a:cubicBezTo>
                  <a:pt x="f124" y="f36"/>
                  <a:pt x="f125" y="f126"/>
                  <a:pt x="f127" y="f128"/>
                </a:cubicBezTo>
                <a:cubicBezTo>
                  <a:pt x="f129" y="f130"/>
                  <a:pt x="f115" y="f131"/>
                  <a:pt x="f115" y="f132"/>
                </a:cubicBezTo>
                <a:cubicBezTo>
                  <a:pt x="f115" y="f29"/>
                  <a:pt x="f133" y="f134"/>
                  <a:pt x="f115" y="f135"/>
                </a:cubicBezTo>
                <a:cubicBezTo>
                  <a:pt x="f136" y="f137"/>
                  <a:pt x="f84" y="f138"/>
                  <a:pt x="f139" y="f140"/>
                </a:cubicBezTo>
                <a:cubicBezTo>
                  <a:pt x="f115" y="f141"/>
                  <a:pt x="f133" y="f142"/>
                  <a:pt x="f115" y="f143"/>
                </a:cubicBezTo>
                <a:cubicBezTo>
                  <a:pt x="f89" y="f144"/>
                  <a:pt x="f145" y="f146"/>
                  <a:pt x="f109" y="f147"/>
                </a:cubicBezTo>
                <a:cubicBezTo>
                  <a:pt x="f10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81" y="f157"/>
                </a:cubicBezTo>
                <a:cubicBezTo>
                  <a:pt x="f158" y="f159"/>
                  <a:pt x="f160" y="f161"/>
                  <a:pt x="f162" y="f163"/>
                </a:cubicBezTo>
                <a:cubicBezTo>
                  <a:pt x="f95" y="f164"/>
                  <a:pt x="f165" y="f166"/>
                  <a:pt x="f112" y="f167"/>
                </a:cubicBezTo>
                <a:cubicBezTo>
                  <a:pt x="f168" y="f169"/>
                  <a:pt x="f170" y="f171"/>
                  <a:pt x="f91" y="f172"/>
                </a:cubicBezTo>
                <a:cubicBezTo>
                  <a:pt x="f173" y="f174"/>
                  <a:pt x="f129" y="f175"/>
                  <a:pt x="f117" y="f171"/>
                </a:cubicBezTo>
                <a:cubicBezTo>
                  <a:pt x="f176" y="f177"/>
                  <a:pt x="f178" y="f179"/>
                  <a:pt x="f180" y="f181"/>
                </a:cubicBezTo>
                <a:cubicBezTo>
                  <a:pt x="f182" y="f183"/>
                  <a:pt x="f184" y="f185"/>
                  <a:pt x="f186" y="f187"/>
                </a:cubicBezTo>
                <a:cubicBezTo>
                  <a:pt x="f188" y="f189"/>
                  <a:pt x="f190" y="f191"/>
                  <a:pt x="f192" y="f189"/>
                </a:cubicBezTo>
                <a:cubicBezTo>
                  <a:pt x="f193" y="f194"/>
                  <a:pt x="f195" y="f189"/>
                  <a:pt x="f196" y="f197"/>
                </a:cubicBezTo>
                <a:cubicBezTo>
                  <a:pt x="f198" y="f199"/>
                  <a:pt x="f200" y="f201"/>
                  <a:pt x="f202" y="f203"/>
                </a:cubicBezTo>
                <a:cubicBezTo>
                  <a:pt x="f204" y="f205"/>
                  <a:pt x="f206" y="f207"/>
                  <a:pt x="f208" y="f209"/>
                </a:cubicBezTo>
                <a:cubicBezTo>
                  <a:pt x="f210" y="f211"/>
                  <a:pt x="f212" y="f213"/>
                  <a:pt x="f200" y="f214"/>
                </a:cubicBezTo>
                <a:cubicBezTo>
                  <a:pt x="f215" y="f216"/>
                  <a:pt x="f217" y="f218"/>
                  <a:pt x="f6" y="f219"/>
                </a:cubicBezTo>
                <a:cubicBezTo>
                  <a:pt x="f220" y="f221"/>
                  <a:pt x="f222" y="f223"/>
                  <a:pt x="f224" y="f225"/>
                </a:cubicBezTo>
                <a:cubicBezTo>
                  <a:pt x="f212" y="f226"/>
                  <a:pt x="f202" y="f227"/>
                  <a:pt x="f228" y="f229"/>
                </a:cubicBezTo>
                <a:cubicBezTo>
                  <a:pt x="f204" y="f230"/>
                  <a:pt x="f231" y="f232"/>
                  <a:pt x="f233" y="f234"/>
                </a:cubicBezTo>
                <a:cubicBezTo>
                  <a:pt x="f235" y="f236"/>
                  <a:pt x="f206" y="f237"/>
                  <a:pt x="f238" y="f239"/>
                </a:cubicBezTo>
                <a:cubicBezTo>
                  <a:pt x="f240" y="f241"/>
                  <a:pt x="f212" y="f242"/>
                  <a:pt x="f202" y="f243"/>
                </a:cubicBezTo>
                <a:cubicBezTo>
                  <a:pt x="f244" y="f245"/>
                  <a:pt x="f246" y="f247"/>
                  <a:pt x="f248" y="f249"/>
                </a:cubicBezTo>
                <a:cubicBezTo>
                  <a:pt x="f192" y="f250"/>
                  <a:pt x="f251" y="f252"/>
                  <a:pt x="f253" y="f254"/>
                </a:cubicBezTo>
                <a:cubicBezTo>
                  <a:pt x="f195" y="f255"/>
                  <a:pt x="f256" y="f257"/>
                  <a:pt x="f198" y="f258"/>
                </a:cubicBezTo>
                <a:cubicBezTo>
                  <a:pt x="f196" y="f259"/>
                  <a:pt x="f260" y="f261"/>
                  <a:pt x="f262" y="f263"/>
                </a:cubicBezTo>
                <a:cubicBezTo>
                  <a:pt x="f264" y="f265"/>
                  <a:pt x="f266" y="f267"/>
                  <a:pt x="f268" y="f269"/>
                </a:cubicBezTo>
                <a:cubicBezTo>
                  <a:pt x="f270" y="f271"/>
                  <a:pt x="f264" y="f272"/>
                  <a:pt x="f192" y="f273"/>
                </a:cubicBezTo>
                <a:cubicBezTo>
                  <a:pt x="f274" y="f275"/>
                  <a:pt x="f190" y="f276"/>
                  <a:pt x="f274" y="f277"/>
                </a:cubicBezTo>
                <a:cubicBezTo>
                  <a:pt x="f248" y="f278"/>
                  <a:pt x="f279" y="f252"/>
                  <a:pt x="f280" y="f281"/>
                </a:cubicBezTo>
                <a:cubicBezTo>
                  <a:pt x="f282" y="f283"/>
                  <a:pt x="f186" y="f284"/>
                  <a:pt x="f186" y="f285"/>
                </a:cubicBezTo>
                <a:cubicBezTo>
                  <a:pt x="f186" y="f286"/>
                  <a:pt x="f186" y="f287"/>
                  <a:pt x="f186" y="f288"/>
                </a:cubicBezTo>
                <a:cubicBezTo>
                  <a:pt x="f289" y="f290"/>
                  <a:pt x="f291" y="f292"/>
                  <a:pt x="f293" y="f294"/>
                </a:cubicBezTo>
                <a:cubicBezTo>
                  <a:pt x="f180" y="f295"/>
                  <a:pt x="f296" y="f11"/>
                  <a:pt x="f297" y="f298"/>
                </a:cubicBezTo>
                <a:cubicBezTo>
                  <a:pt x="f299" y="f300"/>
                  <a:pt x="f89" y="f75"/>
                  <a:pt x="f301" y="f302"/>
                </a:cubicBezTo>
                <a:cubicBezTo>
                  <a:pt x="f95" y="f153"/>
                  <a:pt x="f303" y="f112"/>
                  <a:pt x="f304" y="f170"/>
                </a:cubicBezTo>
                <a:cubicBezTo>
                  <a:pt x="f79" y="f136"/>
                  <a:pt x="f305" y="f306"/>
                  <a:pt x="f307" y="f124"/>
                </a:cubicBezTo>
                <a:cubicBezTo>
                  <a:pt x="f308" y="f124"/>
                  <a:pt x="f309" y="f310"/>
                  <a:pt x="f311" y="f312"/>
                </a:cubicBezTo>
                <a:cubicBezTo>
                  <a:pt x="f19" y="f313"/>
                  <a:pt x="f13" y="f314"/>
                  <a:pt x="f315" y="f316"/>
                </a:cubicBezTo>
                <a:cubicBezTo>
                  <a:pt x="f317" y="f318"/>
                  <a:pt x="f11" y="f268"/>
                  <a:pt x="f319" y="f200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23" y="f200"/>
                  <a:pt x="f326" y="f202"/>
                  <a:pt x="f327" y="f328"/>
                </a:cubicBezTo>
                <a:cubicBezTo>
                  <a:pt x="f324" y="f329"/>
                  <a:pt x="f319" y="f330"/>
                  <a:pt x="f331" y="f332"/>
                </a:cubicBezTo>
                <a:cubicBezTo>
                  <a:pt x="f333" y="f334"/>
                  <a:pt x="f315" y="f335"/>
                  <a:pt x="f336" y="f337"/>
                </a:cubicBezTo>
                <a:cubicBezTo>
                  <a:pt x="f295" y="f338"/>
                  <a:pt x="f339" y="f6"/>
                  <a:pt x="f340" y="f341"/>
                </a:cubicBezTo>
                <a:cubicBezTo>
                  <a:pt x="f292" y="f342"/>
                  <a:pt x="f343" y="f344"/>
                  <a:pt x="f345" y="f346"/>
                </a:cubicBezTo>
                <a:cubicBezTo>
                  <a:pt x="f347" y="f348"/>
                  <a:pt x="f349" y="f350"/>
                  <a:pt x="f351" y="f352"/>
                </a:cubicBezTo>
                <a:cubicBezTo>
                  <a:pt x="f351" y="f353"/>
                  <a:pt x="f354" y="f355"/>
                  <a:pt x="f223" y="f356"/>
                </a:cubicBezTo>
                <a:cubicBezTo>
                  <a:pt x="f357" y="f260"/>
                  <a:pt x="f358" y="f192"/>
                  <a:pt x="f225" y="f359"/>
                </a:cubicBezTo>
                <a:cubicBezTo>
                  <a:pt x="f360" y="f361"/>
                  <a:pt x="f362" y="f363"/>
                  <a:pt x="f364" y="f318"/>
                </a:cubicBezTo>
                <a:cubicBezTo>
                  <a:pt x="f365" y="f366"/>
                  <a:pt x="f343" y="f367"/>
                  <a:pt x="f368" y="f369"/>
                </a:cubicBezTo>
                <a:cubicBezTo>
                  <a:pt x="f370" y="f316"/>
                  <a:pt x="f371" y="f372"/>
                  <a:pt x="f373" y="f180"/>
                </a:cubicBezTo>
                <a:cubicBezTo>
                  <a:pt x="f374" y="f375"/>
                  <a:pt x="f225" y="f170"/>
                  <a:pt x="f349" y="f10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237" y="f381"/>
                  <a:pt x="f382" y="f383"/>
                  <a:pt x="f242" y="f384"/>
                </a:cubicBezTo>
                <a:cubicBezTo>
                  <a:pt x="f385" y="f386"/>
                  <a:pt x="f219" y="f387"/>
                  <a:pt x="f237" y="f388"/>
                </a:cubicBezTo>
                <a:cubicBezTo>
                  <a:pt x="f241" y="f389"/>
                  <a:pt x="f385" y="f390"/>
                  <a:pt x="f391" y="f52"/>
                </a:cubicBezTo>
                <a:cubicBezTo>
                  <a:pt x="f392" y="f30"/>
                  <a:pt x="f393" y="f394"/>
                  <a:pt x="f395" y="f396"/>
                </a:cubicBezTo>
                <a:cubicBezTo>
                  <a:pt x="f397" y="f11"/>
                  <a:pt x="f395" y="f315"/>
                  <a:pt x="f398" y="f399"/>
                </a:cubicBezTo>
                <a:cubicBezTo>
                  <a:pt x="f400" y="f401"/>
                  <a:pt x="f402" y="f403"/>
                  <a:pt x="f392" y="f404"/>
                </a:cubicBezTo>
                <a:cubicBezTo>
                  <a:pt x="f286" y="f405"/>
                  <a:pt x="f406" y="f407"/>
                  <a:pt x="f408" y="f345"/>
                </a:cubicBezTo>
                <a:cubicBezTo>
                  <a:pt x="f409" y="f410"/>
                  <a:pt x="f411" y="f385"/>
                  <a:pt x="f412" y="f247"/>
                </a:cubicBezTo>
                <a:cubicBezTo>
                  <a:pt x="f252" y="f413"/>
                  <a:pt x="f414" y="f415"/>
                  <a:pt x="f416" y="f417"/>
                </a:cubicBezTo>
                <a:cubicBezTo>
                  <a:pt x="f418" y="f419"/>
                  <a:pt x="f259" y="f420"/>
                  <a:pt x="f259" y="f421"/>
                </a:cubicBezTo>
                <a:cubicBezTo>
                  <a:pt x="f7" y="f422"/>
                  <a:pt x="f254" y="f423"/>
                  <a:pt x="f284" y="f424"/>
                </a:cubicBezTo>
                <a:cubicBezTo>
                  <a:pt x="f425" y="f426"/>
                  <a:pt x="f427" y="f428"/>
                  <a:pt x="f429" y="f430"/>
                </a:cubicBezTo>
                <a:cubicBezTo>
                  <a:pt x="f431" y="f432"/>
                  <a:pt x="f433" y="f434"/>
                  <a:pt x="f392" y="f435"/>
                </a:cubicBezTo>
                <a:cubicBezTo>
                  <a:pt x="f436" y="f437"/>
                  <a:pt x="f243" y="f438"/>
                  <a:pt x="f391" y="f422"/>
                </a:cubicBezTo>
                <a:cubicBezTo>
                  <a:pt x="f391" y="f439"/>
                  <a:pt x="f440" y="f432"/>
                  <a:pt x="f243" y="f441"/>
                </a:cubicBezTo>
                <a:cubicBezTo>
                  <a:pt x="f392" y="f442"/>
                  <a:pt x="f393" y="f191"/>
                  <a:pt x="f443" y="f444"/>
                </a:cubicBezTo>
                <a:cubicBezTo>
                  <a:pt x="f445" y="f446"/>
                  <a:pt x="f447" y="f448"/>
                  <a:pt x="f447" y="f449"/>
                </a:cubicBezTo>
                <a:cubicBezTo>
                  <a:pt x="f447" y="f450"/>
                  <a:pt x="f400" y="f451"/>
                  <a:pt x="f382" y="f452"/>
                </a:cubicBezTo>
                <a:cubicBezTo>
                  <a:pt x="f242" y="f453"/>
                  <a:pt x="f454" y="f455"/>
                  <a:pt x="f219" y="f456"/>
                </a:cubicBezTo>
                <a:cubicBezTo>
                  <a:pt x="f236" y="f457"/>
                  <a:pt x="f458" y="f459"/>
                  <a:pt x="f458" y="f147"/>
                </a:cubicBezTo>
                <a:cubicBezTo>
                  <a:pt x="f219" y="f460"/>
                  <a:pt x="f461" y="f132"/>
                  <a:pt x="f462" y="f463"/>
                </a:cubicBezTo>
                <a:cubicBezTo>
                  <a:pt x="f462" y="f464"/>
                  <a:pt x="f465" y="f466"/>
                  <a:pt x="f467" y="f63"/>
                </a:cubicBezTo>
                <a:cubicBezTo>
                  <a:pt x="f467" y="f468"/>
                  <a:pt x="f380" y="f64"/>
                  <a:pt x="f469" y="f470"/>
                </a:cubicBezTo>
                <a:cubicBezTo>
                  <a:pt x="f471" y="f468"/>
                  <a:pt x="f472" y="f473"/>
                  <a:pt x="f474" y="f60"/>
                </a:cubicBezTo>
                <a:cubicBezTo>
                  <a:pt x="f475" y="f61"/>
                  <a:pt x="f475" y="f476"/>
                  <a:pt x="f477" y="f478"/>
                </a:cubicBezTo>
                <a:cubicBezTo>
                  <a:pt x="f479" y="f480"/>
                  <a:pt x="f481" y="f482"/>
                  <a:pt x="f483" y="f484"/>
                </a:cubicBezTo>
                <a:cubicBezTo>
                  <a:pt x="f485" y="f486"/>
                  <a:pt x="f351" y="f487"/>
                  <a:pt x="f354" y="f488"/>
                </a:cubicBezTo>
                <a:cubicBezTo>
                  <a:pt x="f475" y="f489"/>
                  <a:pt x="f490" y="f491"/>
                  <a:pt x="f241" y="f492"/>
                </a:cubicBezTo>
                <a:cubicBezTo>
                  <a:pt x="f393" y="f493"/>
                  <a:pt x="f494" y="f495"/>
                  <a:pt x="f494" y="f496"/>
                </a:cubicBezTo>
                <a:cubicBezTo>
                  <a:pt x="f494" y="f497"/>
                  <a:pt x="f406" y="f498"/>
                  <a:pt x="f385" y="f499"/>
                </a:cubicBezTo>
                <a:cubicBezTo>
                  <a:pt x="f500" y="f501"/>
                  <a:pt x="f502" y="f501"/>
                  <a:pt x="f503" y="f504"/>
                </a:cubicBezTo>
                <a:cubicBezTo>
                  <a:pt x="f505" y="f506"/>
                  <a:pt x="f507" y="f506"/>
                  <a:pt x="f508" y="f509"/>
                </a:cubicBezTo>
                <a:cubicBezTo>
                  <a:pt x="f510" y="f511"/>
                  <a:pt x="f339" y="f512"/>
                  <a:pt x="f513" y="f514"/>
                </a:cubicBezTo>
                <a:cubicBezTo>
                  <a:pt x="f515" y="f516"/>
                  <a:pt x="f517" y="f518"/>
                  <a:pt x="f519" y="f520"/>
                </a:cubicBezTo>
                <a:cubicBezTo>
                  <a:pt x="f521" y="f522"/>
                  <a:pt x="f523" y="f524"/>
                  <a:pt x="f525" y="f486"/>
                </a:cubicBezTo>
                <a:cubicBezTo>
                  <a:pt x="f526" y="f65"/>
                  <a:pt x="f508" y="f480"/>
                  <a:pt x="f517" y="f527"/>
                </a:cubicBezTo>
                <a:cubicBezTo>
                  <a:pt x="f339" y="f478"/>
                  <a:pt x="f528" y="f529"/>
                  <a:pt x="f530" y="f531"/>
                </a:cubicBezTo>
                <a:cubicBezTo>
                  <a:pt x="f339" y="f114"/>
                  <a:pt x="f510" y="f532"/>
                  <a:pt x="f533" y="f534"/>
                </a:cubicBezTo>
                <a:cubicBezTo>
                  <a:pt x="f508" y="f535"/>
                  <a:pt x="f533" y="f536"/>
                  <a:pt x="f519" y="f537"/>
                </a:cubicBezTo>
                <a:cubicBezTo>
                  <a:pt x="f538" y="f539"/>
                  <a:pt x="f517" y="f130"/>
                  <a:pt x="f540" y="f541"/>
                </a:cubicBezTo>
                <a:cubicBezTo>
                  <a:pt x="f542" y="f543"/>
                  <a:pt x="f515" y="f544"/>
                  <a:pt x="f510" y="f545"/>
                </a:cubicBezTo>
                <a:cubicBezTo>
                  <a:pt x="f546" y="f547"/>
                  <a:pt x="f548" y="f549"/>
                  <a:pt x="f550" y="f551"/>
                </a:cubicBezTo>
                <a:cubicBezTo>
                  <a:pt x="f552" y="f553"/>
                  <a:pt x="f554" y="f553"/>
                  <a:pt x="f9" y="f10"/>
                </a:cubicBezTo>
                <a:close/>
                <a:moveTo>
                  <a:pt x="f555" y="f556"/>
                </a:moveTo>
                <a:cubicBezTo>
                  <a:pt x="f557" y="f556"/>
                  <a:pt x="f80" y="f556"/>
                  <a:pt x="f80" y="f403"/>
                </a:cubicBezTo>
                <a:cubicBezTo>
                  <a:pt x="f558" y="f559"/>
                  <a:pt x="f560" y="f561"/>
                  <a:pt x="f562" y="f563"/>
                </a:cubicBezTo>
                <a:cubicBezTo>
                  <a:pt x="f377" y="f546"/>
                  <a:pt x="f103" y="f564"/>
                  <a:pt x="f162" y="f565"/>
                </a:cubicBezTo>
                <a:cubicBezTo>
                  <a:pt x="f566" y="f567"/>
                  <a:pt x="f301" y="f568"/>
                  <a:pt x="f145" y="f569"/>
                </a:cubicBezTo>
                <a:cubicBezTo>
                  <a:pt x="f139" y="f364"/>
                  <a:pt x="f173" y="f347"/>
                  <a:pt x="f136" y="f570"/>
                </a:cubicBezTo>
                <a:cubicBezTo>
                  <a:pt x="f571" y="f462"/>
                  <a:pt x="f312" y="f445"/>
                  <a:pt x="f572" y="f285"/>
                </a:cubicBezTo>
                <a:cubicBezTo>
                  <a:pt x="f573" y="f574"/>
                  <a:pt x="f575" y="f576"/>
                  <a:pt x="f124" y="f577"/>
                </a:cubicBezTo>
                <a:cubicBezTo>
                  <a:pt x="f125" y="f574"/>
                  <a:pt x="f571" y="f578"/>
                  <a:pt x="f120" y="f579"/>
                </a:cubicBezTo>
                <a:cubicBezTo>
                  <a:pt x="f580" y="f581"/>
                  <a:pt x="f99" y="f582"/>
                  <a:pt x="f379" y="f583"/>
                </a:cubicBezTo>
                <a:cubicBezTo>
                  <a:pt x="f584" y="f585"/>
                  <a:pt x="f586" y="f587"/>
                  <a:pt x="f588" y="f589"/>
                </a:cubicBezTo>
                <a:cubicBezTo>
                  <a:pt x="f158" y="f590"/>
                  <a:pt x="f168" y="f591"/>
                  <a:pt x="f592" y="f593"/>
                </a:cubicBezTo>
                <a:cubicBezTo>
                  <a:pt x="f592" y="f415"/>
                  <a:pt x="f165" y="f276"/>
                  <a:pt x="f594" y="f595"/>
                </a:cubicBezTo>
                <a:cubicBezTo>
                  <a:pt x="f596" y="f597"/>
                  <a:pt x="f596" y="f269"/>
                  <a:pt x="f168" y="f273"/>
                </a:cubicBezTo>
                <a:cubicBezTo>
                  <a:pt x="f162" y="f598"/>
                  <a:pt x="f580" y="f599"/>
                  <a:pt x="f145" y="f600"/>
                </a:cubicBezTo>
                <a:cubicBezTo>
                  <a:pt x="f133" y="f601"/>
                  <a:pt x="f139" y="f602"/>
                  <a:pt x="f133" y="f417"/>
                </a:cubicBezTo>
                <a:cubicBezTo>
                  <a:pt x="f165" y="f603"/>
                  <a:pt x="f149" y="f604"/>
                  <a:pt x="f605" y="f434"/>
                </a:cubicBezTo>
                <a:cubicBezTo>
                  <a:pt x="f584" y="f606"/>
                  <a:pt x="f607" y="f606"/>
                  <a:pt x="f304" y="f606"/>
                </a:cubicBezTo>
                <a:cubicBezTo>
                  <a:pt x="f607" y="f608"/>
                  <a:pt x="f605" y="f214"/>
                  <a:pt x="f586" y="f609"/>
                </a:cubicBezTo>
                <a:cubicBezTo>
                  <a:pt x="f586" y="f610"/>
                  <a:pt x="f611" y="f612"/>
                  <a:pt x="f611" y="f613"/>
                </a:cubicBezTo>
                <a:cubicBezTo>
                  <a:pt x="f586" y="f614"/>
                  <a:pt x="f304" y="f7"/>
                  <a:pt x="f557" y="f418"/>
                </a:cubicBezTo>
                <a:cubicBezTo>
                  <a:pt x="f615" y="f616"/>
                  <a:pt x="f302" y="f617"/>
                  <a:pt x="f384" y="f618"/>
                </a:cubicBezTo>
                <a:cubicBezTo>
                  <a:pt x="f619" y="f620"/>
                  <a:pt x="f621" y="f583"/>
                  <a:pt x="f622" y="f623"/>
                </a:cubicBezTo>
                <a:cubicBezTo>
                  <a:pt x="f68" y="f581"/>
                  <a:pt x="f305" y="f624"/>
                  <a:pt x="f305" y="f625"/>
                </a:cubicBezTo>
                <a:cubicBezTo>
                  <a:pt x="f626" y="f234"/>
                  <a:pt x="f305" y="f234"/>
                  <a:pt x="f2" y="f627"/>
                </a:cubicBezTo>
                <a:cubicBezTo>
                  <a:pt x="f628" y="f629"/>
                  <a:pt x="f630" y="f631"/>
                  <a:pt x="f632" y="f633"/>
                </a:cubicBezTo>
                <a:cubicBezTo>
                  <a:pt x="f562" y="f485"/>
                  <a:pt x="f607" y="f368"/>
                  <a:pt x="f560" y="f634"/>
                </a:cubicBezTo>
                <a:cubicBezTo>
                  <a:pt x="f635" y="f636"/>
                  <a:pt x="f80" y="f637"/>
                  <a:pt x="f555" y="f556"/>
                </a:cubicBezTo>
                <a:close/>
                <a:moveTo>
                  <a:pt x="f638" y="f639"/>
                </a:moveTo>
                <a:cubicBezTo>
                  <a:pt x="f640" y="f641"/>
                  <a:pt x="f519" y="f642"/>
                  <a:pt x="f519" y="f643"/>
                </a:cubicBezTo>
                <a:cubicBezTo>
                  <a:pt x="f521" y="f644"/>
                  <a:pt x="f526" y="f143"/>
                  <a:pt x="f523" y="f645"/>
                </a:cubicBezTo>
                <a:cubicBezTo>
                  <a:pt x="f538" y="f646"/>
                  <a:pt x="f634" y="f647"/>
                  <a:pt x="f510" y="f453"/>
                </a:cubicBezTo>
                <a:cubicBezTo>
                  <a:pt x="f510" y="f648"/>
                  <a:pt x="f513" y="f649"/>
                  <a:pt x="f564" y="f650"/>
                </a:cubicBezTo>
                <a:cubicBezTo>
                  <a:pt x="f651" y="f652"/>
                  <a:pt x="f653" y="f654"/>
                  <a:pt x="f315" y="f655"/>
                </a:cubicBezTo>
                <a:cubicBezTo>
                  <a:pt x="f656" y="f657"/>
                  <a:pt x="f658" y="f659"/>
                  <a:pt x="f317" y="f660"/>
                </a:cubicBezTo>
                <a:cubicBezTo>
                  <a:pt x="f661" y="f662"/>
                  <a:pt x="f663" y="f664"/>
                  <a:pt x="f665" y="f666"/>
                </a:cubicBezTo>
                <a:cubicBezTo>
                  <a:pt x="f663" y="f667"/>
                  <a:pt x="f317" y="f668"/>
                  <a:pt x="f669" y="f670"/>
                </a:cubicBezTo>
                <a:cubicBezTo>
                  <a:pt x="f658" y="f671"/>
                  <a:pt x="f672" y="f673"/>
                  <a:pt x="f674" y="f675"/>
                </a:cubicBezTo>
                <a:cubicBezTo>
                  <a:pt x="f676" y="f677"/>
                  <a:pt x="f546" y="f678"/>
                  <a:pt x="f638" y="f639"/>
                </a:cubicBezTo>
                <a:close/>
                <a:moveTo>
                  <a:pt x="f454" y="f679"/>
                </a:moveTo>
                <a:cubicBezTo>
                  <a:pt x="f680" y="f679"/>
                  <a:pt x="f681" y="f679"/>
                  <a:pt x="f242" y="f679"/>
                </a:cubicBezTo>
                <a:cubicBezTo>
                  <a:pt x="f681" y="f682"/>
                  <a:pt x="f440" y="f683"/>
                  <a:pt x="f433" y="f601"/>
                </a:cubicBezTo>
                <a:cubicBezTo>
                  <a:pt x="f397" y="f684"/>
                  <a:pt x="f685" y="f272"/>
                  <a:pt x="f685" y="f686"/>
                </a:cubicBezTo>
                <a:cubicBezTo>
                  <a:pt x="f625" y="f687"/>
                  <a:pt x="f494" y="f278"/>
                  <a:pt x="f447" y="f250"/>
                </a:cubicBezTo>
                <a:cubicBezTo>
                  <a:pt x="f436" y="f283"/>
                  <a:pt x="f688" y="f247"/>
                  <a:pt x="f681" y="f689"/>
                </a:cubicBezTo>
                <a:cubicBezTo>
                  <a:pt x="f690" y="f395"/>
                  <a:pt x="f691" y="f385"/>
                  <a:pt x="f465" y="f692"/>
                </a:cubicBezTo>
                <a:cubicBezTo>
                  <a:pt x="f693" y="f461"/>
                  <a:pt x="f694" y="f461"/>
                  <a:pt x="f479" y="f631"/>
                </a:cubicBezTo>
                <a:cubicBezTo>
                  <a:pt x="f410" y="f239"/>
                  <a:pt x="f410" y="f627"/>
                  <a:pt x="f477" y="f237"/>
                </a:cubicBezTo>
                <a:cubicBezTo>
                  <a:pt x="f694" y="f385"/>
                  <a:pt x="f693" y="f402"/>
                  <a:pt x="f695" y="f395"/>
                </a:cubicBezTo>
                <a:cubicBezTo>
                  <a:pt x="f465" y="f431"/>
                  <a:pt x="f692" y="f624"/>
                  <a:pt x="f462" y="f696"/>
                </a:cubicBezTo>
                <a:cubicBezTo>
                  <a:pt x="f697" y="f582"/>
                  <a:pt x="f462" y="f574"/>
                  <a:pt x="f461" y="f698"/>
                </a:cubicBezTo>
                <a:cubicBezTo>
                  <a:pt x="f627" y="f587"/>
                  <a:pt x="f219" y="f618"/>
                  <a:pt x="f699" y="f261"/>
                </a:cubicBezTo>
                <a:cubicBezTo>
                  <a:pt x="f692" y="f700"/>
                  <a:pt x="f462" y="f591"/>
                  <a:pt x="f692" y="f263"/>
                </a:cubicBezTo>
                <a:cubicBezTo>
                  <a:pt x="f701" y="f702"/>
                  <a:pt x="f690" y="f703"/>
                  <a:pt x="f454" y="f679"/>
                </a:cubicBezTo>
                <a:close/>
                <a:moveTo>
                  <a:pt x="f672" y="f704"/>
                </a:moveTo>
                <a:cubicBezTo>
                  <a:pt x="f336" y="f705"/>
                  <a:pt x="f706" y="f707"/>
                  <a:pt x="f708" y="f709"/>
                </a:cubicBezTo>
                <a:cubicBezTo>
                  <a:pt x="f405" y="f163"/>
                  <a:pt x="f528" y="f710"/>
                  <a:pt x="f711" y="f712"/>
                </a:cubicBezTo>
                <a:cubicBezTo>
                  <a:pt x="f713" y="f714"/>
                  <a:pt x="f715" y="f716"/>
                  <a:pt x="f636" y="f717"/>
                </a:cubicBezTo>
                <a:cubicBezTo>
                  <a:pt x="f718" y="f719"/>
                  <a:pt x="f548" y="f174"/>
                  <a:pt x="f720" y="f167"/>
                </a:cubicBezTo>
                <a:cubicBezTo>
                  <a:pt x="f315" y="f721"/>
                  <a:pt x="f656" y="f722"/>
                  <a:pt x="f672" y="f704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9" name="Freeform 5">
            <a:extLst>
              <a:ext uri="{FF2B5EF4-FFF2-40B4-BE49-F238E27FC236}">
                <a16:creationId xmlns:a16="http://schemas.microsoft.com/office/drawing/2014/main" id="{34773EE3-EF8C-497B-9E42-1AC5704D9873}"/>
              </a:ext>
            </a:extLst>
          </p:cNvPr>
          <p:cNvSpPr/>
          <p:nvPr/>
        </p:nvSpPr>
        <p:spPr>
          <a:xfrm>
            <a:off x="6981142" y="2198738"/>
            <a:ext cx="630241" cy="132397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814"/>
              <a:gd name="f8" fmla="val 1716"/>
              <a:gd name="f9" fmla="val 474"/>
              <a:gd name="f10" fmla="val 1308"/>
              <a:gd name="f11" fmla="val 463"/>
              <a:gd name="f12" fmla="val 1316"/>
              <a:gd name="f13" fmla="val 451"/>
              <a:gd name="f14" fmla="val 1324"/>
              <a:gd name="f15" fmla="val 440"/>
              <a:gd name="f16" fmla="val 1333"/>
              <a:gd name="f17" fmla="val 439"/>
              <a:gd name="f18" fmla="val 1334"/>
              <a:gd name="f19" fmla="val 438"/>
              <a:gd name="f20" fmla="val 1337"/>
              <a:gd name="f21" fmla="val 437"/>
              <a:gd name="f22" fmla="val 1339"/>
              <a:gd name="f23" fmla="val 434"/>
              <a:gd name="f24" fmla="val 1350"/>
              <a:gd name="f25" fmla="val 1362"/>
              <a:gd name="f26" fmla="val 429"/>
              <a:gd name="f27" fmla="val 1371"/>
              <a:gd name="f28" fmla="val 420"/>
              <a:gd name="f29" fmla="val 1388"/>
              <a:gd name="f30" fmla="val 419"/>
              <a:gd name="f31" fmla="val 1405"/>
              <a:gd name="f32" fmla="val 422"/>
              <a:gd name="f33" fmla="val 1423"/>
              <a:gd name="f34" fmla="val 423"/>
              <a:gd name="f35" fmla="val 1431"/>
              <a:gd name="f36" fmla="val 1439"/>
              <a:gd name="f37" fmla="val 1447"/>
              <a:gd name="f38" fmla="val 1457"/>
              <a:gd name="f39" fmla="val 1466"/>
              <a:gd name="f40" fmla="val 411"/>
              <a:gd name="f41" fmla="val 1469"/>
              <a:gd name="f42" fmla="val 409"/>
              <a:gd name="f43" fmla="val 1470"/>
              <a:gd name="f44" fmla="val 407"/>
              <a:gd name="f45" fmla="val 1474"/>
              <a:gd name="f46" fmla="val 1477"/>
              <a:gd name="f47" fmla="val 405"/>
              <a:gd name="f48" fmla="val 1488"/>
              <a:gd name="f49" fmla="val 403"/>
              <a:gd name="f50" fmla="val 1499"/>
              <a:gd name="f51" fmla="val 1511"/>
              <a:gd name="f52" fmla="val 402"/>
              <a:gd name="f53" fmla="val 1518"/>
              <a:gd name="f54" fmla="val 399"/>
              <a:gd name="f55" fmla="val 1522"/>
              <a:gd name="f56" fmla="val 392"/>
              <a:gd name="f57" fmla="val 384"/>
              <a:gd name="f58" fmla="val 1521"/>
              <a:gd name="f59" fmla="val 382"/>
              <a:gd name="f60" fmla="val 1526"/>
              <a:gd name="f61" fmla="val 1533"/>
              <a:gd name="f62" fmla="val 383"/>
              <a:gd name="f63" fmla="val 1539"/>
              <a:gd name="f64" fmla="val 1544"/>
              <a:gd name="f65" fmla="val 1550"/>
              <a:gd name="f66" fmla="val 390"/>
              <a:gd name="f67" fmla="val 1587"/>
              <a:gd name="f68" fmla="val 387"/>
              <a:gd name="f69" fmla="val 1624"/>
              <a:gd name="f70" fmla="val 385"/>
              <a:gd name="f71" fmla="val 1662"/>
              <a:gd name="f72" fmla="val 1679"/>
              <a:gd name="f73" fmla="val 373"/>
              <a:gd name="f74" fmla="val 1695"/>
              <a:gd name="f75" fmla="val 366"/>
              <a:gd name="f76" fmla="val 1712"/>
              <a:gd name="f77" fmla="val 365"/>
              <a:gd name="f78" fmla="val 1714"/>
              <a:gd name="f79" fmla="val 357"/>
              <a:gd name="f80" fmla="val 335"/>
              <a:gd name="f81" fmla="val 312"/>
              <a:gd name="f82" fmla="val 290"/>
              <a:gd name="f83" fmla="val 1715"/>
              <a:gd name="f84" fmla="val 277"/>
              <a:gd name="f85" fmla="val 269"/>
              <a:gd name="f86" fmla="val 1698"/>
              <a:gd name="f87" fmla="val 272"/>
              <a:gd name="f88" fmla="val 1682"/>
              <a:gd name="f89" fmla="val 276"/>
              <a:gd name="f90" fmla="val 1659"/>
              <a:gd name="f91" fmla="val 282"/>
              <a:gd name="f92" fmla="val 1637"/>
              <a:gd name="f93" fmla="val 288"/>
              <a:gd name="f94" fmla="val 1615"/>
              <a:gd name="f95" fmla="val 291"/>
              <a:gd name="f96" fmla="val 1600"/>
              <a:gd name="f97" fmla="val 296"/>
              <a:gd name="f98" fmla="val 1586"/>
              <a:gd name="f99" fmla="val 300"/>
              <a:gd name="f100" fmla="val 1572"/>
              <a:gd name="f101" fmla="val 1570"/>
              <a:gd name="f102" fmla="val 1567"/>
              <a:gd name="f103" fmla="val 302"/>
              <a:gd name="f104" fmla="val 1565"/>
              <a:gd name="f105" fmla="val 317"/>
              <a:gd name="f106" fmla="val 1546"/>
              <a:gd name="f107" fmla="val 306"/>
              <a:gd name="f108" fmla="val 1527"/>
              <a:gd name="f109" fmla="val 303"/>
              <a:gd name="f110" fmla="val 1508"/>
              <a:gd name="f111" fmla="val 1506"/>
              <a:gd name="f112" fmla="val 298"/>
              <a:gd name="f113" fmla="val 1503"/>
              <a:gd name="f114" fmla="val 1502"/>
              <a:gd name="f115" fmla="val 280"/>
              <a:gd name="f116" fmla="val 1496"/>
              <a:gd name="f117" fmla="val 270"/>
              <a:gd name="f118" fmla="val 1487"/>
              <a:gd name="f119" fmla="val 1462"/>
              <a:gd name="f120" fmla="val 268"/>
              <a:gd name="f121" fmla="val 1455"/>
              <a:gd name="f122" fmla="val 265"/>
              <a:gd name="f123" fmla="val 1449"/>
              <a:gd name="f124" fmla="val 258"/>
              <a:gd name="f125" fmla="val 261"/>
              <a:gd name="f126" fmla="val 1430"/>
              <a:gd name="f127" fmla="val 267"/>
              <a:gd name="f128" fmla="val 1422"/>
              <a:gd name="f129" fmla="val 274"/>
              <a:gd name="f130" fmla="val 1413"/>
              <a:gd name="f131" fmla="val 1403"/>
              <a:gd name="f132" fmla="val 1391"/>
              <a:gd name="f133" fmla="val 281"/>
              <a:gd name="f134" fmla="val 1385"/>
              <a:gd name="f135" fmla="val 1382"/>
              <a:gd name="f136" fmla="val 273"/>
              <a:gd name="f137" fmla="val 1359"/>
              <a:gd name="f138" fmla="val 1336"/>
              <a:gd name="f139" fmla="val 279"/>
              <a:gd name="f140" fmla="val 1312"/>
              <a:gd name="f141" fmla="val 1306"/>
              <a:gd name="f142" fmla="val 1300"/>
              <a:gd name="f143" fmla="val 1294"/>
              <a:gd name="f144" fmla="val 1257"/>
              <a:gd name="f145" fmla="val 283"/>
              <a:gd name="f146" fmla="val 1222"/>
              <a:gd name="f147" fmla="val 1191"/>
              <a:gd name="f148" fmla="val 1187"/>
              <a:gd name="f149" fmla="val 308"/>
              <a:gd name="f150" fmla="val 1182"/>
              <a:gd name="f151" fmla="val 311"/>
              <a:gd name="f152" fmla="val 1178"/>
              <a:gd name="f153" fmla="val 318"/>
              <a:gd name="f154" fmla="val 1167"/>
              <a:gd name="f155" fmla="val 319"/>
              <a:gd name="f156" fmla="val 1157"/>
              <a:gd name="f157" fmla="val 1146"/>
              <a:gd name="f158" fmla="val 304"/>
              <a:gd name="f159" fmla="val 1134"/>
              <a:gd name="f160" fmla="val 297"/>
              <a:gd name="f161" fmla="val 1122"/>
              <a:gd name="f162" fmla="val 289"/>
              <a:gd name="f163" fmla="val 1109"/>
              <a:gd name="f164" fmla="val 1107"/>
              <a:gd name="f165" fmla="val 294"/>
              <a:gd name="f166" fmla="val 1105"/>
              <a:gd name="f167" fmla="val 1103"/>
              <a:gd name="f168" fmla="val 292"/>
              <a:gd name="f169" fmla="val 1095"/>
              <a:gd name="f170" fmla="val 287"/>
              <a:gd name="f171" fmla="val 1088"/>
              <a:gd name="f172" fmla="val 1081"/>
              <a:gd name="f173" fmla="val 278"/>
              <a:gd name="f174" fmla="val 1083"/>
              <a:gd name="f175" fmla="val 1086"/>
              <a:gd name="f176" fmla="val 256"/>
              <a:gd name="f177" fmla="val 1069"/>
              <a:gd name="f178" fmla="val 241"/>
              <a:gd name="f179" fmla="val 1050"/>
              <a:gd name="f180" fmla="val 226"/>
              <a:gd name="f181" fmla="val 1031"/>
              <a:gd name="f182" fmla="val 214"/>
              <a:gd name="f183" fmla="val 1014"/>
              <a:gd name="f184" fmla="val 201"/>
              <a:gd name="f185" fmla="val 998"/>
              <a:gd name="f186" fmla="val 188"/>
              <a:gd name="f187" fmla="val 981"/>
              <a:gd name="f188" fmla="val 184"/>
              <a:gd name="f189" fmla="val 974"/>
              <a:gd name="f190" fmla="val 178"/>
              <a:gd name="f191" fmla="val 972"/>
              <a:gd name="f192" fmla="val 171"/>
              <a:gd name="f193" fmla="val 164"/>
              <a:gd name="f194" fmla="val 977"/>
              <a:gd name="f195" fmla="val 159"/>
              <a:gd name="f196" fmla="val 155"/>
              <a:gd name="f197" fmla="val 968"/>
              <a:gd name="f198" fmla="val 149"/>
              <a:gd name="f199" fmla="val 959"/>
              <a:gd name="f200" fmla="val 142"/>
              <a:gd name="f201" fmla="val 951"/>
              <a:gd name="f202" fmla="val 136"/>
              <a:gd name="f203" fmla="val 942"/>
              <a:gd name="f204" fmla="val 130"/>
              <a:gd name="f205" fmla="val 933"/>
              <a:gd name="f206" fmla="val 126"/>
              <a:gd name="f207" fmla="val 923"/>
              <a:gd name="f208" fmla="val 122"/>
              <a:gd name="f209" fmla="val 914"/>
              <a:gd name="f210" fmla="val 128"/>
              <a:gd name="f211" fmla="val 905"/>
              <a:gd name="f212" fmla="val 135"/>
              <a:gd name="f213" fmla="val 896"/>
              <a:gd name="f214" fmla="val 887"/>
              <a:gd name="f215" fmla="val 94"/>
              <a:gd name="f216" fmla="val 826"/>
              <a:gd name="f217" fmla="val 48"/>
              <a:gd name="f218" fmla="val 766"/>
              <a:gd name="f219" fmla="val 705"/>
              <a:gd name="f220" fmla="val 42"/>
              <a:gd name="f221" fmla="val 674"/>
              <a:gd name="f222" fmla="val 88"/>
              <a:gd name="f223" fmla="val 650"/>
              <a:gd name="f224" fmla="val 134"/>
              <a:gd name="f225" fmla="val 624"/>
              <a:gd name="f226" fmla="val 625"/>
              <a:gd name="f227" fmla="val 626"/>
              <a:gd name="f228" fmla="val 137"/>
              <a:gd name="f229" fmla="val 627"/>
              <a:gd name="f230" fmla="val 652"/>
              <a:gd name="f231" fmla="val 123"/>
              <a:gd name="f232" fmla="val 678"/>
              <a:gd name="f233" fmla="val 115"/>
              <a:gd name="f234" fmla="val 706"/>
              <a:gd name="f235" fmla="val 121"/>
              <a:gd name="f236" fmla="val 703"/>
              <a:gd name="f237" fmla="val 700"/>
              <a:gd name="f238" fmla="val 131"/>
              <a:gd name="f239" fmla="val 697"/>
              <a:gd name="f240" fmla="val 133"/>
              <a:gd name="f241" fmla="val 704"/>
              <a:gd name="f242" fmla="val 711"/>
              <a:gd name="f243" fmla="val 717"/>
              <a:gd name="f244" fmla="val 143"/>
              <a:gd name="f245" fmla="val 739"/>
              <a:gd name="f246" fmla="val 151"/>
              <a:gd name="f247" fmla="val 760"/>
              <a:gd name="f248" fmla="val 166"/>
              <a:gd name="f249" fmla="val 778"/>
              <a:gd name="f250" fmla="val 785"/>
              <a:gd name="f251" fmla="val 170"/>
              <a:gd name="f252" fmla="val 789"/>
              <a:gd name="f253" fmla="val 163"/>
              <a:gd name="f254" fmla="val 794"/>
              <a:gd name="f255" fmla="val 797"/>
              <a:gd name="f256" fmla="val 154"/>
              <a:gd name="f257" fmla="val 801"/>
              <a:gd name="f258" fmla="val 804"/>
              <a:gd name="f259" fmla="val 812"/>
              <a:gd name="f260" fmla="val 160"/>
              <a:gd name="f261" fmla="val 820"/>
              <a:gd name="f262" fmla="val 165"/>
              <a:gd name="f263" fmla="val 827"/>
              <a:gd name="f264" fmla="val 169"/>
              <a:gd name="f265" fmla="val 832"/>
              <a:gd name="f266" fmla="val 174"/>
              <a:gd name="f267" fmla="val 837"/>
              <a:gd name="f268" fmla="val 168"/>
              <a:gd name="f269" fmla="val 843"/>
              <a:gd name="f270" fmla="val 167"/>
              <a:gd name="f271" fmla="val 844"/>
              <a:gd name="f272" fmla="val 847"/>
              <a:gd name="f273" fmla="val 849"/>
              <a:gd name="f274" fmla="val 173"/>
              <a:gd name="f275" fmla="val 839"/>
              <a:gd name="f276" fmla="val 830"/>
              <a:gd name="f277" fmla="val 819"/>
              <a:gd name="f278" fmla="val 803"/>
              <a:gd name="f279" fmla="val 172"/>
              <a:gd name="f280" fmla="val 183"/>
              <a:gd name="f281" fmla="val 776"/>
              <a:gd name="f282" fmla="val 186"/>
              <a:gd name="f283" fmla="val 773"/>
              <a:gd name="f284" fmla="val 768"/>
              <a:gd name="f285" fmla="val 763"/>
              <a:gd name="f286" fmla="val 722"/>
              <a:gd name="f287" fmla="val 680"/>
              <a:gd name="f288" fmla="val 639"/>
              <a:gd name="f289" fmla="val 187"/>
              <a:gd name="f290" fmla="val 610"/>
              <a:gd name="f291" fmla="val 197"/>
              <a:gd name="f292" fmla="val 584"/>
              <a:gd name="f293" fmla="val 207"/>
              <a:gd name="f294" fmla="val 558"/>
              <a:gd name="f295" fmla="val 511"/>
              <a:gd name="f296" fmla="val 245"/>
              <a:gd name="f297" fmla="val 263"/>
              <a:gd name="f298" fmla="val 415"/>
              <a:gd name="f299" fmla="val 271"/>
              <a:gd name="f300" fmla="val 391"/>
              <a:gd name="f301" fmla="val 284"/>
              <a:gd name="f302" fmla="val 341"/>
              <a:gd name="f303" fmla="val 301"/>
              <a:gd name="f304" fmla="val 325"/>
              <a:gd name="f305" fmla="val 389"/>
              <a:gd name="f306" fmla="val 262"/>
              <a:gd name="f307" fmla="val 424"/>
              <a:gd name="f308" fmla="val 426"/>
              <a:gd name="f309" fmla="val 430"/>
              <a:gd name="f310" fmla="val 255"/>
              <a:gd name="f311" fmla="val 431"/>
              <a:gd name="f312" fmla="val 252"/>
              <a:gd name="f313" fmla="val 233"/>
              <a:gd name="f314" fmla="val 220"/>
              <a:gd name="f315" fmla="val 473"/>
              <a:gd name="f316" fmla="val 216"/>
              <a:gd name="f317" fmla="val 468"/>
              <a:gd name="f318" fmla="val 192"/>
              <a:gd name="f319" fmla="val 458"/>
              <a:gd name="f320" fmla="val 454"/>
              <a:gd name="f321" fmla="val 147"/>
              <a:gd name="f322" fmla="val 452"/>
              <a:gd name="f323" fmla="val 150"/>
              <a:gd name="f324" fmla="val 450"/>
              <a:gd name="f325" fmla="val 153"/>
              <a:gd name="f326" fmla="val 433"/>
              <a:gd name="f327" fmla="val 441"/>
              <a:gd name="f328" fmla="val 120"/>
              <a:gd name="f329" fmla="val 104"/>
              <a:gd name="f330" fmla="val 87"/>
              <a:gd name="f331" fmla="val 459"/>
              <a:gd name="f332" fmla="val 68"/>
              <a:gd name="f333" fmla="val 461"/>
              <a:gd name="f334" fmla="val 50"/>
              <a:gd name="f335" fmla="val 37"/>
              <a:gd name="f336" fmla="val 487"/>
              <a:gd name="f337" fmla="val 27"/>
              <a:gd name="f338" fmla="val 8"/>
              <a:gd name="f339" fmla="val 539"/>
              <a:gd name="f340" fmla="val 569"/>
              <a:gd name="f341" fmla="val 3"/>
              <a:gd name="f342" fmla="val 4"/>
              <a:gd name="f343" fmla="val 598"/>
              <a:gd name="f344" fmla="val 11"/>
              <a:gd name="f345" fmla="val 609"/>
              <a:gd name="f346" fmla="val 21"/>
              <a:gd name="f347" fmla="val 629"/>
              <a:gd name="f348" fmla="val 41"/>
              <a:gd name="f349" fmla="val 643"/>
              <a:gd name="f350" fmla="val 63"/>
              <a:gd name="f351" fmla="val 645"/>
              <a:gd name="f352" fmla="val 93"/>
              <a:gd name="f353" fmla="val 109"/>
              <a:gd name="f354" fmla="val 649"/>
              <a:gd name="f355" fmla="val 124"/>
              <a:gd name="f356" fmla="val 140"/>
              <a:gd name="f357" fmla="val 651"/>
              <a:gd name="f358" fmla="val 644"/>
              <a:gd name="f359" fmla="val 175"/>
              <a:gd name="f360" fmla="val 612"/>
              <a:gd name="f361" fmla="val 177"/>
              <a:gd name="f362" fmla="val 607"/>
              <a:gd name="f363" fmla="val 182"/>
              <a:gd name="f364" fmla="val 604"/>
              <a:gd name="f365" fmla="val 602"/>
              <a:gd name="f366" fmla="val 199"/>
              <a:gd name="f367" fmla="val 204"/>
              <a:gd name="f368" fmla="val 595"/>
              <a:gd name="f369" fmla="val 210"/>
              <a:gd name="f370" fmla="val 592"/>
              <a:gd name="f371" fmla="val 589"/>
              <a:gd name="f372" fmla="val 222"/>
              <a:gd name="f373" fmla="val 587"/>
              <a:gd name="f374" fmla="val 606"/>
              <a:gd name="f375" fmla="val 257"/>
              <a:gd name="f376" fmla="val 656"/>
              <a:gd name="f377" fmla="val 315"/>
              <a:gd name="f378" fmla="val 670"/>
              <a:gd name="f379" fmla="val 314"/>
              <a:gd name="f380" fmla="val 684"/>
              <a:gd name="f381" fmla="val 313"/>
              <a:gd name="f382" fmla="val 713"/>
              <a:gd name="f383" fmla="val 327"/>
              <a:gd name="f384" fmla="val 343"/>
              <a:gd name="f385" fmla="val 710"/>
              <a:gd name="f386" fmla="val 347"/>
              <a:gd name="f387" fmla="val 351"/>
              <a:gd name="f388" fmla="val 356"/>
              <a:gd name="f389" fmla="val 370"/>
              <a:gd name="f390" fmla="val 386"/>
              <a:gd name="f391" fmla="val 715"/>
              <a:gd name="f392" fmla="val 720"/>
              <a:gd name="f393" fmla="val 725"/>
              <a:gd name="f394" fmla="val 436"/>
              <a:gd name="f395" fmla="val 729"/>
              <a:gd name="f396" fmla="val 453"/>
              <a:gd name="f397" fmla="val 732"/>
              <a:gd name="f398" fmla="val 723"/>
              <a:gd name="f399" fmla="val 482"/>
              <a:gd name="f400" fmla="val 721"/>
              <a:gd name="f401" fmla="val 485"/>
              <a:gd name="f402" fmla="val 719"/>
              <a:gd name="f403" fmla="val 490"/>
              <a:gd name="f404" fmla="val 494"/>
              <a:gd name="f405" fmla="val 533"/>
              <a:gd name="f406" fmla="val 730"/>
              <a:gd name="f407" fmla="val 571"/>
              <a:gd name="f408" fmla="val 741"/>
              <a:gd name="f409" fmla="val 756"/>
              <a:gd name="f410" fmla="val 659"/>
              <a:gd name="f411" fmla="val 767"/>
              <a:gd name="f412" fmla="val 780"/>
              <a:gd name="f413" fmla="val 795"/>
              <a:gd name="f414" fmla="val 800"/>
              <a:gd name="f415" fmla="val 829"/>
              <a:gd name="f416" fmla="val 809"/>
              <a:gd name="f417" fmla="val 863"/>
              <a:gd name="f418" fmla="val 811"/>
              <a:gd name="f419" fmla="val 870"/>
              <a:gd name="f420" fmla="val 878"/>
              <a:gd name="f421" fmla="val 885"/>
              <a:gd name="f422" fmla="val 912"/>
              <a:gd name="f423" fmla="val 939"/>
              <a:gd name="f424" fmla="val 944"/>
              <a:gd name="f425" fmla="val 758"/>
              <a:gd name="f426" fmla="val 947"/>
              <a:gd name="f427" fmla="val 749"/>
              <a:gd name="f428" fmla="val 946"/>
              <a:gd name="f429" fmla="val 742"/>
              <a:gd name="f430" fmla="val 936"/>
              <a:gd name="f431" fmla="val 736"/>
              <a:gd name="f432" fmla="val 926"/>
              <a:gd name="f433" fmla="val 728"/>
              <a:gd name="f434" fmla="val 918"/>
              <a:gd name="f435" fmla="val 909"/>
              <a:gd name="f436" fmla="val 718"/>
              <a:gd name="f437" fmla="val 910"/>
              <a:gd name="f438" fmla="val 911"/>
              <a:gd name="f439" fmla="val 919"/>
              <a:gd name="f440" fmla="val 716"/>
              <a:gd name="f441" fmla="val 932"/>
              <a:gd name="f442" fmla="val 952"/>
              <a:gd name="f443" fmla="val 726"/>
              <a:gd name="f444" fmla="val 992"/>
              <a:gd name="f445" fmla="val 727"/>
              <a:gd name="f446" fmla="val 1021"/>
              <a:gd name="f447" fmla="val 724"/>
              <a:gd name="f448" fmla="val 1049"/>
              <a:gd name="f449" fmla="val 1078"/>
              <a:gd name="f450" fmla="val 1104"/>
              <a:gd name="f451" fmla="val 1129"/>
              <a:gd name="f452" fmla="val 1154"/>
              <a:gd name="f453" fmla="val 1161"/>
              <a:gd name="f454" fmla="val 707"/>
              <a:gd name="f455" fmla="val 1168"/>
              <a:gd name="f456" fmla="val 1175"/>
              <a:gd name="f457" fmla="val 1180"/>
              <a:gd name="f458" fmla="val 701"/>
              <a:gd name="f459" fmla="val 1186"/>
              <a:gd name="f460" fmla="val 1291"/>
              <a:gd name="f461" fmla="val 693"/>
              <a:gd name="f462" fmla="val 690"/>
              <a:gd name="f463" fmla="val 1491"/>
              <a:gd name="f464" fmla="val 1507"/>
              <a:gd name="f465" fmla="val 687"/>
              <a:gd name="f466" fmla="val 1523"/>
              <a:gd name="f467" fmla="val 685"/>
              <a:gd name="f468" fmla="val 1541"/>
              <a:gd name="f469" fmla="val 682"/>
              <a:gd name="f470" fmla="val 1549"/>
              <a:gd name="f471" fmla="val 676"/>
              <a:gd name="f472" fmla="val 671"/>
              <a:gd name="f473" fmla="val 1535"/>
              <a:gd name="f474" fmla="val 664"/>
              <a:gd name="f475" fmla="val 662"/>
              <a:gd name="f476" fmla="val 1537"/>
              <a:gd name="f477" fmla="val 660"/>
              <a:gd name="f478" fmla="val 1540"/>
              <a:gd name="f479" fmla="val 658"/>
              <a:gd name="f480" fmla="val 1545"/>
              <a:gd name="f481" fmla="val 657"/>
              <a:gd name="f482" fmla="val 1551"/>
              <a:gd name="f483" fmla="val 654"/>
              <a:gd name="f484" fmla="val 1552"/>
              <a:gd name="f485" fmla="val 641"/>
              <a:gd name="f486" fmla="val 1558"/>
              <a:gd name="f487" fmla="val 1568"/>
              <a:gd name="f488" fmla="val 1574"/>
              <a:gd name="f489" fmla="val 1595"/>
              <a:gd name="f490" fmla="val 675"/>
              <a:gd name="f491" fmla="val 1617"/>
              <a:gd name="f492" fmla="val 1619"/>
              <a:gd name="f493" fmla="val 1622"/>
              <a:gd name="f494" fmla="val 733"/>
              <a:gd name="f495" fmla="val 1634"/>
              <a:gd name="f496" fmla="val 1657"/>
              <a:gd name="f497" fmla="val 1678"/>
              <a:gd name="f498" fmla="val 1681"/>
              <a:gd name="f499" fmla="val 1683"/>
              <a:gd name="f500" fmla="val 673"/>
              <a:gd name="f501" fmla="val 1687"/>
              <a:gd name="f502" fmla="val 636"/>
              <a:gd name="f503" fmla="val 599"/>
              <a:gd name="f504" fmla="val 1674"/>
              <a:gd name="f505" fmla="val 585"/>
              <a:gd name="f506" fmla="val 1669"/>
              <a:gd name="f507" fmla="val 570"/>
              <a:gd name="f508" fmla="val 556"/>
              <a:gd name="f509" fmla="val 1667"/>
              <a:gd name="f510" fmla="val 542"/>
              <a:gd name="f511" fmla="val 1664"/>
              <a:gd name="f512" fmla="val 1661"/>
              <a:gd name="f513" fmla="val 541"/>
              <a:gd name="f514" fmla="val 1647"/>
              <a:gd name="f515" fmla="val 543"/>
              <a:gd name="f516" fmla="val 1628"/>
              <a:gd name="f517" fmla="val 548"/>
              <a:gd name="f518" fmla="val 1610"/>
              <a:gd name="f519" fmla="val 552"/>
              <a:gd name="f520" fmla="val 1592"/>
              <a:gd name="f521" fmla="val 554"/>
              <a:gd name="f522" fmla="val 1581"/>
              <a:gd name="f523" fmla="val 555"/>
              <a:gd name="f524" fmla="val 1569"/>
              <a:gd name="f525" fmla="val 557"/>
              <a:gd name="f526" fmla="val 559"/>
              <a:gd name="f527" fmla="val 1543"/>
              <a:gd name="f528" fmla="val 537"/>
              <a:gd name="f529" fmla="val 1534"/>
              <a:gd name="f530" fmla="val 538"/>
              <a:gd name="f531" fmla="val 1525"/>
              <a:gd name="f532" fmla="val 1480"/>
              <a:gd name="f533" fmla="val 553"/>
              <a:gd name="f534" fmla="val 1458"/>
              <a:gd name="f535" fmla="val 1452"/>
              <a:gd name="f536" fmla="val 1443"/>
              <a:gd name="f537" fmla="val 1435"/>
              <a:gd name="f538" fmla="val 550"/>
              <a:gd name="f539" fmla="val 1424"/>
              <a:gd name="f540" fmla="val 545"/>
              <a:gd name="f541" fmla="val 1402"/>
              <a:gd name="f542" fmla="val 544"/>
              <a:gd name="f543" fmla="val 1400"/>
              <a:gd name="f544" fmla="val 1397"/>
              <a:gd name="f545" fmla="val 1395"/>
              <a:gd name="f546" fmla="val 520"/>
              <a:gd name="f547" fmla="val 1367"/>
              <a:gd name="f548" fmla="val 498"/>
              <a:gd name="f549" fmla="val 1338"/>
              <a:gd name="f550" fmla="val 477"/>
              <a:gd name="f551" fmla="val 1310"/>
              <a:gd name="f552" fmla="val 476"/>
              <a:gd name="f553" fmla="val 1309"/>
              <a:gd name="f554" fmla="val 475"/>
              <a:gd name="f555" fmla="val 337"/>
              <a:gd name="f556" fmla="val 491"/>
              <a:gd name="f557" fmla="val 336"/>
              <a:gd name="f558" fmla="val 333"/>
              <a:gd name="f559" fmla="val 493"/>
              <a:gd name="f560" fmla="val 331"/>
              <a:gd name="f561" fmla="val 496"/>
              <a:gd name="f562" fmla="val 329"/>
              <a:gd name="f563" fmla="val 499"/>
              <a:gd name="f564" fmla="val 540"/>
              <a:gd name="f565" fmla="val 561"/>
              <a:gd name="f566" fmla="val 286"/>
              <a:gd name="f567" fmla="val 566"/>
              <a:gd name="f568" fmla="val 573"/>
              <a:gd name="f569" fmla="val 580"/>
              <a:gd name="f570" fmla="val 653"/>
              <a:gd name="f571" fmla="val 264"/>
              <a:gd name="f572" fmla="val 242"/>
              <a:gd name="f573" fmla="val 247"/>
              <a:gd name="f574" fmla="val 769"/>
              <a:gd name="f575" fmla="val 253"/>
              <a:gd name="f576" fmla="val 775"/>
              <a:gd name="f577" fmla="val 782"/>
              <a:gd name="f578" fmla="val 755"/>
              <a:gd name="f579" fmla="val 738"/>
              <a:gd name="f580" fmla="val 285"/>
              <a:gd name="f581" fmla="val 751"/>
              <a:gd name="f582" fmla="val 762"/>
              <a:gd name="f583" fmla="val 774"/>
              <a:gd name="f584" fmla="val 323"/>
              <a:gd name="f585" fmla="val 783"/>
              <a:gd name="f586" fmla="val 321"/>
              <a:gd name="f587" fmla="val 791"/>
              <a:gd name="f588" fmla="val 309"/>
              <a:gd name="f589" fmla="val 796"/>
              <a:gd name="f590" fmla="val 798"/>
              <a:gd name="f591" fmla="val 824"/>
              <a:gd name="f592" fmla="val 293"/>
              <a:gd name="f593" fmla="val 828"/>
              <a:gd name="f594" fmla="val 295"/>
              <a:gd name="f595" fmla="val 831"/>
              <a:gd name="f596" fmla="val 305"/>
              <a:gd name="f597" fmla="val 841"/>
              <a:gd name="f598" fmla="val 850"/>
              <a:gd name="f599" fmla="val 851"/>
              <a:gd name="f600" fmla="val 853"/>
              <a:gd name="f601" fmla="val 856"/>
              <a:gd name="f602" fmla="val 861"/>
              <a:gd name="f603" fmla="val 881"/>
              <a:gd name="f604" fmla="val 899"/>
              <a:gd name="f605" fmla="val 322"/>
              <a:gd name="f606" fmla="val 917"/>
              <a:gd name="f607" fmla="val 324"/>
              <a:gd name="f608" fmla="val 902"/>
              <a:gd name="f609" fmla="val 872"/>
              <a:gd name="f610" fmla="val 859"/>
              <a:gd name="f611" fmla="val 320"/>
              <a:gd name="f612" fmla="val 846"/>
              <a:gd name="f613" fmla="val 833"/>
              <a:gd name="f614" fmla="val 823"/>
              <a:gd name="f615" fmla="val 339"/>
              <a:gd name="f616" fmla="val 810"/>
              <a:gd name="f617" fmla="val 808"/>
              <a:gd name="f618" fmla="val 806"/>
              <a:gd name="f619" fmla="val 355"/>
              <a:gd name="f620" fmla="val 790"/>
              <a:gd name="f621" fmla="val 367"/>
              <a:gd name="f622" fmla="val 380"/>
              <a:gd name="f623" fmla="val 759"/>
              <a:gd name="f624" fmla="val 745"/>
              <a:gd name="f625" fmla="val 735"/>
              <a:gd name="f626" fmla="val 388"/>
              <a:gd name="f627" fmla="val 699"/>
              <a:gd name="f628" fmla="val 352"/>
              <a:gd name="f629" fmla="val 698"/>
              <a:gd name="f630" fmla="val 348"/>
              <a:gd name="f631" fmla="val 694"/>
              <a:gd name="f632" fmla="val 345"/>
              <a:gd name="f633" fmla="val 686"/>
              <a:gd name="f634" fmla="val 547"/>
              <a:gd name="f635" fmla="val 334"/>
              <a:gd name="f636" fmla="val 528"/>
              <a:gd name="f637" fmla="val 510"/>
              <a:gd name="f638" fmla="val 549"/>
              <a:gd name="f639" fmla="val 1364"/>
              <a:gd name="f640" fmla="val 551"/>
              <a:gd name="f641" fmla="val 1355"/>
              <a:gd name="f642" fmla="val 1349"/>
              <a:gd name="f643" fmla="val 1344"/>
              <a:gd name="f644" fmla="val 1318"/>
              <a:gd name="f645" fmla="val 1268"/>
              <a:gd name="f646" fmla="val 1232"/>
              <a:gd name="f647" fmla="val 1197"/>
              <a:gd name="f648" fmla="val 1156"/>
              <a:gd name="f649" fmla="val 1151"/>
              <a:gd name="f650" fmla="val 1144"/>
              <a:gd name="f651" fmla="val 517"/>
              <a:gd name="f652" fmla="val 1162"/>
              <a:gd name="f653" fmla="val 495"/>
              <a:gd name="f654" fmla="val 1179"/>
              <a:gd name="f655" fmla="val 1196"/>
              <a:gd name="f656" fmla="val 471"/>
              <a:gd name="f657" fmla="val 1198"/>
              <a:gd name="f658" fmla="val 469"/>
              <a:gd name="f659" fmla="val 1202"/>
              <a:gd name="f660" fmla="val 1205"/>
              <a:gd name="f661" fmla="val 466"/>
              <a:gd name="f662" fmla="val 1213"/>
              <a:gd name="f663" fmla="val 464"/>
              <a:gd name="f664" fmla="val 1220"/>
              <a:gd name="f665" fmla="val 462"/>
              <a:gd name="f666" fmla="val 1230"/>
              <a:gd name="f667" fmla="val 1233"/>
              <a:gd name="f668" fmla="val 1239"/>
              <a:gd name="f669" fmla="val 472"/>
              <a:gd name="f670" fmla="val 1245"/>
              <a:gd name="f671" fmla="val 1248"/>
              <a:gd name="f672" fmla="val 467"/>
              <a:gd name="f673" fmla="val 1250"/>
              <a:gd name="f674" fmla="val 465"/>
              <a:gd name="f675" fmla="val 1253"/>
              <a:gd name="f676" fmla="val 492"/>
              <a:gd name="f677" fmla="val 1289"/>
              <a:gd name="f678" fmla="val 1325"/>
              <a:gd name="f679" fmla="val 890"/>
              <a:gd name="f680" fmla="val 708"/>
              <a:gd name="f681" fmla="val 709"/>
              <a:gd name="f682" fmla="val 875"/>
              <a:gd name="f683" fmla="val 865"/>
              <a:gd name="f684" fmla="val 854"/>
              <a:gd name="f685" fmla="val 734"/>
              <a:gd name="f686" fmla="val 842"/>
              <a:gd name="f687" fmla="val 822"/>
              <a:gd name="f688" fmla="val 714"/>
              <a:gd name="f689" fmla="val 748"/>
              <a:gd name="f690" fmla="val 702"/>
              <a:gd name="f691" fmla="val 695"/>
              <a:gd name="f692" fmla="val 691"/>
              <a:gd name="f693" fmla="val 677"/>
              <a:gd name="f694" fmla="val 668"/>
              <a:gd name="f695" fmla="val 683"/>
              <a:gd name="f696" fmla="val 753"/>
              <a:gd name="f697" fmla="val 689"/>
              <a:gd name="f698" fmla="val 777"/>
              <a:gd name="f699" fmla="val 692"/>
              <a:gd name="f700" fmla="val 821"/>
              <a:gd name="f701" fmla="val 696"/>
              <a:gd name="f702" fmla="val 848"/>
              <a:gd name="f703" fmla="val 869"/>
              <a:gd name="f704" fmla="val 1158"/>
              <a:gd name="f705" fmla="val 1143"/>
              <a:gd name="f706" fmla="val 505"/>
              <a:gd name="f707" fmla="val 1128"/>
              <a:gd name="f708" fmla="val 524"/>
              <a:gd name="f709" fmla="val 1115"/>
              <a:gd name="f710" fmla="val 1102"/>
              <a:gd name="f711" fmla="val 535"/>
              <a:gd name="f712" fmla="val 1091"/>
              <a:gd name="f713" fmla="val 531"/>
              <a:gd name="f714" fmla="val 1075"/>
              <a:gd name="f715" fmla="val 530"/>
              <a:gd name="f716" fmla="val 1059"/>
              <a:gd name="f717" fmla="val 1044"/>
              <a:gd name="f718" fmla="val 513"/>
              <a:gd name="f719" fmla="val 1064"/>
              <a:gd name="f720" fmla="val 484"/>
              <a:gd name="f721" fmla="val 1119"/>
              <a:gd name="f722" fmla="val 1137"/>
              <a:gd name="f723" fmla="+- 0 0 -90"/>
              <a:gd name="f724" fmla="*/ f4 1 814"/>
              <a:gd name="f725" fmla="*/ f5 1 1716"/>
              <a:gd name="f726" fmla="val f6"/>
              <a:gd name="f727" fmla="val f7"/>
              <a:gd name="f728" fmla="val f8"/>
              <a:gd name="f729" fmla="*/ f723 f0 1"/>
              <a:gd name="f730" fmla="+- f728 0 f726"/>
              <a:gd name="f731" fmla="+- f727 0 f726"/>
              <a:gd name="f732" fmla="*/ f729 1 f3"/>
              <a:gd name="f733" fmla="*/ f731 1 814"/>
              <a:gd name="f734" fmla="*/ f730 1 1716"/>
              <a:gd name="f735" fmla="*/ 437 f731 1"/>
              <a:gd name="f736" fmla="*/ 1339 f730 1"/>
              <a:gd name="f737" fmla="*/ 423 f731 1"/>
              <a:gd name="f738" fmla="*/ 1447 f730 1"/>
              <a:gd name="f739" fmla="*/ 403 f731 1"/>
              <a:gd name="f740" fmla="*/ 1511 f730 1"/>
              <a:gd name="f741" fmla="*/ 384 f731 1"/>
              <a:gd name="f742" fmla="*/ 1550 f730 1"/>
              <a:gd name="f743" fmla="*/ 357 f731 1"/>
              <a:gd name="f744" fmla="*/ 1716 f730 1"/>
              <a:gd name="f745" fmla="*/ 288 f731 1"/>
              <a:gd name="f746" fmla="*/ 1615 f730 1"/>
              <a:gd name="f747" fmla="*/ 303 f731 1"/>
              <a:gd name="f748" fmla="*/ 1508 f730 1"/>
              <a:gd name="f749" fmla="*/ 265 f731 1"/>
              <a:gd name="f750" fmla="*/ 1449 f730 1"/>
              <a:gd name="f751" fmla="*/ 280 f731 1"/>
              <a:gd name="f752" fmla="*/ 1382 f730 1"/>
              <a:gd name="f753" fmla="*/ 1191 f730 1"/>
              <a:gd name="f754" fmla="*/ 289 f731 1"/>
              <a:gd name="f755" fmla="*/ 1109 f730 1"/>
              <a:gd name="f756" fmla="*/ 270 f731 1"/>
              <a:gd name="f757" fmla="*/ 1088 f730 1"/>
              <a:gd name="f758" fmla="*/ 171 f731 1"/>
              <a:gd name="f759" fmla="*/ 974 f730 1"/>
              <a:gd name="f760" fmla="*/ 122 f731 1"/>
              <a:gd name="f761" fmla="*/ 914 f730 1"/>
              <a:gd name="f762" fmla="*/ 134 f731 1"/>
              <a:gd name="f763" fmla="*/ 624 f730 1"/>
              <a:gd name="f764" fmla="*/ 131 f731 1"/>
              <a:gd name="f765" fmla="*/ 697 f730 1"/>
              <a:gd name="f766" fmla="*/ 163 f731 1"/>
              <a:gd name="f767" fmla="*/ 794 f730 1"/>
              <a:gd name="f768" fmla="*/ 168 f731 1"/>
              <a:gd name="f769" fmla="*/ 843 f730 1"/>
              <a:gd name="f770" fmla="*/ 183 f731 1"/>
              <a:gd name="f771" fmla="*/ 776 f730 1"/>
              <a:gd name="f772" fmla="*/ 207 f731 1"/>
              <a:gd name="f773" fmla="*/ 558 f730 1"/>
              <a:gd name="f774" fmla="*/ 325 f731 1"/>
              <a:gd name="f775" fmla="*/ 287 f730 1"/>
              <a:gd name="f776" fmla="*/ 473 f731 1"/>
              <a:gd name="f777" fmla="*/ 216 f730 1"/>
              <a:gd name="f778" fmla="*/ 441 f731 1"/>
              <a:gd name="f779" fmla="*/ 120 f730 1"/>
              <a:gd name="f780" fmla="*/ 569 f731 1"/>
              <a:gd name="f781" fmla="*/ 3 f730 1"/>
              <a:gd name="f782" fmla="*/ 650 f731 1"/>
              <a:gd name="f783" fmla="*/ 140 f730 1"/>
              <a:gd name="f784" fmla="*/ 595 f731 1"/>
              <a:gd name="f785" fmla="*/ 210 f730 1"/>
              <a:gd name="f786" fmla="*/ 684 f731 1"/>
              <a:gd name="f787" fmla="*/ 313 f730 1"/>
              <a:gd name="f788" fmla="*/ 715 f731 1"/>
              <a:gd name="f789" fmla="*/ 402 f730 1"/>
              <a:gd name="f790" fmla="*/ 720 f731 1"/>
              <a:gd name="f791" fmla="*/ 494 f730 1"/>
              <a:gd name="f792" fmla="*/ 809 f731 1"/>
              <a:gd name="f793" fmla="*/ 863 f730 1"/>
              <a:gd name="f794" fmla="*/ 742 f731 1"/>
              <a:gd name="f795" fmla="*/ 936 f730 1"/>
              <a:gd name="f796" fmla="*/ 717 f731 1"/>
              <a:gd name="f797" fmla="*/ 932 f730 1"/>
              <a:gd name="f798" fmla="*/ 713 f731 1"/>
              <a:gd name="f799" fmla="*/ 1154 f730 1"/>
              <a:gd name="f800" fmla="*/ 690 f731 1"/>
              <a:gd name="f801" fmla="*/ 1491 f730 1"/>
              <a:gd name="f802" fmla="*/ 664 f731 1"/>
              <a:gd name="f803" fmla="*/ 1526 f730 1"/>
              <a:gd name="f804" fmla="*/ 649 f731 1"/>
              <a:gd name="f805" fmla="*/ 1574 f730 1"/>
              <a:gd name="f806" fmla="*/ 710 f731 1"/>
              <a:gd name="f807" fmla="*/ 1683 f730 1"/>
              <a:gd name="f808" fmla="*/ 541 f731 1"/>
              <a:gd name="f809" fmla="*/ 1647 f730 1"/>
              <a:gd name="f810" fmla="*/ 548 f731 1"/>
              <a:gd name="f811" fmla="*/ 1543 f730 1"/>
              <a:gd name="f812" fmla="*/ 552 f731 1"/>
              <a:gd name="f813" fmla="*/ 1435 f730 1"/>
              <a:gd name="f814" fmla="*/ 477 f731 1"/>
              <a:gd name="f815" fmla="*/ 1310 f730 1"/>
              <a:gd name="f816" fmla="*/ 335 f731 1"/>
              <a:gd name="f817" fmla="*/ 490 f730 1"/>
              <a:gd name="f818" fmla="*/ 283 f731 1"/>
              <a:gd name="f819" fmla="*/ 580 f730 1"/>
              <a:gd name="f820" fmla="*/ 258 f731 1"/>
              <a:gd name="f821" fmla="*/ 782 f730 1"/>
              <a:gd name="f822" fmla="*/ 309 f731 1"/>
              <a:gd name="f823" fmla="*/ 796 f730 1"/>
              <a:gd name="f824" fmla="*/ 292 f731 1"/>
              <a:gd name="f825" fmla="*/ 849 f730 1"/>
              <a:gd name="f826" fmla="*/ 322 f731 1"/>
              <a:gd name="f827" fmla="*/ 918 f730 1"/>
              <a:gd name="f828" fmla="*/ 320 f731 1"/>
              <a:gd name="f829" fmla="*/ 833 f730 1"/>
              <a:gd name="f830" fmla="*/ 380 f731 1"/>
              <a:gd name="f831" fmla="*/ 759 f730 1"/>
              <a:gd name="f832" fmla="*/ 345 f731 1"/>
              <a:gd name="f833" fmla="*/ 686 f730 1"/>
              <a:gd name="f834" fmla="*/ 549 f731 1"/>
              <a:gd name="f835" fmla="*/ 1364 f730 1"/>
              <a:gd name="f836" fmla="*/ 542 f731 1"/>
              <a:gd name="f837" fmla="*/ 1161 f730 1"/>
              <a:gd name="f838" fmla="*/ 468 f731 1"/>
              <a:gd name="f839" fmla="*/ 1205 f730 1"/>
              <a:gd name="f840" fmla="*/ 465 f731 1"/>
              <a:gd name="f841" fmla="*/ 1253 f730 1"/>
              <a:gd name="f842" fmla="*/ 711 f731 1"/>
              <a:gd name="f843" fmla="*/ 890 f730 1"/>
              <a:gd name="f844" fmla="*/ 724 f731 1"/>
              <a:gd name="f845" fmla="*/ 785 f730 1"/>
              <a:gd name="f846" fmla="*/ 658 f731 1"/>
              <a:gd name="f847" fmla="*/ 694 f730 1"/>
              <a:gd name="f848" fmla="*/ 753 f730 1"/>
              <a:gd name="f849" fmla="*/ 691 f731 1"/>
              <a:gd name="f850" fmla="*/ 827 f730 1"/>
              <a:gd name="f851" fmla="*/ 524 f731 1"/>
              <a:gd name="f852" fmla="*/ 1115 f730 1"/>
              <a:gd name="f853" fmla="*/ 484 f731 1"/>
              <a:gd name="f854" fmla="*/ 1103 f730 1"/>
              <a:gd name="f855" fmla="+- f732 0 f1"/>
              <a:gd name="f856" fmla="*/ f735 1 814"/>
              <a:gd name="f857" fmla="*/ f736 1 1716"/>
              <a:gd name="f858" fmla="*/ f737 1 814"/>
              <a:gd name="f859" fmla="*/ f738 1 1716"/>
              <a:gd name="f860" fmla="*/ f739 1 814"/>
              <a:gd name="f861" fmla="*/ f740 1 1716"/>
              <a:gd name="f862" fmla="*/ f741 1 814"/>
              <a:gd name="f863" fmla="*/ f742 1 1716"/>
              <a:gd name="f864" fmla="*/ f743 1 814"/>
              <a:gd name="f865" fmla="*/ f744 1 1716"/>
              <a:gd name="f866" fmla="*/ f745 1 814"/>
              <a:gd name="f867" fmla="*/ f746 1 1716"/>
              <a:gd name="f868" fmla="*/ f747 1 814"/>
              <a:gd name="f869" fmla="*/ f748 1 1716"/>
              <a:gd name="f870" fmla="*/ f749 1 814"/>
              <a:gd name="f871" fmla="*/ f750 1 1716"/>
              <a:gd name="f872" fmla="*/ f751 1 814"/>
              <a:gd name="f873" fmla="*/ f752 1 1716"/>
              <a:gd name="f874" fmla="*/ f753 1 1716"/>
              <a:gd name="f875" fmla="*/ f754 1 814"/>
              <a:gd name="f876" fmla="*/ f755 1 1716"/>
              <a:gd name="f877" fmla="*/ f756 1 814"/>
              <a:gd name="f878" fmla="*/ f757 1 1716"/>
              <a:gd name="f879" fmla="*/ f758 1 814"/>
              <a:gd name="f880" fmla="*/ f759 1 1716"/>
              <a:gd name="f881" fmla="*/ f760 1 814"/>
              <a:gd name="f882" fmla="*/ f761 1 1716"/>
              <a:gd name="f883" fmla="*/ f762 1 814"/>
              <a:gd name="f884" fmla="*/ f763 1 1716"/>
              <a:gd name="f885" fmla="*/ f764 1 814"/>
              <a:gd name="f886" fmla="*/ f765 1 1716"/>
              <a:gd name="f887" fmla="*/ f766 1 814"/>
              <a:gd name="f888" fmla="*/ f767 1 1716"/>
              <a:gd name="f889" fmla="*/ f768 1 814"/>
              <a:gd name="f890" fmla="*/ f769 1 1716"/>
              <a:gd name="f891" fmla="*/ f770 1 814"/>
              <a:gd name="f892" fmla="*/ f771 1 1716"/>
              <a:gd name="f893" fmla="*/ f772 1 814"/>
              <a:gd name="f894" fmla="*/ f773 1 1716"/>
              <a:gd name="f895" fmla="*/ f774 1 814"/>
              <a:gd name="f896" fmla="*/ f775 1 1716"/>
              <a:gd name="f897" fmla="*/ f776 1 814"/>
              <a:gd name="f898" fmla="*/ f777 1 1716"/>
              <a:gd name="f899" fmla="*/ f778 1 814"/>
              <a:gd name="f900" fmla="*/ f779 1 1716"/>
              <a:gd name="f901" fmla="*/ f780 1 814"/>
              <a:gd name="f902" fmla="*/ f781 1 1716"/>
              <a:gd name="f903" fmla="*/ f782 1 814"/>
              <a:gd name="f904" fmla="*/ f783 1 1716"/>
              <a:gd name="f905" fmla="*/ f784 1 814"/>
              <a:gd name="f906" fmla="*/ f785 1 1716"/>
              <a:gd name="f907" fmla="*/ f786 1 814"/>
              <a:gd name="f908" fmla="*/ f787 1 1716"/>
              <a:gd name="f909" fmla="*/ f788 1 814"/>
              <a:gd name="f910" fmla="*/ f789 1 1716"/>
              <a:gd name="f911" fmla="*/ f790 1 814"/>
              <a:gd name="f912" fmla="*/ f791 1 1716"/>
              <a:gd name="f913" fmla="*/ f792 1 814"/>
              <a:gd name="f914" fmla="*/ f793 1 1716"/>
              <a:gd name="f915" fmla="*/ f794 1 814"/>
              <a:gd name="f916" fmla="*/ f795 1 1716"/>
              <a:gd name="f917" fmla="*/ f796 1 814"/>
              <a:gd name="f918" fmla="*/ f797 1 1716"/>
              <a:gd name="f919" fmla="*/ f798 1 814"/>
              <a:gd name="f920" fmla="*/ f799 1 1716"/>
              <a:gd name="f921" fmla="*/ f800 1 814"/>
              <a:gd name="f922" fmla="*/ f801 1 1716"/>
              <a:gd name="f923" fmla="*/ f802 1 814"/>
              <a:gd name="f924" fmla="*/ f803 1 1716"/>
              <a:gd name="f925" fmla="*/ f804 1 814"/>
              <a:gd name="f926" fmla="*/ f805 1 1716"/>
              <a:gd name="f927" fmla="*/ f806 1 814"/>
              <a:gd name="f928" fmla="*/ f807 1 1716"/>
              <a:gd name="f929" fmla="*/ f808 1 814"/>
              <a:gd name="f930" fmla="*/ f809 1 1716"/>
              <a:gd name="f931" fmla="*/ f810 1 814"/>
              <a:gd name="f932" fmla="*/ f811 1 1716"/>
              <a:gd name="f933" fmla="*/ f812 1 814"/>
              <a:gd name="f934" fmla="*/ f813 1 1716"/>
              <a:gd name="f935" fmla="*/ f814 1 814"/>
              <a:gd name="f936" fmla="*/ f815 1 1716"/>
              <a:gd name="f937" fmla="*/ f816 1 814"/>
              <a:gd name="f938" fmla="*/ f817 1 1716"/>
              <a:gd name="f939" fmla="*/ f818 1 814"/>
              <a:gd name="f940" fmla="*/ f819 1 1716"/>
              <a:gd name="f941" fmla="*/ f820 1 814"/>
              <a:gd name="f942" fmla="*/ f821 1 1716"/>
              <a:gd name="f943" fmla="*/ f822 1 814"/>
              <a:gd name="f944" fmla="*/ f823 1 1716"/>
              <a:gd name="f945" fmla="*/ f824 1 814"/>
              <a:gd name="f946" fmla="*/ f825 1 1716"/>
              <a:gd name="f947" fmla="*/ f826 1 814"/>
              <a:gd name="f948" fmla="*/ f827 1 1716"/>
              <a:gd name="f949" fmla="*/ f828 1 814"/>
              <a:gd name="f950" fmla="*/ f829 1 1716"/>
              <a:gd name="f951" fmla="*/ f830 1 814"/>
              <a:gd name="f952" fmla="*/ f831 1 1716"/>
              <a:gd name="f953" fmla="*/ f832 1 814"/>
              <a:gd name="f954" fmla="*/ f833 1 1716"/>
              <a:gd name="f955" fmla="*/ f834 1 814"/>
              <a:gd name="f956" fmla="*/ f835 1 1716"/>
              <a:gd name="f957" fmla="*/ f836 1 814"/>
              <a:gd name="f958" fmla="*/ f837 1 1716"/>
              <a:gd name="f959" fmla="*/ f838 1 814"/>
              <a:gd name="f960" fmla="*/ f839 1 1716"/>
              <a:gd name="f961" fmla="*/ f840 1 814"/>
              <a:gd name="f962" fmla="*/ f841 1 1716"/>
              <a:gd name="f963" fmla="*/ f842 1 814"/>
              <a:gd name="f964" fmla="*/ f843 1 1716"/>
              <a:gd name="f965" fmla="*/ f844 1 814"/>
              <a:gd name="f966" fmla="*/ f845 1 1716"/>
              <a:gd name="f967" fmla="*/ f846 1 814"/>
              <a:gd name="f968" fmla="*/ f847 1 1716"/>
              <a:gd name="f969" fmla="*/ f848 1 1716"/>
              <a:gd name="f970" fmla="*/ f849 1 814"/>
              <a:gd name="f971" fmla="*/ f850 1 1716"/>
              <a:gd name="f972" fmla="*/ f851 1 814"/>
              <a:gd name="f973" fmla="*/ f852 1 1716"/>
              <a:gd name="f974" fmla="*/ f853 1 814"/>
              <a:gd name="f975" fmla="*/ f854 1 1716"/>
              <a:gd name="f976" fmla="*/ 0 1 f733"/>
              <a:gd name="f977" fmla="*/ f727 1 f733"/>
              <a:gd name="f978" fmla="*/ 0 1 f734"/>
              <a:gd name="f979" fmla="*/ f728 1 f734"/>
              <a:gd name="f980" fmla="*/ f856 1 f733"/>
              <a:gd name="f981" fmla="*/ f857 1 f734"/>
              <a:gd name="f982" fmla="*/ f858 1 f733"/>
              <a:gd name="f983" fmla="*/ f859 1 f734"/>
              <a:gd name="f984" fmla="*/ f860 1 f733"/>
              <a:gd name="f985" fmla="*/ f861 1 f734"/>
              <a:gd name="f986" fmla="*/ f862 1 f733"/>
              <a:gd name="f987" fmla="*/ f863 1 f734"/>
              <a:gd name="f988" fmla="*/ f864 1 f733"/>
              <a:gd name="f989" fmla="*/ f865 1 f734"/>
              <a:gd name="f990" fmla="*/ f866 1 f733"/>
              <a:gd name="f991" fmla="*/ f867 1 f734"/>
              <a:gd name="f992" fmla="*/ f868 1 f733"/>
              <a:gd name="f993" fmla="*/ f869 1 f734"/>
              <a:gd name="f994" fmla="*/ f870 1 f733"/>
              <a:gd name="f995" fmla="*/ f871 1 f734"/>
              <a:gd name="f996" fmla="*/ f872 1 f733"/>
              <a:gd name="f997" fmla="*/ f873 1 f734"/>
              <a:gd name="f998" fmla="*/ f874 1 f734"/>
              <a:gd name="f999" fmla="*/ f875 1 f733"/>
              <a:gd name="f1000" fmla="*/ f876 1 f734"/>
              <a:gd name="f1001" fmla="*/ f877 1 f733"/>
              <a:gd name="f1002" fmla="*/ f878 1 f734"/>
              <a:gd name="f1003" fmla="*/ f879 1 f733"/>
              <a:gd name="f1004" fmla="*/ f880 1 f734"/>
              <a:gd name="f1005" fmla="*/ f881 1 f733"/>
              <a:gd name="f1006" fmla="*/ f882 1 f734"/>
              <a:gd name="f1007" fmla="*/ f883 1 f733"/>
              <a:gd name="f1008" fmla="*/ f884 1 f734"/>
              <a:gd name="f1009" fmla="*/ f885 1 f733"/>
              <a:gd name="f1010" fmla="*/ f886 1 f734"/>
              <a:gd name="f1011" fmla="*/ f887 1 f733"/>
              <a:gd name="f1012" fmla="*/ f888 1 f734"/>
              <a:gd name="f1013" fmla="*/ f889 1 f733"/>
              <a:gd name="f1014" fmla="*/ f890 1 f734"/>
              <a:gd name="f1015" fmla="*/ f891 1 f733"/>
              <a:gd name="f1016" fmla="*/ f892 1 f734"/>
              <a:gd name="f1017" fmla="*/ f893 1 f733"/>
              <a:gd name="f1018" fmla="*/ f894 1 f734"/>
              <a:gd name="f1019" fmla="*/ f895 1 f733"/>
              <a:gd name="f1020" fmla="*/ f896 1 f734"/>
              <a:gd name="f1021" fmla="*/ f897 1 f733"/>
              <a:gd name="f1022" fmla="*/ f898 1 f734"/>
              <a:gd name="f1023" fmla="*/ f899 1 f733"/>
              <a:gd name="f1024" fmla="*/ f900 1 f734"/>
              <a:gd name="f1025" fmla="*/ f901 1 f733"/>
              <a:gd name="f1026" fmla="*/ f902 1 f734"/>
              <a:gd name="f1027" fmla="*/ f903 1 f733"/>
              <a:gd name="f1028" fmla="*/ f904 1 f734"/>
              <a:gd name="f1029" fmla="*/ f905 1 f733"/>
              <a:gd name="f1030" fmla="*/ f906 1 f734"/>
              <a:gd name="f1031" fmla="*/ f907 1 f733"/>
              <a:gd name="f1032" fmla="*/ f908 1 f734"/>
              <a:gd name="f1033" fmla="*/ f909 1 f733"/>
              <a:gd name="f1034" fmla="*/ f910 1 f734"/>
              <a:gd name="f1035" fmla="*/ f911 1 f733"/>
              <a:gd name="f1036" fmla="*/ f912 1 f734"/>
              <a:gd name="f1037" fmla="*/ f913 1 f733"/>
              <a:gd name="f1038" fmla="*/ f914 1 f734"/>
              <a:gd name="f1039" fmla="*/ f915 1 f733"/>
              <a:gd name="f1040" fmla="*/ f916 1 f734"/>
              <a:gd name="f1041" fmla="*/ f917 1 f733"/>
              <a:gd name="f1042" fmla="*/ f918 1 f734"/>
              <a:gd name="f1043" fmla="*/ f919 1 f733"/>
              <a:gd name="f1044" fmla="*/ f920 1 f734"/>
              <a:gd name="f1045" fmla="*/ f921 1 f733"/>
              <a:gd name="f1046" fmla="*/ f922 1 f734"/>
              <a:gd name="f1047" fmla="*/ f923 1 f733"/>
              <a:gd name="f1048" fmla="*/ f924 1 f734"/>
              <a:gd name="f1049" fmla="*/ f925 1 f733"/>
              <a:gd name="f1050" fmla="*/ f926 1 f734"/>
              <a:gd name="f1051" fmla="*/ f927 1 f733"/>
              <a:gd name="f1052" fmla="*/ f928 1 f734"/>
              <a:gd name="f1053" fmla="*/ f929 1 f733"/>
              <a:gd name="f1054" fmla="*/ f930 1 f734"/>
              <a:gd name="f1055" fmla="*/ f931 1 f733"/>
              <a:gd name="f1056" fmla="*/ f932 1 f734"/>
              <a:gd name="f1057" fmla="*/ f933 1 f733"/>
              <a:gd name="f1058" fmla="*/ f934 1 f734"/>
              <a:gd name="f1059" fmla="*/ f935 1 f733"/>
              <a:gd name="f1060" fmla="*/ f936 1 f734"/>
              <a:gd name="f1061" fmla="*/ f937 1 f733"/>
              <a:gd name="f1062" fmla="*/ f938 1 f734"/>
              <a:gd name="f1063" fmla="*/ f939 1 f733"/>
              <a:gd name="f1064" fmla="*/ f940 1 f734"/>
              <a:gd name="f1065" fmla="*/ f941 1 f733"/>
              <a:gd name="f1066" fmla="*/ f942 1 f734"/>
              <a:gd name="f1067" fmla="*/ f943 1 f733"/>
              <a:gd name="f1068" fmla="*/ f944 1 f734"/>
              <a:gd name="f1069" fmla="*/ f945 1 f733"/>
              <a:gd name="f1070" fmla="*/ f946 1 f734"/>
              <a:gd name="f1071" fmla="*/ f947 1 f733"/>
              <a:gd name="f1072" fmla="*/ f948 1 f734"/>
              <a:gd name="f1073" fmla="*/ f949 1 f733"/>
              <a:gd name="f1074" fmla="*/ f950 1 f734"/>
              <a:gd name="f1075" fmla="*/ f951 1 f733"/>
              <a:gd name="f1076" fmla="*/ f952 1 f734"/>
              <a:gd name="f1077" fmla="*/ f953 1 f733"/>
              <a:gd name="f1078" fmla="*/ f954 1 f734"/>
              <a:gd name="f1079" fmla="*/ f955 1 f733"/>
              <a:gd name="f1080" fmla="*/ f956 1 f734"/>
              <a:gd name="f1081" fmla="*/ f957 1 f733"/>
              <a:gd name="f1082" fmla="*/ f958 1 f734"/>
              <a:gd name="f1083" fmla="*/ f959 1 f733"/>
              <a:gd name="f1084" fmla="*/ f960 1 f734"/>
              <a:gd name="f1085" fmla="*/ f961 1 f733"/>
              <a:gd name="f1086" fmla="*/ f962 1 f734"/>
              <a:gd name="f1087" fmla="*/ f963 1 f733"/>
              <a:gd name="f1088" fmla="*/ f964 1 f734"/>
              <a:gd name="f1089" fmla="*/ f965 1 f733"/>
              <a:gd name="f1090" fmla="*/ f966 1 f734"/>
              <a:gd name="f1091" fmla="*/ f967 1 f733"/>
              <a:gd name="f1092" fmla="*/ f968 1 f734"/>
              <a:gd name="f1093" fmla="*/ f969 1 f734"/>
              <a:gd name="f1094" fmla="*/ f970 1 f733"/>
              <a:gd name="f1095" fmla="*/ f971 1 f734"/>
              <a:gd name="f1096" fmla="*/ f972 1 f733"/>
              <a:gd name="f1097" fmla="*/ f973 1 f734"/>
              <a:gd name="f1098" fmla="*/ f974 1 f733"/>
              <a:gd name="f1099" fmla="*/ f975 1 f734"/>
              <a:gd name="f1100" fmla="*/ f976 f724 1"/>
              <a:gd name="f1101" fmla="*/ f977 f724 1"/>
              <a:gd name="f1102" fmla="*/ f979 f725 1"/>
              <a:gd name="f1103" fmla="*/ f978 f725 1"/>
              <a:gd name="f1104" fmla="*/ f980 f724 1"/>
              <a:gd name="f1105" fmla="*/ f981 f725 1"/>
              <a:gd name="f1106" fmla="*/ f982 f724 1"/>
              <a:gd name="f1107" fmla="*/ f983 f725 1"/>
              <a:gd name="f1108" fmla="*/ f984 f724 1"/>
              <a:gd name="f1109" fmla="*/ f985 f725 1"/>
              <a:gd name="f1110" fmla="*/ f986 f724 1"/>
              <a:gd name="f1111" fmla="*/ f987 f725 1"/>
              <a:gd name="f1112" fmla="*/ f988 f724 1"/>
              <a:gd name="f1113" fmla="*/ f989 f725 1"/>
              <a:gd name="f1114" fmla="*/ f990 f724 1"/>
              <a:gd name="f1115" fmla="*/ f991 f725 1"/>
              <a:gd name="f1116" fmla="*/ f992 f724 1"/>
              <a:gd name="f1117" fmla="*/ f993 f725 1"/>
              <a:gd name="f1118" fmla="*/ f994 f724 1"/>
              <a:gd name="f1119" fmla="*/ f995 f725 1"/>
              <a:gd name="f1120" fmla="*/ f996 f724 1"/>
              <a:gd name="f1121" fmla="*/ f997 f725 1"/>
              <a:gd name="f1122" fmla="*/ f998 f725 1"/>
              <a:gd name="f1123" fmla="*/ f999 f724 1"/>
              <a:gd name="f1124" fmla="*/ f1000 f725 1"/>
              <a:gd name="f1125" fmla="*/ f1001 f724 1"/>
              <a:gd name="f1126" fmla="*/ f1002 f725 1"/>
              <a:gd name="f1127" fmla="*/ f1003 f724 1"/>
              <a:gd name="f1128" fmla="*/ f1004 f725 1"/>
              <a:gd name="f1129" fmla="*/ f1005 f724 1"/>
              <a:gd name="f1130" fmla="*/ f1006 f725 1"/>
              <a:gd name="f1131" fmla="*/ f1007 f724 1"/>
              <a:gd name="f1132" fmla="*/ f1008 f725 1"/>
              <a:gd name="f1133" fmla="*/ f1009 f724 1"/>
              <a:gd name="f1134" fmla="*/ f1010 f725 1"/>
              <a:gd name="f1135" fmla="*/ f1011 f724 1"/>
              <a:gd name="f1136" fmla="*/ f1012 f725 1"/>
              <a:gd name="f1137" fmla="*/ f1013 f724 1"/>
              <a:gd name="f1138" fmla="*/ f1014 f725 1"/>
              <a:gd name="f1139" fmla="*/ f1015 f724 1"/>
              <a:gd name="f1140" fmla="*/ f1016 f725 1"/>
              <a:gd name="f1141" fmla="*/ f1017 f724 1"/>
              <a:gd name="f1142" fmla="*/ f1018 f725 1"/>
              <a:gd name="f1143" fmla="*/ f1019 f724 1"/>
              <a:gd name="f1144" fmla="*/ f1020 f725 1"/>
              <a:gd name="f1145" fmla="*/ f1021 f724 1"/>
              <a:gd name="f1146" fmla="*/ f1022 f725 1"/>
              <a:gd name="f1147" fmla="*/ f1023 f724 1"/>
              <a:gd name="f1148" fmla="*/ f1024 f725 1"/>
              <a:gd name="f1149" fmla="*/ f1025 f724 1"/>
              <a:gd name="f1150" fmla="*/ f1026 f725 1"/>
              <a:gd name="f1151" fmla="*/ f1027 f724 1"/>
              <a:gd name="f1152" fmla="*/ f1028 f725 1"/>
              <a:gd name="f1153" fmla="*/ f1029 f724 1"/>
              <a:gd name="f1154" fmla="*/ f1030 f725 1"/>
              <a:gd name="f1155" fmla="*/ f1031 f724 1"/>
              <a:gd name="f1156" fmla="*/ f1032 f725 1"/>
              <a:gd name="f1157" fmla="*/ f1033 f724 1"/>
              <a:gd name="f1158" fmla="*/ f1034 f725 1"/>
              <a:gd name="f1159" fmla="*/ f1035 f724 1"/>
              <a:gd name="f1160" fmla="*/ f1036 f725 1"/>
              <a:gd name="f1161" fmla="*/ f1037 f724 1"/>
              <a:gd name="f1162" fmla="*/ f1038 f725 1"/>
              <a:gd name="f1163" fmla="*/ f1039 f724 1"/>
              <a:gd name="f1164" fmla="*/ f1040 f725 1"/>
              <a:gd name="f1165" fmla="*/ f1041 f724 1"/>
              <a:gd name="f1166" fmla="*/ f1042 f725 1"/>
              <a:gd name="f1167" fmla="*/ f1043 f724 1"/>
              <a:gd name="f1168" fmla="*/ f1044 f725 1"/>
              <a:gd name="f1169" fmla="*/ f1045 f724 1"/>
              <a:gd name="f1170" fmla="*/ f1046 f725 1"/>
              <a:gd name="f1171" fmla="*/ f1047 f724 1"/>
              <a:gd name="f1172" fmla="*/ f1048 f725 1"/>
              <a:gd name="f1173" fmla="*/ f1049 f724 1"/>
              <a:gd name="f1174" fmla="*/ f1050 f725 1"/>
              <a:gd name="f1175" fmla="*/ f1051 f724 1"/>
              <a:gd name="f1176" fmla="*/ f1052 f725 1"/>
              <a:gd name="f1177" fmla="*/ f1053 f724 1"/>
              <a:gd name="f1178" fmla="*/ f1054 f725 1"/>
              <a:gd name="f1179" fmla="*/ f1055 f724 1"/>
              <a:gd name="f1180" fmla="*/ f1056 f725 1"/>
              <a:gd name="f1181" fmla="*/ f1057 f724 1"/>
              <a:gd name="f1182" fmla="*/ f1058 f725 1"/>
              <a:gd name="f1183" fmla="*/ f1059 f724 1"/>
              <a:gd name="f1184" fmla="*/ f1060 f725 1"/>
              <a:gd name="f1185" fmla="*/ f1061 f724 1"/>
              <a:gd name="f1186" fmla="*/ f1062 f725 1"/>
              <a:gd name="f1187" fmla="*/ f1063 f724 1"/>
              <a:gd name="f1188" fmla="*/ f1064 f725 1"/>
              <a:gd name="f1189" fmla="*/ f1065 f724 1"/>
              <a:gd name="f1190" fmla="*/ f1066 f725 1"/>
              <a:gd name="f1191" fmla="*/ f1067 f724 1"/>
              <a:gd name="f1192" fmla="*/ f1068 f725 1"/>
              <a:gd name="f1193" fmla="*/ f1069 f724 1"/>
              <a:gd name="f1194" fmla="*/ f1070 f725 1"/>
              <a:gd name="f1195" fmla="*/ f1071 f724 1"/>
              <a:gd name="f1196" fmla="*/ f1072 f725 1"/>
              <a:gd name="f1197" fmla="*/ f1073 f724 1"/>
              <a:gd name="f1198" fmla="*/ f1074 f725 1"/>
              <a:gd name="f1199" fmla="*/ f1075 f724 1"/>
              <a:gd name="f1200" fmla="*/ f1076 f725 1"/>
              <a:gd name="f1201" fmla="*/ f1077 f724 1"/>
              <a:gd name="f1202" fmla="*/ f1078 f725 1"/>
              <a:gd name="f1203" fmla="*/ f1079 f724 1"/>
              <a:gd name="f1204" fmla="*/ f1080 f725 1"/>
              <a:gd name="f1205" fmla="*/ f1081 f724 1"/>
              <a:gd name="f1206" fmla="*/ f1082 f725 1"/>
              <a:gd name="f1207" fmla="*/ f1083 f724 1"/>
              <a:gd name="f1208" fmla="*/ f1084 f725 1"/>
              <a:gd name="f1209" fmla="*/ f1085 f724 1"/>
              <a:gd name="f1210" fmla="*/ f1086 f725 1"/>
              <a:gd name="f1211" fmla="*/ f1087 f724 1"/>
              <a:gd name="f1212" fmla="*/ f1088 f725 1"/>
              <a:gd name="f1213" fmla="*/ f1089 f724 1"/>
              <a:gd name="f1214" fmla="*/ f1090 f725 1"/>
              <a:gd name="f1215" fmla="*/ f1091 f724 1"/>
              <a:gd name="f1216" fmla="*/ f1092 f725 1"/>
              <a:gd name="f1217" fmla="*/ f1093 f725 1"/>
              <a:gd name="f1218" fmla="*/ f1094 f724 1"/>
              <a:gd name="f1219" fmla="*/ f1095 f725 1"/>
              <a:gd name="f1220" fmla="*/ f1096 f724 1"/>
              <a:gd name="f1221" fmla="*/ f1097 f725 1"/>
              <a:gd name="f1222" fmla="*/ f1098 f724 1"/>
              <a:gd name="f1223" fmla="*/ f1099 f7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855">
                <a:pos x="f1104" y="f1105"/>
              </a:cxn>
              <a:cxn ang="f855">
                <a:pos x="f1106" y="f1107"/>
              </a:cxn>
              <a:cxn ang="f855">
                <a:pos x="f1108" y="f1109"/>
              </a:cxn>
              <a:cxn ang="f855">
                <a:pos x="f1110" y="f1111"/>
              </a:cxn>
              <a:cxn ang="f855">
                <a:pos x="f1112" y="f1113"/>
              </a:cxn>
              <a:cxn ang="f855">
                <a:pos x="f1114" y="f1115"/>
              </a:cxn>
              <a:cxn ang="f855">
                <a:pos x="f1116" y="f1117"/>
              </a:cxn>
              <a:cxn ang="f855">
                <a:pos x="f1118" y="f1119"/>
              </a:cxn>
              <a:cxn ang="f855">
                <a:pos x="f1120" y="f1121"/>
              </a:cxn>
              <a:cxn ang="f855">
                <a:pos x="f1116" y="f1122"/>
              </a:cxn>
              <a:cxn ang="f855">
                <a:pos x="f1123" y="f1124"/>
              </a:cxn>
              <a:cxn ang="f855">
                <a:pos x="f1125" y="f1126"/>
              </a:cxn>
              <a:cxn ang="f855">
                <a:pos x="f1127" y="f1128"/>
              </a:cxn>
              <a:cxn ang="f855">
                <a:pos x="f1129" y="f1130"/>
              </a:cxn>
              <a:cxn ang="f855">
                <a:pos x="f1131" y="f1132"/>
              </a:cxn>
              <a:cxn ang="f855">
                <a:pos x="f1133" y="f1134"/>
              </a:cxn>
              <a:cxn ang="f855">
                <a:pos x="f1135" y="f1136"/>
              </a:cxn>
              <a:cxn ang="f855">
                <a:pos x="f1137" y="f1138"/>
              </a:cxn>
              <a:cxn ang="f855">
                <a:pos x="f1139" y="f1140"/>
              </a:cxn>
              <a:cxn ang="f855">
                <a:pos x="f1141" y="f1142"/>
              </a:cxn>
              <a:cxn ang="f855">
                <a:pos x="f1143" y="f1144"/>
              </a:cxn>
              <a:cxn ang="f855">
                <a:pos x="f1145" y="f1146"/>
              </a:cxn>
              <a:cxn ang="f855">
                <a:pos x="f1147" y="f1148"/>
              </a:cxn>
              <a:cxn ang="f855">
                <a:pos x="f1149" y="f1150"/>
              </a:cxn>
              <a:cxn ang="f855">
                <a:pos x="f1151" y="f1152"/>
              </a:cxn>
              <a:cxn ang="f855">
                <a:pos x="f1153" y="f1154"/>
              </a:cxn>
              <a:cxn ang="f855">
                <a:pos x="f1155" y="f1156"/>
              </a:cxn>
              <a:cxn ang="f855">
                <a:pos x="f1157" y="f1158"/>
              </a:cxn>
              <a:cxn ang="f855">
                <a:pos x="f1159" y="f1160"/>
              </a:cxn>
              <a:cxn ang="f855">
                <a:pos x="f1161" y="f1162"/>
              </a:cxn>
              <a:cxn ang="f855">
                <a:pos x="f1163" y="f1164"/>
              </a:cxn>
              <a:cxn ang="f855">
                <a:pos x="f1165" y="f1166"/>
              </a:cxn>
              <a:cxn ang="f855">
                <a:pos x="f1167" y="f1168"/>
              </a:cxn>
              <a:cxn ang="f855">
                <a:pos x="f1169" y="f1170"/>
              </a:cxn>
              <a:cxn ang="f855">
                <a:pos x="f1171" y="f1172"/>
              </a:cxn>
              <a:cxn ang="f855">
                <a:pos x="f1173" y="f1174"/>
              </a:cxn>
              <a:cxn ang="f855">
                <a:pos x="f1175" y="f1176"/>
              </a:cxn>
              <a:cxn ang="f855">
                <a:pos x="f1177" y="f1178"/>
              </a:cxn>
              <a:cxn ang="f855">
                <a:pos x="f1179" y="f1180"/>
              </a:cxn>
              <a:cxn ang="f855">
                <a:pos x="f1181" y="f1182"/>
              </a:cxn>
              <a:cxn ang="f855">
                <a:pos x="f1183" y="f1184"/>
              </a:cxn>
              <a:cxn ang="f855">
                <a:pos x="f1185" y="f1186"/>
              </a:cxn>
              <a:cxn ang="f855">
                <a:pos x="f1187" y="f1188"/>
              </a:cxn>
              <a:cxn ang="f855">
                <a:pos x="f1189" y="f1190"/>
              </a:cxn>
              <a:cxn ang="f855">
                <a:pos x="f1191" y="f1192"/>
              </a:cxn>
              <a:cxn ang="f855">
                <a:pos x="f1193" y="f1194"/>
              </a:cxn>
              <a:cxn ang="f855">
                <a:pos x="f1195" y="f1196"/>
              </a:cxn>
              <a:cxn ang="f855">
                <a:pos x="f1197" y="f1198"/>
              </a:cxn>
              <a:cxn ang="f855">
                <a:pos x="f1199" y="f1200"/>
              </a:cxn>
              <a:cxn ang="f855">
                <a:pos x="f1201" y="f1202"/>
              </a:cxn>
              <a:cxn ang="f855">
                <a:pos x="f1203" y="f1204"/>
              </a:cxn>
              <a:cxn ang="f855">
                <a:pos x="f1205" y="f1206"/>
              </a:cxn>
              <a:cxn ang="f855">
                <a:pos x="f1207" y="f1208"/>
              </a:cxn>
              <a:cxn ang="f855">
                <a:pos x="f1209" y="f1210"/>
              </a:cxn>
              <a:cxn ang="f855">
                <a:pos x="f1211" y="f1212"/>
              </a:cxn>
              <a:cxn ang="f855">
                <a:pos x="f1213" y="f1214"/>
              </a:cxn>
              <a:cxn ang="f855">
                <a:pos x="f1215" y="f1216"/>
              </a:cxn>
              <a:cxn ang="f855">
                <a:pos x="f1169" y="f1217"/>
              </a:cxn>
              <a:cxn ang="f855">
                <a:pos x="f1218" y="f1219"/>
              </a:cxn>
              <a:cxn ang="f855">
                <a:pos x="f1220" y="f1221"/>
              </a:cxn>
              <a:cxn ang="f855">
                <a:pos x="f1222" y="f1223"/>
              </a:cxn>
            </a:cxnLst>
            <a:rect l="f1100" t="f1103" r="f1101" b="f1102"/>
            <a:pathLst>
              <a:path w="814" h="1716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3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4" y="f36"/>
                  <a:pt x="f34" y="f37"/>
                </a:cubicBezTo>
                <a:cubicBezTo>
                  <a:pt x="f34" y="f38"/>
                  <a:pt x="f34" y="f39"/>
                  <a:pt x="f40" y="f41"/>
                </a:cubicBezTo>
                <a:cubicBezTo>
                  <a:pt x="f42" y="f43"/>
                  <a:pt x="f44" y="f45"/>
                  <a:pt x="f44" y="f46"/>
                </a:cubicBezTo>
                <a:cubicBezTo>
                  <a:pt x="f47" y="f48"/>
                  <a:pt x="f49" y="f50"/>
                  <a:pt x="f49" y="f51"/>
                </a:cubicBezTo>
                <a:cubicBezTo>
                  <a:pt x="f52" y="f53"/>
                  <a:pt x="f54" y="f55"/>
                  <a:pt x="f56" y="f55"/>
                </a:cubicBezTo>
                <a:cubicBezTo>
                  <a:pt x="f57" y="f58"/>
                  <a:pt x="f59" y="f60"/>
                  <a:pt x="f59" y="f61"/>
                </a:cubicBezTo>
                <a:cubicBezTo>
                  <a:pt x="f62" y="f63"/>
                  <a:pt x="f62" y="f64"/>
                  <a:pt x="f57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57" y="f72"/>
                  <a:pt x="f73" y="f74"/>
                  <a:pt x="f75" y="f76"/>
                </a:cubicBezTo>
                <a:cubicBezTo>
                  <a:pt x="f77" y="f78"/>
                  <a:pt x="f2" y="f8"/>
                  <a:pt x="f79" y="f8"/>
                </a:cubicBezTo>
                <a:cubicBezTo>
                  <a:pt x="f80" y="f8"/>
                  <a:pt x="f81" y="f8"/>
                  <a:pt x="f82" y="f83"/>
                </a:cubicBezTo>
                <a:cubicBezTo>
                  <a:pt x="f84" y="f78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cubicBezTo>
                  <a:pt x="f95" y="f96"/>
                  <a:pt x="f97" y="f98"/>
                  <a:pt x="f99" y="f100"/>
                </a:cubicBezTo>
                <a:cubicBezTo>
                  <a:pt x="f99" y="f101"/>
                  <a:pt x="f99" y="f102"/>
                  <a:pt x="f103" y="f104"/>
                </a:cubicBezTo>
                <a:cubicBezTo>
                  <a:pt x="f105" y="f106"/>
                  <a:pt x="f107" y="f108"/>
                  <a:pt x="f109" y="f110"/>
                </a:cubicBezTo>
                <a:cubicBezTo>
                  <a:pt x="f103" y="f111"/>
                  <a:pt x="f112" y="f113"/>
                  <a:pt x="f97" y="f114"/>
                </a:cubicBezTo>
                <a:cubicBezTo>
                  <a:pt x="f115" y="f116"/>
                  <a:pt x="f117" y="f118"/>
                  <a:pt x="f117" y="f41"/>
                </a:cubicBezTo>
                <a:cubicBezTo>
                  <a:pt x="f117" y="f119"/>
                  <a:pt x="f120" y="f121"/>
                  <a:pt x="f122" y="f123"/>
                </a:cubicBezTo>
                <a:cubicBezTo>
                  <a:pt x="f124" y="f36"/>
                  <a:pt x="f125" y="f126"/>
                  <a:pt x="f127" y="f128"/>
                </a:cubicBezTo>
                <a:cubicBezTo>
                  <a:pt x="f129" y="f130"/>
                  <a:pt x="f115" y="f131"/>
                  <a:pt x="f115" y="f132"/>
                </a:cubicBezTo>
                <a:cubicBezTo>
                  <a:pt x="f115" y="f29"/>
                  <a:pt x="f133" y="f134"/>
                  <a:pt x="f115" y="f135"/>
                </a:cubicBezTo>
                <a:cubicBezTo>
                  <a:pt x="f136" y="f137"/>
                  <a:pt x="f84" y="f138"/>
                  <a:pt x="f139" y="f140"/>
                </a:cubicBezTo>
                <a:cubicBezTo>
                  <a:pt x="f115" y="f141"/>
                  <a:pt x="f133" y="f142"/>
                  <a:pt x="f115" y="f143"/>
                </a:cubicBezTo>
                <a:cubicBezTo>
                  <a:pt x="f89" y="f144"/>
                  <a:pt x="f145" y="f146"/>
                  <a:pt x="f109" y="f147"/>
                </a:cubicBezTo>
                <a:cubicBezTo>
                  <a:pt x="f10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81" y="f157"/>
                </a:cubicBezTo>
                <a:cubicBezTo>
                  <a:pt x="f158" y="f159"/>
                  <a:pt x="f160" y="f161"/>
                  <a:pt x="f162" y="f163"/>
                </a:cubicBezTo>
                <a:cubicBezTo>
                  <a:pt x="f95" y="f164"/>
                  <a:pt x="f165" y="f166"/>
                  <a:pt x="f112" y="f167"/>
                </a:cubicBezTo>
                <a:cubicBezTo>
                  <a:pt x="f168" y="f169"/>
                  <a:pt x="f170" y="f171"/>
                  <a:pt x="f91" y="f172"/>
                </a:cubicBezTo>
                <a:cubicBezTo>
                  <a:pt x="f173" y="f174"/>
                  <a:pt x="f129" y="f175"/>
                  <a:pt x="f117" y="f171"/>
                </a:cubicBezTo>
                <a:cubicBezTo>
                  <a:pt x="f176" y="f177"/>
                  <a:pt x="f178" y="f179"/>
                  <a:pt x="f180" y="f181"/>
                </a:cubicBezTo>
                <a:cubicBezTo>
                  <a:pt x="f182" y="f183"/>
                  <a:pt x="f184" y="f185"/>
                  <a:pt x="f186" y="f187"/>
                </a:cubicBezTo>
                <a:cubicBezTo>
                  <a:pt x="f188" y="f189"/>
                  <a:pt x="f190" y="f191"/>
                  <a:pt x="f192" y="f189"/>
                </a:cubicBezTo>
                <a:cubicBezTo>
                  <a:pt x="f193" y="f194"/>
                  <a:pt x="f195" y="f189"/>
                  <a:pt x="f196" y="f197"/>
                </a:cubicBezTo>
                <a:cubicBezTo>
                  <a:pt x="f198" y="f199"/>
                  <a:pt x="f200" y="f201"/>
                  <a:pt x="f202" y="f203"/>
                </a:cubicBezTo>
                <a:cubicBezTo>
                  <a:pt x="f204" y="f205"/>
                  <a:pt x="f206" y="f207"/>
                  <a:pt x="f208" y="f209"/>
                </a:cubicBezTo>
                <a:cubicBezTo>
                  <a:pt x="f210" y="f211"/>
                  <a:pt x="f212" y="f213"/>
                  <a:pt x="f200" y="f214"/>
                </a:cubicBezTo>
                <a:cubicBezTo>
                  <a:pt x="f215" y="f216"/>
                  <a:pt x="f217" y="f218"/>
                  <a:pt x="f6" y="f219"/>
                </a:cubicBezTo>
                <a:cubicBezTo>
                  <a:pt x="f220" y="f221"/>
                  <a:pt x="f222" y="f223"/>
                  <a:pt x="f224" y="f225"/>
                </a:cubicBezTo>
                <a:cubicBezTo>
                  <a:pt x="f212" y="f226"/>
                  <a:pt x="f202" y="f227"/>
                  <a:pt x="f228" y="f229"/>
                </a:cubicBezTo>
                <a:cubicBezTo>
                  <a:pt x="f204" y="f230"/>
                  <a:pt x="f231" y="f232"/>
                  <a:pt x="f233" y="f234"/>
                </a:cubicBezTo>
                <a:cubicBezTo>
                  <a:pt x="f235" y="f236"/>
                  <a:pt x="f206" y="f237"/>
                  <a:pt x="f238" y="f239"/>
                </a:cubicBezTo>
                <a:cubicBezTo>
                  <a:pt x="f240" y="f241"/>
                  <a:pt x="f212" y="f242"/>
                  <a:pt x="f202" y="f243"/>
                </a:cubicBezTo>
                <a:cubicBezTo>
                  <a:pt x="f244" y="f245"/>
                  <a:pt x="f246" y="f247"/>
                  <a:pt x="f248" y="f249"/>
                </a:cubicBezTo>
                <a:cubicBezTo>
                  <a:pt x="f192" y="f250"/>
                  <a:pt x="f251" y="f252"/>
                  <a:pt x="f253" y="f254"/>
                </a:cubicBezTo>
                <a:cubicBezTo>
                  <a:pt x="f195" y="f255"/>
                  <a:pt x="f256" y="f257"/>
                  <a:pt x="f198" y="f258"/>
                </a:cubicBezTo>
                <a:cubicBezTo>
                  <a:pt x="f196" y="f259"/>
                  <a:pt x="f260" y="f261"/>
                  <a:pt x="f262" y="f263"/>
                </a:cubicBezTo>
                <a:cubicBezTo>
                  <a:pt x="f264" y="f265"/>
                  <a:pt x="f266" y="f267"/>
                  <a:pt x="f268" y="f269"/>
                </a:cubicBezTo>
                <a:cubicBezTo>
                  <a:pt x="f270" y="f271"/>
                  <a:pt x="f264" y="f272"/>
                  <a:pt x="f192" y="f273"/>
                </a:cubicBezTo>
                <a:cubicBezTo>
                  <a:pt x="f274" y="f275"/>
                  <a:pt x="f190" y="f276"/>
                  <a:pt x="f274" y="f277"/>
                </a:cubicBezTo>
                <a:cubicBezTo>
                  <a:pt x="f248" y="f278"/>
                  <a:pt x="f279" y="f252"/>
                  <a:pt x="f280" y="f281"/>
                </a:cubicBezTo>
                <a:cubicBezTo>
                  <a:pt x="f282" y="f283"/>
                  <a:pt x="f186" y="f284"/>
                  <a:pt x="f186" y="f285"/>
                </a:cubicBezTo>
                <a:cubicBezTo>
                  <a:pt x="f186" y="f286"/>
                  <a:pt x="f186" y="f287"/>
                  <a:pt x="f186" y="f288"/>
                </a:cubicBezTo>
                <a:cubicBezTo>
                  <a:pt x="f289" y="f290"/>
                  <a:pt x="f291" y="f292"/>
                  <a:pt x="f293" y="f294"/>
                </a:cubicBezTo>
                <a:cubicBezTo>
                  <a:pt x="f180" y="f295"/>
                  <a:pt x="f296" y="f11"/>
                  <a:pt x="f297" y="f298"/>
                </a:cubicBezTo>
                <a:cubicBezTo>
                  <a:pt x="f299" y="f300"/>
                  <a:pt x="f89" y="f75"/>
                  <a:pt x="f301" y="f302"/>
                </a:cubicBezTo>
                <a:cubicBezTo>
                  <a:pt x="f95" y="f153"/>
                  <a:pt x="f303" y="f112"/>
                  <a:pt x="f304" y="f170"/>
                </a:cubicBezTo>
                <a:cubicBezTo>
                  <a:pt x="f79" y="f136"/>
                  <a:pt x="f305" y="f306"/>
                  <a:pt x="f307" y="f124"/>
                </a:cubicBezTo>
                <a:cubicBezTo>
                  <a:pt x="f308" y="f124"/>
                  <a:pt x="f309" y="f310"/>
                  <a:pt x="f311" y="f312"/>
                </a:cubicBezTo>
                <a:cubicBezTo>
                  <a:pt x="f19" y="f313"/>
                  <a:pt x="f13" y="f314"/>
                  <a:pt x="f315" y="f316"/>
                </a:cubicBezTo>
                <a:cubicBezTo>
                  <a:pt x="f317" y="f318"/>
                  <a:pt x="f11" y="f268"/>
                  <a:pt x="f319" y="f200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23" y="f200"/>
                  <a:pt x="f326" y="f202"/>
                  <a:pt x="f327" y="f328"/>
                </a:cubicBezTo>
                <a:cubicBezTo>
                  <a:pt x="f324" y="f329"/>
                  <a:pt x="f319" y="f330"/>
                  <a:pt x="f331" y="f332"/>
                </a:cubicBezTo>
                <a:cubicBezTo>
                  <a:pt x="f333" y="f334"/>
                  <a:pt x="f315" y="f335"/>
                  <a:pt x="f336" y="f337"/>
                </a:cubicBezTo>
                <a:cubicBezTo>
                  <a:pt x="f295" y="f338"/>
                  <a:pt x="f339" y="f6"/>
                  <a:pt x="f340" y="f341"/>
                </a:cubicBezTo>
                <a:cubicBezTo>
                  <a:pt x="f292" y="f342"/>
                  <a:pt x="f343" y="f344"/>
                  <a:pt x="f345" y="f346"/>
                </a:cubicBezTo>
                <a:cubicBezTo>
                  <a:pt x="f347" y="f348"/>
                  <a:pt x="f349" y="f350"/>
                  <a:pt x="f351" y="f352"/>
                </a:cubicBezTo>
                <a:cubicBezTo>
                  <a:pt x="f351" y="f353"/>
                  <a:pt x="f354" y="f355"/>
                  <a:pt x="f223" y="f356"/>
                </a:cubicBezTo>
                <a:cubicBezTo>
                  <a:pt x="f357" y="f260"/>
                  <a:pt x="f358" y="f192"/>
                  <a:pt x="f225" y="f359"/>
                </a:cubicBezTo>
                <a:cubicBezTo>
                  <a:pt x="f360" y="f361"/>
                  <a:pt x="f362" y="f363"/>
                  <a:pt x="f364" y="f318"/>
                </a:cubicBezTo>
                <a:cubicBezTo>
                  <a:pt x="f365" y="f366"/>
                  <a:pt x="f343" y="f367"/>
                  <a:pt x="f368" y="f369"/>
                </a:cubicBezTo>
                <a:cubicBezTo>
                  <a:pt x="f370" y="f316"/>
                  <a:pt x="f371" y="f372"/>
                  <a:pt x="f373" y="f180"/>
                </a:cubicBezTo>
                <a:cubicBezTo>
                  <a:pt x="f374" y="f375"/>
                  <a:pt x="f225" y="f170"/>
                  <a:pt x="f349" y="f10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237" y="f381"/>
                  <a:pt x="f382" y="f383"/>
                  <a:pt x="f242" y="f384"/>
                </a:cubicBezTo>
                <a:cubicBezTo>
                  <a:pt x="f385" y="f386"/>
                  <a:pt x="f219" y="f387"/>
                  <a:pt x="f237" y="f388"/>
                </a:cubicBezTo>
                <a:cubicBezTo>
                  <a:pt x="f241" y="f389"/>
                  <a:pt x="f385" y="f390"/>
                  <a:pt x="f391" y="f52"/>
                </a:cubicBezTo>
                <a:cubicBezTo>
                  <a:pt x="f392" y="f30"/>
                  <a:pt x="f393" y="f394"/>
                  <a:pt x="f395" y="f396"/>
                </a:cubicBezTo>
                <a:cubicBezTo>
                  <a:pt x="f397" y="f11"/>
                  <a:pt x="f395" y="f315"/>
                  <a:pt x="f398" y="f399"/>
                </a:cubicBezTo>
                <a:cubicBezTo>
                  <a:pt x="f400" y="f401"/>
                  <a:pt x="f402" y="f403"/>
                  <a:pt x="f392" y="f404"/>
                </a:cubicBezTo>
                <a:cubicBezTo>
                  <a:pt x="f286" y="f405"/>
                  <a:pt x="f406" y="f407"/>
                  <a:pt x="f408" y="f345"/>
                </a:cubicBezTo>
                <a:cubicBezTo>
                  <a:pt x="f409" y="f410"/>
                  <a:pt x="f411" y="f385"/>
                  <a:pt x="f412" y="f247"/>
                </a:cubicBezTo>
                <a:cubicBezTo>
                  <a:pt x="f252" y="f413"/>
                  <a:pt x="f414" y="f415"/>
                  <a:pt x="f416" y="f417"/>
                </a:cubicBezTo>
                <a:cubicBezTo>
                  <a:pt x="f418" y="f419"/>
                  <a:pt x="f259" y="f420"/>
                  <a:pt x="f259" y="f421"/>
                </a:cubicBezTo>
                <a:cubicBezTo>
                  <a:pt x="f7" y="f422"/>
                  <a:pt x="f254" y="f423"/>
                  <a:pt x="f284" y="f424"/>
                </a:cubicBezTo>
                <a:cubicBezTo>
                  <a:pt x="f425" y="f426"/>
                  <a:pt x="f427" y="f428"/>
                  <a:pt x="f429" y="f430"/>
                </a:cubicBezTo>
                <a:cubicBezTo>
                  <a:pt x="f431" y="f432"/>
                  <a:pt x="f433" y="f434"/>
                  <a:pt x="f392" y="f435"/>
                </a:cubicBezTo>
                <a:cubicBezTo>
                  <a:pt x="f436" y="f437"/>
                  <a:pt x="f243" y="f438"/>
                  <a:pt x="f391" y="f422"/>
                </a:cubicBezTo>
                <a:cubicBezTo>
                  <a:pt x="f391" y="f439"/>
                  <a:pt x="f440" y="f432"/>
                  <a:pt x="f243" y="f441"/>
                </a:cubicBezTo>
                <a:cubicBezTo>
                  <a:pt x="f392" y="f442"/>
                  <a:pt x="f393" y="f191"/>
                  <a:pt x="f443" y="f444"/>
                </a:cubicBezTo>
                <a:cubicBezTo>
                  <a:pt x="f445" y="f446"/>
                  <a:pt x="f447" y="f448"/>
                  <a:pt x="f447" y="f449"/>
                </a:cubicBezTo>
                <a:cubicBezTo>
                  <a:pt x="f447" y="f450"/>
                  <a:pt x="f400" y="f451"/>
                  <a:pt x="f382" y="f452"/>
                </a:cubicBezTo>
                <a:cubicBezTo>
                  <a:pt x="f242" y="f453"/>
                  <a:pt x="f454" y="f455"/>
                  <a:pt x="f219" y="f456"/>
                </a:cubicBezTo>
                <a:cubicBezTo>
                  <a:pt x="f236" y="f457"/>
                  <a:pt x="f458" y="f459"/>
                  <a:pt x="f458" y="f147"/>
                </a:cubicBezTo>
                <a:cubicBezTo>
                  <a:pt x="f219" y="f460"/>
                  <a:pt x="f461" y="f132"/>
                  <a:pt x="f462" y="f463"/>
                </a:cubicBezTo>
                <a:cubicBezTo>
                  <a:pt x="f462" y="f464"/>
                  <a:pt x="f465" y="f466"/>
                  <a:pt x="f467" y="f63"/>
                </a:cubicBezTo>
                <a:cubicBezTo>
                  <a:pt x="f467" y="f468"/>
                  <a:pt x="f380" y="f64"/>
                  <a:pt x="f469" y="f470"/>
                </a:cubicBezTo>
                <a:cubicBezTo>
                  <a:pt x="f471" y="f468"/>
                  <a:pt x="f472" y="f473"/>
                  <a:pt x="f474" y="f60"/>
                </a:cubicBezTo>
                <a:cubicBezTo>
                  <a:pt x="f475" y="f61"/>
                  <a:pt x="f475" y="f476"/>
                  <a:pt x="f477" y="f478"/>
                </a:cubicBezTo>
                <a:cubicBezTo>
                  <a:pt x="f479" y="f480"/>
                  <a:pt x="f481" y="f482"/>
                  <a:pt x="f483" y="f484"/>
                </a:cubicBezTo>
                <a:cubicBezTo>
                  <a:pt x="f485" y="f486"/>
                  <a:pt x="f351" y="f487"/>
                  <a:pt x="f354" y="f488"/>
                </a:cubicBezTo>
                <a:cubicBezTo>
                  <a:pt x="f475" y="f489"/>
                  <a:pt x="f490" y="f491"/>
                  <a:pt x="f241" y="f492"/>
                </a:cubicBezTo>
                <a:cubicBezTo>
                  <a:pt x="f393" y="f493"/>
                  <a:pt x="f494" y="f495"/>
                  <a:pt x="f494" y="f496"/>
                </a:cubicBezTo>
                <a:cubicBezTo>
                  <a:pt x="f494" y="f497"/>
                  <a:pt x="f406" y="f498"/>
                  <a:pt x="f385" y="f499"/>
                </a:cubicBezTo>
                <a:cubicBezTo>
                  <a:pt x="f500" y="f501"/>
                  <a:pt x="f502" y="f501"/>
                  <a:pt x="f503" y="f504"/>
                </a:cubicBezTo>
                <a:cubicBezTo>
                  <a:pt x="f505" y="f506"/>
                  <a:pt x="f507" y="f506"/>
                  <a:pt x="f508" y="f509"/>
                </a:cubicBezTo>
                <a:cubicBezTo>
                  <a:pt x="f510" y="f511"/>
                  <a:pt x="f339" y="f512"/>
                  <a:pt x="f513" y="f514"/>
                </a:cubicBezTo>
                <a:cubicBezTo>
                  <a:pt x="f515" y="f516"/>
                  <a:pt x="f517" y="f518"/>
                  <a:pt x="f519" y="f520"/>
                </a:cubicBezTo>
                <a:cubicBezTo>
                  <a:pt x="f521" y="f522"/>
                  <a:pt x="f523" y="f524"/>
                  <a:pt x="f525" y="f486"/>
                </a:cubicBezTo>
                <a:cubicBezTo>
                  <a:pt x="f526" y="f65"/>
                  <a:pt x="f508" y="f480"/>
                  <a:pt x="f517" y="f527"/>
                </a:cubicBezTo>
                <a:cubicBezTo>
                  <a:pt x="f339" y="f478"/>
                  <a:pt x="f528" y="f529"/>
                  <a:pt x="f530" y="f531"/>
                </a:cubicBezTo>
                <a:cubicBezTo>
                  <a:pt x="f339" y="f114"/>
                  <a:pt x="f510" y="f532"/>
                  <a:pt x="f533" y="f534"/>
                </a:cubicBezTo>
                <a:cubicBezTo>
                  <a:pt x="f508" y="f535"/>
                  <a:pt x="f533" y="f536"/>
                  <a:pt x="f519" y="f537"/>
                </a:cubicBezTo>
                <a:cubicBezTo>
                  <a:pt x="f538" y="f539"/>
                  <a:pt x="f517" y="f130"/>
                  <a:pt x="f540" y="f541"/>
                </a:cubicBezTo>
                <a:cubicBezTo>
                  <a:pt x="f542" y="f543"/>
                  <a:pt x="f515" y="f544"/>
                  <a:pt x="f510" y="f545"/>
                </a:cubicBezTo>
                <a:cubicBezTo>
                  <a:pt x="f546" y="f547"/>
                  <a:pt x="f548" y="f549"/>
                  <a:pt x="f550" y="f551"/>
                </a:cubicBezTo>
                <a:cubicBezTo>
                  <a:pt x="f552" y="f553"/>
                  <a:pt x="f554" y="f553"/>
                  <a:pt x="f9" y="f10"/>
                </a:cubicBezTo>
                <a:close/>
                <a:moveTo>
                  <a:pt x="f555" y="f556"/>
                </a:moveTo>
                <a:cubicBezTo>
                  <a:pt x="f557" y="f556"/>
                  <a:pt x="f80" y="f556"/>
                  <a:pt x="f80" y="f403"/>
                </a:cubicBezTo>
                <a:cubicBezTo>
                  <a:pt x="f558" y="f559"/>
                  <a:pt x="f560" y="f561"/>
                  <a:pt x="f562" y="f563"/>
                </a:cubicBezTo>
                <a:cubicBezTo>
                  <a:pt x="f377" y="f546"/>
                  <a:pt x="f103" y="f564"/>
                  <a:pt x="f162" y="f565"/>
                </a:cubicBezTo>
                <a:cubicBezTo>
                  <a:pt x="f566" y="f567"/>
                  <a:pt x="f301" y="f568"/>
                  <a:pt x="f145" y="f569"/>
                </a:cubicBezTo>
                <a:cubicBezTo>
                  <a:pt x="f139" y="f364"/>
                  <a:pt x="f173" y="f347"/>
                  <a:pt x="f136" y="f570"/>
                </a:cubicBezTo>
                <a:cubicBezTo>
                  <a:pt x="f571" y="f462"/>
                  <a:pt x="f312" y="f445"/>
                  <a:pt x="f572" y="f285"/>
                </a:cubicBezTo>
                <a:cubicBezTo>
                  <a:pt x="f573" y="f574"/>
                  <a:pt x="f575" y="f576"/>
                  <a:pt x="f124" y="f577"/>
                </a:cubicBezTo>
                <a:cubicBezTo>
                  <a:pt x="f125" y="f574"/>
                  <a:pt x="f571" y="f578"/>
                  <a:pt x="f120" y="f579"/>
                </a:cubicBezTo>
                <a:cubicBezTo>
                  <a:pt x="f580" y="f581"/>
                  <a:pt x="f99" y="f582"/>
                  <a:pt x="f379" y="f583"/>
                </a:cubicBezTo>
                <a:cubicBezTo>
                  <a:pt x="f584" y="f585"/>
                  <a:pt x="f586" y="f587"/>
                  <a:pt x="f588" y="f589"/>
                </a:cubicBezTo>
                <a:cubicBezTo>
                  <a:pt x="f158" y="f590"/>
                  <a:pt x="f168" y="f591"/>
                  <a:pt x="f592" y="f593"/>
                </a:cubicBezTo>
                <a:cubicBezTo>
                  <a:pt x="f592" y="f415"/>
                  <a:pt x="f165" y="f276"/>
                  <a:pt x="f594" y="f595"/>
                </a:cubicBezTo>
                <a:cubicBezTo>
                  <a:pt x="f596" y="f597"/>
                  <a:pt x="f596" y="f269"/>
                  <a:pt x="f168" y="f273"/>
                </a:cubicBezTo>
                <a:cubicBezTo>
                  <a:pt x="f162" y="f598"/>
                  <a:pt x="f580" y="f599"/>
                  <a:pt x="f145" y="f600"/>
                </a:cubicBezTo>
                <a:cubicBezTo>
                  <a:pt x="f133" y="f601"/>
                  <a:pt x="f139" y="f602"/>
                  <a:pt x="f133" y="f417"/>
                </a:cubicBezTo>
                <a:cubicBezTo>
                  <a:pt x="f165" y="f603"/>
                  <a:pt x="f149" y="f604"/>
                  <a:pt x="f605" y="f434"/>
                </a:cubicBezTo>
                <a:cubicBezTo>
                  <a:pt x="f584" y="f606"/>
                  <a:pt x="f607" y="f606"/>
                  <a:pt x="f304" y="f606"/>
                </a:cubicBezTo>
                <a:cubicBezTo>
                  <a:pt x="f607" y="f608"/>
                  <a:pt x="f605" y="f214"/>
                  <a:pt x="f586" y="f609"/>
                </a:cubicBezTo>
                <a:cubicBezTo>
                  <a:pt x="f586" y="f610"/>
                  <a:pt x="f611" y="f612"/>
                  <a:pt x="f611" y="f613"/>
                </a:cubicBezTo>
                <a:cubicBezTo>
                  <a:pt x="f586" y="f614"/>
                  <a:pt x="f304" y="f7"/>
                  <a:pt x="f557" y="f418"/>
                </a:cubicBezTo>
                <a:cubicBezTo>
                  <a:pt x="f615" y="f616"/>
                  <a:pt x="f302" y="f617"/>
                  <a:pt x="f384" y="f618"/>
                </a:cubicBezTo>
                <a:cubicBezTo>
                  <a:pt x="f619" y="f620"/>
                  <a:pt x="f621" y="f583"/>
                  <a:pt x="f622" y="f623"/>
                </a:cubicBezTo>
                <a:cubicBezTo>
                  <a:pt x="f68" y="f581"/>
                  <a:pt x="f305" y="f624"/>
                  <a:pt x="f305" y="f625"/>
                </a:cubicBezTo>
                <a:cubicBezTo>
                  <a:pt x="f626" y="f234"/>
                  <a:pt x="f305" y="f234"/>
                  <a:pt x="f2" y="f627"/>
                </a:cubicBezTo>
                <a:cubicBezTo>
                  <a:pt x="f628" y="f629"/>
                  <a:pt x="f630" y="f631"/>
                  <a:pt x="f632" y="f633"/>
                </a:cubicBezTo>
                <a:cubicBezTo>
                  <a:pt x="f562" y="f485"/>
                  <a:pt x="f607" y="f368"/>
                  <a:pt x="f560" y="f634"/>
                </a:cubicBezTo>
                <a:cubicBezTo>
                  <a:pt x="f635" y="f636"/>
                  <a:pt x="f80" y="f637"/>
                  <a:pt x="f555" y="f556"/>
                </a:cubicBezTo>
                <a:close/>
                <a:moveTo>
                  <a:pt x="f638" y="f639"/>
                </a:moveTo>
                <a:cubicBezTo>
                  <a:pt x="f640" y="f641"/>
                  <a:pt x="f519" y="f642"/>
                  <a:pt x="f519" y="f643"/>
                </a:cubicBezTo>
                <a:cubicBezTo>
                  <a:pt x="f521" y="f644"/>
                  <a:pt x="f526" y="f143"/>
                  <a:pt x="f523" y="f645"/>
                </a:cubicBezTo>
                <a:cubicBezTo>
                  <a:pt x="f538" y="f646"/>
                  <a:pt x="f634" y="f647"/>
                  <a:pt x="f510" y="f453"/>
                </a:cubicBezTo>
                <a:cubicBezTo>
                  <a:pt x="f510" y="f648"/>
                  <a:pt x="f513" y="f649"/>
                  <a:pt x="f564" y="f650"/>
                </a:cubicBezTo>
                <a:cubicBezTo>
                  <a:pt x="f651" y="f652"/>
                  <a:pt x="f653" y="f654"/>
                  <a:pt x="f315" y="f655"/>
                </a:cubicBezTo>
                <a:cubicBezTo>
                  <a:pt x="f656" y="f657"/>
                  <a:pt x="f658" y="f659"/>
                  <a:pt x="f317" y="f660"/>
                </a:cubicBezTo>
                <a:cubicBezTo>
                  <a:pt x="f661" y="f662"/>
                  <a:pt x="f663" y="f664"/>
                  <a:pt x="f665" y="f666"/>
                </a:cubicBezTo>
                <a:cubicBezTo>
                  <a:pt x="f663" y="f667"/>
                  <a:pt x="f317" y="f668"/>
                  <a:pt x="f669" y="f670"/>
                </a:cubicBezTo>
                <a:cubicBezTo>
                  <a:pt x="f658" y="f671"/>
                  <a:pt x="f672" y="f673"/>
                  <a:pt x="f674" y="f675"/>
                </a:cubicBezTo>
                <a:cubicBezTo>
                  <a:pt x="f676" y="f677"/>
                  <a:pt x="f546" y="f678"/>
                  <a:pt x="f638" y="f639"/>
                </a:cubicBezTo>
                <a:close/>
                <a:moveTo>
                  <a:pt x="f454" y="f679"/>
                </a:moveTo>
                <a:cubicBezTo>
                  <a:pt x="f680" y="f679"/>
                  <a:pt x="f681" y="f679"/>
                  <a:pt x="f242" y="f679"/>
                </a:cubicBezTo>
                <a:cubicBezTo>
                  <a:pt x="f681" y="f682"/>
                  <a:pt x="f440" y="f683"/>
                  <a:pt x="f433" y="f601"/>
                </a:cubicBezTo>
                <a:cubicBezTo>
                  <a:pt x="f397" y="f684"/>
                  <a:pt x="f685" y="f272"/>
                  <a:pt x="f685" y="f686"/>
                </a:cubicBezTo>
                <a:cubicBezTo>
                  <a:pt x="f625" y="f687"/>
                  <a:pt x="f494" y="f278"/>
                  <a:pt x="f447" y="f250"/>
                </a:cubicBezTo>
                <a:cubicBezTo>
                  <a:pt x="f436" y="f283"/>
                  <a:pt x="f688" y="f247"/>
                  <a:pt x="f681" y="f689"/>
                </a:cubicBezTo>
                <a:cubicBezTo>
                  <a:pt x="f690" y="f395"/>
                  <a:pt x="f691" y="f385"/>
                  <a:pt x="f465" y="f692"/>
                </a:cubicBezTo>
                <a:cubicBezTo>
                  <a:pt x="f693" y="f461"/>
                  <a:pt x="f694" y="f461"/>
                  <a:pt x="f479" y="f631"/>
                </a:cubicBezTo>
                <a:cubicBezTo>
                  <a:pt x="f410" y="f239"/>
                  <a:pt x="f410" y="f627"/>
                  <a:pt x="f477" y="f237"/>
                </a:cubicBezTo>
                <a:cubicBezTo>
                  <a:pt x="f694" y="f385"/>
                  <a:pt x="f693" y="f402"/>
                  <a:pt x="f695" y="f395"/>
                </a:cubicBezTo>
                <a:cubicBezTo>
                  <a:pt x="f465" y="f431"/>
                  <a:pt x="f692" y="f624"/>
                  <a:pt x="f462" y="f696"/>
                </a:cubicBezTo>
                <a:cubicBezTo>
                  <a:pt x="f697" y="f582"/>
                  <a:pt x="f462" y="f574"/>
                  <a:pt x="f461" y="f698"/>
                </a:cubicBezTo>
                <a:cubicBezTo>
                  <a:pt x="f627" y="f587"/>
                  <a:pt x="f219" y="f618"/>
                  <a:pt x="f699" y="f261"/>
                </a:cubicBezTo>
                <a:cubicBezTo>
                  <a:pt x="f692" y="f700"/>
                  <a:pt x="f462" y="f591"/>
                  <a:pt x="f692" y="f263"/>
                </a:cubicBezTo>
                <a:cubicBezTo>
                  <a:pt x="f701" y="f702"/>
                  <a:pt x="f690" y="f703"/>
                  <a:pt x="f454" y="f679"/>
                </a:cubicBezTo>
                <a:close/>
                <a:moveTo>
                  <a:pt x="f672" y="f704"/>
                </a:moveTo>
                <a:cubicBezTo>
                  <a:pt x="f336" y="f705"/>
                  <a:pt x="f706" y="f707"/>
                  <a:pt x="f708" y="f709"/>
                </a:cubicBezTo>
                <a:cubicBezTo>
                  <a:pt x="f405" y="f163"/>
                  <a:pt x="f528" y="f710"/>
                  <a:pt x="f711" y="f712"/>
                </a:cubicBezTo>
                <a:cubicBezTo>
                  <a:pt x="f713" y="f714"/>
                  <a:pt x="f715" y="f716"/>
                  <a:pt x="f636" y="f717"/>
                </a:cubicBezTo>
                <a:cubicBezTo>
                  <a:pt x="f718" y="f719"/>
                  <a:pt x="f548" y="f174"/>
                  <a:pt x="f720" y="f167"/>
                </a:cubicBezTo>
                <a:cubicBezTo>
                  <a:pt x="f315" y="f721"/>
                  <a:pt x="f656" y="f722"/>
                  <a:pt x="f672" y="f704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71;p48">
            <a:extLst>
              <a:ext uri="{FF2B5EF4-FFF2-40B4-BE49-F238E27FC236}">
                <a16:creationId xmlns:a16="http://schemas.microsoft.com/office/drawing/2014/main" id="{0799D3F4-60B4-4520-8234-81B3891076E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33963" y="2700890"/>
            <a:ext cx="5051401" cy="841796"/>
          </a:xfrm>
        </p:spPr>
        <p:txBody>
          <a:bodyPr/>
          <a:lstStyle/>
          <a:p>
            <a:pPr lvl="0"/>
            <a:r>
              <a:rPr lang="fa-IR" dirty="0">
                <a:solidFill>
                  <a:srgbClr val="171813"/>
                </a:solidFill>
                <a:cs typeface="B Nazanin" panose="00000700000000000000" pitchFamily="2" charset="-78"/>
              </a:rPr>
              <a:t>ماموریت های ما</a:t>
            </a:r>
            <a:endParaRPr lang="en-US" dirty="0">
              <a:solidFill>
                <a:srgbClr val="171813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172;p48">
            <a:extLst>
              <a:ext uri="{FF2B5EF4-FFF2-40B4-BE49-F238E27FC236}">
                <a16:creationId xmlns:a16="http://schemas.microsoft.com/office/drawing/2014/main" id="{F1357DFE-C1DC-4D4B-B85F-03FBE1F439A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37039" y="3468044"/>
            <a:ext cx="4045195" cy="4331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cs typeface="B Nazanin" panose="00000700000000000000" pitchFamily="2" charset="-78"/>
              </a:rPr>
              <a:t>شما می توانید در اینجا یک زیرنویس اضافه کنید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4" name="Google Shape;1173;p48">
            <a:extLst>
              <a:ext uri="{FF2B5EF4-FFF2-40B4-BE49-F238E27FC236}">
                <a16:creationId xmlns:a16="http://schemas.microsoft.com/office/drawing/2014/main" id="{828C3CC8-EF01-4C65-A6D2-B0AE2AE5C1F0}"/>
              </a:ext>
            </a:extLst>
          </p:cNvPr>
          <p:cNvGrpSpPr/>
          <p:nvPr/>
        </p:nvGrpSpPr>
        <p:grpSpPr>
          <a:xfrm>
            <a:off x="4175543" y="1098038"/>
            <a:ext cx="331881" cy="701637"/>
            <a:chOff x="4175543" y="1098038"/>
            <a:chExt cx="331881" cy="701637"/>
          </a:xfrm>
        </p:grpSpPr>
        <p:sp>
          <p:nvSpPr>
            <p:cNvPr id="5" name="Google Shape;1174;p48">
              <a:extLst>
                <a:ext uri="{FF2B5EF4-FFF2-40B4-BE49-F238E27FC236}">
                  <a16:creationId xmlns:a16="http://schemas.microsoft.com/office/drawing/2014/main" id="{E89DF3C5-6836-4097-932A-5E519EB29C13}"/>
                </a:ext>
              </a:extLst>
            </p:cNvPr>
            <p:cNvSpPr/>
            <p:nvPr/>
          </p:nvSpPr>
          <p:spPr>
            <a:xfrm>
              <a:off x="4175543" y="1098038"/>
              <a:ext cx="331881" cy="701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07"/>
                <a:gd name="f4" fmla="val 11432"/>
                <a:gd name="f5" fmla="val 2406"/>
                <a:gd name="f6" fmla="val 6478"/>
                <a:gd name="f7" fmla="val 2358"/>
                <a:gd name="f8" fmla="val 6978"/>
                <a:gd name="f9" fmla="val 1882"/>
                <a:gd name="f10" fmla="val 7978"/>
                <a:gd name="f11" fmla="val 1"/>
                <a:gd name="f12" fmla="val 8264"/>
                <a:gd name="f13" fmla="val 1358"/>
                <a:gd name="f14" fmla="val 9574"/>
                <a:gd name="f15" fmla="val 1048"/>
                <a:gd name="f16" fmla="val 11431"/>
                <a:gd name="f17" fmla="val 2715"/>
                <a:gd name="f18" fmla="val 10550"/>
                <a:gd name="f19" fmla="val 4382"/>
                <a:gd name="f20" fmla="val 4049"/>
                <a:gd name="f21" fmla="val 5406"/>
                <a:gd name="f22" fmla="val 3525"/>
                <a:gd name="f23" fmla="val 3049"/>
                <a:gd name="f24" fmla="val 3001"/>
                <a:gd name="f25" fmla="*/ f0 1 5407"/>
                <a:gd name="f26" fmla="*/ f1 1 11432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407"/>
                <a:gd name="f33" fmla="*/ f30 1 11432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407" h="11432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16"/>
                  </a:lnTo>
                  <a:lnTo>
                    <a:pt x="f20" y="f14"/>
                  </a:lnTo>
                  <a:lnTo>
                    <a:pt x="f21" y="f12"/>
                  </a:lnTo>
                  <a:lnTo>
                    <a:pt x="f22" y="f10"/>
                  </a:lnTo>
                  <a:lnTo>
                    <a:pt x="f23" y="f8"/>
                  </a:lnTo>
                  <a:lnTo>
                    <a:pt x="f23" y="f6"/>
                  </a:lnTo>
                  <a:lnTo>
                    <a:pt x="f24" y="f6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175;p48">
              <a:extLst>
                <a:ext uri="{FF2B5EF4-FFF2-40B4-BE49-F238E27FC236}">
                  <a16:creationId xmlns:a16="http://schemas.microsoft.com/office/drawing/2014/main" id="{1A4BF34A-53E2-4A86-B7AB-5843789C39F5}"/>
                </a:ext>
              </a:extLst>
            </p:cNvPr>
            <p:cNvSpPr/>
            <p:nvPr/>
          </p:nvSpPr>
          <p:spPr>
            <a:xfrm>
              <a:off x="4400678" y="1098038"/>
              <a:ext cx="93607" cy="3859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5"/>
                <a:gd name="f4" fmla="val 6288"/>
                <a:gd name="f5" fmla="val 5549"/>
                <a:gd name="f6" fmla="val 5930"/>
                <a:gd name="f7" fmla="val 6287"/>
                <a:gd name="f8" fmla="val 905"/>
                <a:gd name="f9" fmla="val 1524"/>
                <a:gd name="f10" fmla="val 5025"/>
                <a:gd name="f11" fmla="val 4001"/>
                <a:gd name="f12" fmla="*/ f0 1 1525"/>
                <a:gd name="f13" fmla="*/ f1 1 628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25"/>
                <a:gd name="f20" fmla="*/ f17 1 628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25" h="6288">
                  <a:moveTo>
                    <a:pt x="f2" y="f2"/>
                  </a:moveTo>
                  <a:lnTo>
                    <a:pt x="f2" y="f5"/>
                  </a:lnTo>
                  <a:lnTo>
                    <a:pt x="f2" y="f6"/>
                  </a:lnTo>
                  <a:lnTo>
                    <a:pt x="f2" y="f7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1176;p48">
              <a:extLst>
                <a:ext uri="{FF2B5EF4-FFF2-40B4-BE49-F238E27FC236}">
                  <a16:creationId xmlns:a16="http://schemas.microsoft.com/office/drawing/2014/main" id="{185E52A7-C7FE-4852-AE28-47C706D38BB8}"/>
                </a:ext>
              </a:extLst>
            </p:cNvPr>
            <p:cNvSpPr/>
            <p:nvPr/>
          </p:nvSpPr>
          <p:spPr>
            <a:xfrm>
              <a:off x="4188674" y="1098038"/>
              <a:ext cx="93661" cy="387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6"/>
                <a:gd name="f4" fmla="val 6312"/>
                <a:gd name="f5" fmla="val 1"/>
                <a:gd name="f6" fmla="val 4001"/>
                <a:gd name="f7" fmla="val 5025"/>
                <a:gd name="f8" fmla="val 620"/>
                <a:gd name="f9" fmla="val 5930"/>
                <a:gd name="f10" fmla="val 1525"/>
                <a:gd name="f11" fmla="val 6311"/>
                <a:gd name="f12" fmla="*/ f0 1 1526"/>
                <a:gd name="f13" fmla="*/ f1 1 631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26"/>
                <a:gd name="f20" fmla="*/ f17 1 631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26" h="6312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10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oogle Shape;1177;p48">
            <a:extLst>
              <a:ext uri="{FF2B5EF4-FFF2-40B4-BE49-F238E27FC236}">
                <a16:creationId xmlns:a16="http://schemas.microsoft.com/office/drawing/2014/main" id="{5FF83CC7-4327-48C5-B355-1FB2BC22810F}"/>
              </a:ext>
            </a:extLst>
          </p:cNvPr>
          <p:cNvGrpSpPr/>
          <p:nvPr/>
        </p:nvGrpSpPr>
        <p:grpSpPr>
          <a:xfrm>
            <a:off x="5295290" y="1098038"/>
            <a:ext cx="331881" cy="701637"/>
            <a:chOff x="5295290" y="1098038"/>
            <a:chExt cx="331881" cy="701637"/>
          </a:xfrm>
        </p:grpSpPr>
        <p:sp>
          <p:nvSpPr>
            <p:cNvPr id="9" name="Google Shape;1178;p48">
              <a:extLst>
                <a:ext uri="{FF2B5EF4-FFF2-40B4-BE49-F238E27FC236}">
                  <a16:creationId xmlns:a16="http://schemas.microsoft.com/office/drawing/2014/main" id="{41647888-D848-4234-B187-267CF3A1961D}"/>
                </a:ext>
              </a:extLst>
            </p:cNvPr>
            <p:cNvSpPr/>
            <p:nvPr/>
          </p:nvSpPr>
          <p:spPr>
            <a:xfrm>
              <a:off x="5295290" y="1098038"/>
              <a:ext cx="331881" cy="701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07"/>
                <a:gd name="f4" fmla="val 11432"/>
                <a:gd name="f5" fmla="val 2406"/>
                <a:gd name="f6" fmla="val 6478"/>
                <a:gd name="f7" fmla="val 2358"/>
                <a:gd name="f8" fmla="val 6978"/>
                <a:gd name="f9" fmla="val 1882"/>
                <a:gd name="f10" fmla="val 7978"/>
                <a:gd name="f11" fmla="val 1"/>
                <a:gd name="f12" fmla="val 8264"/>
                <a:gd name="f13" fmla="val 1358"/>
                <a:gd name="f14" fmla="val 9574"/>
                <a:gd name="f15" fmla="val 1048"/>
                <a:gd name="f16" fmla="val 11431"/>
                <a:gd name="f17" fmla="val 2715"/>
                <a:gd name="f18" fmla="val 10550"/>
                <a:gd name="f19" fmla="val 4382"/>
                <a:gd name="f20" fmla="val 4049"/>
                <a:gd name="f21" fmla="val 5406"/>
                <a:gd name="f22" fmla="val 3525"/>
                <a:gd name="f23" fmla="val 3049"/>
                <a:gd name="f24" fmla="val 3001"/>
                <a:gd name="f25" fmla="*/ f0 1 5407"/>
                <a:gd name="f26" fmla="*/ f1 1 11432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407"/>
                <a:gd name="f33" fmla="*/ f30 1 11432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407" h="11432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16"/>
                  </a:lnTo>
                  <a:lnTo>
                    <a:pt x="f20" y="f14"/>
                  </a:lnTo>
                  <a:lnTo>
                    <a:pt x="f21" y="f12"/>
                  </a:lnTo>
                  <a:lnTo>
                    <a:pt x="f22" y="f10"/>
                  </a:lnTo>
                  <a:lnTo>
                    <a:pt x="f23" y="f8"/>
                  </a:lnTo>
                  <a:lnTo>
                    <a:pt x="f23" y="f6"/>
                  </a:lnTo>
                  <a:lnTo>
                    <a:pt x="f24" y="f6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179;p48">
              <a:extLst>
                <a:ext uri="{FF2B5EF4-FFF2-40B4-BE49-F238E27FC236}">
                  <a16:creationId xmlns:a16="http://schemas.microsoft.com/office/drawing/2014/main" id="{5C09CA6C-3EEC-4470-BBE9-C89B262381FC}"/>
                </a:ext>
              </a:extLst>
            </p:cNvPr>
            <p:cNvSpPr/>
            <p:nvPr/>
          </p:nvSpPr>
          <p:spPr>
            <a:xfrm>
              <a:off x="5520424" y="1098038"/>
              <a:ext cx="93607" cy="3859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5"/>
                <a:gd name="f4" fmla="val 6288"/>
                <a:gd name="f5" fmla="val 5549"/>
                <a:gd name="f6" fmla="val 5930"/>
                <a:gd name="f7" fmla="val 6287"/>
                <a:gd name="f8" fmla="val 905"/>
                <a:gd name="f9" fmla="val 1524"/>
                <a:gd name="f10" fmla="val 5025"/>
                <a:gd name="f11" fmla="val 4001"/>
                <a:gd name="f12" fmla="*/ f0 1 1525"/>
                <a:gd name="f13" fmla="*/ f1 1 628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25"/>
                <a:gd name="f20" fmla="*/ f17 1 628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25" h="6288">
                  <a:moveTo>
                    <a:pt x="f2" y="f2"/>
                  </a:moveTo>
                  <a:lnTo>
                    <a:pt x="f2" y="f5"/>
                  </a:lnTo>
                  <a:lnTo>
                    <a:pt x="f2" y="f6"/>
                  </a:lnTo>
                  <a:lnTo>
                    <a:pt x="f2" y="f7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180;p48">
              <a:extLst>
                <a:ext uri="{FF2B5EF4-FFF2-40B4-BE49-F238E27FC236}">
                  <a16:creationId xmlns:a16="http://schemas.microsoft.com/office/drawing/2014/main" id="{831A4D4A-006B-4F8A-8219-D51393CD9AF7}"/>
                </a:ext>
              </a:extLst>
            </p:cNvPr>
            <p:cNvSpPr/>
            <p:nvPr/>
          </p:nvSpPr>
          <p:spPr>
            <a:xfrm>
              <a:off x="5308430" y="1098038"/>
              <a:ext cx="93661" cy="387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6"/>
                <a:gd name="f4" fmla="val 6312"/>
                <a:gd name="f5" fmla="val 1"/>
                <a:gd name="f6" fmla="val 4001"/>
                <a:gd name="f7" fmla="val 5025"/>
                <a:gd name="f8" fmla="val 620"/>
                <a:gd name="f9" fmla="val 5930"/>
                <a:gd name="f10" fmla="val 1525"/>
                <a:gd name="f11" fmla="val 6311"/>
                <a:gd name="f12" fmla="*/ f0 1 1526"/>
                <a:gd name="f13" fmla="*/ f1 1 631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26"/>
                <a:gd name="f20" fmla="*/ f17 1 631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26" h="6312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10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oogle Shape;1181;p48">
            <a:extLst>
              <a:ext uri="{FF2B5EF4-FFF2-40B4-BE49-F238E27FC236}">
                <a16:creationId xmlns:a16="http://schemas.microsoft.com/office/drawing/2014/main" id="{4E2E340F-3670-4073-98DC-E00127C52C22}"/>
              </a:ext>
            </a:extLst>
          </p:cNvPr>
          <p:cNvGrpSpPr/>
          <p:nvPr/>
        </p:nvGrpSpPr>
        <p:grpSpPr>
          <a:xfrm>
            <a:off x="700814" y="2814120"/>
            <a:ext cx="1614482" cy="609402"/>
            <a:chOff x="700814" y="2814120"/>
            <a:chExt cx="1614482" cy="609402"/>
          </a:xfrm>
        </p:grpSpPr>
        <p:sp>
          <p:nvSpPr>
            <p:cNvPr id="13" name="Google Shape;1182;p48">
              <a:extLst>
                <a:ext uri="{FF2B5EF4-FFF2-40B4-BE49-F238E27FC236}">
                  <a16:creationId xmlns:a16="http://schemas.microsoft.com/office/drawing/2014/main" id="{438D993A-9CDD-492E-9F9F-201EB8B6C282}"/>
                </a:ext>
              </a:extLst>
            </p:cNvPr>
            <p:cNvSpPr/>
            <p:nvPr/>
          </p:nvSpPr>
          <p:spPr>
            <a:xfrm>
              <a:off x="700814" y="2814120"/>
              <a:ext cx="1614409" cy="73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1183;p48">
              <a:extLst>
                <a:ext uri="{FF2B5EF4-FFF2-40B4-BE49-F238E27FC236}">
                  <a16:creationId xmlns:a16="http://schemas.microsoft.com/office/drawing/2014/main" id="{DA807153-D4F9-4A49-9A93-6685E8AEEC0B}"/>
                </a:ext>
              </a:extLst>
            </p:cNvPr>
            <p:cNvSpPr/>
            <p:nvPr/>
          </p:nvSpPr>
          <p:spPr>
            <a:xfrm>
              <a:off x="1088035" y="3065224"/>
              <a:ext cx="1227225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" name="Google Shape;1184;p48">
              <a:extLst>
                <a:ext uri="{FF2B5EF4-FFF2-40B4-BE49-F238E27FC236}">
                  <a16:creationId xmlns:a16="http://schemas.microsoft.com/office/drawing/2014/main" id="{72C163C7-2612-4D34-83F1-4B64A5E59682}"/>
                </a:ext>
              </a:extLst>
            </p:cNvPr>
            <p:cNvSpPr/>
            <p:nvPr/>
          </p:nvSpPr>
          <p:spPr>
            <a:xfrm>
              <a:off x="1484546" y="3342662"/>
              <a:ext cx="830750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oogle Shape;1185;p48">
            <a:extLst>
              <a:ext uri="{FF2B5EF4-FFF2-40B4-BE49-F238E27FC236}">
                <a16:creationId xmlns:a16="http://schemas.microsoft.com/office/drawing/2014/main" id="{56F4D6B7-48D8-4E48-985B-398F81B71B69}"/>
              </a:ext>
            </a:extLst>
          </p:cNvPr>
          <p:cNvGrpSpPr/>
          <p:nvPr/>
        </p:nvGrpSpPr>
        <p:grpSpPr>
          <a:xfrm>
            <a:off x="6808860" y="2814120"/>
            <a:ext cx="1614491" cy="609402"/>
            <a:chOff x="6808860" y="2814120"/>
            <a:chExt cx="1614491" cy="609402"/>
          </a:xfrm>
        </p:grpSpPr>
        <p:sp>
          <p:nvSpPr>
            <p:cNvPr id="17" name="Google Shape;1186;p48">
              <a:extLst>
                <a:ext uri="{FF2B5EF4-FFF2-40B4-BE49-F238E27FC236}">
                  <a16:creationId xmlns:a16="http://schemas.microsoft.com/office/drawing/2014/main" id="{98171806-8ED3-410E-B0EF-BA70D89FF4CE}"/>
                </a:ext>
              </a:extLst>
            </p:cNvPr>
            <p:cNvSpPr/>
            <p:nvPr/>
          </p:nvSpPr>
          <p:spPr>
            <a:xfrm flipH="1">
              <a:off x="6808942" y="2814120"/>
              <a:ext cx="1614409" cy="73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187;p48">
              <a:extLst>
                <a:ext uri="{FF2B5EF4-FFF2-40B4-BE49-F238E27FC236}">
                  <a16:creationId xmlns:a16="http://schemas.microsoft.com/office/drawing/2014/main" id="{4B5C9955-D027-41AC-97D0-FA422F4B8445}"/>
                </a:ext>
              </a:extLst>
            </p:cNvPr>
            <p:cNvSpPr/>
            <p:nvPr/>
          </p:nvSpPr>
          <p:spPr>
            <a:xfrm flipH="1">
              <a:off x="6808896" y="3065224"/>
              <a:ext cx="1227225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188;p48">
              <a:extLst>
                <a:ext uri="{FF2B5EF4-FFF2-40B4-BE49-F238E27FC236}">
                  <a16:creationId xmlns:a16="http://schemas.microsoft.com/office/drawing/2014/main" id="{6E83F07F-A179-4410-973D-DE3E985746D2}"/>
                </a:ext>
              </a:extLst>
            </p:cNvPr>
            <p:cNvSpPr/>
            <p:nvPr/>
          </p:nvSpPr>
          <p:spPr>
            <a:xfrm flipH="1">
              <a:off x="6808860" y="3342662"/>
              <a:ext cx="830750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oogle Shape;1189;p48">
            <a:extLst>
              <a:ext uri="{FF2B5EF4-FFF2-40B4-BE49-F238E27FC236}">
                <a16:creationId xmlns:a16="http://schemas.microsoft.com/office/drawing/2014/main" id="{9D288EC5-15C5-48E7-A6D9-F27AA1245B3F}"/>
              </a:ext>
            </a:extLst>
          </p:cNvPr>
          <p:cNvGrpSpPr/>
          <p:nvPr/>
        </p:nvGrpSpPr>
        <p:grpSpPr>
          <a:xfrm>
            <a:off x="4735421" y="1098038"/>
            <a:ext cx="331881" cy="1035284"/>
            <a:chOff x="4735421" y="1098038"/>
            <a:chExt cx="331881" cy="1035284"/>
          </a:xfrm>
        </p:grpSpPr>
        <p:sp>
          <p:nvSpPr>
            <p:cNvPr id="21" name="Google Shape;1190;p48">
              <a:extLst>
                <a:ext uri="{FF2B5EF4-FFF2-40B4-BE49-F238E27FC236}">
                  <a16:creationId xmlns:a16="http://schemas.microsoft.com/office/drawing/2014/main" id="{344BD7F7-D22F-4832-8B0F-F5FAA34B44BF}"/>
                </a:ext>
              </a:extLst>
            </p:cNvPr>
            <p:cNvSpPr/>
            <p:nvPr/>
          </p:nvSpPr>
          <p:spPr>
            <a:xfrm>
              <a:off x="4735421" y="1431685"/>
              <a:ext cx="331881" cy="701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07"/>
                <a:gd name="f4" fmla="val 11432"/>
                <a:gd name="f5" fmla="val 2406"/>
                <a:gd name="f6" fmla="val 6478"/>
                <a:gd name="f7" fmla="val 2358"/>
                <a:gd name="f8" fmla="val 6978"/>
                <a:gd name="f9" fmla="val 1882"/>
                <a:gd name="f10" fmla="val 7978"/>
                <a:gd name="f11" fmla="val 1"/>
                <a:gd name="f12" fmla="val 8264"/>
                <a:gd name="f13" fmla="val 1358"/>
                <a:gd name="f14" fmla="val 9574"/>
                <a:gd name="f15" fmla="val 1048"/>
                <a:gd name="f16" fmla="val 11431"/>
                <a:gd name="f17" fmla="val 2715"/>
                <a:gd name="f18" fmla="val 10550"/>
                <a:gd name="f19" fmla="val 4382"/>
                <a:gd name="f20" fmla="val 4049"/>
                <a:gd name="f21" fmla="val 5406"/>
                <a:gd name="f22" fmla="val 3525"/>
                <a:gd name="f23" fmla="val 3049"/>
                <a:gd name="f24" fmla="val 3001"/>
                <a:gd name="f25" fmla="*/ f0 1 5407"/>
                <a:gd name="f26" fmla="*/ f1 1 11432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407"/>
                <a:gd name="f33" fmla="*/ f30 1 11432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407" h="11432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16"/>
                  </a:lnTo>
                  <a:lnTo>
                    <a:pt x="f20" y="f14"/>
                  </a:lnTo>
                  <a:lnTo>
                    <a:pt x="f21" y="f12"/>
                  </a:lnTo>
                  <a:lnTo>
                    <a:pt x="f22" y="f10"/>
                  </a:lnTo>
                  <a:lnTo>
                    <a:pt x="f23" y="f8"/>
                  </a:lnTo>
                  <a:lnTo>
                    <a:pt x="f23" y="f6"/>
                  </a:lnTo>
                  <a:lnTo>
                    <a:pt x="f24" y="f6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191;p48">
              <a:extLst>
                <a:ext uri="{FF2B5EF4-FFF2-40B4-BE49-F238E27FC236}">
                  <a16:creationId xmlns:a16="http://schemas.microsoft.com/office/drawing/2014/main" id="{77DFEBB8-8868-4B15-A4B2-2B19ECF86EE3}"/>
                </a:ext>
              </a:extLst>
            </p:cNvPr>
            <p:cNvSpPr/>
            <p:nvPr/>
          </p:nvSpPr>
          <p:spPr>
            <a:xfrm>
              <a:off x="4960546" y="1098038"/>
              <a:ext cx="93607" cy="3859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5"/>
                <a:gd name="f4" fmla="val 6288"/>
                <a:gd name="f5" fmla="val 5549"/>
                <a:gd name="f6" fmla="val 5930"/>
                <a:gd name="f7" fmla="val 6287"/>
                <a:gd name="f8" fmla="val 905"/>
                <a:gd name="f9" fmla="val 1524"/>
                <a:gd name="f10" fmla="val 5025"/>
                <a:gd name="f11" fmla="val 4001"/>
                <a:gd name="f12" fmla="*/ f0 1 1525"/>
                <a:gd name="f13" fmla="*/ f1 1 628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25"/>
                <a:gd name="f20" fmla="*/ f17 1 628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25" h="6288">
                  <a:moveTo>
                    <a:pt x="f2" y="f2"/>
                  </a:moveTo>
                  <a:lnTo>
                    <a:pt x="f2" y="f5"/>
                  </a:lnTo>
                  <a:lnTo>
                    <a:pt x="f2" y="f6"/>
                  </a:lnTo>
                  <a:lnTo>
                    <a:pt x="f2" y="f7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1192;p48">
              <a:extLst>
                <a:ext uri="{FF2B5EF4-FFF2-40B4-BE49-F238E27FC236}">
                  <a16:creationId xmlns:a16="http://schemas.microsoft.com/office/drawing/2014/main" id="{1AD8A392-570E-46B7-BFB0-CB8F86C9B35A}"/>
                </a:ext>
              </a:extLst>
            </p:cNvPr>
            <p:cNvSpPr/>
            <p:nvPr/>
          </p:nvSpPr>
          <p:spPr>
            <a:xfrm>
              <a:off x="4748552" y="1098038"/>
              <a:ext cx="93661" cy="387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6"/>
                <a:gd name="f4" fmla="val 6312"/>
                <a:gd name="f5" fmla="val 1"/>
                <a:gd name="f6" fmla="val 4001"/>
                <a:gd name="f7" fmla="val 5025"/>
                <a:gd name="f8" fmla="val 620"/>
                <a:gd name="f9" fmla="val 5930"/>
                <a:gd name="f10" fmla="val 1525"/>
                <a:gd name="f11" fmla="val 6311"/>
                <a:gd name="f12" fmla="*/ f0 1 1526"/>
                <a:gd name="f13" fmla="*/ f1 1 631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26"/>
                <a:gd name="f20" fmla="*/ f17 1 631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26" h="6312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10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1193;p48">
            <a:extLst>
              <a:ext uri="{FF2B5EF4-FFF2-40B4-BE49-F238E27FC236}">
                <a16:creationId xmlns:a16="http://schemas.microsoft.com/office/drawing/2014/main" id="{F87C9EC0-71A7-4F76-B9D6-87E804B79821}"/>
              </a:ext>
            </a:extLst>
          </p:cNvPr>
          <p:cNvGrpSpPr/>
          <p:nvPr/>
        </p:nvGrpSpPr>
        <p:grpSpPr>
          <a:xfrm>
            <a:off x="3615665" y="1098038"/>
            <a:ext cx="331881" cy="701637"/>
            <a:chOff x="3615665" y="1098038"/>
            <a:chExt cx="331881" cy="701637"/>
          </a:xfrm>
        </p:grpSpPr>
        <p:sp>
          <p:nvSpPr>
            <p:cNvPr id="25" name="Google Shape;1194;p48">
              <a:extLst>
                <a:ext uri="{FF2B5EF4-FFF2-40B4-BE49-F238E27FC236}">
                  <a16:creationId xmlns:a16="http://schemas.microsoft.com/office/drawing/2014/main" id="{20353547-0A06-460D-BF6C-7A1903694FE2}"/>
                </a:ext>
              </a:extLst>
            </p:cNvPr>
            <p:cNvSpPr/>
            <p:nvPr/>
          </p:nvSpPr>
          <p:spPr>
            <a:xfrm>
              <a:off x="3615665" y="1098038"/>
              <a:ext cx="331881" cy="7016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07"/>
                <a:gd name="f4" fmla="val 11432"/>
                <a:gd name="f5" fmla="val 2406"/>
                <a:gd name="f6" fmla="val 6478"/>
                <a:gd name="f7" fmla="val 2358"/>
                <a:gd name="f8" fmla="val 6978"/>
                <a:gd name="f9" fmla="val 1882"/>
                <a:gd name="f10" fmla="val 7978"/>
                <a:gd name="f11" fmla="val 1"/>
                <a:gd name="f12" fmla="val 8264"/>
                <a:gd name="f13" fmla="val 1358"/>
                <a:gd name="f14" fmla="val 9574"/>
                <a:gd name="f15" fmla="val 1048"/>
                <a:gd name="f16" fmla="val 11431"/>
                <a:gd name="f17" fmla="val 2715"/>
                <a:gd name="f18" fmla="val 10550"/>
                <a:gd name="f19" fmla="val 4382"/>
                <a:gd name="f20" fmla="val 4049"/>
                <a:gd name="f21" fmla="val 5406"/>
                <a:gd name="f22" fmla="val 3525"/>
                <a:gd name="f23" fmla="val 3049"/>
                <a:gd name="f24" fmla="val 3001"/>
                <a:gd name="f25" fmla="*/ f0 1 5407"/>
                <a:gd name="f26" fmla="*/ f1 1 11432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407"/>
                <a:gd name="f33" fmla="*/ f30 1 11432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407" h="11432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16"/>
                  </a:lnTo>
                  <a:lnTo>
                    <a:pt x="f20" y="f14"/>
                  </a:lnTo>
                  <a:lnTo>
                    <a:pt x="f21" y="f12"/>
                  </a:lnTo>
                  <a:lnTo>
                    <a:pt x="f22" y="f10"/>
                  </a:lnTo>
                  <a:lnTo>
                    <a:pt x="f23" y="f8"/>
                  </a:lnTo>
                  <a:lnTo>
                    <a:pt x="f23" y="f6"/>
                  </a:lnTo>
                  <a:lnTo>
                    <a:pt x="f24" y="f6"/>
                  </a:lnTo>
                  <a:lnTo>
                    <a:pt x="f24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195;p48">
              <a:extLst>
                <a:ext uri="{FF2B5EF4-FFF2-40B4-BE49-F238E27FC236}">
                  <a16:creationId xmlns:a16="http://schemas.microsoft.com/office/drawing/2014/main" id="{9CA9AEFA-AF23-42F7-90B5-8BD25369F03A}"/>
                </a:ext>
              </a:extLst>
            </p:cNvPr>
            <p:cNvSpPr/>
            <p:nvPr/>
          </p:nvSpPr>
          <p:spPr>
            <a:xfrm>
              <a:off x="3840800" y="1098038"/>
              <a:ext cx="93607" cy="3859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5"/>
                <a:gd name="f4" fmla="val 6288"/>
                <a:gd name="f5" fmla="val 5549"/>
                <a:gd name="f6" fmla="val 5930"/>
                <a:gd name="f7" fmla="val 6287"/>
                <a:gd name="f8" fmla="val 905"/>
                <a:gd name="f9" fmla="val 1524"/>
                <a:gd name="f10" fmla="val 5025"/>
                <a:gd name="f11" fmla="val 4001"/>
                <a:gd name="f12" fmla="*/ f0 1 1525"/>
                <a:gd name="f13" fmla="*/ f1 1 628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25"/>
                <a:gd name="f20" fmla="*/ f17 1 628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25" h="6288">
                  <a:moveTo>
                    <a:pt x="f2" y="f2"/>
                  </a:moveTo>
                  <a:lnTo>
                    <a:pt x="f2" y="f5"/>
                  </a:lnTo>
                  <a:lnTo>
                    <a:pt x="f2" y="f6"/>
                  </a:lnTo>
                  <a:lnTo>
                    <a:pt x="f2" y="f7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196;p48">
              <a:extLst>
                <a:ext uri="{FF2B5EF4-FFF2-40B4-BE49-F238E27FC236}">
                  <a16:creationId xmlns:a16="http://schemas.microsoft.com/office/drawing/2014/main" id="{374A92F6-A94C-4B25-A070-2EAE567DA450}"/>
                </a:ext>
              </a:extLst>
            </p:cNvPr>
            <p:cNvSpPr/>
            <p:nvPr/>
          </p:nvSpPr>
          <p:spPr>
            <a:xfrm>
              <a:off x="3628805" y="1098038"/>
              <a:ext cx="93661" cy="3873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26"/>
                <a:gd name="f4" fmla="val 6312"/>
                <a:gd name="f5" fmla="val 1"/>
                <a:gd name="f6" fmla="val 4001"/>
                <a:gd name="f7" fmla="val 5025"/>
                <a:gd name="f8" fmla="val 620"/>
                <a:gd name="f9" fmla="val 5930"/>
                <a:gd name="f10" fmla="val 1525"/>
                <a:gd name="f11" fmla="val 6311"/>
                <a:gd name="f12" fmla="*/ f0 1 1526"/>
                <a:gd name="f13" fmla="*/ f1 1 631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526"/>
                <a:gd name="f20" fmla="*/ f17 1 631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526" h="6312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11"/>
                  </a:cubicBezTo>
                  <a:lnTo>
                    <a:pt x="f10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8" name="Freeform 5">
            <a:extLst>
              <a:ext uri="{FF2B5EF4-FFF2-40B4-BE49-F238E27FC236}">
                <a16:creationId xmlns:a16="http://schemas.microsoft.com/office/drawing/2014/main" id="{CEFA3A56-C655-475F-A0BD-9074C3520A9F}"/>
              </a:ext>
            </a:extLst>
          </p:cNvPr>
          <p:cNvSpPr/>
          <p:nvPr/>
        </p:nvSpPr>
        <p:spPr>
          <a:xfrm>
            <a:off x="7050088" y="660397"/>
            <a:ext cx="1152528" cy="1941508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654"/>
              <a:gd name="f8" fmla="val 1104"/>
              <a:gd name="f9" fmla="val 365"/>
              <a:gd name="f10" fmla="val 812"/>
              <a:gd name="f11" fmla="val 351"/>
              <a:gd name="f12" fmla="val 814"/>
              <a:gd name="f13" fmla="val 341"/>
              <a:gd name="f14" fmla="val 817"/>
              <a:gd name="f15" fmla="val 330"/>
              <a:gd name="f16" fmla="val 818"/>
              <a:gd name="f17" fmla="val 307"/>
              <a:gd name="f18" fmla="val 819"/>
              <a:gd name="f19" fmla="val 289"/>
              <a:gd name="f20" fmla="val 797"/>
              <a:gd name="f21" fmla="val 293"/>
              <a:gd name="f22" fmla="val 774"/>
              <a:gd name="f23" fmla="val 296"/>
              <a:gd name="f24" fmla="val 761"/>
              <a:gd name="f25" fmla="val 748"/>
              <a:gd name="f26" fmla="val 285"/>
              <a:gd name="f27" fmla="val 736"/>
              <a:gd name="f28" fmla="val 269"/>
              <a:gd name="f29" fmla="val 718"/>
              <a:gd name="f30" fmla="val 265"/>
              <a:gd name="f31" fmla="val 696"/>
              <a:gd name="f32" fmla="val 273"/>
              <a:gd name="f33" fmla="val 673"/>
              <a:gd name="f34" fmla="val 275"/>
              <a:gd name="f35" fmla="val 666"/>
              <a:gd name="f36" fmla="val 274"/>
              <a:gd name="f37" fmla="val 662"/>
              <a:gd name="f38" fmla="val 268"/>
              <a:gd name="f39" fmla="val 658"/>
              <a:gd name="f40" fmla="val 250"/>
              <a:gd name="f41" fmla="val 646"/>
              <a:gd name="f42" fmla="val 248"/>
              <a:gd name="f43" fmla="val 639"/>
              <a:gd name="f44" fmla="val 257"/>
              <a:gd name="f45" fmla="val 620"/>
              <a:gd name="f46" fmla="val 601"/>
              <a:gd name="f47" fmla="val 583"/>
              <a:gd name="f48" fmla="val 272"/>
              <a:gd name="f49" fmla="val 562"/>
              <a:gd name="f50" fmla="val 558"/>
              <a:gd name="f51" fmla="val 271"/>
              <a:gd name="f52" fmla="val 553"/>
              <a:gd name="f53" fmla="val 549"/>
              <a:gd name="f54" fmla="val 261"/>
              <a:gd name="f55" fmla="val 537"/>
              <a:gd name="f56" fmla="val 263"/>
              <a:gd name="f57" fmla="val 524"/>
              <a:gd name="f58" fmla="val 512"/>
              <a:gd name="f59" fmla="val 504"/>
              <a:gd name="f60" fmla="val 276"/>
              <a:gd name="f61" fmla="val 497"/>
              <a:gd name="f62" fmla="val 280"/>
              <a:gd name="f63" fmla="val 489"/>
              <a:gd name="f64" fmla="val 279"/>
              <a:gd name="f65" fmla="val 488"/>
              <a:gd name="f66" fmla="val 278"/>
              <a:gd name="f67" fmla="val 487"/>
              <a:gd name="f68" fmla="val 277"/>
              <a:gd name="f69" fmla="val 486"/>
              <a:gd name="f70" fmla="val 491"/>
              <a:gd name="f71" fmla="val 267"/>
              <a:gd name="f72" fmla="val 493"/>
              <a:gd name="f73" fmla="val 496"/>
              <a:gd name="f74" fmla="val 260"/>
              <a:gd name="f75" fmla="val 501"/>
              <a:gd name="f76" fmla="val 256"/>
              <a:gd name="f77" fmla="val 502"/>
              <a:gd name="f78" fmla="val 246"/>
              <a:gd name="f79" fmla="val 236"/>
              <a:gd name="f80" fmla="val 505"/>
              <a:gd name="f81" fmla="val 226"/>
              <a:gd name="f82" fmla="val 222"/>
              <a:gd name="f83" fmla="val 217"/>
              <a:gd name="f84" fmla="val 215"/>
              <a:gd name="f85" fmla="val 498"/>
              <a:gd name="f86" fmla="val 208"/>
              <a:gd name="f87" fmla="val 490"/>
              <a:gd name="f88" fmla="val 198"/>
              <a:gd name="f89" fmla="val 193"/>
              <a:gd name="f90" fmla="val 500"/>
              <a:gd name="f91" fmla="val 191"/>
              <a:gd name="f92" fmla="val 503"/>
              <a:gd name="f93" fmla="val 189"/>
              <a:gd name="f94" fmla="val 506"/>
              <a:gd name="f95" fmla="val 186"/>
              <a:gd name="f96" fmla="val 508"/>
              <a:gd name="f97" fmla="val 169"/>
              <a:gd name="f98" fmla="val 519"/>
              <a:gd name="f99" fmla="val 151"/>
              <a:gd name="f100" fmla="val 529"/>
              <a:gd name="f101" fmla="val 133"/>
              <a:gd name="f102" fmla="val 539"/>
              <a:gd name="f103" fmla="val 128"/>
              <a:gd name="f104" fmla="val 543"/>
              <a:gd name="f105" fmla="val 123"/>
              <a:gd name="f106" fmla="val 544"/>
              <a:gd name="f107" fmla="val 117"/>
              <a:gd name="f108" fmla="val 116"/>
              <a:gd name="f109" fmla="val 538"/>
              <a:gd name="f110" fmla="val 113"/>
              <a:gd name="f111" fmla="val 110"/>
              <a:gd name="f112" fmla="val 540"/>
              <a:gd name="f113" fmla="val 568"/>
              <a:gd name="f114" fmla="val 156"/>
              <a:gd name="f115" fmla="val 596"/>
              <a:gd name="f116" fmla="val 626"/>
              <a:gd name="f117" fmla="val 171"/>
              <a:gd name="f118" fmla="val 631"/>
              <a:gd name="f119" fmla="val 164"/>
              <a:gd name="f120" fmla="val 636"/>
              <a:gd name="f121" fmla="val 155"/>
              <a:gd name="f122" fmla="val 641"/>
              <a:gd name="f123" fmla="val 132"/>
              <a:gd name="f124" fmla="val 612"/>
              <a:gd name="f125" fmla="val 580"/>
              <a:gd name="f126" fmla="val 95"/>
              <a:gd name="f127" fmla="val 547"/>
              <a:gd name="f128" fmla="val 86"/>
              <a:gd name="f129" fmla="val 551"/>
              <a:gd name="f130" fmla="val 77"/>
              <a:gd name="f131" fmla="val 555"/>
              <a:gd name="f132" fmla="val 67"/>
              <a:gd name="f133" fmla="val 559"/>
              <a:gd name="f134" fmla="val 65"/>
              <a:gd name="f135" fmla="val 63"/>
              <a:gd name="f136" fmla="val 61"/>
              <a:gd name="f137" fmla="val 545"/>
              <a:gd name="f138" fmla="val 72"/>
              <a:gd name="f139" fmla="val 78"/>
              <a:gd name="f140" fmla="val 74"/>
              <a:gd name="f141" fmla="val 532"/>
              <a:gd name="f142" fmla="val 70"/>
              <a:gd name="f143" fmla="val 531"/>
              <a:gd name="f144" fmla="val 64"/>
              <a:gd name="f145" fmla="val 535"/>
              <a:gd name="f146" fmla="val 45"/>
              <a:gd name="f147" fmla="val 546"/>
              <a:gd name="f148" fmla="val 26"/>
              <a:gd name="f149" fmla="val 556"/>
              <a:gd name="f150" fmla="val 6"/>
              <a:gd name="f151" fmla="val 567"/>
              <a:gd name="f152" fmla="val 4"/>
              <a:gd name="f153" fmla="val 563"/>
              <a:gd name="f154" fmla="val 2"/>
              <a:gd name="f155" fmla="val 20"/>
              <a:gd name="f156" fmla="val 40"/>
              <a:gd name="f157" fmla="val 534"/>
              <a:gd name="f158" fmla="val 60"/>
              <a:gd name="f159" fmla="val 523"/>
              <a:gd name="f160" fmla="val 103"/>
              <a:gd name="f161" fmla="val 146"/>
              <a:gd name="f162" fmla="val 478"/>
              <a:gd name="f163" fmla="val 188"/>
              <a:gd name="f164" fmla="val 455"/>
              <a:gd name="f165" fmla="val 195"/>
              <a:gd name="f166" fmla="val 451"/>
              <a:gd name="f167" fmla="val 202"/>
              <a:gd name="f168" fmla="val 446"/>
              <a:gd name="f169" fmla="val 209"/>
              <a:gd name="f170" fmla="val 441"/>
              <a:gd name="f171" fmla="val 179"/>
              <a:gd name="f172" fmla="val 414"/>
              <a:gd name="f173" fmla="val 381"/>
              <a:gd name="f174" fmla="val 187"/>
              <a:gd name="f175" fmla="val 347"/>
              <a:gd name="f176" fmla="val 310"/>
              <a:gd name="f177" fmla="val 207"/>
              <a:gd name="f178" fmla="val 227"/>
              <a:gd name="f179" fmla="val 243"/>
              <a:gd name="f180" fmla="val 213"/>
              <a:gd name="f181" fmla="val 190"/>
              <a:gd name="f182" fmla="val 305"/>
              <a:gd name="f183" fmla="val 178"/>
              <a:gd name="f184" fmla="val 314"/>
              <a:gd name="f185" fmla="val 174"/>
              <a:gd name="f186" fmla="val 326"/>
              <a:gd name="f187" fmla="val 336"/>
              <a:gd name="f188" fmla="val 173"/>
              <a:gd name="f189" fmla="val 337"/>
              <a:gd name="f190" fmla="val 175"/>
              <a:gd name="f191" fmla="val 338"/>
              <a:gd name="f192" fmla="val 176"/>
              <a:gd name="f193" fmla="val 340"/>
              <a:gd name="f194" fmla="val 339"/>
              <a:gd name="f195" fmla="val 166"/>
              <a:gd name="f196" fmla="val 335"/>
              <a:gd name="f197" fmla="val 143"/>
              <a:gd name="f198" fmla="val 333"/>
              <a:gd name="f199" fmla="val 126"/>
              <a:gd name="f200" fmla="val 334"/>
              <a:gd name="f201" fmla="val 119"/>
              <a:gd name="f202" fmla="val 108"/>
              <a:gd name="f203" fmla="val 97"/>
              <a:gd name="f204" fmla="val 332"/>
              <a:gd name="f205" fmla="val 98"/>
              <a:gd name="f206" fmla="val 327"/>
              <a:gd name="f207" fmla="val 99"/>
              <a:gd name="f208" fmla="val 102"/>
              <a:gd name="f209" fmla="val 311"/>
              <a:gd name="f210" fmla="val 100"/>
              <a:gd name="f211" fmla="val 313"/>
              <a:gd name="f212" fmla="val 87"/>
              <a:gd name="f213" fmla="val 320"/>
              <a:gd name="f214" fmla="val 55"/>
              <a:gd name="f215" fmla="val 366"/>
              <a:gd name="f216" fmla="val 15"/>
              <a:gd name="f217" fmla="val 406"/>
              <a:gd name="f218" fmla="val 28"/>
              <a:gd name="f219" fmla="val 459"/>
              <a:gd name="f220" fmla="val 71"/>
              <a:gd name="f221" fmla="val 460"/>
              <a:gd name="f222" fmla="val 75"/>
              <a:gd name="f223" fmla="val 80"/>
              <a:gd name="f224" fmla="val 462"/>
              <a:gd name="f225" fmla="val 83"/>
              <a:gd name="f226" fmla="val 472"/>
              <a:gd name="f227" fmla="val 468"/>
              <a:gd name="f228" fmla="val 109"/>
              <a:gd name="f229" fmla="val 121"/>
              <a:gd name="f230" fmla="val 454"/>
              <a:gd name="f231" fmla="val 445"/>
              <a:gd name="f232" fmla="val 444"/>
              <a:gd name="f233" fmla="val 443"/>
              <a:gd name="f234" fmla="val 141"/>
              <a:gd name="f235" fmla="val 433"/>
              <a:gd name="f236" fmla="val 429"/>
              <a:gd name="f237" fmla="val 148"/>
              <a:gd name="f238" fmla="val 428"/>
              <a:gd name="f239" fmla="val 161"/>
              <a:gd name="f240" fmla="val 168"/>
              <a:gd name="f241" fmla="val 430"/>
              <a:gd name="f242" fmla="val 437"/>
              <a:gd name="f243" fmla="val 177"/>
              <a:gd name="f244" fmla="val 450"/>
              <a:gd name="f245" fmla="val 457"/>
              <a:gd name="f246" fmla="val 182"/>
              <a:gd name="f247" fmla="val 516"/>
              <a:gd name="f248" fmla="val 214"/>
              <a:gd name="f249" fmla="val 542"/>
              <a:gd name="f250" fmla="val 231"/>
              <a:gd name="f251" fmla="val 237"/>
              <a:gd name="f252" fmla="val 566"/>
              <a:gd name="f253" fmla="val 253"/>
              <a:gd name="f254" fmla="val 586"/>
              <a:gd name="f255" fmla="val 607"/>
              <a:gd name="f256" fmla="val 627"/>
              <a:gd name="f257" fmla="val 319"/>
              <a:gd name="f258" fmla="val 650"/>
              <a:gd name="f259" fmla="val 374"/>
              <a:gd name="f260" fmla="val 613"/>
              <a:gd name="f261" fmla="val 394"/>
              <a:gd name="f262" fmla="val 592"/>
              <a:gd name="f263" fmla="val 404"/>
              <a:gd name="f264" fmla="val 569"/>
              <a:gd name="f265" fmla="val 411"/>
              <a:gd name="f266" fmla="val 418"/>
              <a:gd name="f267" fmla="val 420"/>
              <a:gd name="f268" fmla="val 536"/>
              <a:gd name="f269" fmla="val 422"/>
              <a:gd name="f270" fmla="val 533"/>
              <a:gd name="f271" fmla="val 458"/>
              <a:gd name="f272" fmla="val 509"/>
              <a:gd name="f273" fmla="val 464"/>
              <a:gd name="f274" fmla="val 469"/>
              <a:gd name="f275" fmla="val 473"/>
              <a:gd name="f276" fmla="val 479"/>
              <a:gd name="f277" fmla="val 471"/>
              <a:gd name="f278" fmla="val 475"/>
              <a:gd name="f279" fmla="val 481"/>
              <a:gd name="f280" fmla="val 492"/>
              <a:gd name="f281" fmla="val 520"/>
              <a:gd name="f282" fmla="val 494"/>
              <a:gd name="f283" fmla="val 526"/>
              <a:gd name="f284" fmla="val 477"/>
              <a:gd name="f285" fmla="val 550"/>
              <a:gd name="f286" fmla="val 484"/>
              <a:gd name="f287" fmla="val 584"/>
              <a:gd name="f288" fmla="val 600"/>
              <a:gd name="f289" fmla="val 611"/>
              <a:gd name="f290" fmla="val 630"/>
              <a:gd name="f291" fmla="val 485"/>
              <a:gd name="f292" fmla="val 633"/>
              <a:gd name="f293" fmla="val 638"/>
              <a:gd name="f294" fmla="val 642"/>
              <a:gd name="f295" fmla="val 660"/>
              <a:gd name="f296" fmla="val 483"/>
              <a:gd name="f297" fmla="val 676"/>
              <a:gd name="f298" fmla="val 690"/>
              <a:gd name="f299" fmla="val 463"/>
              <a:gd name="f300" fmla="val 704"/>
              <a:gd name="f301" fmla="val 735"/>
              <a:gd name="f302" fmla="val 461"/>
              <a:gd name="f303" fmla="val 770"/>
              <a:gd name="f304" fmla="val 805"/>
              <a:gd name="f305" fmla="val 840"/>
              <a:gd name="f306" fmla="val 843"/>
              <a:gd name="f307" fmla="val 845"/>
              <a:gd name="f308" fmla="val 848"/>
              <a:gd name="f309" fmla="val 448"/>
              <a:gd name="f310" fmla="val 873"/>
              <a:gd name="f311" fmla="val 439"/>
              <a:gd name="f312" fmla="val 899"/>
              <a:gd name="f313" fmla="val 436"/>
              <a:gd name="f314" fmla="val 926"/>
              <a:gd name="f315" fmla="val 434"/>
              <a:gd name="f316" fmla="val 936"/>
              <a:gd name="f317" fmla="val 426"/>
              <a:gd name="f318" fmla="val 944"/>
              <a:gd name="f319" fmla="val 423"/>
              <a:gd name="f320" fmla="val 954"/>
              <a:gd name="f321" fmla="val 970"/>
              <a:gd name="f322" fmla="val 413"/>
              <a:gd name="f323" fmla="val 986"/>
              <a:gd name="f324" fmla="val 410"/>
              <a:gd name="f325" fmla="val 1002"/>
              <a:gd name="f326" fmla="val 409"/>
              <a:gd name="f327" fmla="val 1011"/>
              <a:gd name="f328" fmla="val 1020"/>
              <a:gd name="f329" fmla="val 1029"/>
              <a:gd name="f330" fmla="val 1053"/>
              <a:gd name="f331" fmla="val 1077"/>
              <a:gd name="f332" fmla="val 415"/>
              <a:gd name="f333" fmla="val 1101"/>
              <a:gd name="f334" fmla="val 1098"/>
              <a:gd name="f335" fmla="val 354"/>
              <a:gd name="f336" fmla="val 1095"/>
              <a:gd name="f337" fmla="val 346"/>
              <a:gd name="f338" fmla="val 1094"/>
              <a:gd name="f339" fmla="val 343"/>
              <a:gd name="f340" fmla="val 1088"/>
              <a:gd name="f341" fmla="val 1080"/>
              <a:gd name="f342" fmla="val 349"/>
              <a:gd name="f343" fmla="val 350"/>
              <a:gd name="f344" fmla="val 1074"/>
              <a:gd name="f345" fmla="val 1070"/>
              <a:gd name="f346" fmla="val 1042"/>
              <a:gd name="f347" fmla="val 356"/>
              <a:gd name="f348" fmla="val 1013"/>
              <a:gd name="f349" fmla="val 985"/>
              <a:gd name="f350" fmla="val 361"/>
              <a:gd name="f351" fmla="val 974"/>
              <a:gd name="f352" fmla="val 362"/>
              <a:gd name="f353" fmla="val 964"/>
              <a:gd name="f354" fmla="val 364"/>
              <a:gd name="f355" fmla="val 946"/>
              <a:gd name="f356" fmla="val 355"/>
              <a:gd name="f357" fmla="val 942"/>
              <a:gd name="f358" fmla="val 939"/>
              <a:gd name="f359" fmla="val 344"/>
              <a:gd name="f360" fmla="val 932"/>
              <a:gd name="f361" fmla="val 924"/>
              <a:gd name="f362" fmla="val 901"/>
              <a:gd name="f363" fmla="val 348"/>
              <a:gd name="f364" fmla="val 878"/>
              <a:gd name="f365" fmla="val 855"/>
              <a:gd name="f366" fmla="val 352"/>
              <a:gd name="f367" fmla="val 842"/>
              <a:gd name="f368" fmla="val 359"/>
              <a:gd name="f369" fmla="val 836"/>
              <a:gd name="f370" fmla="val 828"/>
              <a:gd name="f371" fmla="val 363"/>
              <a:gd name="f372" fmla="val 820"/>
              <a:gd name="f373" fmla="val 323"/>
              <a:gd name="f374" fmla="val 515"/>
              <a:gd name="f375" fmla="val 527"/>
              <a:gd name="f376" fmla="val 367"/>
              <a:gd name="f377" fmla="val 541"/>
              <a:gd name="f378" fmla="val 328"/>
              <a:gd name="f379" fmla="val 525"/>
              <a:gd name="f380" fmla="val 317"/>
              <a:gd name="f381" fmla="+- 0 0 -90"/>
              <a:gd name="f382" fmla="*/ f4 1 654"/>
              <a:gd name="f383" fmla="*/ f5 1 1104"/>
              <a:gd name="f384" fmla="val f6"/>
              <a:gd name="f385" fmla="val f7"/>
              <a:gd name="f386" fmla="val f8"/>
              <a:gd name="f387" fmla="*/ f381 f0 1"/>
              <a:gd name="f388" fmla="+- f386 0 f384"/>
              <a:gd name="f389" fmla="+- f385 0 f384"/>
              <a:gd name="f390" fmla="*/ f387 1 f3"/>
              <a:gd name="f391" fmla="*/ f389 1 654"/>
              <a:gd name="f392" fmla="*/ f388 1 1104"/>
              <a:gd name="f393" fmla="*/ 330 f389 1"/>
              <a:gd name="f394" fmla="*/ 818 f388 1"/>
              <a:gd name="f395" fmla="*/ 285 f389 1"/>
              <a:gd name="f396" fmla="*/ 736 f388 1"/>
              <a:gd name="f397" fmla="*/ 268 f389 1"/>
              <a:gd name="f398" fmla="*/ 658 f388 1"/>
              <a:gd name="f399" fmla="*/ 272 f389 1"/>
              <a:gd name="f400" fmla="*/ 562 f388 1"/>
              <a:gd name="f401" fmla="*/ 512 f388 1"/>
              <a:gd name="f402" fmla="*/ 277 f389 1"/>
              <a:gd name="f403" fmla="*/ 486 f388 1"/>
              <a:gd name="f404" fmla="*/ 256 f389 1"/>
              <a:gd name="f405" fmla="*/ 502 f388 1"/>
              <a:gd name="f406" fmla="*/ 215 f389 1"/>
              <a:gd name="f407" fmla="*/ 498 f388 1"/>
              <a:gd name="f408" fmla="*/ 186 f389 1"/>
              <a:gd name="f409" fmla="*/ 508 f388 1"/>
              <a:gd name="f410" fmla="*/ 117 f389 1"/>
              <a:gd name="f411" fmla="*/ 539 f388 1"/>
              <a:gd name="f412" fmla="*/ 180 f389 1"/>
              <a:gd name="f413" fmla="*/ 626 f388 1"/>
              <a:gd name="f414" fmla="*/ 95 f389 1"/>
              <a:gd name="f415" fmla="*/ 547 f388 1"/>
              <a:gd name="f416" fmla="*/ 61 f389 1"/>
              <a:gd name="f417" fmla="*/ 64 f389 1"/>
              <a:gd name="f418" fmla="*/ 535 f388 1"/>
              <a:gd name="f419" fmla="*/ 0 f389 1"/>
              <a:gd name="f420" fmla="*/ 555 f388 1"/>
              <a:gd name="f421" fmla="*/ 188 f389 1"/>
              <a:gd name="f422" fmla="*/ 455 f388 1"/>
              <a:gd name="f423" fmla="*/ 187 f389 1"/>
              <a:gd name="f424" fmla="*/ 347 f388 1"/>
              <a:gd name="f425" fmla="*/ 305 f389 1"/>
              <a:gd name="f426" fmla="*/ 178 f388 1"/>
              <a:gd name="f427" fmla="*/ 338 f389 1"/>
              <a:gd name="f428" fmla="*/ 176 f388 1"/>
              <a:gd name="f429" fmla="*/ 333 f389 1"/>
              <a:gd name="f430" fmla="*/ 132 f388 1"/>
              <a:gd name="f431" fmla="*/ 336 f389 1"/>
              <a:gd name="f432" fmla="*/ 97 f388 1"/>
              <a:gd name="f433" fmla="*/ 313 f389 1"/>
              <a:gd name="f434" fmla="*/ 87 f388 1"/>
              <a:gd name="f435" fmla="*/ 459 f389 1"/>
              <a:gd name="f436" fmla="*/ 71 f388 1"/>
              <a:gd name="f437" fmla="*/ 460 f389 1"/>
              <a:gd name="f438" fmla="*/ 121 f388 1"/>
              <a:gd name="f439" fmla="*/ 433 f389 1"/>
              <a:gd name="f440" fmla="*/ 146 f388 1"/>
              <a:gd name="f441" fmla="*/ 444 f389 1"/>
              <a:gd name="f442" fmla="*/ 177 f388 1"/>
              <a:gd name="f443" fmla="*/ 542 f389 1"/>
              <a:gd name="f444" fmla="*/ 231 f388 1"/>
              <a:gd name="f445" fmla="*/ 627 f389 1"/>
              <a:gd name="f446" fmla="*/ 319 f388 1"/>
              <a:gd name="f447" fmla="*/ 547 f389 1"/>
              <a:gd name="f448" fmla="*/ 418 f388 1"/>
              <a:gd name="f449" fmla="*/ 509 f389 1"/>
              <a:gd name="f450" fmla="*/ 464 f388 1"/>
              <a:gd name="f451" fmla="*/ 475 f389 1"/>
              <a:gd name="f452" fmla="*/ 475 f388 1"/>
              <a:gd name="f453" fmla="*/ 487 f389 1"/>
              <a:gd name="f454" fmla="*/ 489 f389 1"/>
              <a:gd name="f455" fmla="*/ 600 f388 1"/>
              <a:gd name="f456" fmla="*/ 486 f389 1"/>
              <a:gd name="f457" fmla="*/ 642 f388 1"/>
              <a:gd name="f458" fmla="*/ 735 f388 1"/>
              <a:gd name="f459" fmla="*/ 457 f389 1"/>
              <a:gd name="f460" fmla="*/ 848 f388 1"/>
              <a:gd name="f461" fmla="*/ 423 f389 1"/>
              <a:gd name="f462" fmla="*/ 954 f388 1"/>
              <a:gd name="f463" fmla="*/ 410 f389 1"/>
              <a:gd name="f464" fmla="*/ 1029 f388 1"/>
              <a:gd name="f465" fmla="*/ 354 f389 1"/>
              <a:gd name="f466" fmla="*/ 1095 f388 1"/>
              <a:gd name="f467" fmla="*/ 351 f389 1"/>
              <a:gd name="f468" fmla="*/ 1070 f388 1"/>
              <a:gd name="f469" fmla="*/ 364 f389 1"/>
              <a:gd name="f470" fmla="*/ 344 f389 1"/>
              <a:gd name="f471" fmla="*/ 924 f388 1"/>
              <a:gd name="f472" fmla="*/ 359 f389 1"/>
              <a:gd name="f473" fmla="*/ 836 f388 1"/>
              <a:gd name="f474" fmla="*/ 503 f389 1"/>
              <a:gd name="f475" fmla="*/ 323 f388 1"/>
              <a:gd name="f476" fmla="*/ 545 f389 1"/>
              <a:gd name="f477" fmla="*/ 355 f388 1"/>
              <a:gd name="f478" fmla="*/ 532 f389 1"/>
              <a:gd name="f479" fmla="*/ 328 f388 1"/>
              <a:gd name="f480" fmla="+- f390 0 f1"/>
              <a:gd name="f481" fmla="*/ f393 1 654"/>
              <a:gd name="f482" fmla="*/ f394 1 1104"/>
              <a:gd name="f483" fmla="*/ f395 1 654"/>
              <a:gd name="f484" fmla="*/ f396 1 1104"/>
              <a:gd name="f485" fmla="*/ f397 1 654"/>
              <a:gd name="f486" fmla="*/ f398 1 1104"/>
              <a:gd name="f487" fmla="*/ f399 1 654"/>
              <a:gd name="f488" fmla="*/ f400 1 1104"/>
              <a:gd name="f489" fmla="*/ f401 1 1104"/>
              <a:gd name="f490" fmla="*/ f402 1 654"/>
              <a:gd name="f491" fmla="*/ f403 1 1104"/>
              <a:gd name="f492" fmla="*/ f404 1 654"/>
              <a:gd name="f493" fmla="*/ f405 1 1104"/>
              <a:gd name="f494" fmla="*/ f406 1 654"/>
              <a:gd name="f495" fmla="*/ f407 1 1104"/>
              <a:gd name="f496" fmla="*/ f408 1 654"/>
              <a:gd name="f497" fmla="*/ f409 1 1104"/>
              <a:gd name="f498" fmla="*/ f410 1 654"/>
              <a:gd name="f499" fmla="*/ f411 1 1104"/>
              <a:gd name="f500" fmla="*/ f412 1 654"/>
              <a:gd name="f501" fmla="*/ f413 1 1104"/>
              <a:gd name="f502" fmla="*/ f414 1 654"/>
              <a:gd name="f503" fmla="*/ f415 1 1104"/>
              <a:gd name="f504" fmla="*/ f416 1 654"/>
              <a:gd name="f505" fmla="*/ f417 1 654"/>
              <a:gd name="f506" fmla="*/ f418 1 1104"/>
              <a:gd name="f507" fmla="*/ f419 1 654"/>
              <a:gd name="f508" fmla="*/ f420 1 1104"/>
              <a:gd name="f509" fmla="*/ f421 1 654"/>
              <a:gd name="f510" fmla="*/ f422 1 1104"/>
              <a:gd name="f511" fmla="*/ f423 1 654"/>
              <a:gd name="f512" fmla="*/ f424 1 1104"/>
              <a:gd name="f513" fmla="*/ f425 1 654"/>
              <a:gd name="f514" fmla="*/ f426 1 1104"/>
              <a:gd name="f515" fmla="*/ f427 1 654"/>
              <a:gd name="f516" fmla="*/ f428 1 1104"/>
              <a:gd name="f517" fmla="*/ f429 1 654"/>
              <a:gd name="f518" fmla="*/ f430 1 1104"/>
              <a:gd name="f519" fmla="*/ f431 1 654"/>
              <a:gd name="f520" fmla="*/ f432 1 1104"/>
              <a:gd name="f521" fmla="*/ f433 1 654"/>
              <a:gd name="f522" fmla="*/ f434 1 1104"/>
              <a:gd name="f523" fmla="*/ f435 1 654"/>
              <a:gd name="f524" fmla="*/ f436 1 1104"/>
              <a:gd name="f525" fmla="*/ f437 1 654"/>
              <a:gd name="f526" fmla="*/ f438 1 1104"/>
              <a:gd name="f527" fmla="*/ f439 1 654"/>
              <a:gd name="f528" fmla="*/ f440 1 1104"/>
              <a:gd name="f529" fmla="*/ f441 1 654"/>
              <a:gd name="f530" fmla="*/ f442 1 1104"/>
              <a:gd name="f531" fmla="*/ f443 1 654"/>
              <a:gd name="f532" fmla="*/ f444 1 1104"/>
              <a:gd name="f533" fmla="*/ f445 1 654"/>
              <a:gd name="f534" fmla="*/ f446 1 1104"/>
              <a:gd name="f535" fmla="*/ f447 1 654"/>
              <a:gd name="f536" fmla="*/ f448 1 1104"/>
              <a:gd name="f537" fmla="*/ f449 1 654"/>
              <a:gd name="f538" fmla="*/ f450 1 1104"/>
              <a:gd name="f539" fmla="*/ f451 1 654"/>
              <a:gd name="f540" fmla="*/ f452 1 1104"/>
              <a:gd name="f541" fmla="*/ f453 1 654"/>
              <a:gd name="f542" fmla="*/ f454 1 654"/>
              <a:gd name="f543" fmla="*/ f455 1 1104"/>
              <a:gd name="f544" fmla="*/ f456 1 654"/>
              <a:gd name="f545" fmla="*/ f457 1 1104"/>
              <a:gd name="f546" fmla="*/ f458 1 1104"/>
              <a:gd name="f547" fmla="*/ f459 1 654"/>
              <a:gd name="f548" fmla="*/ f460 1 1104"/>
              <a:gd name="f549" fmla="*/ f461 1 654"/>
              <a:gd name="f550" fmla="*/ f462 1 1104"/>
              <a:gd name="f551" fmla="*/ f463 1 654"/>
              <a:gd name="f552" fmla="*/ f464 1 1104"/>
              <a:gd name="f553" fmla="*/ f465 1 654"/>
              <a:gd name="f554" fmla="*/ f466 1 1104"/>
              <a:gd name="f555" fmla="*/ f467 1 654"/>
              <a:gd name="f556" fmla="*/ f468 1 1104"/>
              <a:gd name="f557" fmla="*/ f469 1 654"/>
              <a:gd name="f558" fmla="*/ f470 1 654"/>
              <a:gd name="f559" fmla="*/ f471 1 1104"/>
              <a:gd name="f560" fmla="*/ f472 1 654"/>
              <a:gd name="f561" fmla="*/ f473 1 1104"/>
              <a:gd name="f562" fmla="*/ f474 1 654"/>
              <a:gd name="f563" fmla="*/ f475 1 1104"/>
              <a:gd name="f564" fmla="*/ f476 1 654"/>
              <a:gd name="f565" fmla="*/ f477 1 1104"/>
              <a:gd name="f566" fmla="*/ f478 1 654"/>
              <a:gd name="f567" fmla="*/ f479 1 1104"/>
              <a:gd name="f568" fmla="*/ 0 1 f391"/>
              <a:gd name="f569" fmla="*/ f385 1 f391"/>
              <a:gd name="f570" fmla="*/ 0 1 f392"/>
              <a:gd name="f571" fmla="*/ f386 1 f392"/>
              <a:gd name="f572" fmla="*/ f481 1 f391"/>
              <a:gd name="f573" fmla="*/ f482 1 f392"/>
              <a:gd name="f574" fmla="*/ f483 1 f391"/>
              <a:gd name="f575" fmla="*/ f484 1 f392"/>
              <a:gd name="f576" fmla="*/ f485 1 f391"/>
              <a:gd name="f577" fmla="*/ f486 1 f392"/>
              <a:gd name="f578" fmla="*/ f487 1 f391"/>
              <a:gd name="f579" fmla="*/ f488 1 f392"/>
              <a:gd name="f580" fmla="*/ f489 1 f392"/>
              <a:gd name="f581" fmla="*/ f490 1 f391"/>
              <a:gd name="f582" fmla="*/ f491 1 f392"/>
              <a:gd name="f583" fmla="*/ f492 1 f391"/>
              <a:gd name="f584" fmla="*/ f493 1 f392"/>
              <a:gd name="f585" fmla="*/ f494 1 f391"/>
              <a:gd name="f586" fmla="*/ f495 1 f392"/>
              <a:gd name="f587" fmla="*/ f496 1 f391"/>
              <a:gd name="f588" fmla="*/ f497 1 f392"/>
              <a:gd name="f589" fmla="*/ f498 1 f391"/>
              <a:gd name="f590" fmla="*/ f499 1 f392"/>
              <a:gd name="f591" fmla="*/ f500 1 f391"/>
              <a:gd name="f592" fmla="*/ f501 1 f392"/>
              <a:gd name="f593" fmla="*/ f502 1 f391"/>
              <a:gd name="f594" fmla="*/ f503 1 f392"/>
              <a:gd name="f595" fmla="*/ f504 1 f391"/>
              <a:gd name="f596" fmla="*/ f505 1 f391"/>
              <a:gd name="f597" fmla="*/ f506 1 f392"/>
              <a:gd name="f598" fmla="*/ f507 1 f391"/>
              <a:gd name="f599" fmla="*/ f508 1 f392"/>
              <a:gd name="f600" fmla="*/ f509 1 f391"/>
              <a:gd name="f601" fmla="*/ f510 1 f392"/>
              <a:gd name="f602" fmla="*/ f511 1 f391"/>
              <a:gd name="f603" fmla="*/ f512 1 f392"/>
              <a:gd name="f604" fmla="*/ f513 1 f391"/>
              <a:gd name="f605" fmla="*/ f514 1 f392"/>
              <a:gd name="f606" fmla="*/ f515 1 f391"/>
              <a:gd name="f607" fmla="*/ f516 1 f392"/>
              <a:gd name="f608" fmla="*/ f517 1 f391"/>
              <a:gd name="f609" fmla="*/ f518 1 f392"/>
              <a:gd name="f610" fmla="*/ f519 1 f391"/>
              <a:gd name="f611" fmla="*/ f520 1 f392"/>
              <a:gd name="f612" fmla="*/ f521 1 f391"/>
              <a:gd name="f613" fmla="*/ f522 1 f392"/>
              <a:gd name="f614" fmla="*/ f523 1 f391"/>
              <a:gd name="f615" fmla="*/ f524 1 f392"/>
              <a:gd name="f616" fmla="*/ f525 1 f391"/>
              <a:gd name="f617" fmla="*/ f526 1 f392"/>
              <a:gd name="f618" fmla="*/ f527 1 f391"/>
              <a:gd name="f619" fmla="*/ f528 1 f392"/>
              <a:gd name="f620" fmla="*/ f529 1 f391"/>
              <a:gd name="f621" fmla="*/ f530 1 f392"/>
              <a:gd name="f622" fmla="*/ f531 1 f391"/>
              <a:gd name="f623" fmla="*/ f532 1 f392"/>
              <a:gd name="f624" fmla="*/ f533 1 f391"/>
              <a:gd name="f625" fmla="*/ f534 1 f392"/>
              <a:gd name="f626" fmla="*/ f535 1 f391"/>
              <a:gd name="f627" fmla="*/ f536 1 f392"/>
              <a:gd name="f628" fmla="*/ f537 1 f391"/>
              <a:gd name="f629" fmla="*/ f538 1 f392"/>
              <a:gd name="f630" fmla="*/ f539 1 f391"/>
              <a:gd name="f631" fmla="*/ f540 1 f392"/>
              <a:gd name="f632" fmla="*/ f541 1 f391"/>
              <a:gd name="f633" fmla="*/ f542 1 f391"/>
              <a:gd name="f634" fmla="*/ f543 1 f392"/>
              <a:gd name="f635" fmla="*/ f544 1 f391"/>
              <a:gd name="f636" fmla="*/ f545 1 f392"/>
              <a:gd name="f637" fmla="*/ f546 1 f392"/>
              <a:gd name="f638" fmla="*/ f547 1 f391"/>
              <a:gd name="f639" fmla="*/ f548 1 f392"/>
              <a:gd name="f640" fmla="*/ f549 1 f391"/>
              <a:gd name="f641" fmla="*/ f550 1 f392"/>
              <a:gd name="f642" fmla="*/ f551 1 f391"/>
              <a:gd name="f643" fmla="*/ f552 1 f392"/>
              <a:gd name="f644" fmla="*/ f553 1 f391"/>
              <a:gd name="f645" fmla="*/ f554 1 f392"/>
              <a:gd name="f646" fmla="*/ f555 1 f391"/>
              <a:gd name="f647" fmla="*/ f556 1 f392"/>
              <a:gd name="f648" fmla="*/ f557 1 f391"/>
              <a:gd name="f649" fmla="*/ f558 1 f391"/>
              <a:gd name="f650" fmla="*/ f559 1 f392"/>
              <a:gd name="f651" fmla="*/ f560 1 f391"/>
              <a:gd name="f652" fmla="*/ f561 1 f392"/>
              <a:gd name="f653" fmla="*/ f562 1 f391"/>
              <a:gd name="f654" fmla="*/ f563 1 f392"/>
              <a:gd name="f655" fmla="*/ f564 1 f391"/>
              <a:gd name="f656" fmla="*/ f565 1 f392"/>
              <a:gd name="f657" fmla="*/ f566 1 f391"/>
              <a:gd name="f658" fmla="*/ f567 1 f392"/>
              <a:gd name="f659" fmla="*/ f568 f382 1"/>
              <a:gd name="f660" fmla="*/ f569 f382 1"/>
              <a:gd name="f661" fmla="*/ f571 f383 1"/>
              <a:gd name="f662" fmla="*/ f570 f383 1"/>
              <a:gd name="f663" fmla="*/ f572 f382 1"/>
              <a:gd name="f664" fmla="*/ f573 f383 1"/>
              <a:gd name="f665" fmla="*/ f574 f382 1"/>
              <a:gd name="f666" fmla="*/ f575 f383 1"/>
              <a:gd name="f667" fmla="*/ f576 f382 1"/>
              <a:gd name="f668" fmla="*/ f577 f383 1"/>
              <a:gd name="f669" fmla="*/ f578 f382 1"/>
              <a:gd name="f670" fmla="*/ f579 f383 1"/>
              <a:gd name="f671" fmla="*/ f580 f383 1"/>
              <a:gd name="f672" fmla="*/ f581 f382 1"/>
              <a:gd name="f673" fmla="*/ f582 f383 1"/>
              <a:gd name="f674" fmla="*/ f583 f382 1"/>
              <a:gd name="f675" fmla="*/ f584 f383 1"/>
              <a:gd name="f676" fmla="*/ f585 f382 1"/>
              <a:gd name="f677" fmla="*/ f586 f383 1"/>
              <a:gd name="f678" fmla="*/ f587 f382 1"/>
              <a:gd name="f679" fmla="*/ f588 f383 1"/>
              <a:gd name="f680" fmla="*/ f589 f382 1"/>
              <a:gd name="f681" fmla="*/ f590 f383 1"/>
              <a:gd name="f682" fmla="*/ f591 f382 1"/>
              <a:gd name="f683" fmla="*/ f592 f383 1"/>
              <a:gd name="f684" fmla="*/ f593 f382 1"/>
              <a:gd name="f685" fmla="*/ f594 f383 1"/>
              <a:gd name="f686" fmla="*/ f595 f382 1"/>
              <a:gd name="f687" fmla="*/ f596 f382 1"/>
              <a:gd name="f688" fmla="*/ f597 f383 1"/>
              <a:gd name="f689" fmla="*/ f598 f382 1"/>
              <a:gd name="f690" fmla="*/ f599 f383 1"/>
              <a:gd name="f691" fmla="*/ f600 f382 1"/>
              <a:gd name="f692" fmla="*/ f601 f383 1"/>
              <a:gd name="f693" fmla="*/ f602 f382 1"/>
              <a:gd name="f694" fmla="*/ f603 f383 1"/>
              <a:gd name="f695" fmla="*/ f604 f382 1"/>
              <a:gd name="f696" fmla="*/ f605 f383 1"/>
              <a:gd name="f697" fmla="*/ f606 f382 1"/>
              <a:gd name="f698" fmla="*/ f607 f383 1"/>
              <a:gd name="f699" fmla="*/ f608 f382 1"/>
              <a:gd name="f700" fmla="*/ f609 f383 1"/>
              <a:gd name="f701" fmla="*/ f610 f382 1"/>
              <a:gd name="f702" fmla="*/ f611 f383 1"/>
              <a:gd name="f703" fmla="*/ f612 f382 1"/>
              <a:gd name="f704" fmla="*/ f613 f383 1"/>
              <a:gd name="f705" fmla="*/ f614 f382 1"/>
              <a:gd name="f706" fmla="*/ f615 f383 1"/>
              <a:gd name="f707" fmla="*/ f616 f382 1"/>
              <a:gd name="f708" fmla="*/ f617 f383 1"/>
              <a:gd name="f709" fmla="*/ f618 f382 1"/>
              <a:gd name="f710" fmla="*/ f619 f383 1"/>
              <a:gd name="f711" fmla="*/ f620 f382 1"/>
              <a:gd name="f712" fmla="*/ f621 f383 1"/>
              <a:gd name="f713" fmla="*/ f622 f382 1"/>
              <a:gd name="f714" fmla="*/ f623 f383 1"/>
              <a:gd name="f715" fmla="*/ f624 f382 1"/>
              <a:gd name="f716" fmla="*/ f625 f383 1"/>
              <a:gd name="f717" fmla="*/ f626 f382 1"/>
              <a:gd name="f718" fmla="*/ f627 f383 1"/>
              <a:gd name="f719" fmla="*/ f628 f382 1"/>
              <a:gd name="f720" fmla="*/ f629 f383 1"/>
              <a:gd name="f721" fmla="*/ f630 f382 1"/>
              <a:gd name="f722" fmla="*/ f631 f383 1"/>
              <a:gd name="f723" fmla="*/ f632 f382 1"/>
              <a:gd name="f724" fmla="*/ f633 f382 1"/>
              <a:gd name="f725" fmla="*/ f634 f383 1"/>
              <a:gd name="f726" fmla="*/ f635 f382 1"/>
              <a:gd name="f727" fmla="*/ f636 f383 1"/>
              <a:gd name="f728" fmla="*/ f637 f383 1"/>
              <a:gd name="f729" fmla="*/ f638 f382 1"/>
              <a:gd name="f730" fmla="*/ f639 f383 1"/>
              <a:gd name="f731" fmla="*/ f640 f382 1"/>
              <a:gd name="f732" fmla="*/ f641 f383 1"/>
              <a:gd name="f733" fmla="*/ f642 f382 1"/>
              <a:gd name="f734" fmla="*/ f643 f383 1"/>
              <a:gd name="f735" fmla="*/ f644 f382 1"/>
              <a:gd name="f736" fmla="*/ f645 f383 1"/>
              <a:gd name="f737" fmla="*/ f646 f382 1"/>
              <a:gd name="f738" fmla="*/ f647 f383 1"/>
              <a:gd name="f739" fmla="*/ f648 f382 1"/>
              <a:gd name="f740" fmla="*/ f649 f382 1"/>
              <a:gd name="f741" fmla="*/ f650 f383 1"/>
              <a:gd name="f742" fmla="*/ f651 f382 1"/>
              <a:gd name="f743" fmla="*/ f652 f383 1"/>
              <a:gd name="f744" fmla="*/ f653 f382 1"/>
              <a:gd name="f745" fmla="*/ f654 f383 1"/>
              <a:gd name="f746" fmla="*/ f655 f382 1"/>
              <a:gd name="f747" fmla="*/ f656 f383 1"/>
              <a:gd name="f748" fmla="*/ f657 f382 1"/>
              <a:gd name="f749" fmla="*/ f658 f38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0">
                <a:pos x="f663" y="f664"/>
              </a:cxn>
              <a:cxn ang="f480">
                <a:pos x="f665" y="f666"/>
              </a:cxn>
              <a:cxn ang="f480">
                <a:pos x="f667" y="f668"/>
              </a:cxn>
              <a:cxn ang="f480">
                <a:pos x="f669" y="f670"/>
              </a:cxn>
              <a:cxn ang="f480">
                <a:pos x="f667" y="f671"/>
              </a:cxn>
              <a:cxn ang="f480">
                <a:pos x="f672" y="f673"/>
              </a:cxn>
              <a:cxn ang="f480">
                <a:pos x="f674" y="f675"/>
              </a:cxn>
              <a:cxn ang="f480">
                <a:pos x="f676" y="f677"/>
              </a:cxn>
              <a:cxn ang="f480">
                <a:pos x="f678" y="f679"/>
              </a:cxn>
              <a:cxn ang="f480">
                <a:pos x="f680" y="f681"/>
              </a:cxn>
              <a:cxn ang="f480">
                <a:pos x="f682" y="f683"/>
              </a:cxn>
              <a:cxn ang="f480">
                <a:pos x="f684" y="f685"/>
              </a:cxn>
              <a:cxn ang="f480">
                <a:pos x="f686" y="f685"/>
              </a:cxn>
              <a:cxn ang="f480">
                <a:pos x="f687" y="f688"/>
              </a:cxn>
              <a:cxn ang="f480">
                <a:pos x="f689" y="f690"/>
              </a:cxn>
              <a:cxn ang="f480">
                <a:pos x="f691" y="f692"/>
              </a:cxn>
              <a:cxn ang="f480">
                <a:pos x="f693" y="f694"/>
              </a:cxn>
              <a:cxn ang="f480">
                <a:pos x="f695" y="f696"/>
              </a:cxn>
              <a:cxn ang="f480">
                <a:pos x="f697" y="f698"/>
              </a:cxn>
              <a:cxn ang="f480">
                <a:pos x="f699" y="f700"/>
              </a:cxn>
              <a:cxn ang="f480">
                <a:pos x="f701" y="f702"/>
              </a:cxn>
              <a:cxn ang="f480">
                <a:pos x="f703" y="f704"/>
              </a:cxn>
              <a:cxn ang="f480">
                <a:pos x="f705" y="f706"/>
              </a:cxn>
              <a:cxn ang="f480">
                <a:pos x="f707" y="f708"/>
              </a:cxn>
              <a:cxn ang="f480">
                <a:pos x="f709" y="f710"/>
              </a:cxn>
              <a:cxn ang="f480">
                <a:pos x="f711" y="f712"/>
              </a:cxn>
              <a:cxn ang="f480">
                <a:pos x="f713" y="f714"/>
              </a:cxn>
              <a:cxn ang="f480">
                <a:pos x="f715" y="f716"/>
              </a:cxn>
              <a:cxn ang="f480">
                <a:pos x="f717" y="f718"/>
              </a:cxn>
              <a:cxn ang="f480">
                <a:pos x="f719" y="f720"/>
              </a:cxn>
              <a:cxn ang="f480">
                <a:pos x="f721" y="f722"/>
              </a:cxn>
              <a:cxn ang="f480">
                <a:pos x="f723" y="f688"/>
              </a:cxn>
              <a:cxn ang="f480">
                <a:pos x="f724" y="f725"/>
              </a:cxn>
              <a:cxn ang="f480">
                <a:pos x="f726" y="f727"/>
              </a:cxn>
              <a:cxn ang="f480">
                <a:pos x="f707" y="f728"/>
              </a:cxn>
              <a:cxn ang="f480">
                <a:pos x="f729" y="f730"/>
              </a:cxn>
              <a:cxn ang="f480">
                <a:pos x="f731" y="f732"/>
              </a:cxn>
              <a:cxn ang="f480">
                <a:pos x="f733" y="f734"/>
              </a:cxn>
              <a:cxn ang="f480">
                <a:pos x="f735" y="f736"/>
              </a:cxn>
              <a:cxn ang="f480">
                <a:pos x="f737" y="f738"/>
              </a:cxn>
              <a:cxn ang="f480">
                <a:pos x="f739" y="f732"/>
              </a:cxn>
              <a:cxn ang="f480">
                <a:pos x="f740" y="f741"/>
              </a:cxn>
              <a:cxn ang="f480">
                <a:pos x="f742" y="f743"/>
              </a:cxn>
              <a:cxn ang="f480">
                <a:pos x="f744" y="f745"/>
              </a:cxn>
              <a:cxn ang="f480">
                <a:pos x="f746" y="f747"/>
              </a:cxn>
              <a:cxn ang="f480">
                <a:pos x="f748" y="f749"/>
              </a:cxn>
            </a:cxnLst>
            <a:rect l="f659" t="f662" r="f660" b="f661"/>
            <a:pathLst>
              <a:path w="654" h="1104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3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30" y="f46"/>
                  <a:pt x="f36" y="f47"/>
                  <a:pt x="f48" y="f49"/>
                </a:cubicBezTo>
                <a:cubicBezTo>
                  <a:pt x="f48" y="f50"/>
                  <a:pt x="f51" y="f52"/>
                  <a:pt x="f28" y="f53"/>
                </a:cubicBezTo>
                <a:cubicBezTo>
                  <a:pt x="f54" y="f55"/>
                  <a:pt x="f56" y="f57"/>
                  <a:pt x="f38" y="f58"/>
                </a:cubicBezTo>
                <a:cubicBezTo>
                  <a:pt x="f4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36" y="f65"/>
                  <a:pt x="f51" y="f70"/>
                  <a:pt x="f71" y="f72"/>
                </a:cubicBezTo>
                <a:cubicBezTo>
                  <a:pt x="f56" y="f73"/>
                  <a:pt x="f74" y="f75"/>
                  <a:pt x="f76" y="f77"/>
                </a:cubicBezTo>
                <a:cubicBezTo>
                  <a:pt x="f78" y="f59"/>
                  <a:pt x="f79" y="f80"/>
                  <a:pt x="f81" y="f80"/>
                </a:cubicBezTo>
                <a:cubicBezTo>
                  <a:pt x="f82" y="f80"/>
                  <a:pt x="f83" y="f75"/>
                  <a:pt x="f84" y="f85"/>
                </a:cubicBezTo>
                <a:cubicBezTo>
                  <a:pt x="f86" y="f87"/>
                  <a:pt x="f88" y="f70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2"/>
                </a:cubicBezTo>
                <a:cubicBezTo>
                  <a:pt x="f108" y="f109"/>
                  <a:pt x="f110" y="f102"/>
                  <a:pt x="f111" y="f112"/>
                </a:cubicBezTo>
                <a:cubicBezTo>
                  <a:pt x="f101" y="f113"/>
                  <a:pt x="f114" y="f115"/>
                  <a:pt x="f3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10" y="f125"/>
                  <a:pt x="f126" y="f127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1"/>
                  <a:pt x="f135" y="f129"/>
                  <a:pt x="f136" y="f127"/>
                </a:cubicBezTo>
                <a:cubicBezTo>
                  <a:pt x="f132" y="f137"/>
                  <a:pt x="f138" y="f104"/>
                  <a:pt x="f139" y="f112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50" y="f151"/>
                </a:cubicBezTo>
                <a:cubicBezTo>
                  <a:pt x="f152" y="f153"/>
                  <a:pt x="f154" y="f133"/>
                  <a:pt x="f6" y="f131"/>
                </a:cubicBezTo>
                <a:cubicBezTo>
                  <a:pt x="f155" y="f106"/>
                  <a:pt x="f156" y="f157"/>
                  <a:pt x="f158" y="f159"/>
                </a:cubicBezTo>
                <a:cubicBezTo>
                  <a:pt x="f160" y="f75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1" y="f173"/>
                  <a:pt x="f174" y="f175"/>
                </a:cubicBezTo>
                <a:cubicBezTo>
                  <a:pt x="f165" y="f176"/>
                  <a:pt x="f177" y="f36"/>
                  <a:pt x="f178" y="f179"/>
                </a:cubicBezTo>
                <a:cubicBezTo>
                  <a:pt x="f78" y="f180"/>
                  <a:pt x="f51" y="f181"/>
                  <a:pt x="f182" y="f183"/>
                </a:cubicBezTo>
                <a:cubicBezTo>
                  <a:pt x="f184" y="f185"/>
                  <a:pt x="f186" y="f185"/>
                  <a:pt x="f187" y="f188"/>
                </a:cubicBezTo>
                <a:cubicBezTo>
                  <a:pt x="f189" y="f185"/>
                  <a:pt x="f189" y="f190"/>
                  <a:pt x="f191" y="f192"/>
                </a:cubicBezTo>
                <a:cubicBezTo>
                  <a:pt x="f191" y="f188"/>
                  <a:pt x="f193" y="f97"/>
                  <a:pt x="f194" y="f195"/>
                </a:cubicBezTo>
                <a:cubicBezTo>
                  <a:pt x="f189" y="f121"/>
                  <a:pt x="f196" y="f197"/>
                  <a:pt x="f198" y="f123"/>
                </a:cubicBezTo>
                <a:cubicBezTo>
                  <a:pt x="f198" y="f199"/>
                  <a:pt x="f200" y="f201"/>
                  <a:pt x="f196" y="f110"/>
                </a:cubicBezTo>
                <a:cubicBezTo>
                  <a:pt x="f196" y="f202"/>
                  <a:pt x="f187" y="f160"/>
                  <a:pt x="f187" y="f203"/>
                </a:cubicBezTo>
                <a:cubicBezTo>
                  <a:pt x="f204" y="f205"/>
                  <a:pt x="f15" y="f205"/>
                  <a:pt x="f206" y="f207"/>
                </a:cubicBezTo>
                <a:cubicBezTo>
                  <a:pt x="f184" y="f208"/>
                  <a:pt x="f209" y="f210"/>
                  <a:pt x="f211" y="f212"/>
                </a:cubicBezTo>
                <a:cubicBezTo>
                  <a:pt x="f213" y="f214"/>
                  <a:pt x="f204" y="f148"/>
                  <a:pt x="f215" y="f216"/>
                </a:cubicBezTo>
                <a:cubicBezTo>
                  <a:pt x="f217" y="f6"/>
                  <a:pt x="f166" y="f218"/>
                  <a:pt x="f219" y="f220"/>
                </a:cubicBezTo>
                <a:cubicBezTo>
                  <a:pt x="f221" y="f222"/>
                  <a:pt x="f221" y="f223"/>
                  <a:pt x="f224" y="f225"/>
                </a:cubicBezTo>
                <a:cubicBezTo>
                  <a:pt x="f226" y="f203"/>
                  <a:pt x="f227" y="f228"/>
                  <a:pt x="f221" y="f229"/>
                </a:cubicBezTo>
                <a:cubicBezTo>
                  <a:pt x="f230" y="f103"/>
                  <a:pt x="f230" y="f103"/>
                  <a:pt x="f231" y="f105"/>
                </a:cubicBezTo>
                <a:cubicBezTo>
                  <a:pt x="f232" y="f123"/>
                  <a:pt x="f233" y="f234"/>
                  <a:pt x="f235" y="f161"/>
                </a:cubicBezTo>
                <a:cubicBezTo>
                  <a:pt x="f236" y="f237"/>
                  <a:pt x="f238" y="f239"/>
                  <a:pt x="f236" y="f240"/>
                </a:cubicBezTo>
                <a:cubicBezTo>
                  <a:pt x="f241" y="f192"/>
                  <a:pt x="f242" y="f183"/>
                  <a:pt x="f232" y="f243"/>
                </a:cubicBezTo>
                <a:cubicBezTo>
                  <a:pt x="f244" y="f243"/>
                  <a:pt x="f245" y="f171"/>
                  <a:pt x="f224" y="f246"/>
                </a:cubicBezTo>
                <a:cubicBezTo>
                  <a:pt x="f63" y="f88"/>
                  <a:pt x="f247" y="f248"/>
                  <a:pt x="f249" y="f250"/>
                </a:cubicBezTo>
                <a:cubicBezTo>
                  <a:pt x="f129" y="f251"/>
                  <a:pt x="f50" y="f78"/>
                  <a:pt x="f252" y="f253"/>
                </a:cubicBezTo>
                <a:cubicBezTo>
                  <a:pt x="f254" y="f34"/>
                  <a:pt x="f255" y="f23"/>
                  <a:pt x="f256" y="f257"/>
                </a:cubicBezTo>
                <a:cubicBezTo>
                  <a:pt x="f7" y="f11"/>
                  <a:pt x="f258" y="f259"/>
                  <a:pt x="f260" y="f261"/>
                </a:cubicBezTo>
                <a:cubicBezTo>
                  <a:pt x="f262" y="f263"/>
                  <a:pt x="f264" y="f265"/>
                  <a:pt x="f127" y="f266"/>
                </a:cubicBezTo>
                <a:cubicBezTo>
                  <a:pt x="f112" y="f267"/>
                  <a:pt x="f268" y="f269"/>
                  <a:pt x="f145" y="f241"/>
                </a:cubicBezTo>
                <a:cubicBezTo>
                  <a:pt x="f270" y="f168"/>
                  <a:pt x="f57" y="f271"/>
                  <a:pt x="f272" y="f273"/>
                </a:cubicBezTo>
                <a:cubicBezTo>
                  <a:pt x="f85" y="f274"/>
                  <a:pt x="f67" y="f275"/>
                  <a:pt x="f276" y="f221"/>
                </a:cubicBezTo>
                <a:cubicBezTo>
                  <a:pt x="f277" y="f273"/>
                  <a:pt x="f277" y="f227"/>
                  <a:pt x="f278" y="f278"/>
                </a:cubicBezTo>
                <a:cubicBezTo>
                  <a:pt x="f279" y="f87"/>
                  <a:pt x="f67" y="f80"/>
                  <a:pt x="f280" y="f281"/>
                </a:cubicBezTo>
                <a:cubicBezTo>
                  <a:pt x="f282" y="f283"/>
                  <a:pt x="f72" y="f141"/>
                  <a:pt x="f67" y="f145"/>
                </a:cubicBezTo>
                <a:cubicBezTo>
                  <a:pt x="f276" y="f109"/>
                  <a:pt x="f284" y="f104"/>
                  <a:pt x="f162" y="f285"/>
                </a:cubicBezTo>
                <a:cubicBezTo>
                  <a:pt x="f279" y="f151"/>
                  <a:pt x="f286" y="f287"/>
                  <a:pt x="f63" y="f288"/>
                </a:cubicBezTo>
                <a:cubicBezTo>
                  <a:pt x="f280" y="f289"/>
                  <a:pt x="f282" y="f45"/>
                  <a:pt x="f65" y="f290"/>
                </a:cubicBezTo>
                <a:cubicBezTo>
                  <a:pt x="f291" y="f292"/>
                  <a:pt x="f291" y="f293"/>
                  <a:pt x="f69" y="f294"/>
                </a:cubicBezTo>
                <a:cubicBezTo>
                  <a:pt x="f67" y="f295"/>
                  <a:pt x="f296" y="f297"/>
                  <a:pt x="f275" y="f298"/>
                </a:cubicBezTo>
                <a:cubicBezTo>
                  <a:pt x="f299" y="f300"/>
                  <a:pt x="f221" y="f29"/>
                  <a:pt x="f221" y="f301"/>
                </a:cubicBezTo>
                <a:cubicBezTo>
                  <a:pt x="f302" y="f303"/>
                  <a:pt x="f274" y="f304"/>
                  <a:pt x="f219" y="f305"/>
                </a:cubicBezTo>
                <a:cubicBezTo>
                  <a:pt x="f219" y="f306"/>
                  <a:pt x="f271" y="f307"/>
                  <a:pt x="f245" y="f308"/>
                </a:cubicBez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319" y="f320"/>
                </a:cubicBezTo>
                <a:cubicBezTo>
                  <a:pt x="f266" y="f321"/>
                  <a:pt x="f322" y="f323"/>
                  <a:pt x="f324" y="f325"/>
                </a:cubicBezTo>
                <a:cubicBezTo>
                  <a:pt x="f326" y="f327"/>
                  <a:pt x="f324" y="f328"/>
                  <a:pt x="f324" y="f329"/>
                </a:cubicBezTo>
                <a:cubicBezTo>
                  <a:pt x="f265" y="f330"/>
                  <a:pt x="f322" y="f331"/>
                  <a:pt x="f332" y="f8"/>
                </a:cubicBezTo>
                <a:cubicBezTo>
                  <a:pt x="f261" y="f333"/>
                  <a:pt x="f259" y="f334"/>
                  <a:pt x="f335" y="f336"/>
                </a:cubicBezTo>
                <a:cubicBezTo>
                  <a:pt x="f337" y="f338"/>
                  <a:pt x="f339" y="f340"/>
                  <a:pt x="f175" y="f341"/>
                </a:cubicBezTo>
                <a:cubicBezTo>
                  <a:pt x="f342" y="f331"/>
                  <a:pt x="f343" y="f344"/>
                  <a:pt x="f11" y="f345"/>
                </a:cubicBezTo>
                <a:cubicBezTo>
                  <a:pt x="f335" y="f346"/>
                  <a:pt x="f347" y="f348"/>
                  <a:pt x="f2" y="f349"/>
                </a:cubicBezTo>
                <a:cubicBezTo>
                  <a:pt x="f350" y="f351"/>
                  <a:pt x="f352" y="f353"/>
                  <a:pt x="f354" y="f320"/>
                </a:cubicBezTo>
                <a:cubicBezTo>
                  <a:pt x="f215" y="f355"/>
                  <a:pt x="f2" y="f318"/>
                  <a:pt x="f356" y="f357"/>
                </a:cubicBezTo>
                <a:cubicBezTo>
                  <a:pt x="f337" y="f358"/>
                  <a:pt x="f359" y="f360"/>
                  <a:pt x="f359" y="f361"/>
                </a:cubicBezTo>
                <a:cubicBezTo>
                  <a:pt x="f337" y="f362"/>
                  <a:pt x="f363" y="f364"/>
                  <a:pt x="f11" y="f365"/>
                </a:cubicBezTo>
                <a:cubicBezTo>
                  <a:pt x="f366" y="f308"/>
                  <a:pt x="f347" y="f367"/>
                  <a:pt x="f368" y="f369"/>
                </a:cubicBezTo>
                <a:cubicBezTo>
                  <a:pt x="f350" y="f370"/>
                  <a:pt x="f371" y="f372"/>
                  <a:pt x="f9" y="f10"/>
                </a:cubicBezTo>
                <a:close/>
                <a:moveTo>
                  <a:pt x="f92" y="f373"/>
                </a:moveTo>
                <a:cubicBezTo>
                  <a:pt x="f92" y="f15"/>
                  <a:pt x="f90" y="f13"/>
                  <a:pt x="f59" y="f175"/>
                </a:cubicBezTo>
                <a:cubicBezTo>
                  <a:pt x="f374" y="f352"/>
                  <a:pt x="f375" y="f376"/>
                  <a:pt x="f137" y="f356"/>
                </a:cubicBezTo>
                <a:cubicBezTo>
                  <a:pt x="f131" y="f342"/>
                  <a:pt x="f131" y="f337"/>
                  <a:pt x="f147" y="f194"/>
                </a:cubicBezTo>
                <a:cubicBezTo>
                  <a:pt x="f377" y="f196"/>
                  <a:pt x="f268" y="f204"/>
                  <a:pt x="f141" y="f378"/>
                </a:cubicBezTo>
                <a:cubicBezTo>
                  <a:pt x="f379" y="f213"/>
                  <a:pt x="f247" y="f380"/>
                  <a:pt x="f92" y="f373"/>
                </a:cubicBezTo>
                <a:close/>
              </a:path>
            </a:pathLst>
          </a:custGeom>
          <a:solidFill>
            <a:srgbClr val="5F6454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9" name="Freeform 5">
            <a:extLst>
              <a:ext uri="{FF2B5EF4-FFF2-40B4-BE49-F238E27FC236}">
                <a16:creationId xmlns:a16="http://schemas.microsoft.com/office/drawing/2014/main" id="{0FDE179E-C741-4BFB-B2EF-603A6ACEDED7}"/>
              </a:ext>
            </a:extLst>
          </p:cNvPr>
          <p:cNvSpPr/>
          <p:nvPr/>
        </p:nvSpPr>
        <p:spPr>
          <a:xfrm flipH="1">
            <a:off x="1184111" y="676061"/>
            <a:ext cx="1173358" cy="1976612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654"/>
              <a:gd name="f8" fmla="val 1104"/>
              <a:gd name="f9" fmla="val 365"/>
              <a:gd name="f10" fmla="val 812"/>
              <a:gd name="f11" fmla="val 351"/>
              <a:gd name="f12" fmla="val 814"/>
              <a:gd name="f13" fmla="val 341"/>
              <a:gd name="f14" fmla="val 817"/>
              <a:gd name="f15" fmla="val 330"/>
              <a:gd name="f16" fmla="val 818"/>
              <a:gd name="f17" fmla="val 307"/>
              <a:gd name="f18" fmla="val 819"/>
              <a:gd name="f19" fmla="val 289"/>
              <a:gd name="f20" fmla="val 797"/>
              <a:gd name="f21" fmla="val 293"/>
              <a:gd name="f22" fmla="val 774"/>
              <a:gd name="f23" fmla="val 296"/>
              <a:gd name="f24" fmla="val 761"/>
              <a:gd name="f25" fmla="val 748"/>
              <a:gd name="f26" fmla="val 285"/>
              <a:gd name="f27" fmla="val 736"/>
              <a:gd name="f28" fmla="val 269"/>
              <a:gd name="f29" fmla="val 718"/>
              <a:gd name="f30" fmla="val 265"/>
              <a:gd name="f31" fmla="val 696"/>
              <a:gd name="f32" fmla="val 273"/>
              <a:gd name="f33" fmla="val 673"/>
              <a:gd name="f34" fmla="val 275"/>
              <a:gd name="f35" fmla="val 666"/>
              <a:gd name="f36" fmla="val 274"/>
              <a:gd name="f37" fmla="val 662"/>
              <a:gd name="f38" fmla="val 268"/>
              <a:gd name="f39" fmla="val 658"/>
              <a:gd name="f40" fmla="val 250"/>
              <a:gd name="f41" fmla="val 646"/>
              <a:gd name="f42" fmla="val 248"/>
              <a:gd name="f43" fmla="val 639"/>
              <a:gd name="f44" fmla="val 257"/>
              <a:gd name="f45" fmla="val 620"/>
              <a:gd name="f46" fmla="val 601"/>
              <a:gd name="f47" fmla="val 583"/>
              <a:gd name="f48" fmla="val 272"/>
              <a:gd name="f49" fmla="val 562"/>
              <a:gd name="f50" fmla="val 558"/>
              <a:gd name="f51" fmla="val 271"/>
              <a:gd name="f52" fmla="val 553"/>
              <a:gd name="f53" fmla="val 549"/>
              <a:gd name="f54" fmla="val 261"/>
              <a:gd name="f55" fmla="val 537"/>
              <a:gd name="f56" fmla="val 263"/>
              <a:gd name="f57" fmla="val 524"/>
              <a:gd name="f58" fmla="val 512"/>
              <a:gd name="f59" fmla="val 504"/>
              <a:gd name="f60" fmla="val 276"/>
              <a:gd name="f61" fmla="val 497"/>
              <a:gd name="f62" fmla="val 280"/>
              <a:gd name="f63" fmla="val 489"/>
              <a:gd name="f64" fmla="val 279"/>
              <a:gd name="f65" fmla="val 488"/>
              <a:gd name="f66" fmla="val 278"/>
              <a:gd name="f67" fmla="val 487"/>
              <a:gd name="f68" fmla="val 277"/>
              <a:gd name="f69" fmla="val 486"/>
              <a:gd name="f70" fmla="val 491"/>
              <a:gd name="f71" fmla="val 267"/>
              <a:gd name="f72" fmla="val 493"/>
              <a:gd name="f73" fmla="val 496"/>
              <a:gd name="f74" fmla="val 260"/>
              <a:gd name="f75" fmla="val 501"/>
              <a:gd name="f76" fmla="val 256"/>
              <a:gd name="f77" fmla="val 502"/>
              <a:gd name="f78" fmla="val 246"/>
              <a:gd name="f79" fmla="val 236"/>
              <a:gd name="f80" fmla="val 505"/>
              <a:gd name="f81" fmla="val 226"/>
              <a:gd name="f82" fmla="val 222"/>
              <a:gd name="f83" fmla="val 217"/>
              <a:gd name="f84" fmla="val 215"/>
              <a:gd name="f85" fmla="val 498"/>
              <a:gd name="f86" fmla="val 208"/>
              <a:gd name="f87" fmla="val 490"/>
              <a:gd name="f88" fmla="val 198"/>
              <a:gd name="f89" fmla="val 193"/>
              <a:gd name="f90" fmla="val 500"/>
              <a:gd name="f91" fmla="val 191"/>
              <a:gd name="f92" fmla="val 503"/>
              <a:gd name="f93" fmla="val 189"/>
              <a:gd name="f94" fmla="val 506"/>
              <a:gd name="f95" fmla="val 186"/>
              <a:gd name="f96" fmla="val 508"/>
              <a:gd name="f97" fmla="val 169"/>
              <a:gd name="f98" fmla="val 519"/>
              <a:gd name="f99" fmla="val 151"/>
              <a:gd name="f100" fmla="val 529"/>
              <a:gd name="f101" fmla="val 133"/>
              <a:gd name="f102" fmla="val 539"/>
              <a:gd name="f103" fmla="val 128"/>
              <a:gd name="f104" fmla="val 543"/>
              <a:gd name="f105" fmla="val 123"/>
              <a:gd name="f106" fmla="val 544"/>
              <a:gd name="f107" fmla="val 117"/>
              <a:gd name="f108" fmla="val 116"/>
              <a:gd name="f109" fmla="val 538"/>
              <a:gd name="f110" fmla="val 113"/>
              <a:gd name="f111" fmla="val 110"/>
              <a:gd name="f112" fmla="val 540"/>
              <a:gd name="f113" fmla="val 568"/>
              <a:gd name="f114" fmla="val 156"/>
              <a:gd name="f115" fmla="val 596"/>
              <a:gd name="f116" fmla="val 626"/>
              <a:gd name="f117" fmla="val 171"/>
              <a:gd name="f118" fmla="val 631"/>
              <a:gd name="f119" fmla="val 164"/>
              <a:gd name="f120" fmla="val 636"/>
              <a:gd name="f121" fmla="val 155"/>
              <a:gd name="f122" fmla="val 641"/>
              <a:gd name="f123" fmla="val 132"/>
              <a:gd name="f124" fmla="val 612"/>
              <a:gd name="f125" fmla="val 580"/>
              <a:gd name="f126" fmla="val 95"/>
              <a:gd name="f127" fmla="val 547"/>
              <a:gd name="f128" fmla="val 86"/>
              <a:gd name="f129" fmla="val 551"/>
              <a:gd name="f130" fmla="val 77"/>
              <a:gd name="f131" fmla="val 555"/>
              <a:gd name="f132" fmla="val 67"/>
              <a:gd name="f133" fmla="val 559"/>
              <a:gd name="f134" fmla="val 65"/>
              <a:gd name="f135" fmla="val 63"/>
              <a:gd name="f136" fmla="val 61"/>
              <a:gd name="f137" fmla="val 545"/>
              <a:gd name="f138" fmla="val 72"/>
              <a:gd name="f139" fmla="val 78"/>
              <a:gd name="f140" fmla="val 74"/>
              <a:gd name="f141" fmla="val 532"/>
              <a:gd name="f142" fmla="val 70"/>
              <a:gd name="f143" fmla="val 531"/>
              <a:gd name="f144" fmla="val 64"/>
              <a:gd name="f145" fmla="val 535"/>
              <a:gd name="f146" fmla="val 45"/>
              <a:gd name="f147" fmla="val 546"/>
              <a:gd name="f148" fmla="val 26"/>
              <a:gd name="f149" fmla="val 556"/>
              <a:gd name="f150" fmla="val 6"/>
              <a:gd name="f151" fmla="val 567"/>
              <a:gd name="f152" fmla="val 4"/>
              <a:gd name="f153" fmla="val 563"/>
              <a:gd name="f154" fmla="val 2"/>
              <a:gd name="f155" fmla="val 20"/>
              <a:gd name="f156" fmla="val 40"/>
              <a:gd name="f157" fmla="val 534"/>
              <a:gd name="f158" fmla="val 60"/>
              <a:gd name="f159" fmla="val 523"/>
              <a:gd name="f160" fmla="val 103"/>
              <a:gd name="f161" fmla="val 146"/>
              <a:gd name="f162" fmla="val 478"/>
              <a:gd name="f163" fmla="val 188"/>
              <a:gd name="f164" fmla="val 455"/>
              <a:gd name="f165" fmla="val 195"/>
              <a:gd name="f166" fmla="val 451"/>
              <a:gd name="f167" fmla="val 202"/>
              <a:gd name="f168" fmla="val 446"/>
              <a:gd name="f169" fmla="val 209"/>
              <a:gd name="f170" fmla="val 441"/>
              <a:gd name="f171" fmla="val 179"/>
              <a:gd name="f172" fmla="val 414"/>
              <a:gd name="f173" fmla="val 381"/>
              <a:gd name="f174" fmla="val 187"/>
              <a:gd name="f175" fmla="val 347"/>
              <a:gd name="f176" fmla="val 310"/>
              <a:gd name="f177" fmla="val 207"/>
              <a:gd name="f178" fmla="val 227"/>
              <a:gd name="f179" fmla="val 243"/>
              <a:gd name="f180" fmla="val 213"/>
              <a:gd name="f181" fmla="val 190"/>
              <a:gd name="f182" fmla="val 305"/>
              <a:gd name="f183" fmla="val 178"/>
              <a:gd name="f184" fmla="val 314"/>
              <a:gd name="f185" fmla="val 174"/>
              <a:gd name="f186" fmla="val 326"/>
              <a:gd name="f187" fmla="val 336"/>
              <a:gd name="f188" fmla="val 173"/>
              <a:gd name="f189" fmla="val 337"/>
              <a:gd name="f190" fmla="val 175"/>
              <a:gd name="f191" fmla="val 338"/>
              <a:gd name="f192" fmla="val 176"/>
              <a:gd name="f193" fmla="val 340"/>
              <a:gd name="f194" fmla="val 339"/>
              <a:gd name="f195" fmla="val 166"/>
              <a:gd name="f196" fmla="val 335"/>
              <a:gd name="f197" fmla="val 143"/>
              <a:gd name="f198" fmla="val 333"/>
              <a:gd name="f199" fmla="val 126"/>
              <a:gd name="f200" fmla="val 334"/>
              <a:gd name="f201" fmla="val 119"/>
              <a:gd name="f202" fmla="val 108"/>
              <a:gd name="f203" fmla="val 97"/>
              <a:gd name="f204" fmla="val 332"/>
              <a:gd name="f205" fmla="val 98"/>
              <a:gd name="f206" fmla="val 327"/>
              <a:gd name="f207" fmla="val 99"/>
              <a:gd name="f208" fmla="val 102"/>
              <a:gd name="f209" fmla="val 311"/>
              <a:gd name="f210" fmla="val 100"/>
              <a:gd name="f211" fmla="val 313"/>
              <a:gd name="f212" fmla="val 87"/>
              <a:gd name="f213" fmla="val 320"/>
              <a:gd name="f214" fmla="val 55"/>
              <a:gd name="f215" fmla="val 366"/>
              <a:gd name="f216" fmla="val 15"/>
              <a:gd name="f217" fmla="val 406"/>
              <a:gd name="f218" fmla="val 28"/>
              <a:gd name="f219" fmla="val 459"/>
              <a:gd name="f220" fmla="val 71"/>
              <a:gd name="f221" fmla="val 460"/>
              <a:gd name="f222" fmla="val 75"/>
              <a:gd name="f223" fmla="val 80"/>
              <a:gd name="f224" fmla="val 462"/>
              <a:gd name="f225" fmla="val 83"/>
              <a:gd name="f226" fmla="val 472"/>
              <a:gd name="f227" fmla="val 468"/>
              <a:gd name="f228" fmla="val 109"/>
              <a:gd name="f229" fmla="val 121"/>
              <a:gd name="f230" fmla="val 454"/>
              <a:gd name="f231" fmla="val 445"/>
              <a:gd name="f232" fmla="val 444"/>
              <a:gd name="f233" fmla="val 443"/>
              <a:gd name="f234" fmla="val 141"/>
              <a:gd name="f235" fmla="val 433"/>
              <a:gd name="f236" fmla="val 429"/>
              <a:gd name="f237" fmla="val 148"/>
              <a:gd name="f238" fmla="val 428"/>
              <a:gd name="f239" fmla="val 161"/>
              <a:gd name="f240" fmla="val 168"/>
              <a:gd name="f241" fmla="val 430"/>
              <a:gd name="f242" fmla="val 437"/>
              <a:gd name="f243" fmla="val 177"/>
              <a:gd name="f244" fmla="val 450"/>
              <a:gd name="f245" fmla="val 457"/>
              <a:gd name="f246" fmla="val 182"/>
              <a:gd name="f247" fmla="val 516"/>
              <a:gd name="f248" fmla="val 214"/>
              <a:gd name="f249" fmla="val 542"/>
              <a:gd name="f250" fmla="val 231"/>
              <a:gd name="f251" fmla="val 237"/>
              <a:gd name="f252" fmla="val 566"/>
              <a:gd name="f253" fmla="val 253"/>
              <a:gd name="f254" fmla="val 586"/>
              <a:gd name="f255" fmla="val 607"/>
              <a:gd name="f256" fmla="val 627"/>
              <a:gd name="f257" fmla="val 319"/>
              <a:gd name="f258" fmla="val 650"/>
              <a:gd name="f259" fmla="val 374"/>
              <a:gd name="f260" fmla="val 613"/>
              <a:gd name="f261" fmla="val 394"/>
              <a:gd name="f262" fmla="val 592"/>
              <a:gd name="f263" fmla="val 404"/>
              <a:gd name="f264" fmla="val 569"/>
              <a:gd name="f265" fmla="val 411"/>
              <a:gd name="f266" fmla="val 418"/>
              <a:gd name="f267" fmla="val 420"/>
              <a:gd name="f268" fmla="val 536"/>
              <a:gd name="f269" fmla="val 422"/>
              <a:gd name="f270" fmla="val 533"/>
              <a:gd name="f271" fmla="val 458"/>
              <a:gd name="f272" fmla="val 509"/>
              <a:gd name="f273" fmla="val 464"/>
              <a:gd name="f274" fmla="val 469"/>
              <a:gd name="f275" fmla="val 473"/>
              <a:gd name="f276" fmla="val 479"/>
              <a:gd name="f277" fmla="val 471"/>
              <a:gd name="f278" fmla="val 475"/>
              <a:gd name="f279" fmla="val 481"/>
              <a:gd name="f280" fmla="val 492"/>
              <a:gd name="f281" fmla="val 520"/>
              <a:gd name="f282" fmla="val 494"/>
              <a:gd name="f283" fmla="val 526"/>
              <a:gd name="f284" fmla="val 477"/>
              <a:gd name="f285" fmla="val 550"/>
              <a:gd name="f286" fmla="val 484"/>
              <a:gd name="f287" fmla="val 584"/>
              <a:gd name="f288" fmla="val 600"/>
              <a:gd name="f289" fmla="val 611"/>
              <a:gd name="f290" fmla="val 630"/>
              <a:gd name="f291" fmla="val 485"/>
              <a:gd name="f292" fmla="val 633"/>
              <a:gd name="f293" fmla="val 638"/>
              <a:gd name="f294" fmla="val 642"/>
              <a:gd name="f295" fmla="val 660"/>
              <a:gd name="f296" fmla="val 483"/>
              <a:gd name="f297" fmla="val 676"/>
              <a:gd name="f298" fmla="val 690"/>
              <a:gd name="f299" fmla="val 463"/>
              <a:gd name="f300" fmla="val 704"/>
              <a:gd name="f301" fmla="val 735"/>
              <a:gd name="f302" fmla="val 461"/>
              <a:gd name="f303" fmla="val 770"/>
              <a:gd name="f304" fmla="val 805"/>
              <a:gd name="f305" fmla="val 840"/>
              <a:gd name="f306" fmla="val 843"/>
              <a:gd name="f307" fmla="val 845"/>
              <a:gd name="f308" fmla="val 848"/>
              <a:gd name="f309" fmla="val 448"/>
              <a:gd name="f310" fmla="val 873"/>
              <a:gd name="f311" fmla="val 439"/>
              <a:gd name="f312" fmla="val 899"/>
              <a:gd name="f313" fmla="val 436"/>
              <a:gd name="f314" fmla="val 926"/>
              <a:gd name="f315" fmla="val 434"/>
              <a:gd name="f316" fmla="val 936"/>
              <a:gd name="f317" fmla="val 426"/>
              <a:gd name="f318" fmla="val 944"/>
              <a:gd name="f319" fmla="val 423"/>
              <a:gd name="f320" fmla="val 954"/>
              <a:gd name="f321" fmla="val 970"/>
              <a:gd name="f322" fmla="val 413"/>
              <a:gd name="f323" fmla="val 986"/>
              <a:gd name="f324" fmla="val 410"/>
              <a:gd name="f325" fmla="val 1002"/>
              <a:gd name="f326" fmla="val 409"/>
              <a:gd name="f327" fmla="val 1011"/>
              <a:gd name="f328" fmla="val 1020"/>
              <a:gd name="f329" fmla="val 1029"/>
              <a:gd name="f330" fmla="val 1053"/>
              <a:gd name="f331" fmla="val 1077"/>
              <a:gd name="f332" fmla="val 415"/>
              <a:gd name="f333" fmla="val 1101"/>
              <a:gd name="f334" fmla="val 1098"/>
              <a:gd name="f335" fmla="val 354"/>
              <a:gd name="f336" fmla="val 1095"/>
              <a:gd name="f337" fmla="val 346"/>
              <a:gd name="f338" fmla="val 1094"/>
              <a:gd name="f339" fmla="val 343"/>
              <a:gd name="f340" fmla="val 1088"/>
              <a:gd name="f341" fmla="val 1080"/>
              <a:gd name="f342" fmla="val 349"/>
              <a:gd name="f343" fmla="val 350"/>
              <a:gd name="f344" fmla="val 1074"/>
              <a:gd name="f345" fmla="val 1070"/>
              <a:gd name="f346" fmla="val 1042"/>
              <a:gd name="f347" fmla="val 356"/>
              <a:gd name="f348" fmla="val 1013"/>
              <a:gd name="f349" fmla="val 985"/>
              <a:gd name="f350" fmla="val 361"/>
              <a:gd name="f351" fmla="val 974"/>
              <a:gd name="f352" fmla="val 362"/>
              <a:gd name="f353" fmla="val 964"/>
              <a:gd name="f354" fmla="val 364"/>
              <a:gd name="f355" fmla="val 946"/>
              <a:gd name="f356" fmla="val 355"/>
              <a:gd name="f357" fmla="val 942"/>
              <a:gd name="f358" fmla="val 939"/>
              <a:gd name="f359" fmla="val 344"/>
              <a:gd name="f360" fmla="val 932"/>
              <a:gd name="f361" fmla="val 924"/>
              <a:gd name="f362" fmla="val 901"/>
              <a:gd name="f363" fmla="val 348"/>
              <a:gd name="f364" fmla="val 878"/>
              <a:gd name="f365" fmla="val 855"/>
              <a:gd name="f366" fmla="val 352"/>
              <a:gd name="f367" fmla="val 842"/>
              <a:gd name="f368" fmla="val 359"/>
              <a:gd name="f369" fmla="val 836"/>
              <a:gd name="f370" fmla="val 828"/>
              <a:gd name="f371" fmla="val 363"/>
              <a:gd name="f372" fmla="val 820"/>
              <a:gd name="f373" fmla="val 323"/>
              <a:gd name="f374" fmla="val 515"/>
              <a:gd name="f375" fmla="val 527"/>
              <a:gd name="f376" fmla="val 367"/>
              <a:gd name="f377" fmla="val 541"/>
              <a:gd name="f378" fmla="val 328"/>
              <a:gd name="f379" fmla="val 525"/>
              <a:gd name="f380" fmla="val 317"/>
              <a:gd name="f381" fmla="+- 0 0 -90"/>
              <a:gd name="f382" fmla="*/ f4 1 654"/>
              <a:gd name="f383" fmla="*/ f5 1 1104"/>
              <a:gd name="f384" fmla="val f6"/>
              <a:gd name="f385" fmla="val f7"/>
              <a:gd name="f386" fmla="val f8"/>
              <a:gd name="f387" fmla="*/ f381 f0 1"/>
              <a:gd name="f388" fmla="+- f386 0 f384"/>
              <a:gd name="f389" fmla="+- f385 0 f384"/>
              <a:gd name="f390" fmla="*/ f387 1 f3"/>
              <a:gd name="f391" fmla="*/ f389 1 654"/>
              <a:gd name="f392" fmla="*/ f388 1 1104"/>
              <a:gd name="f393" fmla="*/ 330 f389 1"/>
              <a:gd name="f394" fmla="*/ 818 f388 1"/>
              <a:gd name="f395" fmla="*/ 285 f389 1"/>
              <a:gd name="f396" fmla="*/ 736 f388 1"/>
              <a:gd name="f397" fmla="*/ 268 f389 1"/>
              <a:gd name="f398" fmla="*/ 658 f388 1"/>
              <a:gd name="f399" fmla="*/ 272 f389 1"/>
              <a:gd name="f400" fmla="*/ 562 f388 1"/>
              <a:gd name="f401" fmla="*/ 512 f388 1"/>
              <a:gd name="f402" fmla="*/ 277 f389 1"/>
              <a:gd name="f403" fmla="*/ 486 f388 1"/>
              <a:gd name="f404" fmla="*/ 256 f389 1"/>
              <a:gd name="f405" fmla="*/ 502 f388 1"/>
              <a:gd name="f406" fmla="*/ 215 f389 1"/>
              <a:gd name="f407" fmla="*/ 498 f388 1"/>
              <a:gd name="f408" fmla="*/ 186 f389 1"/>
              <a:gd name="f409" fmla="*/ 508 f388 1"/>
              <a:gd name="f410" fmla="*/ 117 f389 1"/>
              <a:gd name="f411" fmla="*/ 539 f388 1"/>
              <a:gd name="f412" fmla="*/ 180 f389 1"/>
              <a:gd name="f413" fmla="*/ 626 f388 1"/>
              <a:gd name="f414" fmla="*/ 95 f389 1"/>
              <a:gd name="f415" fmla="*/ 547 f388 1"/>
              <a:gd name="f416" fmla="*/ 61 f389 1"/>
              <a:gd name="f417" fmla="*/ 64 f389 1"/>
              <a:gd name="f418" fmla="*/ 535 f388 1"/>
              <a:gd name="f419" fmla="*/ 0 f389 1"/>
              <a:gd name="f420" fmla="*/ 555 f388 1"/>
              <a:gd name="f421" fmla="*/ 188 f389 1"/>
              <a:gd name="f422" fmla="*/ 455 f388 1"/>
              <a:gd name="f423" fmla="*/ 187 f389 1"/>
              <a:gd name="f424" fmla="*/ 347 f388 1"/>
              <a:gd name="f425" fmla="*/ 305 f389 1"/>
              <a:gd name="f426" fmla="*/ 178 f388 1"/>
              <a:gd name="f427" fmla="*/ 338 f389 1"/>
              <a:gd name="f428" fmla="*/ 176 f388 1"/>
              <a:gd name="f429" fmla="*/ 333 f389 1"/>
              <a:gd name="f430" fmla="*/ 132 f388 1"/>
              <a:gd name="f431" fmla="*/ 336 f389 1"/>
              <a:gd name="f432" fmla="*/ 97 f388 1"/>
              <a:gd name="f433" fmla="*/ 313 f389 1"/>
              <a:gd name="f434" fmla="*/ 87 f388 1"/>
              <a:gd name="f435" fmla="*/ 459 f389 1"/>
              <a:gd name="f436" fmla="*/ 71 f388 1"/>
              <a:gd name="f437" fmla="*/ 460 f389 1"/>
              <a:gd name="f438" fmla="*/ 121 f388 1"/>
              <a:gd name="f439" fmla="*/ 433 f389 1"/>
              <a:gd name="f440" fmla="*/ 146 f388 1"/>
              <a:gd name="f441" fmla="*/ 444 f389 1"/>
              <a:gd name="f442" fmla="*/ 177 f388 1"/>
              <a:gd name="f443" fmla="*/ 542 f389 1"/>
              <a:gd name="f444" fmla="*/ 231 f388 1"/>
              <a:gd name="f445" fmla="*/ 627 f389 1"/>
              <a:gd name="f446" fmla="*/ 319 f388 1"/>
              <a:gd name="f447" fmla="*/ 547 f389 1"/>
              <a:gd name="f448" fmla="*/ 418 f388 1"/>
              <a:gd name="f449" fmla="*/ 509 f389 1"/>
              <a:gd name="f450" fmla="*/ 464 f388 1"/>
              <a:gd name="f451" fmla="*/ 475 f389 1"/>
              <a:gd name="f452" fmla="*/ 475 f388 1"/>
              <a:gd name="f453" fmla="*/ 487 f389 1"/>
              <a:gd name="f454" fmla="*/ 489 f389 1"/>
              <a:gd name="f455" fmla="*/ 600 f388 1"/>
              <a:gd name="f456" fmla="*/ 486 f389 1"/>
              <a:gd name="f457" fmla="*/ 642 f388 1"/>
              <a:gd name="f458" fmla="*/ 735 f388 1"/>
              <a:gd name="f459" fmla="*/ 457 f389 1"/>
              <a:gd name="f460" fmla="*/ 848 f388 1"/>
              <a:gd name="f461" fmla="*/ 423 f389 1"/>
              <a:gd name="f462" fmla="*/ 954 f388 1"/>
              <a:gd name="f463" fmla="*/ 410 f389 1"/>
              <a:gd name="f464" fmla="*/ 1029 f388 1"/>
              <a:gd name="f465" fmla="*/ 354 f389 1"/>
              <a:gd name="f466" fmla="*/ 1095 f388 1"/>
              <a:gd name="f467" fmla="*/ 351 f389 1"/>
              <a:gd name="f468" fmla="*/ 1070 f388 1"/>
              <a:gd name="f469" fmla="*/ 364 f389 1"/>
              <a:gd name="f470" fmla="*/ 344 f389 1"/>
              <a:gd name="f471" fmla="*/ 924 f388 1"/>
              <a:gd name="f472" fmla="*/ 359 f389 1"/>
              <a:gd name="f473" fmla="*/ 836 f388 1"/>
              <a:gd name="f474" fmla="*/ 503 f389 1"/>
              <a:gd name="f475" fmla="*/ 323 f388 1"/>
              <a:gd name="f476" fmla="*/ 545 f389 1"/>
              <a:gd name="f477" fmla="*/ 355 f388 1"/>
              <a:gd name="f478" fmla="*/ 532 f389 1"/>
              <a:gd name="f479" fmla="*/ 328 f388 1"/>
              <a:gd name="f480" fmla="+- f390 0 f1"/>
              <a:gd name="f481" fmla="*/ f393 1 654"/>
              <a:gd name="f482" fmla="*/ f394 1 1104"/>
              <a:gd name="f483" fmla="*/ f395 1 654"/>
              <a:gd name="f484" fmla="*/ f396 1 1104"/>
              <a:gd name="f485" fmla="*/ f397 1 654"/>
              <a:gd name="f486" fmla="*/ f398 1 1104"/>
              <a:gd name="f487" fmla="*/ f399 1 654"/>
              <a:gd name="f488" fmla="*/ f400 1 1104"/>
              <a:gd name="f489" fmla="*/ f401 1 1104"/>
              <a:gd name="f490" fmla="*/ f402 1 654"/>
              <a:gd name="f491" fmla="*/ f403 1 1104"/>
              <a:gd name="f492" fmla="*/ f404 1 654"/>
              <a:gd name="f493" fmla="*/ f405 1 1104"/>
              <a:gd name="f494" fmla="*/ f406 1 654"/>
              <a:gd name="f495" fmla="*/ f407 1 1104"/>
              <a:gd name="f496" fmla="*/ f408 1 654"/>
              <a:gd name="f497" fmla="*/ f409 1 1104"/>
              <a:gd name="f498" fmla="*/ f410 1 654"/>
              <a:gd name="f499" fmla="*/ f411 1 1104"/>
              <a:gd name="f500" fmla="*/ f412 1 654"/>
              <a:gd name="f501" fmla="*/ f413 1 1104"/>
              <a:gd name="f502" fmla="*/ f414 1 654"/>
              <a:gd name="f503" fmla="*/ f415 1 1104"/>
              <a:gd name="f504" fmla="*/ f416 1 654"/>
              <a:gd name="f505" fmla="*/ f417 1 654"/>
              <a:gd name="f506" fmla="*/ f418 1 1104"/>
              <a:gd name="f507" fmla="*/ f419 1 654"/>
              <a:gd name="f508" fmla="*/ f420 1 1104"/>
              <a:gd name="f509" fmla="*/ f421 1 654"/>
              <a:gd name="f510" fmla="*/ f422 1 1104"/>
              <a:gd name="f511" fmla="*/ f423 1 654"/>
              <a:gd name="f512" fmla="*/ f424 1 1104"/>
              <a:gd name="f513" fmla="*/ f425 1 654"/>
              <a:gd name="f514" fmla="*/ f426 1 1104"/>
              <a:gd name="f515" fmla="*/ f427 1 654"/>
              <a:gd name="f516" fmla="*/ f428 1 1104"/>
              <a:gd name="f517" fmla="*/ f429 1 654"/>
              <a:gd name="f518" fmla="*/ f430 1 1104"/>
              <a:gd name="f519" fmla="*/ f431 1 654"/>
              <a:gd name="f520" fmla="*/ f432 1 1104"/>
              <a:gd name="f521" fmla="*/ f433 1 654"/>
              <a:gd name="f522" fmla="*/ f434 1 1104"/>
              <a:gd name="f523" fmla="*/ f435 1 654"/>
              <a:gd name="f524" fmla="*/ f436 1 1104"/>
              <a:gd name="f525" fmla="*/ f437 1 654"/>
              <a:gd name="f526" fmla="*/ f438 1 1104"/>
              <a:gd name="f527" fmla="*/ f439 1 654"/>
              <a:gd name="f528" fmla="*/ f440 1 1104"/>
              <a:gd name="f529" fmla="*/ f441 1 654"/>
              <a:gd name="f530" fmla="*/ f442 1 1104"/>
              <a:gd name="f531" fmla="*/ f443 1 654"/>
              <a:gd name="f532" fmla="*/ f444 1 1104"/>
              <a:gd name="f533" fmla="*/ f445 1 654"/>
              <a:gd name="f534" fmla="*/ f446 1 1104"/>
              <a:gd name="f535" fmla="*/ f447 1 654"/>
              <a:gd name="f536" fmla="*/ f448 1 1104"/>
              <a:gd name="f537" fmla="*/ f449 1 654"/>
              <a:gd name="f538" fmla="*/ f450 1 1104"/>
              <a:gd name="f539" fmla="*/ f451 1 654"/>
              <a:gd name="f540" fmla="*/ f452 1 1104"/>
              <a:gd name="f541" fmla="*/ f453 1 654"/>
              <a:gd name="f542" fmla="*/ f454 1 654"/>
              <a:gd name="f543" fmla="*/ f455 1 1104"/>
              <a:gd name="f544" fmla="*/ f456 1 654"/>
              <a:gd name="f545" fmla="*/ f457 1 1104"/>
              <a:gd name="f546" fmla="*/ f458 1 1104"/>
              <a:gd name="f547" fmla="*/ f459 1 654"/>
              <a:gd name="f548" fmla="*/ f460 1 1104"/>
              <a:gd name="f549" fmla="*/ f461 1 654"/>
              <a:gd name="f550" fmla="*/ f462 1 1104"/>
              <a:gd name="f551" fmla="*/ f463 1 654"/>
              <a:gd name="f552" fmla="*/ f464 1 1104"/>
              <a:gd name="f553" fmla="*/ f465 1 654"/>
              <a:gd name="f554" fmla="*/ f466 1 1104"/>
              <a:gd name="f555" fmla="*/ f467 1 654"/>
              <a:gd name="f556" fmla="*/ f468 1 1104"/>
              <a:gd name="f557" fmla="*/ f469 1 654"/>
              <a:gd name="f558" fmla="*/ f470 1 654"/>
              <a:gd name="f559" fmla="*/ f471 1 1104"/>
              <a:gd name="f560" fmla="*/ f472 1 654"/>
              <a:gd name="f561" fmla="*/ f473 1 1104"/>
              <a:gd name="f562" fmla="*/ f474 1 654"/>
              <a:gd name="f563" fmla="*/ f475 1 1104"/>
              <a:gd name="f564" fmla="*/ f476 1 654"/>
              <a:gd name="f565" fmla="*/ f477 1 1104"/>
              <a:gd name="f566" fmla="*/ f478 1 654"/>
              <a:gd name="f567" fmla="*/ f479 1 1104"/>
              <a:gd name="f568" fmla="*/ 0 1 f391"/>
              <a:gd name="f569" fmla="*/ f385 1 f391"/>
              <a:gd name="f570" fmla="*/ 0 1 f392"/>
              <a:gd name="f571" fmla="*/ f386 1 f392"/>
              <a:gd name="f572" fmla="*/ f481 1 f391"/>
              <a:gd name="f573" fmla="*/ f482 1 f392"/>
              <a:gd name="f574" fmla="*/ f483 1 f391"/>
              <a:gd name="f575" fmla="*/ f484 1 f392"/>
              <a:gd name="f576" fmla="*/ f485 1 f391"/>
              <a:gd name="f577" fmla="*/ f486 1 f392"/>
              <a:gd name="f578" fmla="*/ f487 1 f391"/>
              <a:gd name="f579" fmla="*/ f488 1 f392"/>
              <a:gd name="f580" fmla="*/ f489 1 f392"/>
              <a:gd name="f581" fmla="*/ f490 1 f391"/>
              <a:gd name="f582" fmla="*/ f491 1 f392"/>
              <a:gd name="f583" fmla="*/ f492 1 f391"/>
              <a:gd name="f584" fmla="*/ f493 1 f392"/>
              <a:gd name="f585" fmla="*/ f494 1 f391"/>
              <a:gd name="f586" fmla="*/ f495 1 f392"/>
              <a:gd name="f587" fmla="*/ f496 1 f391"/>
              <a:gd name="f588" fmla="*/ f497 1 f392"/>
              <a:gd name="f589" fmla="*/ f498 1 f391"/>
              <a:gd name="f590" fmla="*/ f499 1 f392"/>
              <a:gd name="f591" fmla="*/ f500 1 f391"/>
              <a:gd name="f592" fmla="*/ f501 1 f392"/>
              <a:gd name="f593" fmla="*/ f502 1 f391"/>
              <a:gd name="f594" fmla="*/ f503 1 f392"/>
              <a:gd name="f595" fmla="*/ f504 1 f391"/>
              <a:gd name="f596" fmla="*/ f505 1 f391"/>
              <a:gd name="f597" fmla="*/ f506 1 f392"/>
              <a:gd name="f598" fmla="*/ f507 1 f391"/>
              <a:gd name="f599" fmla="*/ f508 1 f392"/>
              <a:gd name="f600" fmla="*/ f509 1 f391"/>
              <a:gd name="f601" fmla="*/ f510 1 f392"/>
              <a:gd name="f602" fmla="*/ f511 1 f391"/>
              <a:gd name="f603" fmla="*/ f512 1 f392"/>
              <a:gd name="f604" fmla="*/ f513 1 f391"/>
              <a:gd name="f605" fmla="*/ f514 1 f392"/>
              <a:gd name="f606" fmla="*/ f515 1 f391"/>
              <a:gd name="f607" fmla="*/ f516 1 f392"/>
              <a:gd name="f608" fmla="*/ f517 1 f391"/>
              <a:gd name="f609" fmla="*/ f518 1 f392"/>
              <a:gd name="f610" fmla="*/ f519 1 f391"/>
              <a:gd name="f611" fmla="*/ f520 1 f392"/>
              <a:gd name="f612" fmla="*/ f521 1 f391"/>
              <a:gd name="f613" fmla="*/ f522 1 f392"/>
              <a:gd name="f614" fmla="*/ f523 1 f391"/>
              <a:gd name="f615" fmla="*/ f524 1 f392"/>
              <a:gd name="f616" fmla="*/ f525 1 f391"/>
              <a:gd name="f617" fmla="*/ f526 1 f392"/>
              <a:gd name="f618" fmla="*/ f527 1 f391"/>
              <a:gd name="f619" fmla="*/ f528 1 f392"/>
              <a:gd name="f620" fmla="*/ f529 1 f391"/>
              <a:gd name="f621" fmla="*/ f530 1 f392"/>
              <a:gd name="f622" fmla="*/ f531 1 f391"/>
              <a:gd name="f623" fmla="*/ f532 1 f392"/>
              <a:gd name="f624" fmla="*/ f533 1 f391"/>
              <a:gd name="f625" fmla="*/ f534 1 f392"/>
              <a:gd name="f626" fmla="*/ f535 1 f391"/>
              <a:gd name="f627" fmla="*/ f536 1 f392"/>
              <a:gd name="f628" fmla="*/ f537 1 f391"/>
              <a:gd name="f629" fmla="*/ f538 1 f392"/>
              <a:gd name="f630" fmla="*/ f539 1 f391"/>
              <a:gd name="f631" fmla="*/ f540 1 f392"/>
              <a:gd name="f632" fmla="*/ f541 1 f391"/>
              <a:gd name="f633" fmla="*/ f542 1 f391"/>
              <a:gd name="f634" fmla="*/ f543 1 f392"/>
              <a:gd name="f635" fmla="*/ f544 1 f391"/>
              <a:gd name="f636" fmla="*/ f545 1 f392"/>
              <a:gd name="f637" fmla="*/ f546 1 f392"/>
              <a:gd name="f638" fmla="*/ f547 1 f391"/>
              <a:gd name="f639" fmla="*/ f548 1 f392"/>
              <a:gd name="f640" fmla="*/ f549 1 f391"/>
              <a:gd name="f641" fmla="*/ f550 1 f392"/>
              <a:gd name="f642" fmla="*/ f551 1 f391"/>
              <a:gd name="f643" fmla="*/ f552 1 f392"/>
              <a:gd name="f644" fmla="*/ f553 1 f391"/>
              <a:gd name="f645" fmla="*/ f554 1 f392"/>
              <a:gd name="f646" fmla="*/ f555 1 f391"/>
              <a:gd name="f647" fmla="*/ f556 1 f392"/>
              <a:gd name="f648" fmla="*/ f557 1 f391"/>
              <a:gd name="f649" fmla="*/ f558 1 f391"/>
              <a:gd name="f650" fmla="*/ f559 1 f392"/>
              <a:gd name="f651" fmla="*/ f560 1 f391"/>
              <a:gd name="f652" fmla="*/ f561 1 f392"/>
              <a:gd name="f653" fmla="*/ f562 1 f391"/>
              <a:gd name="f654" fmla="*/ f563 1 f392"/>
              <a:gd name="f655" fmla="*/ f564 1 f391"/>
              <a:gd name="f656" fmla="*/ f565 1 f392"/>
              <a:gd name="f657" fmla="*/ f566 1 f391"/>
              <a:gd name="f658" fmla="*/ f567 1 f392"/>
              <a:gd name="f659" fmla="*/ f568 f382 1"/>
              <a:gd name="f660" fmla="*/ f569 f382 1"/>
              <a:gd name="f661" fmla="*/ f571 f383 1"/>
              <a:gd name="f662" fmla="*/ f570 f383 1"/>
              <a:gd name="f663" fmla="*/ f572 f382 1"/>
              <a:gd name="f664" fmla="*/ f573 f383 1"/>
              <a:gd name="f665" fmla="*/ f574 f382 1"/>
              <a:gd name="f666" fmla="*/ f575 f383 1"/>
              <a:gd name="f667" fmla="*/ f576 f382 1"/>
              <a:gd name="f668" fmla="*/ f577 f383 1"/>
              <a:gd name="f669" fmla="*/ f578 f382 1"/>
              <a:gd name="f670" fmla="*/ f579 f383 1"/>
              <a:gd name="f671" fmla="*/ f580 f383 1"/>
              <a:gd name="f672" fmla="*/ f581 f382 1"/>
              <a:gd name="f673" fmla="*/ f582 f383 1"/>
              <a:gd name="f674" fmla="*/ f583 f382 1"/>
              <a:gd name="f675" fmla="*/ f584 f383 1"/>
              <a:gd name="f676" fmla="*/ f585 f382 1"/>
              <a:gd name="f677" fmla="*/ f586 f383 1"/>
              <a:gd name="f678" fmla="*/ f587 f382 1"/>
              <a:gd name="f679" fmla="*/ f588 f383 1"/>
              <a:gd name="f680" fmla="*/ f589 f382 1"/>
              <a:gd name="f681" fmla="*/ f590 f383 1"/>
              <a:gd name="f682" fmla="*/ f591 f382 1"/>
              <a:gd name="f683" fmla="*/ f592 f383 1"/>
              <a:gd name="f684" fmla="*/ f593 f382 1"/>
              <a:gd name="f685" fmla="*/ f594 f383 1"/>
              <a:gd name="f686" fmla="*/ f595 f382 1"/>
              <a:gd name="f687" fmla="*/ f596 f382 1"/>
              <a:gd name="f688" fmla="*/ f597 f383 1"/>
              <a:gd name="f689" fmla="*/ f598 f382 1"/>
              <a:gd name="f690" fmla="*/ f599 f383 1"/>
              <a:gd name="f691" fmla="*/ f600 f382 1"/>
              <a:gd name="f692" fmla="*/ f601 f383 1"/>
              <a:gd name="f693" fmla="*/ f602 f382 1"/>
              <a:gd name="f694" fmla="*/ f603 f383 1"/>
              <a:gd name="f695" fmla="*/ f604 f382 1"/>
              <a:gd name="f696" fmla="*/ f605 f383 1"/>
              <a:gd name="f697" fmla="*/ f606 f382 1"/>
              <a:gd name="f698" fmla="*/ f607 f383 1"/>
              <a:gd name="f699" fmla="*/ f608 f382 1"/>
              <a:gd name="f700" fmla="*/ f609 f383 1"/>
              <a:gd name="f701" fmla="*/ f610 f382 1"/>
              <a:gd name="f702" fmla="*/ f611 f383 1"/>
              <a:gd name="f703" fmla="*/ f612 f382 1"/>
              <a:gd name="f704" fmla="*/ f613 f383 1"/>
              <a:gd name="f705" fmla="*/ f614 f382 1"/>
              <a:gd name="f706" fmla="*/ f615 f383 1"/>
              <a:gd name="f707" fmla="*/ f616 f382 1"/>
              <a:gd name="f708" fmla="*/ f617 f383 1"/>
              <a:gd name="f709" fmla="*/ f618 f382 1"/>
              <a:gd name="f710" fmla="*/ f619 f383 1"/>
              <a:gd name="f711" fmla="*/ f620 f382 1"/>
              <a:gd name="f712" fmla="*/ f621 f383 1"/>
              <a:gd name="f713" fmla="*/ f622 f382 1"/>
              <a:gd name="f714" fmla="*/ f623 f383 1"/>
              <a:gd name="f715" fmla="*/ f624 f382 1"/>
              <a:gd name="f716" fmla="*/ f625 f383 1"/>
              <a:gd name="f717" fmla="*/ f626 f382 1"/>
              <a:gd name="f718" fmla="*/ f627 f383 1"/>
              <a:gd name="f719" fmla="*/ f628 f382 1"/>
              <a:gd name="f720" fmla="*/ f629 f383 1"/>
              <a:gd name="f721" fmla="*/ f630 f382 1"/>
              <a:gd name="f722" fmla="*/ f631 f383 1"/>
              <a:gd name="f723" fmla="*/ f632 f382 1"/>
              <a:gd name="f724" fmla="*/ f633 f382 1"/>
              <a:gd name="f725" fmla="*/ f634 f383 1"/>
              <a:gd name="f726" fmla="*/ f635 f382 1"/>
              <a:gd name="f727" fmla="*/ f636 f383 1"/>
              <a:gd name="f728" fmla="*/ f637 f383 1"/>
              <a:gd name="f729" fmla="*/ f638 f382 1"/>
              <a:gd name="f730" fmla="*/ f639 f383 1"/>
              <a:gd name="f731" fmla="*/ f640 f382 1"/>
              <a:gd name="f732" fmla="*/ f641 f383 1"/>
              <a:gd name="f733" fmla="*/ f642 f382 1"/>
              <a:gd name="f734" fmla="*/ f643 f383 1"/>
              <a:gd name="f735" fmla="*/ f644 f382 1"/>
              <a:gd name="f736" fmla="*/ f645 f383 1"/>
              <a:gd name="f737" fmla="*/ f646 f382 1"/>
              <a:gd name="f738" fmla="*/ f647 f383 1"/>
              <a:gd name="f739" fmla="*/ f648 f382 1"/>
              <a:gd name="f740" fmla="*/ f649 f382 1"/>
              <a:gd name="f741" fmla="*/ f650 f383 1"/>
              <a:gd name="f742" fmla="*/ f651 f382 1"/>
              <a:gd name="f743" fmla="*/ f652 f383 1"/>
              <a:gd name="f744" fmla="*/ f653 f382 1"/>
              <a:gd name="f745" fmla="*/ f654 f383 1"/>
              <a:gd name="f746" fmla="*/ f655 f382 1"/>
              <a:gd name="f747" fmla="*/ f656 f383 1"/>
              <a:gd name="f748" fmla="*/ f657 f382 1"/>
              <a:gd name="f749" fmla="*/ f658 f38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80">
                <a:pos x="f663" y="f664"/>
              </a:cxn>
              <a:cxn ang="f480">
                <a:pos x="f665" y="f666"/>
              </a:cxn>
              <a:cxn ang="f480">
                <a:pos x="f667" y="f668"/>
              </a:cxn>
              <a:cxn ang="f480">
                <a:pos x="f669" y="f670"/>
              </a:cxn>
              <a:cxn ang="f480">
                <a:pos x="f667" y="f671"/>
              </a:cxn>
              <a:cxn ang="f480">
                <a:pos x="f672" y="f673"/>
              </a:cxn>
              <a:cxn ang="f480">
                <a:pos x="f674" y="f675"/>
              </a:cxn>
              <a:cxn ang="f480">
                <a:pos x="f676" y="f677"/>
              </a:cxn>
              <a:cxn ang="f480">
                <a:pos x="f678" y="f679"/>
              </a:cxn>
              <a:cxn ang="f480">
                <a:pos x="f680" y="f681"/>
              </a:cxn>
              <a:cxn ang="f480">
                <a:pos x="f682" y="f683"/>
              </a:cxn>
              <a:cxn ang="f480">
                <a:pos x="f684" y="f685"/>
              </a:cxn>
              <a:cxn ang="f480">
                <a:pos x="f686" y="f685"/>
              </a:cxn>
              <a:cxn ang="f480">
                <a:pos x="f687" y="f688"/>
              </a:cxn>
              <a:cxn ang="f480">
                <a:pos x="f689" y="f690"/>
              </a:cxn>
              <a:cxn ang="f480">
                <a:pos x="f691" y="f692"/>
              </a:cxn>
              <a:cxn ang="f480">
                <a:pos x="f693" y="f694"/>
              </a:cxn>
              <a:cxn ang="f480">
                <a:pos x="f695" y="f696"/>
              </a:cxn>
              <a:cxn ang="f480">
                <a:pos x="f697" y="f698"/>
              </a:cxn>
              <a:cxn ang="f480">
                <a:pos x="f699" y="f700"/>
              </a:cxn>
              <a:cxn ang="f480">
                <a:pos x="f701" y="f702"/>
              </a:cxn>
              <a:cxn ang="f480">
                <a:pos x="f703" y="f704"/>
              </a:cxn>
              <a:cxn ang="f480">
                <a:pos x="f705" y="f706"/>
              </a:cxn>
              <a:cxn ang="f480">
                <a:pos x="f707" y="f708"/>
              </a:cxn>
              <a:cxn ang="f480">
                <a:pos x="f709" y="f710"/>
              </a:cxn>
              <a:cxn ang="f480">
                <a:pos x="f711" y="f712"/>
              </a:cxn>
              <a:cxn ang="f480">
                <a:pos x="f713" y="f714"/>
              </a:cxn>
              <a:cxn ang="f480">
                <a:pos x="f715" y="f716"/>
              </a:cxn>
              <a:cxn ang="f480">
                <a:pos x="f717" y="f718"/>
              </a:cxn>
              <a:cxn ang="f480">
                <a:pos x="f719" y="f720"/>
              </a:cxn>
              <a:cxn ang="f480">
                <a:pos x="f721" y="f722"/>
              </a:cxn>
              <a:cxn ang="f480">
                <a:pos x="f723" y="f688"/>
              </a:cxn>
              <a:cxn ang="f480">
                <a:pos x="f724" y="f725"/>
              </a:cxn>
              <a:cxn ang="f480">
                <a:pos x="f726" y="f727"/>
              </a:cxn>
              <a:cxn ang="f480">
                <a:pos x="f707" y="f728"/>
              </a:cxn>
              <a:cxn ang="f480">
                <a:pos x="f729" y="f730"/>
              </a:cxn>
              <a:cxn ang="f480">
                <a:pos x="f731" y="f732"/>
              </a:cxn>
              <a:cxn ang="f480">
                <a:pos x="f733" y="f734"/>
              </a:cxn>
              <a:cxn ang="f480">
                <a:pos x="f735" y="f736"/>
              </a:cxn>
              <a:cxn ang="f480">
                <a:pos x="f737" y="f738"/>
              </a:cxn>
              <a:cxn ang="f480">
                <a:pos x="f739" y="f732"/>
              </a:cxn>
              <a:cxn ang="f480">
                <a:pos x="f740" y="f741"/>
              </a:cxn>
              <a:cxn ang="f480">
                <a:pos x="f742" y="f743"/>
              </a:cxn>
              <a:cxn ang="f480">
                <a:pos x="f744" y="f745"/>
              </a:cxn>
              <a:cxn ang="f480">
                <a:pos x="f746" y="f747"/>
              </a:cxn>
              <a:cxn ang="f480">
                <a:pos x="f748" y="f749"/>
              </a:cxn>
            </a:cxnLst>
            <a:rect l="f659" t="f662" r="f660" b="f661"/>
            <a:pathLst>
              <a:path w="654" h="1104">
                <a:moveTo>
                  <a:pt x="f9" y="f10"/>
                </a:move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3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30" y="f46"/>
                  <a:pt x="f36" y="f47"/>
                  <a:pt x="f48" y="f49"/>
                </a:cubicBezTo>
                <a:cubicBezTo>
                  <a:pt x="f48" y="f50"/>
                  <a:pt x="f51" y="f52"/>
                  <a:pt x="f28" y="f53"/>
                </a:cubicBezTo>
                <a:cubicBezTo>
                  <a:pt x="f54" y="f55"/>
                  <a:pt x="f56" y="f57"/>
                  <a:pt x="f38" y="f58"/>
                </a:cubicBezTo>
                <a:cubicBezTo>
                  <a:pt x="f4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36" y="f65"/>
                  <a:pt x="f51" y="f70"/>
                  <a:pt x="f71" y="f72"/>
                </a:cubicBezTo>
                <a:cubicBezTo>
                  <a:pt x="f56" y="f73"/>
                  <a:pt x="f74" y="f75"/>
                  <a:pt x="f76" y="f77"/>
                </a:cubicBezTo>
                <a:cubicBezTo>
                  <a:pt x="f78" y="f59"/>
                  <a:pt x="f79" y="f80"/>
                  <a:pt x="f81" y="f80"/>
                </a:cubicBezTo>
                <a:cubicBezTo>
                  <a:pt x="f82" y="f80"/>
                  <a:pt x="f83" y="f75"/>
                  <a:pt x="f84" y="f85"/>
                </a:cubicBezTo>
                <a:cubicBezTo>
                  <a:pt x="f86" y="f87"/>
                  <a:pt x="f88" y="f70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2"/>
                </a:cubicBezTo>
                <a:cubicBezTo>
                  <a:pt x="f108" y="f109"/>
                  <a:pt x="f110" y="f102"/>
                  <a:pt x="f111" y="f112"/>
                </a:cubicBezTo>
                <a:cubicBezTo>
                  <a:pt x="f101" y="f113"/>
                  <a:pt x="f114" y="f115"/>
                  <a:pt x="f3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10" y="f125"/>
                  <a:pt x="f126" y="f127"/>
                </a:cubicBezTo>
                <a:cubicBezTo>
                  <a:pt x="f128" y="f129"/>
                  <a:pt x="f130" y="f131"/>
                  <a:pt x="f132" y="f133"/>
                </a:cubicBezTo>
                <a:cubicBezTo>
                  <a:pt x="f134" y="f131"/>
                  <a:pt x="f135" y="f129"/>
                  <a:pt x="f136" y="f127"/>
                </a:cubicBezTo>
                <a:cubicBezTo>
                  <a:pt x="f132" y="f137"/>
                  <a:pt x="f138" y="f104"/>
                  <a:pt x="f139" y="f112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50" y="f151"/>
                </a:cubicBezTo>
                <a:cubicBezTo>
                  <a:pt x="f152" y="f153"/>
                  <a:pt x="f154" y="f133"/>
                  <a:pt x="f6" y="f131"/>
                </a:cubicBezTo>
                <a:cubicBezTo>
                  <a:pt x="f155" y="f106"/>
                  <a:pt x="f156" y="f157"/>
                  <a:pt x="f158" y="f159"/>
                </a:cubicBezTo>
                <a:cubicBezTo>
                  <a:pt x="f160" y="f75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1" y="f173"/>
                  <a:pt x="f174" y="f175"/>
                </a:cubicBezTo>
                <a:cubicBezTo>
                  <a:pt x="f165" y="f176"/>
                  <a:pt x="f177" y="f36"/>
                  <a:pt x="f178" y="f179"/>
                </a:cubicBezTo>
                <a:cubicBezTo>
                  <a:pt x="f78" y="f180"/>
                  <a:pt x="f51" y="f181"/>
                  <a:pt x="f182" y="f183"/>
                </a:cubicBezTo>
                <a:cubicBezTo>
                  <a:pt x="f184" y="f185"/>
                  <a:pt x="f186" y="f185"/>
                  <a:pt x="f187" y="f188"/>
                </a:cubicBezTo>
                <a:cubicBezTo>
                  <a:pt x="f189" y="f185"/>
                  <a:pt x="f189" y="f190"/>
                  <a:pt x="f191" y="f192"/>
                </a:cubicBezTo>
                <a:cubicBezTo>
                  <a:pt x="f191" y="f188"/>
                  <a:pt x="f193" y="f97"/>
                  <a:pt x="f194" y="f195"/>
                </a:cubicBezTo>
                <a:cubicBezTo>
                  <a:pt x="f189" y="f121"/>
                  <a:pt x="f196" y="f197"/>
                  <a:pt x="f198" y="f123"/>
                </a:cubicBezTo>
                <a:cubicBezTo>
                  <a:pt x="f198" y="f199"/>
                  <a:pt x="f200" y="f201"/>
                  <a:pt x="f196" y="f110"/>
                </a:cubicBezTo>
                <a:cubicBezTo>
                  <a:pt x="f196" y="f202"/>
                  <a:pt x="f187" y="f160"/>
                  <a:pt x="f187" y="f203"/>
                </a:cubicBezTo>
                <a:cubicBezTo>
                  <a:pt x="f204" y="f205"/>
                  <a:pt x="f15" y="f205"/>
                  <a:pt x="f206" y="f207"/>
                </a:cubicBezTo>
                <a:cubicBezTo>
                  <a:pt x="f184" y="f208"/>
                  <a:pt x="f209" y="f210"/>
                  <a:pt x="f211" y="f212"/>
                </a:cubicBezTo>
                <a:cubicBezTo>
                  <a:pt x="f213" y="f214"/>
                  <a:pt x="f204" y="f148"/>
                  <a:pt x="f215" y="f216"/>
                </a:cubicBezTo>
                <a:cubicBezTo>
                  <a:pt x="f217" y="f6"/>
                  <a:pt x="f166" y="f218"/>
                  <a:pt x="f219" y="f220"/>
                </a:cubicBezTo>
                <a:cubicBezTo>
                  <a:pt x="f221" y="f222"/>
                  <a:pt x="f221" y="f223"/>
                  <a:pt x="f224" y="f225"/>
                </a:cubicBezTo>
                <a:cubicBezTo>
                  <a:pt x="f226" y="f203"/>
                  <a:pt x="f227" y="f228"/>
                  <a:pt x="f221" y="f229"/>
                </a:cubicBezTo>
                <a:cubicBezTo>
                  <a:pt x="f230" y="f103"/>
                  <a:pt x="f230" y="f103"/>
                  <a:pt x="f231" y="f105"/>
                </a:cubicBezTo>
                <a:cubicBezTo>
                  <a:pt x="f232" y="f123"/>
                  <a:pt x="f233" y="f234"/>
                  <a:pt x="f235" y="f161"/>
                </a:cubicBezTo>
                <a:cubicBezTo>
                  <a:pt x="f236" y="f237"/>
                  <a:pt x="f238" y="f239"/>
                  <a:pt x="f236" y="f240"/>
                </a:cubicBezTo>
                <a:cubicBezTo>
                  <a:pt x="f241" y="f192"/>
                  <a:pt x="f242" y="f183"/>
                  <a:pt x="f232" y="f243"/>
                </a:cubicBezTo>
                <a:cubicBezTo>
                  <a:pt x="f244" y="f243"/>
                  <a:pt x="f245" y="f171"/>
                  <a:pt x="f224" y="f246"/>
                </a:cubicBezTo>
                <a:cubicBezTo>
                  <a:pt x="f63" y="f88"/>
                  <a:pt x="f247" y="f248"/>
                  <a:pt x="f249" y="f250"/>
                </a:cubicBezTo>
                <a:cubicBezTo>
                  <a:pt x="f129" y="f251"/>
                  <a:pt x="f50" y="f78"/>
                  <a:pt x="f252" y="f253"/>
                </a:cubicBezTo>
                <a:cubicBezTo>
                  <a:pt x="f254" y="f34"/>
                  <a:pt x="f255" y="f23"/>
                  <a:pt x="f256" y="f257"/>
                </a:cubicBezTo>
                <a:cubicBezTo>
                  <a:pt x="f7" y="f11"/>
                  <a:pt x="f258" y="f259"/>
                  <a:pt x="f260" y="f261"/>
                </a:cubicBezTo>
                <a:cubicBezTo>
                  <a:pt x="f262" y="f263"/>
                  <a:pt x="f264" y="f265"/>
                  <a:pt x="f127" y="f266"/>
                </a:cubicBezTo>
                <a:cubicBezTo>
                  <a:pt x="f112" y="f267"/>
                  <a:pt x="f268" y="f269"/>
                  <a:pt x="f145" y="f241"/>
                </a:cubicBezTo>
                <a:cubicBezTo>
                  <a:pt x="f270" y="f168"/>
                  <a:pt x="f57" y="f271"/>
                  <a:pt x="f272" y="f273"/>
                </a:cubicBezTo>
                <a:cubicBezTo>
                  <a:pt x="f85" y="f274"/>
                  <a:pt x="f67" y="f275"/>
                  <a:pt x="f276" y="f221"/>
                </a:cubicBezTo>
                <a:cubicBezTo>
                  <a:pt x="f277" y="f273"/>
                  <a:pt x="f277" y="f227"/>
                  <a:pt x="f278" y="f278"/>
                </a:cubicBezTo>
                <a:cubicBezTo>
                  <a:pt x="f279" y="f87"/>
                  <a:pt x="f67" y="f80"/>
                  <a:pt x="f280" y="f281"/>
                </a:cubicBezTo>
                <a:cubicBezTo>
                  <a:pt x="f282" y="f283"/>
                  <a:pt x="f72" y="f141"/>
                  <a:pt x="f67" y="f145"/>
                </a:cubicBezTo>
                <a:cubicBezTo>
                  <a:pt x="f276" y="f109"/>
                  <a:pt x="f284" y="f104"/>
                  <a:pt x="f162" y="f285"/>
                </a:cubicBezTo>
                <a:cubicBezTo>
                  <a:pt x="f279" y="f151"/>
                  <a:pt x="f286" y="f287"/>
                  <a:pt x="f63" y="f288"/>
                </a:cubicBezTo>
                <a:cubicBezTo>
                  <a:pt x="f280" y="f289"/>
                  <a:pt x="f282" y="f45"/>
                  <a:pt x="f65" y="f290"/>
                </a:cubicBezTo>
                <a:cubicBezTo>
                  <a:pt x="f291" y="f292"/>
                  <a:pt x="f291" y="f293"/>
                  <a:pt x="f69" y="f294"/>
                </a:cubicBezTo>
                <a:cubicBezTo>
                  <a:pt x="f67" y="f295"/>
                  <a:pt x="f296" y="f297"/>
                  <a:pt x="f275" y="f298"/>
                </a:cubicBezTo>
                <a:cubicBezTo>
                  <a:pt x="f299" y="f300"/>
                  <a:pt x="f221" y="f29"/>
                  <a:pt x="f221" y="f301"/>
                </a:cubicBezTo>
                <a:cubicBezTo>
                  <a:pt x="f302" y="f303"/>
                  <a:pt x="f274" y="f304"/>
                  <a:pt x="f219" y="f305"/>
                </a:cubicBezTo>
                <a:cubicBezTo>
                  <a:pt x="f219" y="f306"/>
                  <a:pt x="f271" y="f307"/>
                  <a:pt x="f245" y="f308"/>
                </a:cubicBez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319" y="f320"/>
                </a:cubicBezTo>
                <a:cubicBezTo>
                  <a:pt x="f266" y="f321"/>
                  <a:pt x="f322" y="f323"/>
                  <a:pt x="f324" y="f325"/>
                </a:cubicBezTo>
                <a:cubicBezTo>
                  <a:pt x="f326" y="f327"/>
                  <a:pt x="f324" y="f328"/>
                  <a:pt x="f324" y="f329"/>
                </a:cubicBezTo>
                <a:cubicBezTo>
                  <a:pt x="f265" y="f330"/>
                  <a:pt x="f322" y="f331"/>
                  <a:pt x="f332" y="f8"/>
                </a:cubicBezTo>
                <a:cubicBezTo>
                  <a:pt x="f261" y="f333"/>
                  <a:pt x="f259" y="f334"/>
                  <a:pt x="f335" y="f336"/>
                </a:cubicBezTo>
                <a:cubicBezTo>
                  <a:pt x="f337" y="f338"/>
                  <a:pt x="f339" y="f340"/>
                  <a:pt x="f175" y="f341"/>
                </a:cubicBezTo>
                <a:cubicBezTo>
                  <a:pt x="f342" y="f331"/>
                  <a:pt x="f343" y="f344"/>
                  <a:pt x="f11" y="f345"/>
                </a:cubicBezTo>
                <a:cubicBezTo>
                  <a:pt x="f335" y="f346"/>
                  <a:pt x="f347" y="f348"/>
                  <a:pt x="f2" y="f349"/>
                </a:cubicBezTo>
                <a:cubicBezTo>
                  <a:pt x="f350" y="f351"/>
                  <a:pt x="f352" y="f353"/>
                  <a:pt x="f354" y="f320"/>
                </a:cubicBezTo>
                <a:cubicBezTo>
                  <a:pt x="f215" y="f355"/>
                  <a:pt x="f2" y="f318"/>
                  <a:pt x="f356" y="f357"/>
                </a:cubicBezTo>
                <a:cubicBezTo>
                  <a:pt x="f337" y="f358"/>
                  <a:pt x="f359" y="f360"/>
                  <a:pt x="f359" y="f361"/>
                </a:cubicBezTo>
                <a:cubicBezTo>
                  <a:pt x="f337" y="f362"/>
                  <a:pt x="f363" y="f364"/>
                  <a:pt x="f11" y="f365"/>
                </a:cubicBezTo>
                <a:cubicBezTo>
                  <a:pt x="f366" y="f308"/>
                  <a:pt x="f347" y="f367"/>
                  <a:pt x="f368" y="f369"/>
                </a:cubicBezTo>
                <a:cubicBezTo>
                  <a:pt x="f350" y="f370"/>
                  <a:pt x="f371" y="f372"/>
                  <a:pt x="f9" y="f10"/>
                </a:cubicBezTo>
                <a:close/>
                <a:moveTo>
                  <a:pt x="f92" y="f373"/>
                </a:moveTo>
                <a:cubicBezTo>
                  <a:pt x="f92" y="f15"/>
                  <a:pt x="f90" y="f13"/>
                  <a:pt x="f59" y="f175"/>
                </a:cubicBezTo>
                <a:cubicBezTo>
                  <a:pt x="f374" y="f352"/>
                  <a:pt x="f375" y="f376"/>
                  <a:pt x="f137" y="f356"/>
                </a:cubicBezTo>
                <a:cubicBezTo>
                  <a:pt x="f131" y="f342"/>
                  <a:pt x="f131" y="f337"/>
                  <a:pt x="f147" y="f194"/>
                </a:cubicBezTo>
                <a:cubicBezTo>
                  <a:pt x="f377" y="f196"/>
                  <a:pt x="f268" y="f204"/>
                  <a:pt x="f141" y="f378"/>
                </a:cubicBezTo>
                <a:cubicBezTo>
                  <a:pt x="f379" y="f213"/>
                  <a:pt x="f247" y="f380"/>
                  <a:pt x="f92" y="f373"/>
                </a:cubicBezTo>
                <a:close/>
              </a:path>
            </a:pathLst>
          </a:custGeom>
          <a:solidFill>
            <a:srgbClr val="5F6454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30" name="Imagen 29">
            <a:extLst>
              <a:ext uri="{FF2B5EF4-FFF2-40B4-BE49-F238E27FC236}">
                <a16:creationId xmlns:a16="http://schemas.microsoft.com/office/drawing/2014/main" id="{C6C8E8DF-4DF5-40CD-B1BF-A8B31BB5DB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594421"/>
            <a:ext cx="9144000" cy="549078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8;p21">
            <a:extLst>
              <a:ext uri="{FF2B5EF4-FFF2-40B4-BE49-F238E27FC236}">
                <a16:creationId xmlns:a16="http://schemas.microsoft.com/office/drawing/2014/main" id="{26B7DEBD-AC1F-4DD6-8F6C-CEE6743CE99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41368" y="3091449"/>
            <a:ext cx="1801797" cy="594597"/>
          </a:xfrm>
        </p:spPr>
        <p:txBody>
          <a:bodyPr lIns="0" tIns="0" rIns="0" bIns="0"/>
          <a:lstStyle/>
          <a:p>
            <a:pPr marL="0" lvl="0" indent="0" algn="r" rtl="1">
              <a:buNone/>
            </a:pPr>
            <a:r>
              <a:rPr lang="fa-IR" b="1" dirty="0">
                <a:solidFill>
                  <a:srgbClr val="171813"/>
                </a:solidFill>
                <a:cs typeface="B Nazanin" panose="00000700000000000000" pitchFamily="2" charset="-78"/>
              </a:rPr>
              <a:t>عنوان</a:t>
            </a:r>
          </a:p>
          <a:p>
            <a:pPr marL="0" lvl="0" indent="0" algn="r" rtl="1">
              <a:buNone/>
            </a:pPr>
            <a:r>
              <a:rPr lang="fa-IR" dirty="0">
                <a:solidFill>
                  <a:srgbClr val="171813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solidFill>
                <a:srgbClr val="171813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29;p21">
            <a:extLst>
              <a:ext uri="{FF2B5EF4-FFF2-40B4-BE49-F238E27FC236}">
                <a16:creationId xmlns:a16="http://schemas.microsoft.com/office/drawing/2014/main" id="{B3B8EBBA-C44A-48AF-ABDD-17DE059BD84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642640" y="3091449"/>
            <a:ext cx="1801797" cy="594597"/>
          </a:xfrm>
        </p:spPr>
        <p:txBody>
          <a:bodyPr lIns="0" tIns="0" rIns="0" bIns="0"/>
          <a:lstStyle/>
          <a:p>
            <a:pPr marL="0" lvl="0" indent="0" algn="r" rtl="1">
              <a:buNone/>
            </a:pPr>
            <a:r>
              <a:rPr lang="fa-IR" b="1" dirty="0">
                <a:solidFill>
                  <a:srgbClr val="171813"/>
                </a:solidFill>
                <a:cs typeface="B Nazanin" panose="00000700000000000000" pitchFamily="2" charset="-78"/>
              </a:rPr>
              <a:t>عنوان</a:t>
            </a:r>
            <a:endParaRPr lang="en-US" b="1" dirty="0">
              <a:solidFill>
                <a:srgbClr val="171813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rgbClr val="171813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solidFill>
                <a:srgbClr val="171813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27;p21">
            <a:extLst>
              <a:ext uri="{FF2B5EF4-FFF2-40B4-BE49-F238E27FC236}">
                <a16:creationId xmlns:a16="http://schemas.microsoft.com/office/drawing/2014/main" id="{3CECA2FF-FA5C-4E6A-8BCF-548D3A3DEDB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41368" y="1207638"/>
            <a:ext cx="5659431" cy="572697"/>
          </a:xfrm>
        </p:spPr>
        <p:txBody>
          <a:bodyPr lIns="0" tIns="0" rIns="0" bIns="0" anchor="ctr"/>
          <a:lstStyle/>
          <a:p>
            <a:pPr lvl="0" algn="r" rtl="1"/>
            <a:r>
              <a:rPr lang="fa-IR" sz="4400" dirty="0">
                <a:solidFill>
                  <a:srgbClr val="FFC000"/>
                </a:solidFill>
                <a:cs typeface="B Nazanin" panose="00000700000000000000" pitchFamily="2" charset="-78"/>
              </a:rPr>
              <a:t>در دو سه ستون</a:t>
            </a:r>
            <a:endParaRPr lang="en-US" sz="4400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30;p21">
            <a:extLst>
              <a:ext uri="{FF2B5EF4-FFF2-40B4-BE49-F238E27FC236}">
                <a16:creationId xmlns:a16="http://schemas.microsoft.com/office/drawing/2014/main" id="{17CA306E-7E5F-4656-B053-6F2DF27150E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43912" y="3091449"/>
            <a:ext cx="1801797" cy="594597"/>
          </a:xfrm>
        </p:spPr>
        <p:txBody>
          <a:bodyPr lIns="0" tIns="0" rIns="0" bIns="0"/>
          <a:lstStyle/>
          <a:p>
            <a:pPr marL="0" lvl="0" indent="0" algn="r" rtl="1">
              <a:buNone/>
            </a:pPr>
            <a:r>
              <a:rPr lang="fa-IR" b="1" dirty="0">
                <a:solidFill>
                  <a:srgbClr val="171813"/>
                </a:solidFill>
                <a:cs typeface="B Nazanin" panose="00000700000000000000" pitchFamily="2" charset="-78"/>
              </a:rPr>
              <a:t>عنوان</a:t>
            </a:r>
            <a:endParaRPr lang="en-US" b="1" dirty="0">
              <a:solidFill>
                <a:srgbClr val="171813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buNone/>
            </a:pPr>
            <a:r>
              <a:rPr lang="fa-IR" dirty="0">
                <a:solidFill>
                  <a:srgbClr val="171813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solidFill>
                <a:srgbClr val="171813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31;p21">
            <a:extLst>
              <a:ext uri="{FF2B5EF4-FFF2-40B4-BE49-F238E27FC236}">
                <a16:creationId xmlns:a16="http://schemas.microsoft.com/office/drawing/2014/main" id="{612F32D7-8FAF-43FF-BCFD-C8131D8F38C8}"/>
              </a:ext>
            </a:extLst>
          </p:cNvPr>
          <p:cNvSpPr txBox="1"/>
          <p:nvPr/>
        </p:nvSpPr>
        <p:spPr>
          <a:xfrm>
            <a:off x="8458200" y="0"/>
            <a:ext cx="685800" cy="6858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25480F9-CAEC-414D-A4CB-96354E46AE2F}" type="slidenum">
              <a:rPr>
                <a:cs typeface="B Nazanin" panose="00000700000000000000" pitchFamily="2" charset="-78"/>
              </a:rPr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18</a:t>
            </a:fld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7" name="Imagen 17">
            <a:extLst>
              <a:ext uri="{FF2B5EF4-FFF2-40B4-BE49-F238E27FC236}">
                <a16:creationId xmlns:a16="http://schemas.microsoft.com/office/drawing/2014/main" id="{41623E80-9381-4239-8E5F-F09468D300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00800" y="2281290"/>
            <a:ext cx="508296" cy="67991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8" name="Imagen 23">
            <a:extLst>
              <a:ext uri="{FF2B5EF4-FFF2-40B4-BE49-F238E27FC236}">
                <a16:creationId xmlns:a16="http://schemas.microsoft.com/office/drawing/2014/main" id="{04FE8DF0-8B93-4C24-A3F3-8213E3DC246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1079" y="2281290"/>
            <a:ext cx="508296" cy="67991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" name="Imagen 24">
            <a:extLst>
              <a:ext uri="{FF2B5EF4-FFF2-40B4-BE49-F238E27FC236}">
                <a16:creationId xmlns:a16="http://schemas.microsoft.com/office/drawing/2014/main" id="{FAAEBFEE-9C4D-469E-AB31-68CD91A0FE5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1358" y="2224460"/>
            <a:ext cx="508296" cy="679911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01;p49">
            <a:extLst>
              <a:ext uri="{FF2B5EF4-FFF2-40B4-BE49-F238E27FC236}">
                <a16:creationId xmlns:a16="http://schemas.microsoft.com/office/drawing/2014/main" id="{CA064CCC-A938-4169-9697-BAAECDA1651F}"/>
              </a:ext>
            </a:extLst>
          </p:cNvPr>
          <p:cNvGrpSpPr/>
          <p:nvPr/>
        </p:nvGrpSpPr>
        <p:grpSpPr>
          <a:xfrm>
            <a:off x="2369603" y="1612800"/>
            <a:ext cx="4408285" cy="2898776"/>
            <a:chOff x="2369603" y="1612800"/>
            <a:chExt cx="4408285" cy="2898776"/>
          </a:xfrm>
        </p:grpSpPr>
        <p:sp>
          <p:nvSpPr>
            <p:cNvPr id="3" name="Google Shape;1202;p49">
              <a:extLst>
                <a:ext uri="{FF2B5EF4-FFF2-40B4-BE49-F238E27FC236}">
                  <a16:creationId xmlns:a16="http://schemas.microsoft.com/office/drawing/2014/main" id="{81932CEF-7F17-456D-AC8E-824F37053CCB}"/>
                </a:ext>
              </a:extLst>
            </p:cNvPr>
            <p:cNvSpPr/>
            <p:nvPr/>
          </p:nvSpPr>
          <p:spPr>
            <a:xfrm>
              <a:off x="2369603" y="1861764"/>
              <a:ext cx="1637507" cy="26498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89"/>
                <a:gd name="f4" fmla="val 167789"/>
                <a:gd name="f5" fmla="val 13807"/>
                <a:gd name="f6" fmla="val 11526"/>
                <a:gd name="f7" fmla="val 9194"/>
                <a:gd name="f8" fmla="val 921"/>
                <a:gd name="f9" fmla="val 7431"/>
                <a:gd name="f10" fmla="val 2357"/>
                <a:gd name="f11" fmla="val 6418"/>
                <a:gd name="f12" fmla="val 3183"/>
                <a:gd name="f13" fmla="val 7559"/>
                <a:gd name="f14" fmla="val 5231"/>
                <a:gd name="f15" fmla="val 8433"/>
                <a:gd name="f16" fmla="val 6203"/>
                <a:gd name="f17" fmla="val 9308"/>
                <a:gd name="f18" fmla="val 7175"/>
                <a:gd name="f19" fmla="val 10393"/>
                <a:gd name="f20" fmla="val 8259"/>
                <a:gd name="f21" fmla="val 10189"/>
                <a:gd name="f22" fmla="val 9549"/>
                <a:gd name="f23" fmla="val 9355"/>
                <a:gd name="f24" fmla="val 9975"/>
                <a:gd name="f25" fmla="val 8287"/>
                <a:gd name="f26" fmla="val 10084"/>
                <a:gd name="f27" fmla="val 7292"/>
                <a:gd name="f28" fmla="val 7024"/>
                <a:gd name="f29" fmla="val 6762"/>
                <a:gd name="f30" fmla="val 10076"/>
                <a:gd name="f31" fmla="val 6511"/>
                <a:gd name="f32" fmla="val 10065"/>
                <a:gd name="f33" fmla="val 6102"/>
                <a:gd name="f34" fmla="val 10046"/>
                <a:gd name="f35" fmla="val 5686"/>
                <a:gd name="f36" fmla="val 9992"/>
                <a:gd name="f37" fmla="val 5277"/>
                <a:gd name="f38" fmla="val 4990"/>
                <a:gd name="f39" fmla="val 4705"/>
                <a:gd name="f40" fmla="val 10019"/>
                <a:gd name="f41" fmla="val 4430"/>
                <a:gd name="f42" fmla="val 10104"/>
                <a:gd name="f43" fmla="val 3763"/>
                <a:gd name="f44" fmla="val 10310"/>
                <a:gd name="f45" fmla="val 3182"/>
                <a:gd name="f46" fmla="val 11034"/>
                <a:gd name="f47" fmla="val 3440"/>
                <a:gd name="f48" fmla="val 11683"/>
                <a:gd name="f49" fmla="val 2981"/>
                <a:gd name="f50" fmla="val 12481"/>
                <a:gd name="f51" fmla="val 2431"/>
                <a:gd name="f52" fmla="val 12899"/>
                <a:gd name="f53" fmla="val 2962"/>
                <a:gd name="f54" fmla="val 13650"/>
                <a:gd name="f55" fmla="val 3377"/>
                <a:gd name="f56" fmla="val 14235"/>
                <a:gd name="f57" fmla="val 4081"/>
                <a:gd name="f58" fmla="val 14716"/>
                <a:gd name="f59" fmla="val 4076"/>
                <a:gd name="f60" fmla="val 15434"/>
                <a:gd name="f61" fmla="val 4071"/>
                <a:gd name="f62" fmla="val 16003"/>
                <a:gd name="f63" fmla="val 3591"/>
                <a:gd name="f64" fmla="val 16462"/>
                <a:gd name="f65" fmla="val 3082"/>
                <a:gd name="f66" fmla="val 16719"/>
                <a:gd name="f67" fmla="val 2572"/>
                <a:gd name="f68" fmla="val 16973"/>
                <a:gd name="f69" fmla="val 2000"/>
                <a:gd name="f70" fmla="val 17102"/>
                <a:gd name="f71" fmla="val 1518"/>
                <a:gd name="f72" fmla="val 17408"/>
                <a:gd name="f73" fmla="val 13"/>
                <a:gd name="f74" fmla="val 18366"/>
                <a:gd name="f75" fmla="val 20519"/>
                <a:gd name="f76" fmla="val 159"/>
                <a:gd name="f77" fmla="val 22295"/>
                <a:gd name="f78" fmla="val 1133"/>
                <a:gd name="f79" fmla="val 23491"/>
                <a:gd name="f80" fmla="val 1285"/>
                <a:gd name="f81" fmla="val 25550"/>
                <a:gd name="f82" fmla="val 817"/>
                <a:gd name="f83" fmla="val 27017"/>
                <a:gd name="f84" fmla="val 639"/>
                <a:gd name="f85" fmla="val 27577"/>
                <a:gd name="f86" fmla="val 351"/>
                <a:gd name="f87" fmla="val 28172"/>
                <a:gd name="f88" fmla="val 552"/>
                <a:gd name="f89" fmla="val 28724"/>
                <a:gd name="f90" fmla="val 782"/>
                <a:gd name="f91" fmla="val 29356"/>
                <a:gd name="f92" fmla="val 1526"/>
                <a:gd name="f93" fmla="val 29605"/>
                <a:gd name="f94" fmla="val 2177"/>
                <a:gd name="f95" fmla="val 29773"/>
                <a:gd name="f96" fmla="val 2891"/>
                <a:gd name="f97" fmla="val 29958"/>
                <a:gd name="f98" fmla="val 3669"/>
                <a:gd name="f99" fmla="val 30130"/>
                <a:gd name="f100" fmla="val 4408"/>
                <a:gd name="f101" fmla="val 5109"/>
                <a:gd name="f102" fmla="val 5775"/>
                <a:gd name="f103" fmla="val 29975"/>
                <a:gd name="f104" fmla="val 6314"/>
                <a:gd name="f105" fmla="val 29528"/>
                <a:gd name="f106" fmla="val 7583"/>
                <a:gd name="f107" fmla="val 28478"/>
                <a:gd name="f108" fmla="val 9157"/>
                <a:gd name="f109" fmla="val 28121"/>
                <a:gd name="f110" fmla="val 10834"/>
                <a:gd name="f111" fmla="val 13016"/>
                <a:gd name="f112" fmla="val 15374"/>
                <a:gd name="f113" fmla="val 28725"/>
                <a:gd name="f114" fmla="val 17464"/>
                <a:gd name="f115" fmla="val 29196"/>
                <a:gd name="f116" fmla="val 18740"/>
                <a:gd name="f117" fmla="val 29482"/>
                <a:gd name="f118" fmla="val 20083"/>
                <a:gd name="f119" fmla="val 29952"/>
                <a:gd name="f120" fmla="val 20830"/>
                <a:gd name="f121" fmla="val 31028"/>
                <a:gd name="f122" fmla="val 21824"/>
                <a:gd name="f123" fmla="val 32461"/>
                <a:gd name="f124" fmla="val 21400"/>
                <a:gd name="f125" fmla="val 34451"/>
                <a:gd name="f126" fmla="val 20580"/>
                <a:gd name="f127" fmla="val 35993"/>
                <a:gd name="f128" fmla="val 19762"/>
                <a:gd name="f129" fmla="val 37533"/>
                <a:gd name="f130" fmla="val 18587"/>
                <a:gd name="f131" fmla="val 38903"/>
                <a:gd name="f132" fmla="val 18068"/>
                <a:gd name="f133" fmla="val 40567"/>
                <a:gd name="f134" fmla="val 17582"/>
                <a:gd name="f135" fmla="val 42129"/>
                <a:gd name="f136" fmla="val 17717"/>
                <a:gd name="f137" fmla="val 43806"/>
                <a:gd name="f138" fmla="val 17859"/>
                <a:gd name="f139" fmla="val 45436"/>
                <a:gd name="f140" fmla="val 18032"/>
                <a:gd name="f141" fmla="val 47441"/>
                <a:gd name="f142" fmla="val 18242"/>
                <a:gd name="f143" fmla="val 49554"/>
                <a:gd name="f144" fmla="val 19405"/>
                <a:gd name="f145" fmla="val 51198"/>
                <a:gd name="f146" fmla="val 20624"/>
                <a:gd name="f147" fmla="val 52922"/>
                <a:gd name="f148" fmla="val 21392"/>
                <a:gd name="f149" fmla="val 55494"/>
                <a:gd name="f150" fmla="val 21294"/>
                <a:gd name="f151" fmla="val 57601"/>
                <a:gd name="f152" fmla="val 21216"/>
                <a:gd name="f153" fmla="val 59294"/>
                <a:gd name="f154" fmla="val 20619"/>
                <a:gd name="f155" fmla="val 60958"/>
                <a:gd name="f156" fmla="val 20775"/>
                <a:gd name="f157" fmla="val 62645"/>
                <a:gd name="f158" fmla="val 21057"/>
                <a:gd name="f159" fmla="val 65704"/>
                <a:gd name="f160" fmla="val 23699"/>
                <a:gd name="f161" fmla="val 67999"/>
                <a:gd name="f162" fmla="val 26397"/>
                <a:gd name="f163" fmla="val 69471"/>
                <a:gd name="f164" fmla="val 29219"/>
                <a:gd name="f165" fmla="val 71013"/>
                <a:gd name="f166" fmla="val 31651"/>
                <a:gd name="f167" fmla="val 73637"/>
                <a:gd name="f168" fmla="val 32623"/>
                <a:gd name="f169" fmla="val 76701"/>
                <a:gd name="f170" fmla="val 33112"/>
                <a:gd name="f171" fmla="val 78241"/>
                <a:gd name="f172" fmla="val 33257"/>
                <a:gd name="f173" fmla="val 79868"/>
                <a:gd name="f174" fmla="val 33688"/>
                <a:gd name="f175" fmla="val 81425"/>
                <a:gd name="f176" fmla="val 34432"/>
                <a:gd name="f177" fmla="val 84119"/>
                <a:gd name="f178" fmla="val 36051"/>
                <a:gd name="f179" fmla="val 86565"/>
                <a:gd name="f180" fmla="val 38239"/>
                <a:gd name="f181" fmla="val 88307"/>
                <a:gd name="f182" fmla="val 39834"/>
                <a:gd name="f183" fmla="val 89575"/>
                <a:gd name="f184" fmla="val 42451"/>
                <a:gd name="f185" fmla="val 90023"/>
                <a:gd name="f186" fmla="val 44455"/>
                <a:gd name="f187" fmla="val 90388"/>
                <a:gd name="f188" fmla="val 45495"/>
                <a:gd name="f189" fmla="val 90578"/>
                <a:gd name="f190" fmla="val 46617"/>
                <a:gd name="f191" fmla="val 90728"/>
                <a:gd name="f192" fmla="val 47400"/>
                <a:gd name="f193" fmla="val 91437"/>
                <a:gd name="f194" fmla="val 47762"/>
                <a:gd name="f195" fmla="val 91764"/>
                <a:gd name="f196" fmla="val 48023"/>
                <a:gd name="f197" fmla="val 92187"/>
                <a:gd name="f198" fmla="val 48369"/>
                <a:gd name="f199" fmla="val 92530"/>
                <a:gd name="f200" fmla="val 50044"/>
                <a:gd name="f201" fmla="val 94188"/>
                <a:gd name="f202" fmla="val 53127"/>
                <a:gd name="f203" fmla="val 93507"/>
                <a:gd name="f204" fmla="val 54821"/>
                <a:gd name="f205" fmla="val 95145"/>
                <a:gd name="f206" fmla="val 55259"/>
                <a:gd name="f207" fmla="val 95566"/>
                <a:gd name="f208" fmla="val 55558"/>
                <a:gd name="f209" fmla="val 96107"/>
                <a:gd name="f210" fmla="val 55941"/>
                <a:gd name="f211" fmla="val 96579"/>
                <a:gd name="f212" fmla="val 56887"/>
                <a:gd name="f213" fmla="val 97736"/>
                <a:gd name="f214" fmla="val 58370"/>
                <a:gd name="f215" fmla="val 98428"/>
                <a:gd name="f216" fmla="val 59861"/>
                <a:gd name="f217" fmla="val 60003"/>
                <a:gd name="f218" fmla="val 60145"/>
                <a:gd name="f219" fmla="val 98421"/>
                <a:gd name="f220" fmla="val 60286"/>
                <a:gd name="f221" fmla="val 98409"/>
                <a:gd name="f222" fmla="val 59905"/>
                <a:gd name="f223" fmla="val 99653"/>
                <a:gd name="f224" fmla="val 61397"/>
                <a:gd name="f225" fmla="val 101114"/>
                <a:gd name="f226" fmla="val 60936"/>
                <a:gd name="f227" fmla="val 102330"/>
                <a:gd name="f228" fmla="val 60565"/>
                <a:gd name="f229" fmla="val 103312"/>
                <a:gd name="f230" fmla="val 59445"/>
                <a:gd name="f231" fmla="val 103741"/>
                <a:gd name="f232" fmla="val 58674"/>
                <a:gd name="f233" fmla="val 104452"/>
                <a:gd name="f234" fmla="val 57337"/>
                <a:gd name="f235" fmla="val 105685"/>
                <a:gd name="f236" fmla="val 57129"/>
                <a:gd name="f237" fmla="val 107795"/>
                <a:gd name="f238" fmla="val 57705"/>
                <a:gd name="f239" fmla="val 109521"/>
                <a:gd name="f240" fmla="val 58282"/>
                <a:gd name="f241" fmla="val 111246"/>
                <a:gd name="f242" fmla="val 59498"/>
                <a:gd name="f243" fmla="val 112671"/>
                <a:gd name="f244" fmla="val 60717"/>
                <a:gd name="f245" fmla="val 114022"/>
                <a:gd name="f246" fmla="val 62978"/>
                <a:gd name="f247" fmla="val 116530"/>
                <a:gd name="f248" fmla="val 65696"/>
                <a:gd name="f249" fmla="val 117746"/>
                <a:gd name="f250" fmla="val 68148"/>
                <a:gd name="f251" fmla="val 120066"/>
                <a:gd name="f252" fmla="val 70420"/>
                <a:gd name="f253" fmla="val 122216"/>
                <a:gd name="f254" fmla="val 70937"/>
                <a:gd name="f255" fmla="val 125696"/>
                <a:gd name="f256" fmla="val 70438"/>
                <a:gd name="f257" fmla="val 128784"/>
                <a:gd name="f258" fmla="val 69938"/>
                <a:gd name="f259" fmla="val 131872"/>
                <a:gd name="f260" fmla="val 68585"/>
                <a:gd name="f261" fmla="val 134744"/>
                <a:gd name="f262" fmla="val 67620"/>
                <a:gd name="f263" fmla="val 137718"/>
                <a:gd name="f264" fmla="val 65814"/>
                <a:gd name="f265" fmla="val 143276"/>
                <a:gd name="f266" fmla="val 65376"/>
                <a:gd name="f267" fmla="val 149382"/>
                <a:gd name="f268" fmla="val 67102"/>
                <a:gd name="f269" fmla="val 154963"/>
                <a:gd name="f270" fmla="val 68828"/>
                <a:gd name="f271" fmla="val 160546"/>
                <a:gd name="f272" fmla="val 72869"/>
                <a:gd name="f273" fmla="val 165522"/>
                <a:gd name="f274" fmla="val 78283"/>
                <a:gd name="f275" fmla="val 167717"/>
                <a:gd name="f276" fmla="val 78404"/>
                <a:gd name="f277" fmla="val 167766"/>
                <a:gd name="f278" fmla="val 78530"/>
                <a:gd name="f279" fmla="val 167788"/>
                <a:gd name="f280" fmla="val 78658"/>
                <a:gd name="f281" fmla="val 79167"/>
                <a:gd name="f282" fmla="val 79705"/>
                <a:gd name="f283" fmla="val 167444"/>
                <a:gd name="f284" fmla="val 80056"/>
                <a:gd name="f285" fmla="val 167066"/>
                <a:gd name="f286" fmla="val 80495"/>
                <a:gd name="f287" fmla="val 166591"/>
                <a:gd name="f288" fmla="val 80589"/>
                <a:gd name="f289" fmla="val 165833"/>
                <a:gd name="f290" fmla="val 80281"/>
                <a:gd name="f291" fmla="val 165265"/>
                <a:gd name="f292" fmla="val 79304"/>
                <a:gd name="f293" fmla="val 163467"/>
                <a:gd name="f294" fmla="val 77566"/>
                <a:gd name="f295" fmla="val 161932"/>
                <a:gd name="f296" fmla="val 76298"/>
                <a:gd name="f297" fmla="val 160326"/>
                <a:gd name="f298" fmla="val 75898"/>
                <a:gd name="f299" fmla="val 159821"/>
                <a:gd name="f300" fmla="val 75478"/>
                <a:gd name="f301" fmla="val 159248"/>
                <a:gd name="f302" fmla="val 75530"/>
                <a:gd name="f303" fmla="val 158607"/>
                <a:gd name="f304" fmla="val 75589"/>
                <a:gd name="f305" fmla="val 157886"/>
                <a:gd name="f306" fmla="val 76208"/>
                <a:gd name="f307" fmla="val 157367"/>
                <a:gd name="f308" fmla="val 76666"/>
                <a:gd name="f309" fmla="val 156807"/>
                <a:gd name="f310" fmla="val 77361"/>
                <a:gd name="f311" fmla="val 155947"/>
                <a:gd name="f312" fmla="val 77729"/>
                <a:gd name="f313" fmla="val 154867"/>
                <a:gd name="f314" fmla="val 77704"/>
                <a:gd name="f315" fmla="val 153762"/>
                <a:gd name="f316" fmla="val 77674"/>
                <a:gd name="f317" fmla="val 152733"/>
                <a:gd name="f318" fmla="val 77075"/>
                <a:gd name="f319" fmla="val 151726"/>
                <a:gd name="f320" fmla="val 77111"/>
                <a:gd name="f321" fmla="val 150697"/>
                <a:gd name="f322" fmla="val 77146"/>
                <a:gd name="f323" fmla="val 149667"/>
                <a:gd name="f324" fmla="val 77701"/>
                <a:gd name="f325" fmla="val 148583"/>
                <a:gd name="f326" fmla="val 78676"/>
                <a:gd name="f327" fmla="val 148251"/>
                <a:gd name="f328" fmla="val 79120"/>
                <a:gd name="f329" fmla="val 148100"/>
                <a:gd name="f330" fmla="val 79614"/>
                <a:gd name="f331" fmla="val 148115"/>
                <a:gd name="f332" fmla="val 80042"/>
                <a:gd name="f333" fmla="val 147926"/>
                <a:gd name="f334" fmla="val 81453"/>
                <a:gd name="f335" fmla="val 147303"/>
                <a:gd name="f336" fmla="val 81228"/>
                <a:gd name="f337" fmla="val 145153"/>
                <a:gd name="f338" fmla="val 82249"/>
                <a:gd name="f339" fmla="val 143996"/>
                <a:gd name="f340" fmla="val 82722"/>
                <a:gd name="f341" fmla="val 143460"/>
                <a:gd name="f342" fmla="val 83419"/>
                <a:gd name="f343" fmla="val 143193"/>
                <a:gd name="f344" fmla="val 84064"/>
                <a:gd name="f345" fmla="val 142883"/>
                <a:gd name="f346" fmla="val 86792"/>
                <a:gd name="f347" fmla="val 141571"/>
                <a:gd name="f348" fmla="val 89035"/>
                <a:gd name="f349" fmla="val 138972"/>
                <a:gd name="f350" fmla="val 89283"/>
                <a:gd name="f351" fmla="val 135957"/>
                <a:gd name="f352" fmla="val 89483"/>
                <a:gd name="f353" fmla="val 133544"/>
                <a:gd name="f354" fmla="val 88605"/>
                <a:gd name="f355" fmla="val 130615"/>
                <a:gd name="f356" fmla="val 90438"/>
                <a:gd name="f357" fmla="val 129034"/>
                <a:gd name="f358" fmla="val 91238"/>
                <a:gd name="f359" fmla="val 128344"/>
                <a:gd name="f360" fmla="val 92244"/>
                <a:gd name="f361" fmla="val 128199"/>
                <a:gd name="f362" fmla="val 93314"/>
                <a:gd name="f363" fmla="val 94087"/>
                <a:gd name="f364" fmla="val 94894"/>
                <a:gd name="f365" fmla="val 128275"/>
                <a:gd name="f366" fmla="val 95682"/>
                <a:gd name="f367" fmla="val 96098"/>
                <a:gd name="f368" fmla="val 96509"/>
                <a:gd name="f369" fmla="val 128254"/>
                <a:gd name="f370" fmla="val 96908"/>
                <a:gd name="f371" fmla="val 128189"/>
                <a:gd name="f372" fmla="val 97800"/>
                <a:gd name="f373" fmla="val 128044"/>
                <a:gd name="f374" fmla="val 98396"/>
                <a:gd name="f375" fmla="val 127214"/>
                <a:gd name="f376" fmla="val 98814"/>
                <a:gd name="f377" fmla="val 126412"/>
                <a:gd name="f378" fmla="val 99231"/>
                <a:gd name="f379" fmla="val 125609"/>
                <a:gd name="f380" fmla="val 99280"/>
                <a:gd name="f381" fmla="val 124658"/>
                <a:gd name="f382" fmla="val 99129"/>
                <a:gd name="f383" fmla="val 123766"/>
                <a:gd name="f384" fmla="val 98945"/>
                <a:gd name="f385" fmla="val 122668"/>
                <a:gd name="f386" fmla="val 98473"/>
                <a:gd name="f387" fmla="val 121597"/>
                <a:gd name="f388" fmla="val 98577"/>
                <a:gd name="f389" fmla="val 120489"/>
                <a:gd name="f390" fmla="val 98723"/>
                <a:gd name="f391" fmla="val 118930"/>
                <a:gd name="f392" fmla="val 99942"/>
                <a:gd name="f393" fmla="val 117730"/>
                <a:gd name="f394" fmla="val 100886"/>
                <a:gd name="f395" fmla="val 116480"/>
                <a:gd name="f396" fmla="val 102003"/>
                <a:gd name="f397" fmla="val 114998"/>
                <a:gd name="f398" fmla="val 102797"/>
                <a:gd name="f399" fmla="val 113297"/>
                <a:gd name="f400" fmla="val 103214"/>
                <a:gd name="f401" fmla="val 111488"/>
                <a:gd name="f402" fmla="val 109429"/>
                <a:gd name="f403" fmla="val 102371"/>
                <a:gd name="f404" fmla="val 106997"/>
                <a:gd name="f405" fmla="val 100524"/>
                <a:gd name="f406" fmla="val 105970"/>
                <a:gd name="f407" fmla="val 98677"/>
                <a:gd name="f408" fmla="val 104943"/>
                <a:gd name="f409" fmla="val 96462"/>
                <a:gd name="f410" fmla="val 104915"/>
                <a:gd name="f411" fmla="val 94350"/>
                <a:gd name="f412" fmla="val 104853"/>
                <a:gd name="f413" fmla="val 92237"/>
                <a:gd name="f414" fmla="val 104794"/>
                <a:gd name="f415" fmla="val 89999"/>
                <a:gd name="f416" fmla="val 104633"/>
                <a:gd name="f417" fmla="val 88273"/>
                <a:gd name="f418" fmla="val 103414"/>
                <a:gd name="f419" fmla="val 86692"/>
                <a:gd name="f420" fmla="val 102296"/>
                <a:gd name="f421" fmla="val 85799"/>
                <a:gd name="f422" fmla="val 100469"/>
                <a:gd name="f423" fmla="val 84550"/>
                <a:gd name="f424" fmla="val 98991"/>
                <a:gd name="f425" fmla="val 82441"/>
                <a:gd name="f426" fmla="val 96497"/>
                <a:gd name="f427" fmla="val 79375"/>
                <a:gd name="f428" fmla="val 95057"/>
                <a:gd name="f429" fmla="val 76410"/>
                <a:gd name="f430" fmla="val 93690"/>
                <a:gd name="f431" fmla="val 75559"/>
                <a:gd name="f432" fmla="val 93298"/>
                <a:gd name="f433" fmla="val 74630"/>
                <a:gd name="f434" fmla="val 92901"/>
                <a:gd name="f435" fmla="val 73720"/>
                <a:gd name="f436" fmla="val 73431"/>
                <a:gd name="f437" fmla="val 73144"/>
                <a:gd name="f438" fmla="val 92941"/>
                <a:gd name="f439" fmla="val 72862"/>
                <a:gd name="f440" fmla="val 93034"/>
                <a:gd name="f441" fmla="val 72400"/>
                <a:gd name="f442" fmla="val 93185"/>
                <a:gd name="f443" fmla="val 71985"/>
                <a:gd name="f444" fmla="val 93473"/>
                <a:gd name="f445" fmla="val 71508"/>
                <a:gd name="f446" fmla="val 93564"/>
                <a:gd name="f447" fmla="val 71390"/>
                <a:gd name="f448" fmla="val 93586"/>
                <a:gd name="f449" fmla="val 71274"/>
                <a:gd name="f450" fmla="val 93597"/>
                <a:gd name="f451" fmla="val 71159"/>
                <a:gd name="f452" fmla="val 70006"/>
                <a:gd name="f453" fmla="val 69033"/>
                <a:gd name="f454" fmla="val 92520"/>
                <a:gd name="f455" fmla="val 67966"/>
                <a:gd name="f456" fmla="val 91944"/>
                <a:gd name="f457" fmla="val 67424"/>
                <a:gd name="f458" fmla="val 91651"/>
                <a:gd name="f459" fmla="val 66830"/>
                <a:gd name="f460" fmla="val 91518"/>
                <a:gd name="f461" fmla="val 66231"/>
                <a:gd name="f462" fmla="val 64138"/>
                <a:gd name="f463" fmla="val 61986"/>
                <a:gd name="f464" fmla="val 93147"/>
                <a:gd name="f465" fmla="val 61817"/>
                <a:gd name="f466" fmla="val 95293"/>
                <a:gd name="f467" fmla="val 61476"/>
                <a:gd name="f468" fmla="val 95410"/>
                <a:gd name="f469" fmla="val 61056"/>
                <a:gd name="f470" fmla="val 95468"/>
                <a:gd name="f471" fmla="val 60611"/>
                <a:gd name="f472" fmla="val 59413"/>
                <a:gd name="f473" fmla="val 58031"/>
                <a:gd name="f474" fmla="val 95047"/>
                <a:gd name="f475" fmla="val 57510"/>
                <a:gd name="f476" fmla="val 94228"/>
                <a:gd name="f477" fmla="val 56995"/>
                <a:gd name="f478" fmla="val 93419"/>
                <a:gd name="f479" fmla="val 56789"/>
                <a:gd name="f480" fmla="val 92287"/>
                <a:gd name="f481" fmla="val 55904"/>
                <a:gd name="f482" fmla="val 91918"/>
                <a:gd name="f483" fmla="val 55432"/>
                <a:gd name="f484" fmla="val 91722"/>
                <a:gd name="f485" fmla="val 54840"/>
                <a:gd name="f486" fmla="val 91796"/>
                <a:gd name="f487" fmla="val 54455"/>
                <a:gd name="f488" fmla="val 91458"/>
                <a:gd name="f489" fmla="val 53818"/>
                <a:gd name="f490" fmla="val 90898"/>
                <a:gd name="f491" fmla="val 54313"/>
                <a:gd name="f492" fmla="val 89881"/>
                <a:gd name="f493" fmla="val 54428"/>
                <a:gd name="f494" fmla="val 89040"/>
                <a:gd name="f495" fmla="val 54609"/>
                <a:gd name="f496" fmla="val 87696"/>
                <a:gd name="f497" fmla="val 53607"/>
                <a:gd name="f498" fmla="val 86419"/>
                <a:gd name="f499" fmla="val 52383"/>
                <a:gd name="f500" fmla="val 85834"/>
                <a:gd name="f501" fmla="val 51161"/>
                <a:gd name="f502" fmla="val 85249"/>
                <a:gd name="f503" fmla="val 49761"/>
                <a:gd name="f504" fmla="val 85202"/>
                <a:gd name="f505" fmla="val 48407"/>
                <a:gd name="f506" fmla="val 85159"/>
                <a:gd name="f507" fmla="val 47051"/>
                <a:gd name="f508" fmla="val 85115"/>
                <a:gd name="f509" fmla="val 45649"/>
                <a:gd name="f510" fmla="val 85054"/>
                <a:gd name="f511" fmla="val 44436"/>
                <a:gd name="f512" fmla="val 84447"/>
                <a:gd name="f513" fmla="val 42077"/>
                <a:gd name="f514" fmla="val 83264"/>
                <a:gd name="f515" fmla="val 41111"/>
                <a:gd name="f516" fmla="val 80063"/>
                <a:gd name="f517" fmla="val 42146"/>
                <a:gd name="f518" fmla="val 77635"/>
                <a:gd name="f519" fmla="val 43156"/>
                <a:gd name="f520" fmla="val 75267"/>
                <a:gd name="f521" fmla="val 45760"/>
                <a:gd name="f522" fmla="val 73783"/>
                <a:gd name="f523" fmla="val 48337"/>
                <a:gd name="f524" fmla="val 48401"/>
                <a:gd name="f525" fmla="val 48464"/>
                <a:gd name="f526" fmla="val 73784"/>
                <a:gd name="f527" fmla="val 48528"/>
                <a:gd name="f528" fmla="val 73786"/>
                <a:gd name="f529" fmla="val 51112"/>
                <a:gd name="f530" fmla="val 73862"/>
                <a:gd name="f531" fmla="val 53842"/>
                <a:gd name="f532" fmla="val 75749"/>
                <a:gd name="f533" fmla="val 53870"/>
                <a:gd name="f534" fmla="val 78335"/>
                <a:gd name="f535" fmla="val 53875"/>
                <a:gd name="f536" fmla="val 78746"/>
                <a:gd name="f537" fmla="val 54287"/>
                <a:gd name="f538" fmla="val 78928"/>
                <a:gd name="f539" fmla="val 54735"/>
                <a:gd name="f540" fmla="val 55004"/>
                <a:gd name="f541" fmla="val 55285"/>
                <a:gd name="f542" fmla="val 78863"/>
                <a:gd name="f543" fmla="val 55498"/>
                <a:gd name="f544" fmla="val 78741"/>
                <a:gd name="f545" fmla="val 56067"/>
                <a:gd name="f546" fmla="val 78416"/>
                <a:gd name="f547" fmla="val 56365"/>
                <a:gd name="f548" fmla="val 77760"/>
                <a:gd name="f549" fmla="val 56505"/>
                <a:gd name="f550" fmla="val 77119"/>
                <a:gd name="f551" fmla="val 56645"/>
                <a:gd name="f552" fmla="val 76478"/>
                <a:gd name="f553" fmla="val 56664"/>
                <a:gd name="f554" fmla="val 75812"/>
                <a:gd name="f555" fmla="val 56860"/>
                <a:gd name="f556" fmla="val 75186"/>
                <a:gd name="f557" fmla="val 57310"/>
                <a:gd name="f558" fmla="val 73749"/>
                <a:gd name="f559" fmla="val 58757"/>
                <a:gd name="f560" fmla="val 72690"/>
                <a:gd name="f561" fmla="val 60261"/>
                <a:gd name="f562" fmla="val 60273"/>
                <a:gd name="f563" fmla="val 60285"/>
                <a:gd name="f564" fmla="val 60297"/>
                <a:gd name="f565" fmla="val 60306"/>
                <a:gd name="f566" fmla="val 60314"/>
                <a:gd name="f567" fmla="val 60323"/>
                <a:gd name="f568" fmla="val 61893"/>
                <a:gd name="f569" fmla="val 62998"/>
                <a:gd name="f570" fmla="val 71122"/>
                <a:gd name="f571" fmla="val 64116"/>
                <a:gd name="f572" fmla="val 70013"/>
                <a:gd name="f573" fmla="val 65241"/>
                <a:gd name="f574" fmla="val 68896"/>
                <a:gd name="f575" fmla="val 65913"/>
                <a:gd name="f576" fmla="val 67214"/>
                <a:gd name="f577" fmla="val 65469"/>
                <a:gd name="f578" fmla="val 65693"/>
                <a:gd name="f579" fmla="val 65229"/>
                <a:gd name="f580" fmla="val 64873"/>
                <a:gd name="f581" fmla="val 64683"/>
                <a:gd name="f582" fmla="val 64046"/>
                <a:gd name="f583" fmla="val 64956"/>
                <a:gd name="f584" fmla="val 63238"/>
                <a:gd name="f585" fmla="val 65170"/>
                <a:gd name="f586" fmla="val 62604"/>
                <a:gd name="f587" fmla="val 65822"/>
                <a:gd name="f588" fmla="val 62237"/>
                <a:gd name="f589" fmla="val 66438"/>
                <a:gd name="f590" fmla="val 61978"/>
                <a:gd name="f591" fmla="val 67992"/>
                <a:gd name="f592" fmla="val 61328"/>
                <a:gd name="f593" fmla="val 69657"/>
                <a:gd name="f594" fmla="val 60995"/>
                <a:gd name="f595" fmla="val 71338"/>
                <a:gd name="f596" fmla="val 71514"/>
                <a:gd name="f597" fmla="val 71689"/>
                <a:gd name="f598" fmla="val 60998"/>
                <a:gd name="f599" fmla="val 71865"/>
                <a:gd name="f600" fmla="val 61005"/>
                <a:gd name="f601" fmla="val 71916"/>
                <a:gd name="f602" fmla="val 61008"/>
                <a:gd name="f603" fmla="val 71966"/>
                <a:gd name="f604" fmla="val 61009"/>
                <a:gd name="f605" fmla="val 72016"/>
                <a:gd name="f606" fmla="val 73530"/>
                <a:gd name="f607" fmla="val 74333"/>
                <a:gd name="f608" fmla="val 60016"/>
                <a:gd name="f609" fmla="val 75129"/>
                <a:gd name="f610" fmla="val 58671"/>
                <a:gd name="f611" fmla="val 75724"/>
                <a:gd name="f612" fmla="val 57667"/>
                <a:gd name="f613" fmla="val 75988"/>
                <a:gd name="f614" fmla="val 56400"/>
                <a:gd name="f615" fmla="val 76935"/>
                <a:gd name="f616" fmla="val 55719"/>
                <a:gd name="f617" fmla="val 77461"/>
                <a:gd name="f618" fmla="val 55341"/>
                <a:gd name="f619" fmla="val 78061"/>
                <a:gd name="f620" fmla="val 55227"/>
                <a:gd name="f621" fmla="val 78697"/>
                <a:gd name="f622" fmla="val 79669"/>
                <a:gd name="f623" fmla="val 80723"/>
                <a:gd name="f624" fmla="val 55493"/>
                <a:gd name="f625" fmla="val 81724"/>
                <a:gd name="f626" fmla="val 81835"/>
                <a:gd name="f627" fmla="val 81945"/>
                <a:gd name="f628" fmla="val 55490"/>
                <a:gd name="f629" fmla="val 82055"/>
                <a:gd name="f630" fmla="val 55483"/>
                <a:gd name="f631" fmla="val 84597"/>
                <a:gd name="f632" fmla="val 55311"/>
                <a:gd name="f633" fmla="val 86582"/>
                <a:gd name="f634" fmla="val 52458"/>
                <a:gd name="f635" fmla="val 85860"/>
                <a:gd name="f636" fmla="val 50015"/>
                <a:gd name="f637" fmla="val 85517"/>
                <a:gd name="f638" fmla="val 48852"/>
                <a:gd name="f639" fmla="val 84704"/>
                <a:gd name="f640" fmla="val 47901"/>
                <a:gd name="f641" fmla="val 84043"/>
                <a:gd name="f642" fmla="val 46884"/>
                <a:gd name="f643" fmla="val 83131"/>
                <a:gd name="f644" fmla="val 45481"/>
                <a:gd name="f645" fmla="val 82492"/>
                <a:gd name="f646" fmla="val 43918"/>
                <a:gd name="f647" fmla="val 82159"/>
                <a:gd name="f648" fmla="val 42277"/>
                <a:gd name="f649" fmla="val 81854"/>
                <a:gd name="f650" fmla="val 40773"/>
                <a:gd name="f651" fmla="val 81767"/>
                <a:gd name="f652" fmla="val 39118"/>
                <a:gd name="f653" fmla="val 80776"/>
                <a:gd name="f654" fmla="val 37947"/>
                <a:gd name="f655" fmla="val 79227"/>
                <a:gd name="f656" fmla="val 38020"/>
                <a:gd name="f657" fmla="val 77350"/>
                <a:gd name="f658" fmla="val 37975"/>
                <a:gd name="f659" fmla="val 75971"/>
                <a:gd name="f660" fmla="val 38686"/>
                <a:gd name="f661" fmla="val 75699"/>
                <a:gd name="f662" fmla="val 37108"/>
                <a:gd name="f663" fmla="val 75398"/>
                <a:gd name="f664" fmla="val 35461"/>
                <a:gd name="f665" fmla="val 74423"/>
                <a:gd name="f666" fmla="val 34192"/>
                <a:gd name="f667" fmla="val 73732"/>
                <a:gd name="f668" fmla="val 33291"/>
                <a:gd name="f669" fmla="val 72587"/>
                <a:gd name="f670" fmla="val 32657"/>
                <a:gd name="f671" fmla="val 71488"/>
                <a:gd name="f672" fmla="val 71039"/>
                <a:gd name="f673" fmla="val 70597"/>
                <a:gd name="f674" fmla="val 32763"/>
                <a:gd name="f675" fmla="val 70198"/>
                <a:gd name="f676" fmla="val 32999"/>
                <a:gd name="f677" fmla="val 68851"/>
                <a:gd name="f678" fmla="val 33794"/>
                <a:gd name="f679" fmla="val 68559"/>
                <a:gd name="f680" fmla="val 35642"/>
                <a:gd name="f681" fmla="val 68807"/>
                <a:gd name="f682" fmla="val 37187"/>
                <a:gd name="f683" fmla="val 69057"/>
                <a:gd name="f684" fmla="val 38731"/>
                <a:gd name="f685" fmla="val 69698"/>
                <a:gd name="f686" fmla="val 40227"/>
                <a:gd name="f687" fmla="val 69655"/>
                <a:gd name="f688" fmla="val 41791"/>
                <a:gd name="f689" fmla="val 69615"/>
                <a:gd name="f690" fmla="val 43336"/>
                <a:gd name="f691" fmla="val 68552"/>
                <a:gd name="f692" fmla="val 45042"/>
                <a:gd name="f693" fmla="val 67017"/>
                <a:gd name="f694" fmla="val 66998"/>
                <a:gd name="f695" fmla="val 66979"/>
                <a:gd name="f696" fmla="val 45041"/>
                <a:gd name="f697" fmla="val 66960"/>
                <a:gd name="f698" fmla="val 66146"/>
                <a:gd name="f699" fmla="val 45019"/>
                <a:gd name="f700" fmla="val 65416"/>
                <a:gd name="f701" fmla="val 44522"/>
                <a:gd name="f702" fmla="val 64843"/>
                <a:gd name="f703" fmla="val 43941"/>
                <a:gd name="f704" fmla="val 64022"/>
                <a:gd name="f705" fmla="val 43112"/>
                <a:gd name="f706" fmla="val 63372"/>
                <a:gd name="f707" fmla="val 42052"/>
                <a:gd name="f708" fmla="val 62317"/>
                <a:gd name="f709" fmla="val 41553"/>
                <a:gd name="f710" fmla="val 61507"/>
                <a:gd name="f711" fmla="val 41171"/>
                <a:gd name="f712" fmla="val 60577"/>
                <a:gd name="f713" fmla="val 41179"/>
                <a:gd name="f714" fmla="val 59704"/>
                <a:gd name="f715" fmla="val 40982"/>
                <a:gd name="f716" fmla="val 56728"/>
                <a:gd name="f717" fmla="val 40316"/>
                <a:gd name="f718" fmla="val 54688"/>
                <a:gd name="f719" fmla="val 36902"/>
                <a:gd name="f720" fmla="val 55510"/>
                <a:gd name="f721" fmla="val 33965"/>
                <a:gd name="f722" fmla="val 56182"/>
                <a:gd name="f723" fmla="val 31564"/>
                <a:gd name="f724" fmla="val 58657"/>
                <a:gd name="f725" fmla="val 29882"/>
                <a:gd name="f726" fmla="val 61117"/>
                <a:gd name="f727" fmla="val 61664"/>
                <a:gd name="f728" fmla="val 62211"/>
                <a:gd name="f729" fmla="val 29966"/>
                <a:gd name="f730" fmla="val 62737"/>
                <a:gd name="f731" fmla="val 30143"/>
                <a:gd name="f732" fmla="val 66237"/>
                <a:gd name="f733" fmla="val 28861"/>
                <a:gd name="f734" fmla="val 67660"/>
                <a:gd name="f735" fmla="val 24447"/>
                <a:gd name="f736" fmla="val 66265"/>
                <a:gd name="f737" fmla="val 20991"/>
                <a:gd name="f738" fmla="val 64868"/>
                <a:gd name="f739" fmla="val 17535"/>
                <a:gd name="f740" fmla="val 61115"/>
                <a:gd name="f741" fmla="val 15389"/>
                <a:gd name="f742" fmla="val 57392"/>
                <a:gd name="f743" fmla="val 15226"/>
                <a:gd name="f744" fmla="val 56302"/>
                <a:gd name="f745" fmla="val 15179"/>
                <a:gd name="f746" fmla="val 55191"/>
                <a:gd name="f747" fmla="val 15275"/>
                <a:gd name="f748" fmla="val 54134"/>
                <a:gd name="f749" fmla="val 15007"/>
                <a:gd name="f750" fmla="val 51145"/>
                <a:gd name="f751" fmla="val 14251"/>
                <a:gd name="f752" fmla="val 49582"/>
                <a:gd name="f753" fmla="val 10965"/>
                <a:gd name="f754" fmla="val 46980"/>
                <a:gd name="f755" fmla="val 9310"/>
                <a:gd name="f756" fmla="val 46287"/>
                <a:gd name="f757" fmla="val 8869"/>
                <a:gd name="f758" fmla="val 45224"/>
                <a:gd name="f759" fmla="val 8778"/>
                <a:gd name="f760" fmla="val 44079"/>
                <a:gd name="f761" fmla="val 43277"/>
                <a:gd name="f762" fmla="val 42435"/>
                <a:gd name="f763" fmla="val 8823"/>
                <a:gd name="f764" fmla="val 41651"/>
                <a:gd name="f765" fmla="val 40795"/>
                <a:gd name="f766" fmla="val 40007"/>
                <a:gd name="f767" fmla="val 8769"/>
                <a:gd name="f768" fmla="val 39418"/>
                <a:gd name="f769" fmla="val 8547"/>
                <a:gd name="f770" fmla="val 38499"/>
                <a:gd name="f771" fmla="val 8200"/>
                <a:gd name="f772" fmla="val 37525"/>
                <a:gd name="f773" fmla="val 8023"/>
                <a:gd name="f774" fmla="val 36546"/>
                <a:gd name="f775" fmla="val 36275"/>
                <a:gd name="f776" fmla="val 36003"/>
                <a:gd name="f777" fmla="val 8037"/>
                <a:gd name="f778" fmla="val 35731"/>
                <a:gd name="f779" fmla="val 8064"/>
                <a:gd name="f780" fmla="val 34635"/>
                <a:gd name="f781" fmla="val 9104"/>
                <a:gd name="f782" fmla="val 32585"/>
                <a:gd name="f783" fmla="val 9398"/>
                <a:gd name="f784" fmla="val 31077"/>
                <a:gd name="f785" fmla="val 9499"/>
                <a:gd name="f786" fmla="val 29526"/>
                <a:gd name="f787" fmla="val 7990"/>
                <a:gd name="f788" fmla="val 27655"/>
                <a:gd name="f789" fmla="val 6585"/>
                <a:gd name="f790" fmla="val 25725"/>
                <a:gd name="f791" fmla="val 5605"/>
                <a:gd name="f792" fmla="val 24435"/>
                <a:gd name="f793" fmla="val 4951"/>
                <a:gd name="f794" fmla="val 22930"/>
                <a:gd name="f795" fmla="val 4260"/>
                <a:gd name="f796" fmla="val 22532"/>
                <a:gd name="f797" fmla="val 2870"/>
                <a:gd name="f798" fmla="val 22012"/>
                <a:gd name="f799" fmla="val 1053"/>
                <a:gd name="f800" fmla="val 19376"/>
                <a:gd name="f801" fmla="val 125"/>
                <a:gd name="f802" fmla="val 17200"/>
                <a:gd name="f803" fmla="val 16716"/>
                <a:gd name="f804" fmla="val 16254"/>
                <a:gd name="f805" fmla="val 171"/>
                <a:gd name="f806" fmla="val 15844"/>
                <a:gd name="f807" fmla="val 263"/>
                <a:gd name="f808" fmla="val 15181"/>
                <a:gd name="f809" fmla="val 84"/>
                <a:gd name="f810" fmla="val 14496"/>
                <a:gd name="f811" fmla="*/ f0 1 103689"/>
                <a:gd name="f812" fmla="*/ f1 1 167789"/>
                <a:gd name="f813" fmla="val f2"/>
                <a:gd name="f814" fmla="val f3"/>
                <a:gd name="f815" fmla="val f4"/>
                <a:gd name="f816" fmla="+- f815 0 f813"/>
                <a:gd name="f817" fmla="+- f814 0 f813"/>
                <a:gd name="f818" fmla="*/ f817 1 103689"/>
                <a:gd name="f819" fmla="*/ f816 1 167789"/>
                <a:gd name="f820" fmla="*/ f813 1 f818"/>
                <a:gd name="f821" fmla="*/ f814 1 f818"/>
                <a:gd name="f822" fmla="*/ f813 1 f819"/>
                <a:gd name="f823" fmla="*/ f815 1 f819"/>
                <a:gd name="f824" fmla="*/ f820 f811 1"/>
                <a:gd name="f825" fmla="*/ f821 f811 1"/>
                <a:gd name="f826" fmla="*/ f823 f812 1"/>
                <a:gd name="f827" fmla="*/ f822 f8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4" t="f827" r="f825" b="f826"/>
              <a:pathLst>
                <a:path w="103689" h="16778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2" y="f75"/>
                    <a:pt x="f76" y="f77"/>
                  </a:cubicBezTo>
                  <a:cubicBezTo>
                    <a:pt x="f78" y="f79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107"/>
                    <a:pt x="f108" y="f109"/>
                    <a:pt x="f110" y="f109"/>
                  </a:cubicBezTo>
                  <a:cubicBezTo>
                    <a:pt x="f111" y="f109"/>
                    <a:pt x="f112" y="f113"/>
                    <a:pt x="f114" y="f115"/>
                  </a:cubicBezTo>
                  <a:cubicBezTo>
                    <a:pt x="f116" y="f117"/>
                    <a:pt x="f118" y="f119"/>
                    <a:pt x="f120" y="f121"/>
                  </a:cubicBezTo>
                  <a:cubicBezTo>
                    <a:pt x="f122" y="f123"/>
                    <a:pt x="f124" y="f125"/>
                    <a:pt x="f126" y="f127"/>
                  </a:cubicBezTo>
                  <a:cubicBezTo>
                    <a:pt x="f128" y="f129"/>
                    <a:pt x="f130" y="f131"/>
                    <a:pt x="f132" y="f133"/>
                  </a:cubicBezTo>
                  <a:cubicBezTo>
                    <a:pt x="f134" y="f135"/>
                    <a:pt x="f136" y="f137"/>
                    <a:pt x="f138" y="f139"/>
                  </a:cubicBezTo>
                  <a:cubicBezTo>
                    <a:pt x="f140" y="f141"/>
                    <a:pt x="f142" y="f143"/>
                    <a:pt x="f144" y="f145"/>
                  </a:cubicBezTo>
                  <a:cubicBezTo>
                    <a:pt x="f146" y="f147"/>
                    <a:pt x="f148" y="f149"/>
                    <a:pt x="f150" y="f151"/>
                  </a:cubicBezTo>
                  <a:cubicBezTo>
                    <a:pt x="f152" y="f153"/>
                    <a:pt x="f154" y="f155"/>
                    <a:pt x="f156" y="f157"/>
                  </a:cubicBezTo>
                  <a:cubicBezTo>
                    <a:pt x="f158" y="f159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9"/>
                  </a:cubicBezTo>
                  <a:cubicBezTo>
                    <a:pt x="f200" y="f201"/>
                    <a:pt x="f202" y="f203"/>
                    <a:pt x="f204" y="f205"/>
                  </a:cubicBezTo>
                  <a:cubicBezTo>
                    <a:pt x="f206" y="f207"/>
                    <a:pt x="f208" y="f209"/>
                    <a:pt x="f210" y="f211"/>
                  </a:cubicBezTo>
                  <a:cubicBezTo>
                    <a:pt x="f212" y="f213"/>
                    <a:pt x="f214" y="f215"/>
                    <a:pt x="f216" y="f215"/>
                  </a:cubicBezTo>
                  <a:cubicBezTo>
                    <a:pt x="f217" y="f215"/>
                    <a:pt x="f218" y="f219"/>
                    <a:pt x="f220" y="f221"/>
                  </a:cubicBezTo>
                  <a:lnTo>
                    <a:pt x="f220" y="f221"/>
                  </a:lnTo>
                  <a:cubicBezTo>
                    <a:pt x="f222" y="f223"/>
                    <a:pt x="f224" y="f225"/>
                    <a:pt x="f226" y="f227"/>
                  </a:cubicBezTo>
                  <a:cubicBezTo>
                    <a:pt x="f228" y="f229"/>
                    <a:pt x="f230" y="f231"/>
                    <a:pt x="f232" y="f233"/>
                  </a:cubicBezTo>
                  <a:cubicBezTo>
                    <a:pt x="f234" y="f235"/>
                    <a:pt x="f236" y="f237"/>
                    <a:pt x="f238" y="f239"/>
                  </a:cubicBezTo>
                  <a:cubicBezTo>
                    <a:pt x="f240" y="f241"/>
                    <a:pt x="f242" y="f243"/>
                    <a:pt x="f244" y="f245"/>
                  </a:cubicBezTo>
                  <a:cubicBezTo>
                    <a:pt x="f246" y="f247"/>
                    <a:pt x="f248" y="f249"/>
                    <a:pt x="f250" y="f251"/>
                  </a:cubicBezTo>
                  <a:cubicBezTo>
                    <a:pt x="f252" y="f253"/>
                    <a:pt x="f254" y="f255"/>
                    <a:pt x="f256" y="f257"/>
                  </a:cubicBezTo>
                  <a:cubicBezTo>
                    <a:pt x="f258" y="f259"/>
                    <a:pt x="f260" y="f261"/>
                    <a:pt x="f262" y="f263"/>
                  </a:cubicBezTo>
                  <a:cubicBezTo>
                    <a:pt x="f264" y="f265"/>
                    <a:pt x="f266" y="f267"/>
                    <a:pt x="f268" y="f269"/>
                  </a:cubicBezTo>
                  <a:cubicBezTo>
                    <a:pt x="f270" y="f271"/>
                    <a:pt x="f272" y="f273"/>
                    <a:pt x="f274" y="f275"/>
                  </a:cubicBezTo>
                  <a:cubicBezTo>
                    <a:pt x="f276" y="f277"/>
                    <a:pt x="f278" y="f279"/>
                    <a:pt x="f280" y="f279"/>
                  </a:cubicBezTo>
                  <a:cubicBezTo>
                    <a:pt x="f281" y="f279"/>
                    <a:pt x="f282" y="f283"/>
                    <a:pt x="f284" y="f285"/>
                  </a:cubicBezTo>
                  <a:cubicBezTo>
                    <a:pt x="f286" y="f287"/>
                    <a:pt x="f288" y="f289"/>
                    <a:pt x="f290" y="f291"/>
                  </a:cubicBezTo>
                  <a:cubicBezTo>
                    <a:pt x="f292" y="f293"/>
                    <a:pt x="f294" y="f295"/>
                    <a:pt x="f296" y="f297"/>
                  </a:cubicBezTo>
                  <a:cubicBezTo>
                    <a:pt x="f298" y="f299"/>
                    <a:pt x="f300" y="f301"/>
                    <a:pt x="f302" y="f303"/>
                  </a:cubicBezTo>
                  <a:cubicBezTo>
                    <a:pt x="f304" y="f305"/>
                    <a:pt x="f306" y="f307"/>
                    <a:pt x="f308" y="f309"/>
                  </a:cubicBezTo>
                  <a:cubicBezTo>
                    <a:pt x="f310" y="f311"/>
                    <a:pt x="f312" y="f313"/>
                    <a:pt x="f314" y="f315"/>
                  </a:cubicBez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326" y="f327"/>
                  </a:cubicBezTo>
                  <a:cubicBezTo>
                    <a:pt x="f328" y="f329"/>
                    <a:pt x="f330" y="f331"/>
                    <a:pt x="f332" y="f333"/>
                  </a:cubicBezTo>
                  <a:cubicBezTo>
                    <a:pt x="f334" y="f335"/>
                    <a:pt x="f336" y="f337"/>
                    <a:pt x="f338" y="f339"/>
                  </a:cubicBezTo>
                  <a:cubicBezTo>
                    <a:pt x="f340" y="f341"/>
                    <a:pt x="f342" y="f343"/>
                    <a:pt x="f344" y="f345"/>
                  </a:cubicBezTo>
                  <a:cubicBezTo>
                    <a:pt x="f346" y="f347"/>
                    <a:pt x="f348" y="f349"/>
                    <a:pt x="f350" y="f351"/>
                  </a:cubicBezTo>
                  <a:cubicBezTo>
                    <a:pt x="f352" y="f353"/>
                    <a:pt x="f354" y="f355"/>
                    <a:pt x="f356" y="f357"/>
                  </a:cubicBezTo>
                  <a:cubicBezTo>
                    <a:pt x="f358" y="f359"/>
                    <a:pt x="f360" y="f361"/>
                    <a:pt x="f362" y="f361"/>
                  </a:cubicBezTo>
                  <a:cubicBezTo>
                    <a:pt x="f363" y="f361"/>
                    <a:pt x="f364" y="f365"/>
                    <a:pt x="f366" y="f365"/>
                  </a:cubicBezTo>
                  <a:cubicBezTo>
                    <a:pt x="f367" y="f365"/>
                    <a:pt x="f368" y="f369"/>
                    <a:pt x="f370" y="f371"/>
                  </a:cubicBezTo>
                  <a:cubicBezTo>
                    <a:pt x="f372" y="f373"/>
                    <a:pt x="f374" y="f375"/>
                    <a:pt x="f376" y="f377"/>
                  </a:cubicBezTo>
                  <a:cubicBezTo>
                    <a:pt x="f378" y="f379"/>
                    <a:pt x="f380" y="f381"/>
                    <a:pt x="f382" y="f383"/>
                  </a:cubicBezTo>
                  <a:cubicBezTo>
                    <a:pt x="f384" y="f385"/>
                    <a:pt x="f386" y="f387"/>
                    <a:pt x="f388" y="f389"/>
                  </a:cubicBezTo>
                  <a:cubicBezTo>
                    <a:pt x="f390" y="f391"/>
                    <a:pt x="f392" y="f393"/>
                    <a:pt x="f394" y="f395"/>
                  </a:cubicBezTo>
                  <a:cubicBezTo>
                    <a:pt x="f396" y="f397"/>
                    <a:pt x="f398" y="f399"/>
                    <a:pt x="f400" y="f401"/>
                  </a:cubicBezTo>
                  <a:cubicBezTo>
                    <a:pt x="f3" y="f402"/>
                    <a:pt x="f403" y="f404"/>
                    <a:pt x="f405" y="f406"/>
                  </a:cubicBezTo>
                  <a:cubicBezTo>
                    <a:pt x="f407" y="f408"/>
                    <a:pt x="f409" y="f410"/>
                    <a:pt x="f411" y="f412"/>
                  </a:cubicBezTo>
                  <a:cubicBezTo>
                    <a:pt x="f413" y="f414"/>
                    <a:pt x="f415" y="f416"/>
                    <a:pt x="f417" y="f418"/>
                  </a:cubicBezTo>
                  <a:cubicBezTo>
                    <a:pt x="f419" y="f420"/>
                    <a:pt x="f421" y="f422"/>
                    <a:pt x="f423" y="f424"/>
                  </a:cubicBezTo>
                  <a:cubicBezTo>
                    <a:pt x="f425" y="f426"/>
                    <a:pt x="f427" y="f428"/>
                    <a:pt x="f429" y="f430"/>
                  </a:cubicBezTo>
                  <a:cubicBezTo>
                    <a:pt x="f431" y="f432"/>
                    <a:pt x="f433" y="f434"/>
                    <a:pt x="f435" y="f434"/>
                  </a:cubicBezTo>
                  <a:cubicBezTo>
                    <a:pt x="f436" y="f434"/>
                    <a:pt x="f437" y="f438"/>
                    <a:pt x="f439" y="f440"/>
                  </a:cubicBezTo>
                  <a:cubicBezTo>
                    <a:pt x="f441" y="f442"/>
                    <a:pt x="f443" y="f444"/>
                    <a:pt x="f445" y="f446"/>
                  </a:cubicBezTo>
                  <a:cubicBezTo>
                    <a:pt x="f447" y="f448"/>
                    <a:pt x="f449" y="f450"/>
                    <a:pt x="f451" y="f450"/>
                  </a:cubicBezTo>
                  <a:cubicBezTo>
                    <a:pt x="f452" y="f450"/>
                    <a:pt x="f453" y="f454"/>
                    <a:pt x="f455" y="f456"/>
                  </a:cubicBezTo>
                  <a:cubicBezTo>
                    <a:pt x="f457" y="f458"/>
                    <a:pt x="f459" y="f460"/>
                    <a:pt x="f461" y="f460"/>
                  </a:cubicBezTo>
                  <a:cubicBezTo>
                    <a:pt x="f462" y="f460"/>
                    <a:pt x="f463" y="f464"/>
                    <a:pt x="f465" y="f466"/>
                  </a:cubicBezTo>
                  <a:cubicBezTo>
                    <a:pt x="f467" y="f468"/>
                    <a:pt x="f469" y="f470"/>
                    <a:pt x="f471" y="f470"/>
                  </a:cubicBezTo>
                  <a:cubicBezTo>
                    <a:pt x="f472" y="f470"/>
                    <a:pt x="f473" y="f474"/>
                    <a:pt x="f475" y="f476"/>
                  </a:cubicBezTo>
                  <a:cubicBezTo>
                    <a:pt x="f477" y="f478"/>
                    <a:pt x="f479" y="f480"/>
                    <a:pt x="f481" y="f482"/>
                  </a:cubicBezTo>
                  <a:cubicBezTo>
                    <a:pt x="f483" y="f484"/>
                    <a:pt x="f485" y="f486"/>
                    <a:pt x="f487" y="f488"/>
                  </a:cubicBezTo>
                  <a:cubicBezTo>
                    <a:pt x="f489" y="f490"/>
                    <a:pt x="f491" y="f492"/>
                    <a:pt x="f493" y="f494"/>
                  </a:cubicBezTo>
                  <a:cubicBezTo>
                    <a:pt x="f495" y="f496"/>
                    <a:pt x="f497" y="f498"/>
                    <a:pt x="f499" y="f500"/>
                  </a:cubicBezTo>
                  <a:cubicBezTo>
                    <a:pt x="f501" y="f502"/>
                    <a:pt x="f503" y="f504"/>
                    <a:pt x="f505" y="f506"/>
                  </a:cubicBezTo>
                  <a:cubicBezTo>
                    <a:pt x="f507" y="f508"/>
                    <a:pt x="f509" y="f510"/>
                    <a:pt x="f511" y="f512"/>
                  </a:cubicBezTo>
                  <a:cubicBezTo>
                    <a:pt x="f513" y="f514"/>
                    <a:pt x="f515" y="f516"/>
                    <a:pt x="f517" y="f518"/>
                  </a:cubicBezTo>
                  <a:cubicBezTo>
                    <a:pt x="f519" y="f520"/>
                    <a:pt x="f521" y="f522"/>
                    <a:pt x="f523" y="f522"/>
                  </a:cubicBezTo>
                  <a:cubicBezTo>
                    <a:pt x="f524" y="f522"/>
                    <a:pt x="f525" y="f526"/>
                    <a:pt x="f527" y="f528"/>
                  </a:cubicBezTo>
                  <a:cubicBezTo>
                    <a:pt x="f529" y="f530"/>
                    <a:pt x="f531" y="f532"/>
                    <a:pt x="f533" y="f534"/>
                  </a:cubicBezTo>
                  <a:cubicBezTo>
                    <a:pt x="f535" y="f536"/>
                    <a:pt x="f537" y="f538"/>
                    <a:pt x="f539" y="f538"/>
                  </a:cubicBezTo>
                  <a:cubicBezTo>
                    <a:pt x="f540" y="f538"/>
                    <a:pt x="f541" y="f542"/>
                    <a:pt x="f543" y="f544"/>
                  </a:cubicBezTo>
                  <a:cubicBezTo>
                    <a:pt x="f545" y="f546"/>
                    <a:pt x="f547" y="f548"/>
                    <a:pt x="f549" y="f550"/>
                  </a:cubicBezTo>
                  <a:cubicBezTo>
                    <a:pt x="f551" y="f552"/>
                    <a:pt x="f553" y="f554"/>
                    <a:pt x="f555" y="f556"/>
                  </a:cubicBezTo>
                  <a:cubicBezTo>
                    <a:pt x="f557" y="f558"/>
                    <a:pt x="f559" y="f560"/>
                    <a:pt x="f561" y="f560"/>
                  </a:cubicBezTo>
                  <a:cubicBezTo>
                    <a:pt x="f562" y="f560"/>
                    <a:pt x="f563" y="f560"/>
                    <a:pt x="f564" y="f560"/>
                  </a:cubicBezTo>
                  <a:cubicBezTo>
                    <a:pt x="f565" y="f560"/>
                    <a:pt x="f566" y="f560"/>
                    <a:pt x="f567" y="f560"/>
                  </a:cubicBezTo>
                  <a:cubicBezTo>
                    <a:pt x="f568" y="f560"/>
                    <a:pt x="f569" y="f570"/>
                    <a:pt x="f571" y="f572"/>
                  </a:cubicBezTo>
                  <a:cubicBezTo>
                    <a:pt x="f573" y="f574"/>
                    <a:pt x="f575" y="f576"/>
                    <a:pt x="f577" y="f578"/>
                  </a:cubicBezTo>
                  <a:cubicBezTo>
                    <a:pt x="f579" y="f580"/>
                    <a:pt x="f581" y="f582"/>
                    <a:pt x="f583" y="f584"/>
                  </a:cubicBezTo>
                  <a:cubicBezTo>
                    <a:pt x="f585" y="f586"/>
                    <a:pt x="f587" y="f588"/>
                    <a:pt x="f589" y="f590"/>
                  </a:cubicBezTo>
                  <a:cubicBezTo>
                    <a:pt x="f591" y="f592"/>
                    <a:pt x="f593" y="f594"/>
                    <a:pt x="f595" y="f594"/>
                  </a:cubicBezTo>
                  <a:cubicBezTo>
                    <a:pt x="f596" y="f594"/>
                    <a:pt x="f597" y="f598"/>
                    <a:pt x="f599" y="f600"/>
                  </a:cubicBezTo>
                  <a:cubicBezTo>
                    <a:pt x="f601" y="f602"/>
                    <a:pt x="f603" y="f604"/>
                    <a:pt x="f605" y="f604"/>
                  </a:cubicBezTo>
                  <a:cubicBezTo>
                    <a:pt x="f606" y="f604"/>
                    <a:pt x="f607" y="f608"/>
                    <a:pt x="f609" y="f610"/>
                  </a:cubicBezTo>
                  <a:cubicBezTo>
                    <a:pt x="f611" y="f612"/>
                    <a:pt x="f613" y="f614"/>
                    <a:pt x="f615" y="f616"/>
                  </a:cubicBezTo>
                  <a:cubicBezTo>
                    <a:pt x="f617" y="f618"/>
                    <a:pt x="f619" y="f620"/>
                    <a:pt x="f621" y="f620"/>
                  </a:cubicBezTo>
                  <a:cubicBezTo>
                    <a:pt x="f622" y="f620"/>
                    <a:pt x="f623" y="f624"/>
                    <a:pt x="f625" y="f624"/>
                  </a:cubicBezTo>
                  <a:cubicBezTo>
                    <a:pt x="f626" y="f624"/>
                    <a:pt x="f627" y="f628"/>
                    <a:pt x="f629" y="f630"/>
                  </a:cubicBezTo>
                  <a:cubicBezTo>
                    <a:pt x="f631" y="f632"/>
                    <a:pt x="f633" y="f634"/>
                    <a:pt x="f635" y="f636"/>
                  </a:cubicBezTo>
                  <a:cubicBezTo>
                    <a:pt x="f637" y="f638"/>
                    <a:pt x="f639" y="f640"/>
                    <a:pt x="f641" y="f642"/>
                  </a:cubicBezTo>
                  <a:cubicBezTo>
                    <a:pt x="f643" y="f644"/>
                    <a:pt x="f645" y="f646"/>
                    <a:pt x="f647" y="f648"/>
                  </a:cubicBezTo>
                  <a:cubicBezTo>
                    <a:pt x="f649" y="f650"/>
                    <a:pt x="f651" y="f652"/>
                    <a:pt x="f653" y="f654"/>
                  </a:cubicBezTo>
                  <a:cubicBezTo>
                    <a:pt x="f655" y="f656"/>
                    <a:pt x="f657" y="f658"/>
                    <a:pt x="f659" y="f660"/>
                  </a:cubicBezTo>
                  <a:cubicBezTo>
                    <a:pt x="f661" y="f662"/>
                    <a:pt x="f663" y="f664"/>
                    <a:pt x="f665" y="f666"/>
                  </a:cubicBezTo>
                  <a:cubicBezTo>
                    <a:pt x="f667" y="f668"/>
                    <a:pt x="f669" y="f670"/>
                    <a:pt x="f671" y="f670"/>
                  </a:cubicBezTo>
                  <a:cubicBezTo>
                    <a:pt x="f672" y="f670"/>
                    <a:pt x="f673" y="f674"/>
                    <a:pt x="f675" y="f676"/>
                  </a:cubicBezTo>
                  <a:cubicBezTo>
                    <a:pt x="f677" y="f678"/>
                    <a:pt x="f679" y="f680"/>
                    <a:pt x="f681" y="f682"/>
                  </a:cubicBezTo>
                  <a:cubicBezTo>
                    <a:pt x="f683" y="f684"/>
                    <a:pt x="f685" y="f686"/>
                    <a:pt x="f687" y="f688"/>
                  </a:cubicBezTo>
                  <a:cubicBezTo>
                    <a:pt x="f689" y="f690"/>
                    <a:pt x="f691" y="f692"/>
                    <a:pt x="f693" y="f692"/>
                  </a:cubicBezTo>
                  <a:cubicBezTo>
                    <a:pt x="f694" y="f692"/>
                    <a:pt x="f695" y="f696"/>
                    <a:pt x="f697" y="f696"/>
                  </a:cubicBezTo>
                  <a:cubicBezTo>
                    <a:pt x="f698" y="f699"/>
                    <a:pt x="f700" y="f701"/>
                    <a:pt x="f702" y="f703"/>
                  </a:cubicBezTo>
                  <a:cubicBezTo>
                    <a:pt x="f704" y="f705"/>
                    <a:pt x="f706" y="f707"/>
                    <a:pt x="f708" y="f709"/>
                  </a:cubicBezTo>
                  <a:cubicBezTo>
                    <a:pt x="f710" y="f711"/>
                    <a:pt x="f712" y="f713"/>
                    <a:pt x="f714" y="f715"/>
                  </a:cubicBezTo>
                  <a:cubicBezTo>
                    <a:pt x="f716" y="f717"/>
                    <a:pt x="f718" y="f719"/>
                    <a:pt x="f720" y="f721"/>
                  </a:cubicBezTo>
                  <a:cubicBezTo>
                    <a:pt x="f722" y="f723"/>
                    <a:pt x="f724" y="f725"/>
                    <a:pt x="f726" y="f725"/>
                  </a:cubicBezTo>
                  <a:cubicBezTo>
                    <a:pt x="f727" y="f725"/>
                    <a:pt x="f728" y="f729"/>
                    <a:pt x="f730" y="f731"/>
                  </a:cubicBezTo>
                  <a:cubicBezTo>
                    <a:pt x="f732" y="f733"/>
                    <a:pt x="f734" y="f735"/>
                    <a:pt x="f736" y="f737"/>
                  </a:cubicBezTo>
                  <a:cubicBezTo>
                    <a:pt x="f738" y="f739"/>
                    <a:pt x="f740" y="f741"/>
                    <a:pt x="f742" y="f743"/>
                  </a:cubicBezTo>
                  <a:cubicBezTo>
                    <a:pt x="f744" y="f745"/>
                    <a:pt x="f746" y="f747"/>
                    <a:pt x="f748" y="f749"/>
                  </a:cubicBezTo>
                  <a:cubicBezTo>
                    <a:pt x="f750" y="f751"/>
                    <a:pt x="f752" y="f753"/>
                    <a:pt x="f754" y="f755"/>
                  </a:cubicBezTo>
                  <a:cubicBezTo>
                    <a:pt x="f756" y="f757"/>
                    <a:pt x="f758" y="f759"/>
                    <a:pt x="f760" y="f759"/>
                  </a:cubicBezTo>
                  <a:cubicBezTo>
                    <a:pt x="f761" y="f759"/>
                    <a:pt x="f762" y="f763"/>
                    <a:pt x="f764" y="f763"/>
                  </a:cubicBezTo>
                  <a:cubicBezTo>
                    <a:pt x="f765" y="f763"/>
                    <a:pt x="f766" y="f767"/>
                    <a:pt x="f768" y="f769"/>
                  </a:cubicBezTo>
                  <a:cubicBezTo>
                    <a:pt x="f770" y="f771"/>
                    <a:pt x="f772" y="f773"/>
                    <a:pt x="f774" y="f773"/>
                  </a:cubicBezTo>
                  <a:cubicBezTo>
                    <a:pt x="f775" y="f773"/>
                    <a:pt x="f776" y="f777"/>
                    <a:pt x="f778" y="f779"/>
                  </a:cubicBezTo>
                  <a:cubicBezTo>
                    <a:pt x="f780" y="f781"/>
                    <a:pt x="f782" y="f783"/>
                    <a:pt x="f784" y="f785"/>
                  </a:cubicBezTo>
                  <a:cubicBezTo>
                    <a:pt x="f786" y="f787"/>
                    <a:pt x="f788" y="f789"/>
                    <a:pt x="f790" y="f791"/>
                  </a:cubicBezTo>
                  <a:cubicBezTo>
                    <a:pt x="f792" y="f793"/>
                    <a:pt x="f794" y="f795"/>
                    <a:pt x="f796" y="f797"/>
                  </a:cubicBezTo>
                  <a:cubicBezTo>
                    <a:pt x="f798" y="f799"/>
                    <a:pt x="f800" y="f801"/>
                    <a:pt x="f802" y="f801"/>
                  </a:cubicBezTo>
                  <a:cubicBezTo>
                    <a:pt x="f803" y="f801"/>
                    <a:pt x="f804" y="f805"/>
                    <a:pt x="f806" y="f807"/>
                  </a:cubicBezTo>
                  <a:cubicBezTo>
                    <a:pt x="f808" y="f809"/>
                    <a:pt x="f810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Google Shape;1203;p49">
              <a:extLst>
                <a:ext uri="{FF2B5EF4-FFF2-40B4-BE49-F238E27FC236}">
                  <a16:creationId xmlns:a16="http://schemas.microsoft.com/office/drawing/2014/main" id="{2776D75B-C159-4B9F-9374-2DC88B722ABF}"/>
                </a:ext>
              </a:extLst>
            </p:cNvPr>
            <p:cNvSpPr/>
            <p:nvPr/>
          </p:nvSpPr>
          <p:spPr>
            <a:xfrm>
              <a:off x="3717922" y="1612800"/>
              <a:ext cx="642420" cy="7318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679"/>
                <a:gd name="f4" fmla="val 46340"/>
                <a:gd name="f5" fmla="val 15780"/>
                <a:gd name="f6" fmla="val 14989"/>
                <a:gd name="f7" fmla="val 14213"/>
                <a:gd name="f8" fmla="val 109"/>
                <a:gd name="f9" fmla="val 13470"/>
                <a:gd name="f10" fmla="val 421"/>
                <a:gd name="f11" fmla="val 9879"/>
                <a:gd name="f12" fmla="val 1928"/>
                <a:gd name="f13" fmla="val 10933"/>
                <a:gd name="f14" fmla="val 5468"/>
                <a:gd name="f15" fmla="val 8580"/>
                <a:gd name="f16" fmla="val 7572"/>
                <a:gd name="f17" fmla="val 6546"/>
                <a:gd name="f18" fmla="val 9390"/>
                <a:gd name="f19" fmla="val 2788"/>
                <a:gd name="f20" fmla="val 7963"/>
                <a:gd name="f21" fmla="val 1150"/>
                <a:gd name="f22" fmla="val 10460"/>
                <a:gd name="f23" fmla="val 12215"/>
                <a:gd name="f24" fmla="val 1289"/>
                <a:gd name="f25" fmla="val 14606"/>
                <a:gd name="f26" fmla="val 2962"/>
                <a:gd name="f27" fmla="val 15871"/>
                <a:gd name="f28" fmla="val 4636"/>
                <a:gd name="f29" fmla="val 17135"/>
                <a:gd name="f30" fmla="val 6731"/>
                <a:gd name="f31" fmla="val 17894"/>
                <a:gd name="f32" fmla="val 8056"/>
                <a:gd name="f33" fmla="val 19522"/>
                <a:gd name="f34" fmla="val 10183"/>
                <a:gd name="f35" fmla="val 22136"/>
                <a:gd name="f36" fmla="val 9577"/>
                <a:gd name="f37" fmla="val 26004"/>
                <a:gd name="f38" fmla="val 8413"/>
                <a:gd name="f39" fmla="val 29169"/>
                <a:gd name="f40" fmla="val 7247"/>
                <a:gd name="f41" fmla="val 32332"/>
                <a:gd name="f42" fmla="val 5603"/>
                <a:gd name="f43" fmla="val 35532"/>
                <a:gd name="f44" fmla="val 6005"/>
                <a:gd name="f45" fmla="val 38881"/>
                <a:gd name="f46" fmla="val 6193"/>
                <a:gd name="f47" fmla="val 40459"/>
                <a:gd name="f48" fmla="val 6837"/>
                <a:gd name="f49" fmla="val 41956"/>
                <a:gd name="f50" fmla="val 7675"/>
                <a:gd name="f51" fmla="val 43307"/>
                <a:gd name="f52" fmla="val 8488"/>
                <a:gd name="f53" fmla="val 44615"/>
                <a:gd name="f54" fmla="val 9597"/>
                <a:gd name="f55" fmla="val 45873"/>
                <a:gd name="f56" fmla="val 11095"/>
                <a:gd name="f57" fmla="val 46235"/>
                <a:gd name="f58" fmla="val 11391"/>
                <a:gd name="f59" fmla="val 46306"/>
                <a:gd name="f60" fmla="val 11688"/>
                <a:gd name="f61" fmla="val 46339"/>
                <a:gd name="f62" fmla="val 11983"/>
                <a:gd name="f63" fmla="val 13586"/>
                <a:gd name="f64" fmla="val 15150"/>
                <a:gd name="f65" fmla="val 45367"/>
                <a:gd name="f66" fmla="val 16368"/>
                <a:gd name="f67" fmla="val 44250"/>
                <a:gd name="f68" fmla="val 17812"/>
                <a:gd name="f69" fmla="val 42927"/>
                <a:gd name="f70" fmla="val 19065"/>
                <a:gd name="f71" fmla="val 41325"/>
                <a:gd name="f72" fmla="val 20822"/>
                <a:gd name="f73" fmla="val 40465"/>
                <a:gd name="f74" fmla="val 23353"/>
                <a:gd name="f75" fmla="val 39224"/>
                <a:gd name="f76" fmla="val 26610"/>
                <a:gd name="f77" fmla="val 39686"/>
                <a:gd name="f78" fmla="val 28815"/>
                <a:gd name="f79" fmla="val 37929"/>
                <a:gd name="f80" fmla="val 31544"/>
                <a:gd name="f81" fmla="val 35754"/>
                <a:gd name="f82" fmla="val 31140"/>
                <a:gd name="f83" fmla="val 31606"/>
                <a:gd name="f84" fmla="val 31890"/>
                <a:gd name="f85" fmla="val 28199"/>
                <a:gd name="f86" fmla="val 33150"/>
                <a:gd name="f87" fmla="val 22476"/>
                <a:gd name="f88" fmla="val 38102"/>
                <a:gd name="f89" fmla="val 18249"/>
                <a:gd name="f90" fmla="val 40038"/>
                <a:gd name="f91" fmla="val 12718"/>
                <a:gd name="f92" fmla="val 40418"/>
                <a:gd name="f93" fmla="val 11636"/>
                <a:gd name="f94" fmla="val 10499"/>
                <a:gd name="f95" fmla="val 40652"/>
                <a:gd name="f96" fmla="val 9352"/>
                <a:gd name="f97" fmla="val 40569"/>
                <a:gd name="f98" fmla="val 5649"/>
                <a:gd name="f99" fmla="val 37449"/>
                <a:gd name="f100" fmla="val 2571"/>
                <a:gd name="f101" fmla="val 33956"/>
                <a:gd name="f102" fmla="val 1339"/>
                <a:gd name="f103" fmla="val 31938"/>
                <a:gd name="f104" fmla="val 627"/>
                <a:gd name="f105" fmla="val 29911"/>
                <a:gd name="f106" fmla="val 457"/>
                <a:gd name="f107" fmla="val 27871"/>
                <a:gd name="f108" fmla="val 26007"/>
                <a:gd name="f109" fmla="val 24132"/>
                <a:gd name="f110" fmla="val 599"/>
                <a:gd name="f111" fmla="val 22245"/>
                <a:gd name="f112" fmla="val 21785"/>
                <a:gd name="f113" fmla="val 21325"/>
                <a:gd name="f114" fmla="val 591"/>
                <a:gd name="f115" fmla="val 20863"/>
                <a:gd name="f116" fmla="val 570"/>
                <a:gd name="f117" fmla="val 19225"/>
                <a:gd name="f118" fmla="val 496"/>
                <a:gd name="f119" fmla="val 17470"/>
                <a:gd name="f120" fmla="*/ f0 1 40679"/>
                <a:gd name="f121" fmla="*/ f1 1 46340"/>
                <a:gd name="f122" fmla="val f2"/>
                <a:gd name="f123" fmla="val f3"/>
                <a:gd name="f124" fmla="val f4"/>
                <a:gd name="f125" fmla="+- f124 0 f122"/>
                <a:gd name="f126" fmla="+- f123 0 f122"/>
                <a:gd name="f127" fmla="*/ f126 1 40679"/>
                <a:gd name="f128" fmla="*/ f125 1 46340"/>
                <a:gd name="f129" fmla="*/ f122 1 f127"/>
                <a:gd name="f130" fmla="*/ f123 1 f127"/>
                <a:gd name="f131" fmla="*/ f122 1 f128"/>
                <a:gd name="f132" fmla="*/ f124 1 f128"/>
                <a:gd name="f133" fmla="*/ f129 f120 1"/>
                <a:gd name="f134" fmla="*/ f130 f120 1"/>
                <a:gd name="f135" fmla="*/ f132 f121 1"/>
                <a:gd name="f136" fmla="*/ f131 f1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3" t="f136" r="f134" b="f135"/>
              <a:pathLst>
                <a:path w="40679" h="4634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62" y="f61"/>
                  </a:cubicBezTo>
                  <a:cubicBezTo>
                    <a:pt x="f63" y="f61"/>
                    <a:pt x="f64" y="f65"/>
                    <a:pt x="f66" y="f67"/>
                  </a:cubicBezTo>
                  <a:cubicBezTo>
                    <a:pt x="f68" y="f69"/>
                    <a:pt x="f70" y="f71"/>
                    <a:pt x="f72" y="f73"/>
                  </a:cubicBezTo>
                  <a:cubicBezTo>
                    <a:pt x="f74" y="f75"/>
                    <a:pt x="f76" y="f77"/>
                    <a:pt x="f78" y="f79"/>
                  </a:cubicBez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cubicBezTo>
                    <a:pt x="f92" y="f93"/>
                    <a:pt x="f3" y="f94"/>
                    <a:pt x="f95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6"/>
                  </a:cubicBezTo>
                  <a:cubicBezTo>
                    <a:pt x="f117" y="f118"/>
                    <a:pt x="f119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Google Shape;1204;p49">
              <a:extLst>
                <a:ext uri="{FF2B5EF4-FFF2-40B4-BE49-F238E27FC236}">
                  <a16:creationId xmlns:a16="http://schemas.microsoft.com/office/drawing/2014/main" id="{F1C1AB2B-9E56-4950-97E2-EDDA67AEB654}"/>
                </a:ext>
              </a:extLst>
            </p:cNvPr>
            <p:cNvSpPr/>
            <p:nvPr/>
          </p:nvSpPr>
          <p:spPr>
            <a:xfrm>
              <a:off x="4206294" y="1776414"/>
              <a:ext cx="2567452" cy="2213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2574"/>
                <a:gd name="f4" fmla="val 140159"/>
                <a:gd name="f5" fmla="val 149391"/>
                <a:gd name="f6" fmla="val 148360"/>
                <a:gd name="f7" fmla="val 147330"/>
                <a:gd name="f8" fmla="val 156"/>
                <a:gd name="f9" fmla="val 146349"/>
                <a:gd name="f10" fmla="val 477"/>
                <a:gd name="f11" fmla="val 145329"/>
                <a:gd name="f12" fmla="val 812"/>
                <a:gd name="f13" fmla="val 144363"/>
                <a:gd name="f14" fmla="val 1309"/>
                <a:gd name="f15" fmla="val 143326"/>
                <a:gd name="f16" fmla="val 1583"/>
                <a:gd name="f17" fmla="val 142494"/>
                <a:gd name="f18" fmla="val 1801"/>
                <a:gd name="f19" fmla="val 141638"/>
                <a:gd name="f20" fmla="val 1870"/>
                <a:gd name="f21" fmla="val 140776"/>
                <a:gd name="f22" fmla="val 140050"/>
                <a:gd name="f23" fmla="val 139319"/>
                <a:gd name="f24" fmla="val 1821"/>
                <a:gd name="f25" fmla="val 138596"/>
                <a:gd name="f26" fmla="val 1772"/>
                <a:gd name="f27" fmla="val 130106"/>
                <a:gd name="f28" fmla="val 1191"/>
                <a:gd name="f29" fmla="val 129237"/>
                <a:gd name="f30" fmla="val 1132"/>
                <a:gd name="f31" fmla="val 128350"/>
                <a:gd name="f32" fmla="val 1076"/>
                <a:gd name="f33" fmla="val 127469"/>
                <a:gd name="f34" fmla="val 125783"/>
                <a:gd name="f35" fmla="val 124119"/>
                <a:gd name="f36" fmla="val 1281"/>
                <a:gd name="f37" fmla="val 122644"/>
                <a:gd name="f38" fmla="val 2056"/>
                <a:gd name="f39" fmla="val 119360"/>
                <a:gd name="f40" fmla="val 3782"/>
                <a:gd name="f41" fmla="val 117499"/>
                <a:gd name="f42" fmla="val 8084"/>
                <a:gd name="f43" fmla="val 113816"/>
                <a:gd name="f44" fmla="val 8529"/>
                <a:gd name="f45" fmla="val 113611"/>
                <a:gd name="f46" fmla="val 8554"/>
                <a:gd name="f47" fmla="val 113408"/>
                <a:gd name="f48" fmla="val 8566"/>
                <a:gd name="f49" fmla="val 113207"/>
                <a:gd name="f50" fmla="val 110853"/>
                <a:gd name="f51" fmla="val 108715"/>
                <a:gd name="f52" fmla="val 6973"/>
                <a:gd name="f53" fmla="val 106473"/>
                <a:gd name="f54" fmla="val 6087"/>
                <a:gd name="f55" fmla="val 105100"/>
                <a:gd name="f56" fmla="val 5543"/>
                <a:gd name="f57" fmla="val 103627"/>
                <a:gd name="f58" fmla="val 5279"/>
                <a:gd name="f59" fmla="val 102152"/>
                <a:gd name="f60" fmla="val 99404"/>
                <a:gd name="f61" fmla="val 96647"/>
                <a:gd name="f62" fmla="val 6196"/>
                <a:gd name="f63" fmla="val 94512"/>
                <a:gd name="f64" fmla="val 7933"/>
                <a:gd name="f65" fmla="val 93279"/>
                <a:gd name="f66" fmla="val 7304"/>
                <a:gd name="f67" fmla="val 93660"/>
                <a:gd name="f68" fmla="val 5468"/>
                <a:gd name="f69" fmla="val 93225"/>
                <a:gd name="f70" fmla="val 4153"/>
                <a:gd name="f71" fmla="val 92771"/>
                <a:gd name="f72" fmla="val 2782"/>
                <a:gd name="f73" fmla="val 91297"/>
                <a:gd name="f74" fmla="val 1954"/>
                <a:gd name="f75" fmla="val 89858"/>
                <a:gd name="f76" fmla="val 1828"/>
                <a:gd name="f77" fmla="val 89687"/>
                <a:gd name="f78" fmla="val 1813"/>
                <a:gd name="f79" fmla="val 89517"/>
                <a:gd name="f80" fmla="val 1806"/>
                <a:gd name="f81" fmla="val 89348"/>
                <a:gd name="f82" fmla="val 88082"/>
                <a:gd name="f83" fmla="val 86834"/>
                <a:gd name="f84" fmla="val 2194"/>
                <a:gd name="f85" fmla="val 85623"/>
                <a:gd name="f86" fmla="val 2590"/>
                <a:gd name="f87" fmla="val 82664"/>
                <a:gd name="f88" fmla="val 3556"/>
                <a:gd name="f89" fmla="val 79224"/>
                <a:gd name="f90" fmla="val 5204"/>
                <a:gd name="f91" fmla="val 78950"/>
                <a:gd name="f92" fmla="val 8303"/>
                <a:gd name="f93" fmla="val 78873"/>
                <a:gd name="f94" fmla="val 9176"/>
                <a:gd name="f95" fmla="val 79068"/>
                <a:gd name="f96" fmla="val 10104"/>
                <a:gd name="f97" fmla="val 78702"/>
                <a:gd name="f98" fmla="val 10900"/>
                <a:gd name="f99" fmla="val 78178"/>
                <a:gd name="f100" fmla="val 12033"/>
                <a:gd name="f101" fmla="val 76762"/>
                <a:gd name="f102" fmla="val 12408"/>
                <a:gd name="f103" fmla="val 75881"/>
                <a:gd name="f104" fmla="val 13291"/>
                <a:gd name="f105" fmla="val 74831"/>
                <a:gd name="f106" fmla="val 14345"/>
                <a:gd name="f107" fmla="val 74664"/>
                <a:gd name="f108" fmla="val 15971"/>
                <a:gd name="f109" fmla="val 74621"/>
                <a:gd name="f110" fmla="val 17458"/>
                <a:gd name="f111" fmla="val 74577"/>
                <a:gd name="f112" fmla="val 18944"/>
                <a:gd name="f113" fmla="val 74563"/>
                <a:gd name="f114" fmla="val 20541"/>
                <a:gd name="f115" fmla="val 73703"/>
                <a:gd name="f116" fmla="val 21754"/>
                <a:gd name="f117" fmla="val 73148"/>
                <a:gd name="f118" fmla="val 22537"/>
                <a:gd name="f119" fmla="val 71069"/>
                <a:gd name="f120" fmla="val 23068"/>
                <a:gd name="f121" fmla="val 69376"/>
                <a:gd name="f122" fmla="val 68445"/>
                <a:gd name="f123" fmla="val 67630"/>
                <a:gd name="f124" fmla="val 22907"/>
                <a:gd name="f125" fmla="val 67252"/>
                <a:gd name="f126" fmla="val 22539"/>
                <a:gd name="f127" fmla="val 66636"/>
                <a:gd name="f128" fmla="val 21940"/>
                <a:gd name="f129" fmla="val 65905"/>
                <a:gd name="f130" fmla="val 21693"/>
                <a:gd name="f131" fmla="val 65124"/>
                <a:gd name="f132" fmla="val 63293"/>
                <a:gd name="f133" fmla="val 61194"/>
                <a:gd name="f134" fmla="val 23048"/>
                <a:gd name="f135" fmla="val 59696"/>
                <a:gd name="f136" fmla="val 24392"/>
                <a:gd name="f137" fmla="val 53326"/>
                <a:gd name="f138" fmla="val 30110"/>
                <a:gd name="f139" fmla="val 51731"/>
                <a:gd name="f140" fmla="val 31541"/>
                <a:gd name="f141" fmla="val 50013"/>
                <a:gd name="f142" fmla="val 33034"/>
                <a:gd name="f143" fmla="val 47899"/>
                <a:gd name="f144" fmla="val 33389"/>
                <a:gd name="f145" fmla="val 47672"/>
                <a:gd name="f146" fmla="val 33427"/>
                <a:gd name="f147" fmla="val 47440"/>
                <a:gd name="f148" fmla="val 33446"/>
                <a:gd name="f149" fmla="val 47206"/>
                <a:gd name="f150" fmla="val 45267"/>
                <a:gd name="f151" fmla="val 43232"/>
                <a:gd name="f152" fmla="val 32171"/>
                <a:gd name="f153" fmla="val 43155"/>
                <a:gd name="f154" fmla="val 30259"/>
                <a:gd name="f155" fmla="val 43563"/>
                <a:gd name="f156" fmla="val 29875"/>
                <a:gd name="f157" fmla="val 44085"/>
                <a:gd name="f158" fmla="val 29761"/>
                <a:gd name="f159" fmla="val 44655"/>
                <a:gd name="f160" fmla="val 45498"/>
                <a:gd name="f161" fmla="val 46445"/>
                <a:gd name="f162" fmla="val 30012"/>
                <a:gd name="f163" fmla="val 47276"/>
                <a:gd name="f164" fmla="val 47872"/>
                <a:gd name="f165" fmla="val 48409"/>
                <a:gd name="f166" fmla="val 29883"/>
                <a:gd name="f167" fmla="val 48805"/>
                <a:gd name="f168" fmla="val 29438"/>
                <a:gd name="f169" fmla="val 49977"/>
                <a:gd name="f170" fmla="val 28121"/>
                <a:gd name="f171" fmla="val 48243"/>
                <a:gd name="f172" fmla="val 26238"/>
                <a:gd name="f173" fmla="val 46718"/>
                <a:gd name="f174" fmla="val 25356"/>
                <a:gd name="f175" fmla="val 43929"/>
                <a:gd name="f176" fmla="val 23744"/>
                <a:gd name="f177" fmla="val 41047"/>
                <a:gd name="f178" fmla="val 22101"/>
                <a:gd name="f179" fmla="val 37854"/>
                <a:gd name="f180" fmla="val 21667"/>
                <a:gd name="f181" fmla="val 37395"/>
                <a:gd name="f182" fmla="val 21605"/>
                <a:gd name="f183" fmla="val 36928"/>
                <a:gd name="f184" fmla="val 21573"/>
                <a:gd name="f185" fmla="val 36459"/>
                <a:gd name="f186" fmla="val 33662"/>
                <a:gd name="f187" fmla="val 30804"/>
                <a:gd name="f188" fmla="val 22696"/>
                <a:gd name="f189" fmla="val 29384"/>
                <a:gd name="f190" fmla="val 25062"/>
                <a:gd name="f191" fmla="val 27966"/>
                <a:gd name="f192" fmla="val 27426"/>
                <a:gd name="f193" fmla="val 28225"/>
                <a:gd name="f194" fmla="val 30512"/>
                <a:gd name="f195" fmla="val 26820"/>
                <a:gd name="f196" fmla="val 32884"/>
                <a:gd name="f197" fmla="val 25941"/>
                <a:gd name="f198" fmla="val 34369"/>
                <a:gd name="f199" fmla="val 24491"/>
                <a:gd name="f200" fmla="val 35431"/>
                <a:gd name="f201" fmla="val 23493"/>
                <a:gd name="f202" fmla="val 36839"/>
                <a:gd name="f203" fmla="val 22495"/>
                <a:gd name="f204" fmla="val 38247"/>
                <a:gd name="f205" fmla="val 22067"/>
                <a:gd name="f206" fmla="val 40372"/>
                <a:gd name="f207" fmla="val 23291"/>
                <a:gd name="f208" fmla="val 41591"/>
                <a:gd name="f209" fmla="val 24277"/>
                <a:gd name="f210" fmla="val 42574"/>
                <a:gd name="f211" fmla="val 25957"/>
                <a:gd name="f212" fmla="val 42576"/>
                <a:gd name="f213" fmla="val 26934"/>
                <a:gd name="f214" fmla="val 43568"/>
                <a:gd name="f215" fmla="val 27686"/>
                <a:gd name="f216" fmla="val 44334"/>
                <a:gd name="f217" fmla="val 27942"/>
                <a:gd name="f218" fmla="val 45612"/>
                <a:gd name="f219" fmla="val 28928"/>
                <a:gd name="f220" fmla="val 46032"/>
                <a:gd name="f221" fmla="val 29116"/>
                <a:gd name="f222" fmla="val 46112"/>
                <a:gd name="f223" fmla="val 29308"/>
                <a:gd name="f224" fmla="val 46149"/>
                <a:gd name="f225" fmla="val 29499"/>
                <a:gd name="f226" fmla="val 30453"/>
                <a:gd name="f227" fmla="val 31375"/>
                <a:gd name="f228" fmla="val 45228"/>
                <a:gd name="f229" fmla="val 31599"/>
                <a:gd name="f230" fmla="val 44232"/>
                <a:gd name="f231" fmla="val 31870"/>
                <a:gd name="f232" fmla="val 43035"/>
                <a:gd name="f233" fmla="val 31491"/>
                <a:gd name="f234" fmla="val 41803"/>
                <a:gd name="f235" fmla="val 31294"/>
                <a:gd name="f236" fmla="val 40594"/>
                <a:gd name="f237" fmla="val 30707"/>
                <a:gd name="f238" fmla="val 36976"/>
                <a:gd name="f239" fmla="val 32524"/>
                <a:gd name="f240" fmla="val 32527"/>
                <a:gd name="f241" fmla="val 36153"/>
                <a:gd name="f242" fmla="val 32010"/>
                <a:gd name="f243" fmla="val 36979"/>
                <a:gd name="f244" fmla="val 32041"/>
                <a:gd name="f245" fmla="val 37253"/>
                <a:gd name="f246" fmla="val 33221"/>
                <a:gd name="f247" fmla="val 36881"/>
                <a:gd name="f248" fmla="val 33960"/>
                <a:gd name="f249" fmla="val 36512"/>
                <a:gd name="f250" fmla="val 34700"/>
                <a:gd name="f251" fmla="val 35790"/>
                <a:gd name="f252" fmla="val 35213"/>
                <a:gd name="f253" fmla="val 35400"/>
                <a:gd name="f254" fmla="val 35941"/>
                <a:gd name="f255" fmla="val 34663"/>
                <a:gd name="f256" fmla="val 37314"/>
                <a:gd name="f257" fmla="val 35518"/>
                <a:gd name="f258" fmla="val 39272"/>
                <a:gd name="f259" fmla="val 37026"/>
                <a:gd name="f260" fmla="val 39667"/>
                <a:gd name="f261" fmla="val 38598"/>
                <a:gd name="f262" fmla="val 40078"/>
                <a:gd name="f263" fmla="val 41223"/>
                <a:gd name="f264" fmla="val 39748"/>
                <a:gd name="f265" fmla="val 41017"/>
                <a:gd name="f266" fmla="val 41358"/>
                <a:gd name="f267" fmla="val 40797"/>
                <a:gd name="f268" fmla="val 43068"/>
                <a:gd name="f269" fmla="val 37630"/>
                <a:gd name="f270" fmla="val 41948"/>
                <a:gd name="f271" fmla="val 36606"/>
                <a:gd name="f272" fmla="val 43336"/>
                <a:gd name="f273" fmla="val 36002"/>
                <a:gd name="f274" fmla="val 44155"/>
                <a:gd name="f275" fmla="val 36537"/>
                <a:gd name="f276" fmla="val 45296"/>
                <a:gd name="f277" fmla="val 36521"/>
                <a:gd name="f278" fmla="val 46313"/>
                <a:gd name="f279" fmla="val 36494"/>
                <a:gd name="f280" fmla="val 48303"/>
                <a:gd name="f281" fmla="val 34299"/>
                <a:gd name="f282" fmla="val 49599"/>
                <a:gd name="f283" fmla="val 32313"/>
                <a:gd name="f284" fmla="val 49739"/>
                <a:gd name="f285" fmla="val 32097"/>
                <a:gd name="f286" fmla="val 49755"/>
                <a:gd name="f287" fmla="val 31880"/>
                <a:gd name="f288" fmla="val 49762"/>
                <a:gd name="f289" fmla="val 31663"/>
                <a:gd name="f290" fmla="val 30164"/>
                <a:gd name="f291" fmla="val 28664"/>
                <a:gd name="f292" fmla="val 49439"/>
                <a:gd name="f293" fmla="val 27166"/>
                <a:gd name="f294" fmla="val 26898"/>
                <a:gd name="f295" fmla="val 26629"/>
                <a:gd name="f296" fmla="val 49449"/>
                <a:gd name="f297" fmla="val 26361"/>
                <a:gd name="f298" fmla="val 49474"/>
                <a:gd name="f299" fmla="val 24379"/>
                <a:gd name="f300" fmla="val 49654"/>
                <a:gd name="f301" fmla="val 22222"/>
                <a:gd name="f302" fmla="val 51058"/>
                <a:gd name="f303" fmla="val 22312"/>
                <a:gd name="f304" fmla="val 53044"/>
                <a:gd name="f305" fmla="val 19567"/>
                <a:gd name="f306" fmla="val 54331"/>
                <a:gd name="f307" fmla="val 16715"/>
                <a:gd name="f308" fmla="val 55374"/>
                <a:gd name="f309" fmla="val 13788"/>
                <a:gd name="f310" fmla="val 56164"/>
                <a:gd name="f311" fmla="val 13912"/>
                <a:gd name="f312" fmla="val 58317"/>
                <a:gd name="f313" fmla="val 17975"/>
                <a:gd name="f314" fmla="val 58517"/>
                <a:gd name="f315" fmla="val 17960"/>
                <a:gd name="f316" fmla="val 60675"/>
                <a:gd name="f317" fmla="val 17949"/>
                <a:gd name="f318" fmla="val 61887"/>
                <a:gd name="f319" fmla="val 16542"/>
                <a:gd name="f320" fmla="val 62556"/>
                <a:gd name="f321" fmla="val 15302"/>
                <a:gd name="f322" fmla="val 15219"/>
                <a:gd name="f323" fmla="val 15137"/>
                <a:gd name="f324" fmla="val 62553"/>
                <a:gd name="f325" fmla="val 15056"/>
                <a:gd name="f326" fmla="val 62547"/>
                <a:gd name="f327" fmla="val 14072"/>
                <a:gd name="f328" fmla="val 62475"/>
                <a:gd name="f329" fmla="val 13082"/>
                <a:gd name="f330" fmla="val 62160"/>
                <a:gd name="f331" fmla="val 12113"/>
                <a:gd name="f332" fmla="val 11810"/>
                <a:gd name="f333" fmla="val 11508"/>
                <a:gd name="f334" fmla="val 62191"/>
                <a:gd name="f335" fmla="val 11210"/>
                <a:gd name="f336" fmla="val 62270"/>
                <a:gd name="f337" fmla="val 9047"/>
                <a:gd name="f338" fmla="val 62839"/>
                <a:gd name="f339" fmla="val 8290"/>
                <a:gd name="f340" fmla="val 65880"/>
                <a:gd name="f341" fmla="val 9487"/>
                <a:gd name="f342" fmla="val 67769"/>
                <a:gd name="f343" fmla="val 10572"/>
                <a:gd name="f344" fmla="val 69481"/>
                <a:gd name="f345" fmla="val 12694"/>
                <a:gd name="f346" fmla="val 70258"/>
                <a:gd name="f347" fmla="val 14741"/>
                <a:gd name="f348" fmla="val 14954"/>
                <a:gd name="f349" fmla="val 15165"/>
                <a:gd name="f350" fmla="val 70249"/>
                <a:gd name="f351" fmla="val 15375"/>
                <a:gd name="f352" fmla="val 70233"/>
                <a:gd name="f353" fmla="val 16269"/>
                <a:gd name="f354" fmla="val 70162"/>
                <a:gd name="f355" fmla="val 17225"/>
                <a:gd name="f356" fmla="val 69924"/>
                <a:gd name="f357" fmla="val 17785"/>
                <a:gd name="f358" fmla="val 69223"/>
                <a:gd name="f359" fmla="val 18318"/>
                <a:gd name="f360" fmla="val 68554"/>
                <a:gd name="f361" fmla="val 18362"/>
                <a:gd name="f362" fmla="val 67634"/>
                <a:gd name="f363" fmla="val 18586"/>
                <a:gd name="f364" fmla="val 66808"/>
                <a:gd name="f365" fmla="val 19089"/>
                <a:gd name="f366" fmla="val 64960"/>
                <a:gd name="f367" fmla="val 20667"/>
                <a:gd name="f368" fmla="val 63445"/>
                <a:gd name="f369" fmla="val 22534"/>
                <a:gd name="f370" fmla="val 63019"/>
                <a:gd name="f371" fmla="val 23588"/>
                <a:gd name="f372" fmla="val 62778"/>
                <a:gd name="f373" fmla="val 24878"/>
                <a:gd name="f374" fmla="val 62758"/>
                <a:gd name="f375" fmla="val 25444"/>
                <a:gd name="f376" fmla="val 61839"/>
                <a:gd name="f377" fmla="val 27854"/>
                <a:gd name="f378" fmla="val 63143"/>
                <a:gd name="f379" fmla="val 29550"/>
                <a:gd name="f380" fmla="val 65685"/>
                <a:gd name="f381" fmla="val 29826"/>
                <a:gd name="f382" fmla="val 68413"/>
                <a:gd name="f383" fmla="val 30020"/>
                <a:gd name="f384" fmla="val 68663"/>
                <a:gd name="f385" fmla="val 30274"/>
                <a:gd name="f386" fmla="val 68770"/>
                <a:gd name="f387" fmla="val 30543"/>
                <a:gd name="f388" fmla="val 31347"/>
                <a:gd name="f389" fmla="val 32287"/>
                <a:gd name="f390" fmla="val 67809"/>
                <a:gd name="f391" fmla="val 32159"/>
                <a:gd name="f392" fmla="val 66868"/>
                <a:gd name="f393" fmla="val 31991"/>
                <a:gd name="f394" fmla="val 65614"/>
                <a:gd name="f395" fmla="val 30882"/>
                <a:gd name="f396" fmla="val 64743"/>
                <a:gd name="f397" fmla="val 30003"/>
                <a:gd name="f398" fmla="val 63834"/>
                <a:gd name="f399" fmla="val 29122"/>
                <a:gd name="f400" fmla="val 62923"/>
                <a:gd name="f401" fmla="val 28387"/>
                <a:gd name="f402" fmla="val 61510"/>
                <a:gd name="f403" fmla="val 29078"/>
                <a:gd name="f404" fmla="val 60448"/>
                <a:gd name="f405" fmla="val 33197"/>
                <a:gd name="f406" fmla="val 61658"/>
                <a:gd name="f407" fmla="val 36527"/>
                <a:gd name="f408" fmla="val 65238"/>
                <a:gd name="f409" fmla="val 37435"/>
                <a:gd name="f410" fmla="val 69435"/>
                <a:gd name="f411" fmla="val 38871"/>
                <a:gd name="f412" fmla="val 69149"/>
                <a:gd name="f413" fmla="val 39664"/>
                <a:gd name="f414" fmla="val 67205"/>
                <a:gd name="f415" fmla="val 38838"/>
                <a:gd name="f416" fmla="val 65997"/>
                <a:gd name="f417" fmla="val 39003"/>
                <a:gd name="f418" fmla="val 65628"/>
                <a:gd name="f419" fmla="val 39328"/>
                <a:gd name="f420" fmla="val 65472"/>
                <a:gd name="f421" fmla="val 39697"/>
                <a:gd name="f422" fmla="val 40331"/>
                <a:gd name="f423" fmla="val 41094"/>
                <a:gd name="f424" fmla="val 65932"/>
                <a:gd name="f425" fmla="val 41391"/>
                <a:gd name="f426" fmla="val 66558"/>
                <a:gd name="f427" fmla="val 41862"/>
                <a:gd name="f428" fmla="val 67549"/>
                <a:gd name="f429" fmla="val 41819"/>
                <a:gd name="f430" fmla="val 42492"/>
                <a:gd name="f431" fmla="val 69636"/>
                <a:gd name="f432" fmla="val 43175"/>
                <a:gd name="f433" fmla="val 70517"/>
                <a:gd name="f434" fmla="val 44261"/>
                <a:gd name="f435" fmla="val 70711"/>
                <a:gd name="f436" fmla="val 45451"/>
                <a:gd name="f437" fmla="val 46388"/>
                <a:gd name="f438" fmla="val 47390"/>
                <a:gd name="f439" fmla="val 70590"/>
                <a:gd name="f440" fmla="val 48312"/>
                <a:gd name="f441" fmla="val 49551"/>
                <a:gd name="f442" fmla="val 50643"/>
                <a:gd name="f443" fmla="val 70808"/>
                <a:gd name="f444" fmla="val 51235"/>
                <a:gd name="f445" fmla="val 71828"/>
                <a:gd name="f446" fmla="val 52336"/>
                <a:gd name="f447" fmla="val 73723"/>
                <a:gd name="f448" fmla="val 49909"/>
                <a:gd name="f449" fmla="val 75927"/>
                <a:gd name="f450" fmla="val 47711"/>
                <a:gd name="f451" fmla="val 47678"/>
                <a:gd name="f452" fmla="val 47645"/>
                <a:gd name="f453" fmla="val 75926"/>
                <a:gd name="f454" fmla="val 47613"/>
                <a:gd name="f455" fmla="val 75925"/>
                <a:gd name="f456" fmla="val 45391"/>
                <a:gd name="f457" fmla="val 75856"/>
                <a:gd name="f458" fmla="val 43361"/>
                <a:gd name="f459" fmla="val 74585"/>
                <a:gd name="f460" fmla="val 41147"/>
                <a:gd name="f461" fmla="val 74365"/>
                <a:gd name="f462" fmla="val 40897"/>
                <a:gd name="f463" fmla="val 74340"/>
                <a:gd name="f464" fmla="val 40647"/>
                <a:gd name="f465" fmla="val 74329"/>
                <a:gd name="f466" fmla="val 40397"/>
                <a:gd name="f467" fmla="val 38218"/>
                <a:gd name="f468" fmla="val 36082"/>
                <a:gd name="f469" fmla="val 75200"/>
                <a:gd name="f470" fmla="val 33896"/>
                <a:gd name="f471" fmla="val 75455"/>
                <a:gd name="f472" fmla="val 33619"/>
                <a:gd name="f473" fmla="val 75487"/>
                <a:gd name="f474" fmla="val 33335"/>
                <a:gd name="f475" fmla="val 75503"/>
                <a:gd name="f476" fmla="val 33048"/>
                <a:gd name="f477" fmla="val 30807"/>
                <a:gd name="f478" fmla="val 28395"/>
                <a:gd name="f479" fmla="val 74514"/>
                <a:gd name="f480" fmla="val 27939"/>
                <a:gd name="f481" fmla="val 72388"/>
                <a:gd name="f482" fmla="val 27802"/>
                <a:gd name="f483" fmla="val 71741"/>
                <a:gd name="f484" fmla="val 27855"/>
                <a:gd name="f485" fmla="val 71030"/>
                <a:gd name="f486" fmla="val 27514"/>
                <a:gd name="f487" fmla="val 70464"/>
                <a:gd name="f488" fmla="val 27109"/>
                <a:gd name="f489" fmla="val 69793"/>
                <a:gd name="f490" fmla="val 26279"/>
                <a:gd name="f491" fmla="val 69553"/>
                <a:gd name="f492" fmla="val 25473"/>
                <a:gd name="f493" fmla="val 25313"/>
                <a:gd name="f494" fmla="val 25154"/>
                <a:gd name="f495" fmla="val 69562"/>
                <a:gd name="f496" fmla="val 24999"/>
                <a:gd name="f497" fmla="val 69580"/>
                <a:gd name="f498" fmla="val 21817"/>
                <a:gd name="f499" fmla="val 69942"/>
                <a:gd name="f500" fmla="val 18598"/>
                <a:gd name="f501" fmla="val 72595"/>
                <a:gd name="f502" fmla="val 15740"/>
                <a:gd name="f503" fmla="val 14956"/>
                <a:gd name="f504" fmla="val 14199"/>
                <a:gd name="f505" fmla="val 72395"/>
                <a:gd name="f506" fmla="val 13478"/>
                <a:gd name="f507" fmla="val 71894"/>
                <a:gd name="f508" fmla="val 11337"/>
                <a:gd name="f509" fmla="val 76062"/>
                <a:gd name="f510" fmla="val 6101"/>
                <a:gd name="f511" fmla="val 77629"/>
                <a:gd name="f512" fmla="val 3179"/>
                <a:gd name="f513" fmla="val 81294"/>
                <a:gd name="f514" fmla="val 85282"/>
                <a:gd name="f515" fmla="val 268"/>
                <a:gd name="f516" fmla="val 91440"/>
                <a:gd name="f517" fmla="val 3354"/>
                <a:gd name="f518" fmla="val 95500"/>
                <a:gd name="f519" fmla="val 6050"/>
                <a:gd name="f520" fmla="val 99045"/>
                <a:gd name="f521" fmla="val 10552"/>
                <a:gd name="f522" fmla="val 100957"/>
                <a:gd name="f523" fmla="val 15019"/>
                <a:gd name="f524" fmla="val 15667"/>
                <a:gd name="f525" fmla="val 16314"/>
                <a:gd name="f526" fmla="val 100917"/>
                <a:gd name="f527" fmla="val 16954"/>
                <a:gd name="f528" fmla="val 100836"/>
                <a:gd name="f529" fmla="val 17630"/>
                <a:gd name="f530" fmla="val 100750"/>
                <a:gd name="f531" fmla="val 18327"/>
                <a:gd name="f532" fmla="val 100626"/>
                <a:gd name="f533" fmla="val 19005"/>
                <a:gd name="f534" fmla="val 19489"/>
                <a:gd name="f535" fmla="val 19963"/>
                <a:gd name="f536" fmla="val 100690"/>
                <a:gd name="f537" fmla="val 20413"/>
                <a:gd name="f538" fmla="val 100875"/>
                <a:gd name="f539" fmla="val 21482"/>
                <a:gd name="f540" fmla="val 101317"/>
                <a:gd name="f541" fmla="val 22166"/>
                <a:gd name="f542" fmla="val 102352"/>
                <a:gd name="f543" fmla="val 23058"/>
                <a:gd name="f544" fmla="val 103088"/>
                <a:gd name="f545" fmla="val 23580"/>
                <a:gd name="f546" fmla="val 103519"/>
                <a:gd name="f547" fmla="val 24303"/>
                <a:gd name="f548" fmla="val 103823"/>
                <a:gd name="f549" fmla="val 24961"/>
                <a:gd name="f550" fmla="val 25427"/>
                <a:gd name="f551" fmla="val 25861"/>
                <a:gd name="f552" fmla="val 103670"/>
                <a:gd name="f553" fmla="val 26168"/>
                <a:gd name="f554" fmla="val 103301"/>
                <a:gd name="f555" fmla="val 25321"/>
                <a:gd name="f556" fmla="val 105399"/>
                <a:gd name="f557" fmla="val 25557"/>
                <a:gd name="f558" fmla="val 107902"/>
                <a:gd name="f559" fmla="val 26779"/>
                <a:gd name="f560" fmla="val 109805"/>
                <a:gd name="f561" fmla="val 28099"/>
                <a:gd name="f562" fmla="val 111859"/>
                <a:gd name="f563" fmla="val 30559"/>
                <a:gd name="f564" fmla="val 113484"/>
                <a:gd name="f565" fmla="val 30509"/>
                <a:gd name="f566" fmla="val 115926"/>
                <a:gd name="f567" fmla="val 30482"/>
                <a:gd name="f568" fmla="val 117190"/>
                <a:gd name="f569" fmla="val 29748"/>
                <a:gd name="f570" fmla="val 118318"/>
                <a:gd name="f571" fmla="val 29403"/>
                <a:gd name="f572" fmla="val 119536"/>
                <a:gd name="f573" fmla="val 27829"/>
                <a:gd name="f574" fmla="val 125109"/>
                <a:gd name="f575" fmla="val 34415"/>
                <a:gd name="f576" fmla="val 129657"/>
                <a:gd name="f577" fmla="val 35455"/>
                <a:gd name="f578" fmla="val 135354"/>
                <a:gd name="f579" fmla="val 35736"/>
                <a:gd name="f580" fmla="val 136888"/>
                <a:gd name="f581" fmla="val 35735"/>
                <a:gd name="f582" fmla="val 138735"/>
                <a:gd name="f583" fmla="val 37029"/>
                <a:gd name="f584" fmla="val 139601"/>
                <a:gd name="f585" fmla="val 37625"/>
                <a:gd name="f586" fmla="val 139999"/>
                <a:gd name="f587" fmla="val 38374"/>
                <a:gd name="f588" fmla="val 140081"/>
                <a:gd name="f589" fmla="val 39090"/>
                <a:gd name="f590" fmla="val 140127"/>
                <a:gd name="f591" fmla="val 39409"/>
                <a:gd name="f592" fmla="val 140148"/>
                <a:gd name="f593" fmla="val 39736"/>
                <a:gd name="f594" fmla="val 140158"/>
                <a:gd name="f595" fmla="val 40067"/>
                <a:gd name="f596" fmla="val 43538"/>
                <a:gd name="f597" fmla="val 47454"/>
                <a:gd name="f598" fmla="val 138962"/>
                <a:gd name="f599" fmla="val 48151"/>
                <a:gd name="f600" fmla="val 135675"/>
                <a:gd name="f601" fmla="val 48366"/>
                <a:gd name="f602" fmla="val 134657"/>
                <a:gd name="f603" fmla="val 48212"/>
                <a:gd name="f604" fmla="val 133602"/>
                <a:gd name="f605" fmla="val 132560"/>
                <a:gd name="f606" fmla="val 48336"/>
                <a:gd name="f607" fmla="val 129451"/>
                <a:gd name="f608" fmla="val 50239"/>
                <a:gd name="f609" fmla="val 126459"/>
                <a:gd name="f610" fmla="val 53017"/>
                <a:gd name="f611" fmla="val 125056"/>
                <a:gd name="f612" fmla="val 53771"/>
                <a:gd name="f613" fmla="val 124675"/>
                <a:gd name="f614" fmla="val 54600"/>
                <a:gd name="f615" fmla="val 124390"/>
                <a:gd name="f616" fmla="val 55202"/>
                <a:gd name="f617" fmla="val 123799"/>
                <a:gd name="f618" fmla="val 56528"/>
                <a:gd name="f619" fmla="val 122495"/>
                <a:gd name="f620" fmla="val 56234"/>
                <a:gd name="f621" fmla="val 120283"/>
                <a:gd name="f622" fmla="val 55553"/>
                <a:gd name="f623" fmla="val 118553"/>
                <a:gd name="f624" fmla="val 54872"/>
                <a:gd name="f625" fmla="val 116821"/>
                <a:gd name="f626" fmla="val 53881"/>
                <a:gd name="f627" fmla="val 115076"/>
                <a:gd name="f628" fmla="val 54120"/>
                <a:gd name="f629" fmla="val 113231"/>
                <a:gd name="f630" fmla="val 54502"/>
                <a:gd name="f631" fmla="val 110269"/>
                <a:gd name="f632" fmla="val 57681"/>
                <a:gd name="f633" fmla="val 108706"/>
                <a:gd name="f634" fmla="val 60090"/>
                <a:gd name="f635" fmla="val 106941"/>
                <a:gd name="f636" fmla="val 63716"/>
                <a:gd name="f637" fmla="val 104284"/>
                <a:gd name="f638" fmla="val 66206"/>
                <a:gd name="f639" fmla="val 100125"/>
                <a:gd name="f640" fmla="val 66835"/>
                <a:gd name="f641" fmla="val 95675"/>
                <a:gd name="f642" fmla="val 65061"/>
                <a:gd name="f643" fmla="val 96232"/>
                <a:gd name="f644" fmla="val 63075"/>
                <a:gd name="f645" fmla="val 96745"/>
                <a:gd name="f646" fmla="val 61220"/>
                <a:gd name="f647" fmla="val 59581"/>
                <a:gd name="f648" fmla="val 58045"/>
                <a:gd name="f649" fmla="val 96344"/>
                <a:gd name="f650" fmla="val 56849"/>
                <a:gd name="f651" fmla="val 95215"/>
                <a:gd name="f652" fmla="val 55965"/>
                <a:gd name="f653" fmla="val 94380"/>
                <a:gd name="f654" fmla="val 55421"/>
                <a:gd name="f655" fmla="val 93259"/>
                <a:gd name="f656" fmla="val 54897"/>
                <a:gd name="f657" fmla="val 92162"/>
                <a:gd name="f658" fmla="val 50173"/>
                <a:gd name="f659" fmla="val 82291"/>
                <a:gd name="f660" fmla="val 49966"/>
                <a:gd name="f661" fmla="val 81857"/>
                <a:gd name="f662" fmla="val 81362"/>
                <a:gd name="f663" fmla="val 49925"/>
                <a:gd name="f664" fmla="val 80912"/>
                <a:gd name="f665" fmla="val 50074"/>
                <a:gd name="f666" fmla="val 80517"/>
                <a:gd name="f667" fmla="val 50366"/>
                <a:gd name="f668" fmla="val 80356"/>
                <a:gd name="f669" fmla="val 50717"/>
                <a:gd name="f670" fmla="val 51453"/>
                <a:gd name="f671" fmla="val 52449"/>
                <a:gd name="f672" fmla="val 81064"/>
                <a:gd name="f673" fmla="val 52928"/>
                <a:gd name="f674" fmla="val 81807"/>
                <a:gd name="f675" fmla="val 55452"/>
                <a:gd name="f676" fmla="val 85724"/>
                <a:gd name="f677" fmla="val 57718"/>
                <a:gd name="f678" fmla="val 89804"/>
                <a:gd name="f679" fmla="val 59707"/>
                <a:gd name="f680" fmla="val 94020"/>
                <a:gd name="f681" fmla="val 63791"/>
                <a:gd name="f682" fmla="val 93273"/>
                <a:gd name="f683" fmla="val 67648"/>
                <a:gd name="f684" fmla="val 91596"/>
                <a:gd name="f685" fmla="val 70980"/>
                <a:gd name="f686" fmla="val 89118"/>
                <a:gd name="f687" fmla="val 72037"/>
                <a:gd name="f688" fmla="val 88329"/>
                <a:gd name="f689" fmla="val 73088"/>
                <a:gd name="f690" fmla="val 87386"/>
                <a:gd name="f691" fmla="val 73445"/>
                <a:gd name="f692" fmla="val 86117"/>
                <a:gd name="f693" fmla="val 73802"/>
                <a:gd name="f694" fmla="val 84846"/>
                <a:gd name="f695" fmla="val 73146"/>
                <a:gd name="f696" fmla="val 83218"/>
                <a:gd name="f697" fmla="val 71846"/>
                <a:gd name="f698" fmla="val 82993"/>
                <a:gd name="f699" fmla="val 71723"/>
                <a:gd name="f700" fmla="val 82971"/>
                <a:gd name="f701" fmla="val 71600"/>
                <a:gd name="f702" fmla="val 82963"/>
                <a:gd name="f703" fmla="val 71476"/>
                <a:gd name="f704" fmla="val 71093"/>
                <a:gd name="f705" fmla="val 70708"/>
                <a:gd name="f706" fmla="val 83045"/>
                <a:gd name="f707" fmla="val 70324"/>
                <a:gd name="f708" fmla="val 83086"/>
                <a:gd name="f709" fmla="val 70133"/>
                <a:gd name="f710" fmla="val 83106"/>
                <a:gd name="f711" fmla="val 69943"/>
                <a:gd name="f712" fmla="val 83115"/>
                <a:gd name="f713" fmla="val 69755"/>
                <a:gd name="f714" fmla="val 66927"/>
                <a:gd name="f715" fmla="val 64468"/>
                <a:gd name="f716" fmla="val 80925"/>
                <a:gd name="f717" fmla="val 62588"/>
                <a:gd name="f718" fmla="val 78727"/>
                <a:gd name="f719" fmla="val 63132"/>
                <a:gd name="f720" fmla="val 78118"/>
                <a:gd name="f721" fmla="val 63852"/>
                <a:gd name="f722" fmla="val 77890"/>
                <a:gd name="f723" fmla="val 64640"/>
                <a:gd name="f724" fmla="val 65842"/>
                <a:gd name="f725" fmla="val 67201"/>
                <a:gd name="f726" fmla="val 78421"/>
                <a:gd name="f727" fmla="val 68334"/>
                <a:gd name="f728" fmla="val 78941"/>
                <a:gd name="f729" fmla="val 71699"/>
                <a:gd name="f730" fmla="val 80486"/>
                <a:gd name="f731" fmla="val 75249"/>
                <a:gd name="f732" fmla="val 81588"/>
                <a:gd name="f733" fmla="val 78895"/>
                <a:gd name="f734" fmla="val 82221"/>
                <a:gd name="f735" fmla="val 79803"/>
                <a:gd name="f736" fmla="val 82378"/>
                <a:gd name="f737" fmla="val 80736"/>
                <a:gd name="f738" fmla="val 82513"/>
                <a:gd name="f739" fmla="val 81554"/>
                <a:gd name="f740" fmla="val 82936"/>
                <a:gd name="f741" fmla="val 82126"/>
                <a:gd name="f742" fmla="val 83232"/>
                <a:gd name="f743" fmla="val 82622"/>
                <a:gd name="f744" fmla="val 83658"/>
                <a:gd name="f745" fmla="val 83095"/>
                <a:gd name="f746" fmla="val 84096"/>
                <a:gd name="f747" fmla="val 87298"/>
                <a:gd name="f748" fmla="val 87967"/>
                <a:gd name="f749" fmla="val 90407"/>
                <a:gd name="f750" fmla="val 93013"/>
                <a:gd name="f751" fmla="val 91975"/>
                <a:gd name="f752" fmla="val 98509"/>
                <a:gd name="f753" fmla="val 92104"/>
                <a:gd name="f754" fmla="val 98538"/>
                <a:gd name="f755" fmla="val 92231"/>
                <a:gd name="f756" fmla="val 98552"/>
                <a:gd name="f757" fmla="val 92354"/>
                <a:gd name="f758" fmla="val 93754"/>
                <a:gd name="f759" fmla="val 94717"/>
                <a:gd name="f760" fmla="val 96760"/>
                <a:gd name="f761" fmla="val 94833"/>
                <a:gd name="f762" fmla="val 95252"/>
                <a:gd name="f763" fmla="val 94960"/>
                <a:gd name="f764" fmla="val 93612"/>
                <a:gd name="f765" fmla="val 94769"/>
                <a:gd name="f766" fmla="val 91722"/>
                <a:gd name="f767" fmla="val 95948"/>
                <a:gd name="f768" fmla="val 90578"/>
                <a:gd name="f769" fmla="val 96875"/>
                <a:gd name="f770" fmla="val 89678"/>
                <a:gd name="f771" fmla="val 98399"/>
                <a:gd name="f772" fmla="val 89556"/>
                <a:gd name="f773" fmla="val 99214"/>
                <a:gd name="f774" fmla="val 88552"/>
                <a:gd name="f775" fmla="val 100238"/>
                <a:gd name="f776" fmla="val 87289"/>
                <a:gd name="f777" fmla="val 99703"/>
                <a:gd name="f778" fmla="val 85157"/>
                <a:gd name="f779" fmla="val 100900"/>
                <a:gd name="f780" fmla="val 84056"/>
                <a:gd name="f781" fmla="val 101284"/>
                <a:gd name="f782" fmla="val 83704"/>
                <a:gd name="f783" fmla="val 101728"/>
                <a:gd name="f784" fmla="val 83552"/>
                <a:gd name="f785" fmla="val 102190"/>
                <a:gd name="f786" fmla="val 103537"/>
                <a:gd name="f787" fmla="val 105034"/>
                <a:gd name="f788" fmla="val 84844"/>
                <a:gd name="f789" fmla="val 105630"/>
                <a:gd name="f790" fmla="val 86240"/>
                <a:gd name="f791" fmla="val 106431"/>
                <a:gd name="f792" fmla="val 88116"/>
                <a:gd name="f793" fmla="val 106723"/>
                <a:gd name="f794" fmla="val 90422"/>
                <a:gd name="f795" fmla="val 108410"/>
                <a:gd name="f796" fmla="val 91569"/>
                <a:gd name="f797" fmla="val 111137"/>
                <a:gd name="f798" fmla="val 91176"/>
                <a:gd name="f799" fmla="val 111152"/>
                <a:gd name="f800" fmla="val 95778"/>
                <a:gd name="f801" fmla="val 112750"/>
                <a:gd name="f802" fmla="val 100362"/>
                <a:gd name="f803" fmla="val 115602"/>
                <a:gd name="f804" fmla="val 103975"/>
                <a:gd name="f805" fmla="val 117157"/>
                <a:gd name="f806" fmla="val 103161"/>
                <a:gd name="f807" fmla="val 116453"/>
                <a:gd name="f808" fmla="val 100795"/>
                <a:gd name="f809" fmla="val 115480"/>
                <a:gd name="f810" fmla="val 99330"/>
                <a:gd name="f811" fmla="val 114508"/>
                <a:gd name="f812" fmla="val 97866"/>
                <a:gd name="f813" fmla="val 113554"/>
                <a:gd name="f814" fmla="val 95681"/>
                <a:gd name="f815" fmla="val 114936"/>
                <a:gd name="f816" fmla="val 94596"/>
                <a:gd name="f817" fmla="val 116854"/>
                <a:gd name="f818" fmla="val 94614"/>
                <a:gd name="f819" fmla="val 117747"/>
                <a:gd name="f820" fmla="val 97259"/>
                <a:gd name="f821" fmla="val 119611"/>
                <a:gd name="f822" fmla="val 97712"/>
                <a:gd name="f823" fmla="val 119777"/>
                <a:gd name="f824" fmla="val 97752"/>
                <a:gd name="f825" fmla="val 119940"/>
                <a:gd name="f826" fmla="val 97771"/>
                <a:gd name="f827" fmla="val 120101"/>
                <a:gd name="f828" fmla="val 121744"/>
                <a:gd name="f829" fmla="val 123089"/>
                <a:gd name="f830" fmla="val 95790"/>
                <a:gd name="f831" fmla="val 122784"/>
                <a:gd name="f832" fmla="val 94080"/>
                <a:gd name="f833" fmla="val 122451"/>
                <a:gd name="f834" fmla="val 92201"/>
                <a:gd name="f835" fmla="val 120835"/>
                <a:gd name="f836" fmla="val 90820"/>
                <a:gd name="f837" fmla="val 119169"/>
                <a:gd name="f838" fmla="val 89895"/>
                <a:gd name="f839" fmla="val 117675"/>
                <a:gd name="f840" fmla="val 88258"/>
                <a:gd name="f841" fmla="val 119833"/>
                <a:gd name="f842" fmla="val 85644"/>
                <a:gd name="f843" fmla="val 122018"/>
                <a:gd name="f844" fmla="val 85274"/>
                <a:gd name="f845" fmla="val 122730"/>
                <a:gd name="f846" fmla="val 85153"/>
                <a:gd name="f847" fmla="val 123464"/>
                <a:gd name="f848" fmla="val 85138"/>
                <a:gd name="f849" fmla="val 124199"/>
                <a:gd name="f850" fmla="val 124443"/>
                <a:gd name="f851" fmla="val 124686"/>
                <a:gd name="f852" fmla="val 85140"/>
                <a:gd name="f853" fmla="val 124930"/>
                <a:gd name="f854" fmla="val 126201"/>
                <a:gd name="f855" fmla="val 127452"/>
                <a:gd name="f856" fmla="val 85095"/>
                <a:gd name="f857" fmla="val 128573"/>
                <a:gd name="f858" fmla="val 84531"/>
                <a:gd name="f859" fmla="val 130946"/>
                <a:gd name="f860" fmla="val 83339"/>
                <a:gd name="f861" fmla="val 131739"/>
                <a:gd name="f862" fmla="val 80207"/>
                <a:gd name="f863" fmla="val 131200"/>
                <a:gd name="f864" fmla="val 77607"/>
                <a:gd name="f865" fmla="val 130659"/>
                <a:gd name="f866" fmla="val 75007"/>
                <a:gd name="f867" fmla="val 129117"/>
                <a:gd name="f868" fmla="val 72748"/>
                <a:gd name="f869" fmla="val 127857"/>
                <a:gd name="f870" fmla="val 70410"/>
                <a:gd name="f871" fmla="val 126781"/>
                <a:gd name="f872" fmla="val 126249"/>
                <a:gd name="f873" fmla="val 65298"/>
                <a:gd name="f874" fmla="val 128341"/>
                <a:gd name="f875" fmla="val 64420"/>
                <a:gd name="f876" fmla="val 128900"/>
                <a:gd name="f877" fmla="val 64186"/>
                <a:gd name="f878" fmla="val 129528"/>
                <a:gd name="f879" fmla="val 64195"/>
                <a:gd name="f880" fmla="val 130135"/>
                <a:gd name="f881" fmla="val 64170"/>
                <a:gd name="f882" fmla="val 138047"/>
                <a:gd name="f883" fmla="val 63837"/>
                <a:gd name="f884" fmla="val 144592"/>
                <a:gd name="f885" fmla="val 55459"/>
                <a:gd name="f886" fmla="val 143005"/>
                <a:gd name="f887" fmla="val 47701"/>
                <a:gd name="f888" fmla="val 142706"/>
                <a:gd name="f889" fmla="val 46238"/>
                <a:gd name="f890" fmla="val 142140"/>
                <a:gd name="f891" fmla="val 44786"/>
                <a:gd name="f892" fmla="val 141097"/>
                <a:gd name="f893" fmla="val 43719"/>
                <a:gd name="f894" fmla="val 139216"/>
                <a:gd name="f895" fmla="val 41800"/>
                <a:gd name="f896" fmla="val 136024"/>
                <a:gd name="f897" fmla="val 41349"/>
                <a:gd name="f898" fmla="val 134619"/>
                <a:gd name="f899" fmla="val 39057"/>
                <a:gd name="f900" fmla="val 132900"/>
                <a:gd name="f901" fmla="val 36255"/>
                <a:gd name="f902" fmla="val 135025"/>
                <a:gd name="f903" fmla="val 32537"/>
                <a:gd name="f904" fmla="val 137778"/>
                <a:gd name="f905" fmla="val 30737"/>
                <a:gd name="f906" fmla="val 140529"/>
                <a:gd name="f907" fmla="val 28938"/>
                <a:gd name="f908" fmla="val 143891"/>
                <a:gd name="f909" fmla="val 28156"/>
                <a:gd name="f910" fmla="val 146461"/>
                <a:gd name="f911" fmla="val 26105"/>
                <a:gd name="f912" fmla="val 147145"/>
                <a:gd name="f913" fmla="val 26087"/>
                <a:gd name="f914" fmla="val 147512"/>
                <a:gd name="f915" fmla="val 25417"/>
                <a:gd name="f916" fmla="val 147638"/>
                <a:gd name="f917" fmla="val 24743"/>
                <a:gd name="f918" fmla="val 147716"/>
                <a:gd name="f919" fmla="val 24319"/>
                <a:gd name="f920" fmla="val 147611"/>
                <a:gd name="f921" fmla="val 23887"/>
                <a:gd name="f922" fmla="val 147608"/>
                <a:gd name="f923" fmla="val 23456"/>
                <a:gd name="f924" fmla="val 147598"/>
                <a:gd name="f925" fmla="val 22276"/>
                <a:gd name="f926" fmla="val 148442"/>
                <a:gd name="f927" fmla="val 21139"/>
                <a:gd name="f928" fmla="val 149574"/>
                <a:gd name="f929" fmla="val 20805"/>
                <a:gd name="f930" fmla="val 149811"/>
                <a:gd name="f931" fmla="val 20736"/>
                <a:gd name="f932" fmla="val 150056"/>
                <a:gd name="f933" fmla="val 20702"/>
                <a:gd name="f934" fmla="val 150302"/>
                <a:gd name="f935" fmla="val 151231"/>
                <a:gd name="f936" fmla="val 152165"/>
                <a:gd name="f937" fmla="val 21179"/>
                <a:gd name="f938" fmla="val 152664"/>
                <a:gd name="f939" fmla="val 21968"/>
                <a:gd name="f940" fmla="val 153442"/>
                <a:gd name="f941" fmla="val 23198"/>
                <a:gd name="f942" fmla="val 153129"/>
                <a:gd name="f943" fmla="val 24821"/>
                <a:gd name="f944" fmla="val 152563"/>
                <a:gd name="f945" fmla="val 26163"/>
                <a:gd name="f946" fmla="val 151998"/>
                <a:gd name="f947" fmla="val 27505"/>
                <a:gd name="f948" fmla="val 151199"/>
                <a:gd name="f949" fmla="val 28790"/>
                <a:gd name="f950" fmla="val 151051"/>
                <a:gd name="f951" fmla="val 30239"/>
                <a:gd name="f952" fmla="val 150905"/>
                <a:gd name="f953" fmla="val 31687"/>
                <a:gd name="f954" fmla="val 151726"/>
                <a:gd name="f955" fmla="val 33391"/>
                <a:gd name="f956" fmla="val 153173"/>
                <a:gd name="f957" fmla="val 33553"/>
                <a:gd name="f958" fmla="val 153252"/>
                <a:gd name="f959" fmla="val 33562"/>
                <a:gd name="f960" fmla="val 153330"/>
                <a:gd name="f961" fmla="val 33566"/>
                <a:gd name="f962" fmla="val 153406"/>
                <a:gd name="f963" fmla="val 155043"/>
                <a:gd name="f964" fmla="val 156090"/>
                <a:gd name="f965" fmla="val 31574"/>
                <a:gd name="f966" fmla="val 156201"/>
                <a:gd name="f967" fmla="val 29877"/>
                <a:gd name="f968" fmla="val 156318"/>
                <a:gd name="f969" fmla="val 155972"/>
                <a:gd name="f970" fmla="val 26160"/>
                <a:gd name="f971" fmla="val 156925"/>
                <a:gd name="f972" fmla="val 24659"/>
                <a:gd name="f973" fmla="val 158377"/>
                <a:gd name="f974" fmla="val 22374"/>
                <a:gd name="f975" fmla="val 162385"/>
                <a:gd name="f976" fmla="val 21839"/>
                <a:gd name="f977" fmla="val 162490"/>
                <a:gd name="f978" fmla="val 19133"/>
                <a:gd name="f979" fmla="val 16945"/>
                <a:gd name="f980" fmla="val 159821"/>
                <a:gd name="f981" fmla="val 15661"/>
                <a:gd name="f982" fmla="val 159327"/>
                <a:gd name="f983" fmla="val 13530"/>
                <a:gd name="f984" fmla="val 159129"/>
                <a:gd name="f985" fmla="val 12668"/>
                <a:gd name="f986" fmla="val 159325"/>
                <a:gd name="f987" fmla="val 11773"/>
                <a:gd name="f988" fmla="val 159405"/>
                <a:gd name="f989" fmla="val 10894"/>
                <a:gd name="f990" fmla="val 159709"/>
                <a:gd name="f991" fmla="val 7612"/>
                <a:gd name="f992" fmla="val 158263"/>
                <a:gd name="f993" fmla="val 4218"/>
                <a:gd name="f994" fmla="val 155688"/>
                <a:gd name="f995" fmla="val 2163"/>
                <a:gd name="f996" fmla="val 153919"/>
                <a:gd name="f997" fmla="val 751"/>
                <a:gd name="f998" fmla="val 151652"/>
                <a:gd name="f999" fmla="*/ f0 1 162574"/>
                <a:gd name="f1000" fmla="*/ f1 1 140159"/>
                <a:gd name="f1001" fmla="val f2"/>
                <a:gd name="f1002" fmla="val f3"/>
                <a:gd name="f1003" fmla="val f4"/>
                <a:gd name="f1004" fmla="+- f1003 0 f1001"/>
                <a:gd name="f1005" fmla="+- f1002 0 f1001"/>
                <a:gd name="f1006" fmla="*/ f1005 1 162574"/>
                <a:gd name="f1007" fmla="*/ f1004 1 140159"/>
                <a:gd name="f1008" fmla="*/ f1001 1 f1006"/>
                <a:gd name="f1009" fmla="*/ f1002 1 f1006"/>
                <a:gd name="f1010" fmla="*/ f1001 1 f1007"/>
                <a:gd name="f1011" fmla="*/ f1003 1 f1007"/>
                <a:gd name="f1012" fmla="*/ f1008 f999 1"/>
                <a:gd name="f1013" fmla="*/ f1009 f999 1"/>
                <a:gd name="f1014" fmla="*/ f1011 f1000 1"/>
                <a:gd name="f1015" fmla="*/ f1010 f100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12" t="f1015" r="f1013" b="f1014"/>
              <a:pathLst>
                <a:path w="162574" h="14015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51" y="f52"/>
                    <a:pt x="f53" y="f54"/>
                  </a:cubicBezTo>
                  <a:cubicBezTo>
                    <a:pt x="f55" y="f56"/>
                    <a:pt x="f57" y="f58"/>
                    <a:pt x="f59" y="f58"/>
                  </a:cubicBezTo>
                  <a:cubicBezTo>
                    <a:pt x="f60" y="f58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8"/>
                  </a:cubicBezTo>
                  <a:cubicBezTo>
                    <a:pt x="f99" y="f100"/>
                    <a:pt x="f101" y="f102"/>
                    <a:pt x="f103" y="f104"/>
                  </a:cubicBezTo>
                  <a:cubicBezTo>
                    <a:pt x="f105" y="f106"/>
                    <a:pt x="f107" y="f108"/>
                    <a:pt x="f109" y="f110"/>
                  </a:cubicBezTo>
                  <a:cubicBezTo>
                    <a:pt x="f111" y="f112"/>
                    <a:pt x="f113" y="f114"/>
                    <a:pt x="f115" y="f116"/>
                  </a:cubicBezTo>
                  <a:cubicBezTo>
                    <a:pt x="f117" y="f118"/>
                    <a:pt x="f119" y="f120"/>
                    <a:pt x="f121" y="f120"/>
                  </a:cubicBezTo>
                  <a:cubicBezTo>
                    <a:pt x="f122" y="f120"/>
                    <a:pt x="f123" y="f124"/>
                    <a:pt x="f125" y="f126"/>
                  </a:cubicBezTo>
                  <a:cubicBezTo>
                    <a:pt x="f127" y="f128"/>
                    <a:pt x="f129" y="f130"/>
                    <a:pt x="f131" y="f130"/>
                  </a:cubicBezTo>
                  <a:cubicBezTo>
                    <a:pt x="f132" y="f130"/>
                    <a:pt x="f133" y="f134"/>
                    <a:pt x="f135" y="f136"/>
                  </a:cubicBezTo>
                  <a:lnTo>
                    <a:pt x="f137" y="f138"/>
                  </a:ln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146"/>
                    <a:pt x="f147" y="f148"/>
                    <a:pt x="f149" y="f148"/>
                  </a:cubicBezTo>
                  <a:cubicBezTo>
                    <a:pt x="f150" y="f148"/>
                    <a:pt x="f151" y="f152"/>
                    <a:pt x="f153" y="f154"/>
                  </a:cubicBezTo>
                  <a:cubicBezTo>
                    <a:pt x="f155" y="f156"/>
                    <a:pt x="f157" y="f158"/>
                    <a:pt x="f159" y="f158"/>
                  </a:cubicBezTo>
                  <a:cubicBezTo>
                    <a:pt x="f160" y="f158"/>
                    <a:pt x="f161" y="f162"/>
                    <a:pt x="f163" y="f162"/>
                  </a:cubicBezTo>
                  <a:cubicBezTo>
                    <a:pt x="f164" y="f162"/>
                    <a:pt x="f165" y="f166"/>
                    <a:pt x="f167" y="f168"/>
                  </a:cubicBezTo>
                  <a:cubicBezTo>
                    <a:pt x="f169" y="f170"/>
                    <a:pt x="f171" y="f172"/>
                    <a:pt x="f173" y="f174"/>
                  </a:cubicBezTo>
                  <a:cubicBezTo>
                    <a:pt x="f175" y="f176"/>
                    <a:pt x="f177" y="f178"/>
                    <a:pt x="f179" y="f180"/>
                  </a:cubicBezTo>
                  <a:cubicBezTo>
                    <a:pt x="f181" y="f182"/>
                    <a:pt x="f183" y="f184"/>
                    <a:pt x="f185" y="f184"/>
                  </a:cubicBezTo>
                  <a:cubicBezTo>
                    <a:pt x="f186" y="f184"/>
                    <a:pt x="f187" y="f188"/>
                    <a:pt x="f189" y="f190"/>
                  </a:cubicBezTo>
                  <a:cubicBezTo>
                    <a:pt x="f191" y="f192"/>
                    <a:pt x="f193" y="f194"/>
                    <a:pt x="f195" y="f196"/>
                  </a:cubicBezTo>
                  <a:cubicBezTo>
                    <a:pt x="f197" y="f198"/>
                    <a:pt x="f199" y="f200"/>
                    <a:pt x="f201" y="f202"/>
                  </a:cubicBezTo>
                  <a:cubicBezTo>
                    <a:pt x="f203" y="f204"/>
                    <a:pt x="f205" y="f206"/>
                    <a:pt x="f207" y="f208"/>
                  </a:cubicBezTo>
                  <a:cubicBezTo>
                    <a:pt x="f209" y="f210"/>
                    <a:pt x="f211" y="f212"/>
                    <a:pt x="f213" y="f214"/>
                  </a:cubicBezTo>
                  <a:cubicBezTo>
                    <a:pt x="f215" y="f216"/>
                    <a:pt x="f217" y="f218"/>
                    <a:pt x="f219" y="f220"/>
                  </a:cubicBezTo>
                  <a:cubicBezTo>
                    <a:pt x="f221" y="f222"/>
                    <a:pt x="f223" y="f224"/>
                    <a:pt x="f225" y="f224"/>
                  </a:cubicBezTo>
                  <a:cubicBezTo>
                    <a:pt x="f226" y="f224"/>
                    <a:pt x="f227" y="f228"/>
                    <a:pt x="f229" y="f230"/>
                  </a:cubicBezTo>
                  <a:cubicBezTo>
                    <a:pt x="f231" y="f232"/>
                    <a:pt x="f233" y="f234"/>
                    <a:pt x="f235" y="f236"/>
                  </a:cubicBezTo>
                  <a:cubicBezTo>
                    <a:pt x="f237" y="f238"/>
                    <a:pt x="f239" y="f240"/>
                    <a:pt x="f241" y="f242"/>
                  </a:cubicBez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cubicBezTo>
                    <a:pt x="f261" y="f262"/>
                    <a:pt x="f263" y="f264"/>
                    <a:pt x="f265" y="f266"/>
                  </a:cubicBezTo>
                  <a:cubicBezTo>
                    <a:pt x="f267" y="f268"/>
                    <a:pt x="f269" y="f270"/>
                    <a:pt x="f271" y="f272"/>
                  </a:cubicBezTo>
                  <a:cubicBezTo>
                    <a:pt x="f273" y="f274"/>
                    <a:pt x="f275" y="f276"/>
                    <a:pt x="f277" y="f278"/>
                  </a:cubicBezTo>
                  <a:cubicBezTo>
                    <a:pt x="f279" y="f280"/>
                    <a:pt x="f281" y="f282"/>
                    <a:pt x="f283" y="f284"/>
                  </a:cubicBezTo>
                  <a:cubicBezTo>
                    <a:pt x="f285" y="f286"/>
                    <a:pt x="f287" y="f288"/>
                    <a:pt x="f289" y="f288"/>
                  </a:cubicBezTo>
                  <a:cubicBezTo>
                    <a:pt x="f290" y="f288"/>
                    <a:pt x="f291" y="f292"/>
                    <a:pt x="f293" y="f292"/>
                  </a:cubicBezTo>
                  <a:cubicBezTo>
                    <a:pt x="f294" y="f292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cubicBezTo>
                    <a:pt x="f305" y="f306"/>
                    <a:pt x="f307" y="f308"/>
                    <a:pt x="f309" y="f310"/>
                  </a:cubicBezTo>
                  <a:cubicBezTo>
                    <a:pt x="f311" y="f312"/>
                    <a:pt x="f313" y="f314"/>
                    <a:pt x="f315" y="f316"/>
                  </a:cubicBezTo>
                  <a:cubicBezTo>
                    <a:pt x="f317" y="f318"/>
                    <a:pt x="f319" y="f320"/>
                    <a:pt x="f321" y="f320"/>
                  </a:cubicBezTo>
                  <a:cubicBezTo>
                    <a:pt x="f322" y="f320"/>
                    <a:pt x="f323" y="f324"/>
                    <a:pt x="f325" y="f326"/>
                  </a:cubicBezTo>
                  <a:cubicBezTo>
                    <a:pt x="f327" y="f328"/>
                    <a:pt x="f329" y="f330"/>
                    <a:pt x="f331" y="f330"/>
                  </a:cubicBezTo>
                  <a:cubicBezTo>
                    <a:pt x="f332" y="f330"/>
                    <a:pt x="f333" y="f334"/>
                    <a:pt x="f335" y="f336"/>
                  </a:cubicBezTo>
                  <a:cubicBezTo>
                    <a:pt x="f337" y="f338"/>
                    <a:pt x="f339" y="f340"/>
                    <a:pt x="f341" y="f342"/>
                  </a:cubicBezTo>
                  <a:cubicBezTo>
                    <a:pt x="f343" y="f344"/>
                    <a:pt x="f345" y="f346"/>
                    <a:pt x="f347" y="f346"/>
                  </a:cubicBezTo>
                  <a:cubicBezTo>
                    <a:pt x="f348" y="f346"/>
                    <a:pt x="f349" y="f350"/>
                    <a:pt x="f351" y="f352"/>
                  </a:cubicBezTo>
                  <a:cubicBezTo>
                    <a:pt x="f353" y="f354"/>
                    <a:pt x="f355" y="f356"/>
                    <a:pt x="f357" y="f358"/>
                  </a:cubicBezTo>
                  <a:cubicBezTo>
                    <a:pt x="f359" y="f360"/>
                    <a:pt x="f361" y="f362"/>
                    <a:pt x="f363" y="f364"/>
                  </a:cubicBezTo>
                  <a:cubicBezTo>
                    <a:pt x="f365" y="f366"/>
                    <a:pt x="f367" y="f368"/>
                    <a:pt x="f369" y="f370"/>
                  </a:cubicBezTo>
                  <a:cubicBezTo>
                    <a:pt x="f371" y="f372"/>
                    <a:pt x="f373" y="f374"/>
                    <a:pt x="f375" y="f376"/>
                  </a:cubicBezTo>
                  <a:cubicBezTo>
                    <a:pt x="f377" y="f378"/>
                    <a:pt x="f379" y="f380"/>
                    <a:pt x="f381" y="f382"/>
                  </a:cubicBezTo>
                  <a:cubicBezTo>
                    <a:pt x="f383" y="f384"/>
                    <a:pt x="f385" y="f386"/>
                    <a:pt x="f387" y="f386"/>
                  </a:cubicBezTo>
                  <a:cubicBezTo>
                    <a:pt x="f388" y="f386"/>
                    <a:pt x="f389" y="f390"/>
                    <a:pt x="f391" y="f392"/>
                  </a:cubicBezTo>
                  <a:cubicBezTo>
                    <a:pt x="f393" y="f394"/>
                    <a:pt x="f395" y="f396"/>
                    <a:pt x="f397" y="f398"/>
                  </a:cubicBezTo>
                  <a:cubicBezTo>
                    <a:pt x="f399" y="f400"/>
                    <a:pt x="f401" y="f402"/>
                    <a:pt x="f403" y="f404"/>
                  </a:cubicBezTo>
                  <a:lnTo>
                    <a:pt x="f403" y="f404"/>
                  </a:lnTo>
                  <a:cubicBezTo>
                    <a:pt x="f405" y="f406"/>
                    <a:pt x="f407" y="f408"/>
                    <a:pt x="f409" y="f410"/>
                  </a:cubicBezTo>
                  <a:cubicBezTo>
                    <a:pt x="f411" y="f412"/>
                    <a:pt x="f413" y="f414"/>
                    <a:pt x="f415" y="f416"/>
                  </a:cubicBezTo>
                  <a:cubicBezTo>
                    <a:pt x="f417" y="f418"/>
                    <a:pt x="f419" y="f420"/>
                    <a:pt x="f421" y="f420"/>
                  </a:cubicBezTo>
                  <a:cubicBezTo>
                    <a:pt x="f422" y="f420"/>
                    <a:pt x="f423" y="f424"/>
                    <a:pt x="f425" y="f426"/>
                  </a:cubicBezTo>
                  <a:cubicBezTo>
                    <a:pt x="f427" y="f428"/>
                    <a:pt x="f429" y="f386"/>
                    <a:pt x="f430" y="f431"/>
                  </a:cubicBezTo>
                  <a:cubicBezTo>
                    <a:pt x="f432" y="f433"/>
                    <a:pt x="f434" y="f435"/>
                    <a:pt x="f436" y="f435"/>
                  </a:cubicBezTo>
                  <a:cubicBezTo>
                    <a:pt x="f437" y="f435"/>
                    <a:pt x="f438" y="f439"/>
                    <a:pt x="f440" y="f439"/>
                  </a:cubicBezTo>
                  <a:cubicBezTo>
                    <a:pt x="f441" y="f439"/>
                    <a:pt x="f442" y="f443"/>
                    <a:pt x="f444" y="f445"/>
                  </a:cubicBezTo>
                  <a:cubicBezTo>
                    <a:pt x="f446" y="f447"/>
                    <a:pt x="f448" y="f449"/>
                    <a:pt x="f450" y="f449"/>
                  </a:cubicBezTo>
                  <a:cubicBezTo>
                    <a:pt x="f451" y="f449"/>
                    <a:pt x="f452" y="f453"/>
                    <a:pt x="f454" y="f455"/>
                  </a:cubicBezTo>
                  <a:cubicBezTo>
                    <a:pt x="f456" y="f457"/>
                    <a:pt x="f458" y="f459"/>
                    <a:pt x="f460" y="f461"/>
                  </a:cubicBezTo>
                  <a:cubicBezTo>
                    <a:pt x="f462" y="f463"/>
                    <a:pt x="f464" y="f465"/>
                    <a:pt x="f466" y="f465"/>
                  </a:cubicBezTo>
                  <a:cubicBezTo>
                    <a:pt x="f467" y="f465"/>
                    <a:pt x="f468" y="f469"/>
                    <a:pt x="f470" y="f471"/>
                  </a:cubicBezTo>
                  <a:cubicBezTo>
                    <a:pt x="f472" y="f473"/>
                    <a:pt x="f474" y="f475"/>
                    <a:pt x="f476" y="f475"/>
                  </a:cubicBezTo>
                  <a:cubicBezTo>
                    <a:pt x="f477" y="f475"/>
                    <a:pt x="f478" y="f479"/>
                    <a:pt x="f480" y="f481"/>
                  </a:cubicBezTo>
                  <a:cubicBezTo>
                    <a:pt x="f482" y="f483"/>
                    <a:pt x="f484" y="f485"/>
                    <a:pt x="f486" y="f487"/>
                  </a:cubicBezTo>
                  <a:cubicBezTo>
                    <a:pt x="f488" y="f489"/>
                    <a:pt x="f490" y="f491"/>
                    <a:pt x="f492" y="f491"/>
                  </a:cubicBezTo>
                  <a:cubicBezTo>
                    <a:pt x="f493" y="f491"/>
                    <a:pt x="f494" y="f495"/>
                    <a:pt x="f496" y="f497"/>
                  </a:cubicBezTo>
                  <a:cubicBezTo>
                    <a:pt x="f498" y="f499"/>
                    <a:pt x="f500" y="f501"/>
                    <a:pt x="f502" y="f501"/>
                  </a:cubicBezTo>
                  <a:cubicBezTo>
                    <a:pt x="f503" y="f501"/>
                    <a:pt x="f504" y="f505"/>
                    <a:pt x="f506" y="f507"/>
                  </a:cubicBezTo>
                  <a:cubicBezTo>
                    <a:pt x="f508" y="f509"/>
                    <a:pt x="f510" y="f511"/>
                    <a:pt x="f512" y="f513"/>
                  </a:cubicBezTo>
                  <a:cubicBezTo>
                    <a:pt x="f2" y="f514"/>
                    <a:pt x="f515" y="f516"/>
                    <a:pt x="f517" y="f518"/>
                  </a:cubicBezTo>
                  <a:cubicBezTo>
                    <a:pt x="f519" y="f520"/>
                    <a:pt x="f521" y="f522"/>
                    <a:pt x="f523" y="f522"/>
                  </a:cubicBezTo>
                  <a:cubicBezTo>
                    <a:pt x="f524" y="f522"/>
                    <a:pt x="f525" y="f526"/>
                    <a:pt x="f527" y="f528"/>
                  </a:cubicBezTo>
                  <a:cubicBezTo>
                    <a:pt x="f529" y="f530"/>
                    <a:pt x="f531" y="f532"/>
                    <a:pt x="f533" y="f532"/>
                  </a:cubicBezTo>
                  <a:cubicBezTo>
                    <a:pt x="f534" y="f532"/>
                    <a:pt x="f535" y="f536"/>
                    <a:pt x="f537" y="f538"/>
                  </a:cubicBezTo>
                  <a:cubicBezTo>
                    <a:pt x="f539" y="f540"/>
                    <a:pt x="f541" y="f542"/>
                    <a:pt x="f543" y="f544"/>
                  </a:cubicBezTo>
                  <a:cubicBezTo>
                    <a:pt x="f545" y="f546"/>
                    <a:pt x="f547" y="f548"/>
                    <a:pt x="f549" y="f548"/>
                  </a:cubicBezTo>
                  <a:cubicBezTo>
                    <a:pt x="f550" y="f548"/>
                    <a:pt x="f551" y="f552"/>
                    <a:pt x="f553" y="f554"/>
                  </a:cubicBezTo>
                  <a:lnTo>
                    <a:pt x="f553" y="f554"/>
                  </a:lnTo>
                  <a:cubicBezTo>
                    <a:pt x="f555" y="f556"/>
                    <a:pt x="f557" y="f558"/>
                    <a:pt x="f559" y="f560"/>
                  </a:cubicBezTo>
                  <a:cubicBezTo>
                    <a:pt x="f561" y="f562"/>
                    <a:pt x="f563" y="f564"/>
                    <a:pt x="f565" y="f566"/>
                  </a:cubicBezTo>
                  <a:cubicBezTo>
                    <a:pt x="f567" y="f568"/>
                    <a:pt x="f569" y="f570"/>
                    <a:pt x="f571" y="f572"/>
                  </a:cubicBezTo>
                  <a:cubicBezTo>
                    <a:pt x="f573" y="f574"/>
                    <a:pt x="f575" y="f576"/>
                    <a:pt x="f577" y="f578"/>
                  </a:cubicBezTo>
                  <a:cubicBezTo>
                    <a:pt x="f579" y="f580"/>
                    <a:pt x="f581" y="f582"/>
                    <a:pt x="f583" y="f584"/>
                  </a:cubicBezTo>
                  <a:cubicBezTo>
                    <a:pt x="f585" y="f586"/>
                    <a:pt x="f587" y="f588"/>
                    <a:pt x="f589" y="f590"/>
                  </a:cubicBezTo>
                  <a:cubicBezTo>
                    <a:pt x="f591" y="f592"/>
                    <a:pt x="f593" y="f594"/>
                    <a:pt x="f595" y="f594"/>
                  </a:cubicBezTo>
                  <a:cubicBezTo>
                    <a:pt x="f596" y="f594"/>
                    <a:pt x="f597" y="f598"/>
                    <a:pt x="f599" y="f600"/>
                  </a:cubicBezTo>
                  <a:cubicBezTo>
                    <a:pt x="f601" y="f602"/>
                    <a:pt x="f603" y="f604"/>
                    <a:pt x="f171" y="f605"/>
                  </a:cubicBezTo>
                  <a:cubicBezTo>
                    <a:pt x="f606" y="f607"/>
                    <a:pt x="f608" y="f609"/>
                    <a:pt x="f610" y="f611"/>
                  </a:cubicBezTo>
                  <a:cubicBezTo>
                    <a:pt x="f612" y="f613"/>
                    <a:pt x="f614" y="f615"/>
                    <a:pt x="f616" y="f617"/>
                  </a:cubicBezTo>
                  <a:cubicBezTo>
                    <a:pt x="f618" y="f619"/>
                    <a:pt x="f620" y="f621"/>
                    <a:pt x="f622" y="f623"/>
                  </a:cubicBezTo>
                  <a:cubicBezTo>
                    <a:pt x="f624" y="f625"/>
                    <a:pt x="f626" y="f627"/>
                    <a:pt x="f628" y="f629"/>
                  </a:cubicBezTo>
                  <a:cubicBezTo>
                    <a:pt x="f630" y="f631"/>
                    <a:pt x="f632" y="f633"/>
                    <a:pt x="f634" y="f635"/>
                  </a:cubicBezTo>
                  <a:cubicBezTo>
                    <a:pt x="f636" y="f637"/>
                    <a:pt x="f638" y="f639"/>
                    <a:pt x="f640" y="f641"/>
                  </a:cubicBezTo>
                  <a:lnTo>
                    <a:pt x="f640" y="f641"/>
                  </a:lnTo>
                  <a:cubicBezTo>
                    <a:pt x="f642" y="f643"/>
                    <a:pt x="f644" y="f645"/>
                    <a:pt x="f646" y="f645"/>
                  </a:cubicBezTo>
                  <a:cubicBezTo>
                    <a:pt x="f647" y="f645"/>
                    <a:pt x="f648" y="f649"/>
                    <a:pt x="f650" y="f651"/>
                  </a:cubicBezTo>
                  <a:cubicBezTo>
                    <a:pt x="f652" y="f653"/>
                    <a:pt x="f654" y="f655"/>
                    <a:pt x="f656" y="f657"/>
                  </a:cubicBezTo>
                  <a:lnTo>
                    <a:pt x="f658" y="f659"/>
                  </a:lnTo>
                  <a:cubicBezTo>
                    <a:pt x="f660" y="f661"/>
                    <a:pt x="f286" y="f662"/>
                    <a:pt x="f663" y="f664"/>
                  </a:cubicBezTo>
                  <a:cubicBezTo>
                    <a:pt x="f665" y="f666"/>
                    <a:pt x="f667" y="f668"/>
                    <a:pt x="f669" y="f668"/>
                  </a:cubicBezTo>
                  <a:cubicBezTo>
                    <a:pt x="f670" y="f668"/>
                    <a:pt x="f671" y="f672"/>
                    <a:pt x="f673" y="f674"/>
                  </a:cubicBezTo>
                  <a:cubicBezTo>
                    <a:pt x="f675" y="f676"/>
                    <a:pt x="f677" y="f678"/>
                    <a:pt x="f679" y="f680"/>
                  </a:cubicBezTo>
                  <a:cubicBezTo>
                    <a:pt x="f681" y="f682"/>
                    <a:pt x="f683" y="f684"/>
                    <a:pt x="f685" y="f686"/>
                  </a:cubicBezTo>
                  <a:cubicBezTo>
                    <a:pt x="f687" y="f688"/>
                    <a:pt x="f689" y="f690"/>
                    <a:pt x="f691" y="f692"/>
                  </a:cubicBezTo>
                  <a:cubicBezTo>
                    <a:pt x="f693" y="f694"/>
                    <a:pt x="f695" y="f696"/>
                    <a:pt x="f697" y="f698"/>
                  </a:cubicBezTo>
                  <a:cubicBezTo>
                    <a:pt x="f699" y="f700"/>
                    <a:pt x="f701" y="f702"/>
                    <a:pt x="f703" y="f702"/>
                  </a:cubicBezTo>
                  <a:cubicBezTo>
                    <a:pt x="f704" y="f702"/>
                    <a:pt x="f705" y="f706"/>
                    <a:pt x="f707" y="f708"/>
                  </a:cubicBezTo>
                  <a:cubicBezTo>
                    <a:pt x="f709" y="f710"/>
                    <a:pt x="f711" y="f712"/>
                    <a:pt x="f713" y="f712"/>
                  </a:cubicBezTo>
                  <a:cubicBezTo>
                    <a:pt x="f714" y="f712"/>
                    <a:pt x="f715" y="f716"/>
                    <a:pt x="f717" y="f718"/>
                  </a:cubicBezTo>
                  <a:cubicBezTo>
                    <a:pt x="f719" y="f720"/>
                    <a:pt x="f721" y="f722"/>
                    <a:pt x="f723" y="f722"/>
                  </a:cubicBezTo>
                  <a:cubicBezTo>
                    <a:pt x="f724" y="f722"/>
                    <a:pt x="f725" y="f726"/>
                    <a:pt x="f727" y="f728"/>
                  </a:cubicBezTo>
                  <a:cubicBezTo>
                    <a:pt x="f729" y="f730"/>
                    <a:pt x="f731" y="f732"/>
                    <a:pt x="f733" y="f734"/>
                  </a:cubicBezTo>
                  <a:cubicBezTo>
                    <a:pt x="f735" y="f736"/>
                    <a:pt x="f737" y="f738"/>
                    <a:pt x="f739" y="f740"/>
                  </a:cubicBezTo>
                  <a:cubicBezTo>
                    <a:pt x="f741" y="f742"/>
                    <a:pt x="f743" y="f744"/>
                    <a:pt x="f745" y="f746"/>
                  </a:cubicBezTo>
                  <a:cubicBezTo>
                    <a:pt x="f747" y="f748"/>
                    <a:pt x="f749" y="f750"/>
                    <a:pt x="f751" y="f752"/>
                  </a:cubicBezTo>
                  <a:cubicBezTo>
                    <a:pt x="f753" y="f754"/>
                    <a:pt x="f755" y="f756"/>
                    <a:pt x="f757" y="f756"/>
                  </a:cubicBezTo>
                  <a:cubicBezTo>
                    <a:pt x="f758" y="f756"/>
                    <a:pt x="f759" y="f760"/>
                    <a:pt x="f761" y="f762"/>
                  </a:cubicBezTo>
                  <a:cubicBezTo>
                    <a:pt x="f763" y="f764"/>
                    <a:pt x="f765" y="f766"/>
                    <a:pt x="f767" y="f768"/>
                  </a:cubicBezTo>
                  <a:cubicBezTo>
                    <a:pt x="f769" y="f770"/>
                    <a:pt x="f771" y="f772"/>
                    <a:pt x="f773" y="f774"/>
                  </a:cubicBezTo>
                  <a:cubicBezTo>
                    <a:pt x="f775" y="f776"/>
                    <a:pt x="f777" y="f778"/>
                    <a:pt x="f779" y="f780"/>
                  </a:cubicBezTo>
                  <a:cubicBezTo>
                    <a:pt x="f781" y="f782"/>
                    <a:pt x="f783" y="f784"/>
                    <a:pt x="f785" y="f784"/>
                  </a:cubicBezTo>
                  <a:cubicBezTo>
                    <a:pt x="f786" y="f784"/>
                    <a:pt x="f787" y="f788"/>
                    <a:pt x="f789" y="f790"/>
                  </a:cubicBezTo>
                  <a:cubicBezTo>
                    <a:pt x="f791" y="f792"/>
                    <a:pt x="f793" y="f794"/>
                    <a:pt x="f795" y="f796"/>
                  </a:cubicBezTo>
                  <a:lnTo>
                    <a:pt x="f797" y="f798"/>
                  </a:lnTo>
                  <a:cubicBezTo>
                    <a:pt x="f799" y="f800"/>
                    <a:pt x="f801" y="f802"/>
                    <a:pt x="f803" y="f804"/>
                  </a:cubicBezTo>
                  <a:cubicBezTo>
                    <a:pt x="f805" y="f806"/>
                    <a:pt x="f807" y="f808"/>
                    <a:pt x="f809" y="f810"/>
                  </a:cubicBezTo>
                  <a:cubicBezTo>
                    <a:pt x="f811" y="f812"/>
                    <a:pt x="f813" y="f814"/>
                    <a:pt x="f815" y="f816"/>
                  </a:cubicBezTo>
                  <a:lnTo>
                    <a:pt x="f815" y="f816"/>
                  </a:lnTo>
                  <a:cubicBezTo>
                    <a:pt x="f817" y="f818"/>
                    <a:pt x="f819" y="f820"/>
                    <a:pt x="f821" y="f822"/>
                  </a:cubicBezTo>
                  <a:cubicBezTo>
                    <a:pt x="f823" y="f824"/>
                    <a:pt x="f825" y="f826"/>
                    <a:pt x="f827" y="f826"/>
                  </a:cubicBezTo>
                  <a:cubicBezTo>
                    <a:pt x="f828" y="f826"/>
                    <a:pt x="f829" y="f830"/>
                    <a:pt x="f831" y="f832"/>
                  </a:cubicBezTo>
                  <a:cubicBezTo>
                    <a:pt x="f833" y="f834"/>
                    <a:pt x="f835" y="f836"/>
                    <a:pt x="f837" y="f838"/>
                  </a:cubicBezTo>
                  <a:cubicBezTo>
                    <a:pt x="f839" y="f840"/>
                    <a:pt x="f841" y="f842"/>
                    <a:pt x="f843" y="f844"/>
                  </a:cubicBezTo>
                  <a:cubicBezTo>
                    <a:pt x="f845" y="f846"/>
                    <a:pt x="f847" y="f848"/>
                    <a:pt x="f849" y="f848"/>
                  </a:cubicBezTo>
                  <a:cubicBezTo>
                    <a:pt x="f850" y="f848"/>
                    <a:pt x="f851" y="f852"/>
                    <a:pt x="f853" y="f852"/>
                  </a:cubicBezTo>
                  <a:cubicBezTo>
                    <a:pt x="f854" y="f852"/>
                    <a:pt x="f855" y="f856"/>
                    <a:pt x="f857" y="f858"/>
                  </a:cubicBezTo>
                  <a:cubicBezTo>
                    <a:pt x="f859" y="f860"/>
                    <a:pt x="f861" y="f862"/>
                    <a:pt x="f863" y="f864"/>
                  </a:cubicBezTo>
                  <a:cubicBezTo>
                    <a:pt x="f865" y="f866"/>
                    <a:pt x="f867" y="f868"/>
                    <a:pt x="f869" y="f870"/>
                  </a:cubicBezTo>
                  <a:cubicBezTo>
                    <a:pt x="f871" y="f382"/>
                    <a:pt x="f872" y="f873"/>
                    <a:pt x="f874" y="f875"/>
                  </a:cubicBezTo>
                  <a:cubicBezTo>
                    <a:pt x="f876" y="f877"/>
                    <a:pt x="f878" y="f879"/>
                    <a:pt x="f880" y="f881"/>
                  </a:cubicBezTo>
                  <a:cubicBezTo>
                    <a:pt x="f882" y="f883"/>
                    <a:pt x="f884" y="f885"/>
                    <a:pt x="f886" y="f887"/>
                  </a:cubicBezTo>
                  <a:cubicBezTo>
                    <a:pt x="f888" y="f889"/>
                    <a:pt x="f890" y="f891"/>
                    <a:pt x="f892" y="f893"/>
                  </a:cubicBezTo>
                  <a:cubicBezTo>
                    <a:pt x="f894" y="f895"/>
                    <a:pt x="f896" y="f897"/>
                    <a:pt x="f898" y="f899"/>
                  </a:cubicBezTo>
                  <a:cubicBezTo>
                    <a:pt x="f900" y="f901"/>
                    <a:pt x="f902" y="f903"/>
                    <a:pt x="f904" y="f905"/>
                  </a:cubicBezTo>
                  <a:cubicBezTo>
                    <a:pt x="f906" y="f907"/>
                    <a:pt x="f908" y="f909"/>
                    <a:pt x="f910" y="f911"/>
                  </a:cubicBezTo>
                  <a:cubicBezTo>
                    <a:pt x="f912" y="f913"/>
                    <a:pt x="f914" y="f915"/>
                    <a:pt x="f916" y="f917"/>
                  </a:cubicBezTo>
                  <a:cubicBezTo>
                    <a:pt x="f918" y="f919"/>
                    <a:pt x="f920" y="f921"/>
                    <a:pt x="f922" y="f923"/>
                  </a:cubicBezTo>
                  <a:cubicBezTo>
                    <a:pt x="f924" y="f925"/>
                    <a:pt x="f926" y="f927"/>
                    <a:pt x="f928" y="f929"/>
                  </a:cubicBezTo>
                  <a:cubicBezTo>
                    <a:pt x="f930" y="f931"/>
                    <a:pt x="f932" y="f933"/>
                    <a:pt x="f934" y="f933"/>
                  </a:cubicBezTo>
                  <a:cubicBezTo>
                    <a:pt x="f935" y="f933"/>
                    <a:pt x="f936" y="f937"/>
                    <a:pt x="f938" y="f939"/>
                  </a:cubicBezTo>
                  <a:cubicBezTo>
                    <a:pt x="f940" y="f941"/>
                    <a:pt x="f942" y="f943"/>
                    <a:pt x="f944" y="f945"/>
                  </a:cubicBezTo>
                  <a:cubicBezTo>
                    <a:pt x="f946" y="f947"/>
                    <a:pt x="f948" y="f949"/>
                    <a:pt x="f950" y="f951"/>
                  </a:cubicBezTo>
                  <a:cubicBezTo>
                    <a:pt x="f952" y="f953"/>
                    <a:pt x="f954" y="f955"/>
                    <a:pt x="f956" y="f957"/>
                  </a:cubicBezTo>
                  <a:cubicBezTo>
                    <a:pt x="f958" y="f959"/>
                    <a:pt x="f960" y="f961"/>
                    <a:pt x="f962" y="f961"/>
                  </a:cubicBezTo>
                  <a:cubicBezTo>
                    <a:pt x="f963" y="f961"/>
                    <a:pt x="f964" y="f965"/>
                    <a:pt x="f966" y="f967"/>
                  </a:cubicBezTo>
                  <a:cubicBezTo>
                    <a:pt x="f968" y="f561"/>
                    <a:pt x="f969" y="f970"/>
                    <a:pt x="f971" y="f972"/>
                  </a:cubicBezTo>
                  <a:cubicBezTo>
                    <a:pt x="f973" y="f974"/>
                    <a:pt x="f975" y="f976"/>
                    <a:pt x="f977" y="f978"/>
                  </a:cubicBezTo>
                  <a:cubicBezTo>
                    <a:pt x="f3" y="f979"/>
                    <a:pt x="f980" y="f981"/>
                    <a:pt x="f982" y="f983"/>
                  </a:cubicBezTo>
                  <a:cubicBezTo>
                    <a:pt x="f984" y="f985"/>
                    <a:pt x="f986" y="f987"/>
                    <a:pt x="f988" y="f989"/>
                  </a:cubicBezTo>
                  <a:cubicBezTo>
                    <a:pt x="f990" y="f991"/>
                    <a:pt x="f992" y="f993"/>
                    <a:pt x="f994" y="f995"/>
                  </a:cubicBezTo>
                  <a:cubicBezTo>
                    <a:pt x="f996" y="f997"/>
                    <a:pt x="f998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205;p49">
              <a:extLst>
                <a:ext uri="{FF2B5EF4-FFF2-40B4-BE49-F238E27FC236}">
                  <a16:creationId xmlns:a16="http://schemas.microsoft.com/office/drawing/2014/main" id="{C1A594F1-9B57-43DB-8074-895449BF0BC9}"/>
                </a:ext>
              </a:extLst>
            </p:cNvPr>
            <p:cNvSpPr/>
            <p:nvPr/>
          </p:nvSpPr>
          <p:spPr>
            <a:xfrm>
              <a:off x="6103464" y="3407383"/>
              <a:ext cx="216630" cy="119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17"/>
                <a:gd name="f4" fmla="val 7580"/>
                <a:gd name="f5" fmla="val 9951"/>
                <a:gd name="f6" fmla="val 6355"/>
                <a:gd name="f7" fmla="val 1"/>
                <a:gd name="f8" fmla="val 1281"/>
                <a:gd name="f9" fmla="val 2486"/>
                <a:gd name="f10" fmla="val 4894"/>
                <a:gd name="f11" fmla="val 3169"/>
                <a:gd name="f12" fmla="val 5885"/>
                <a:gd name="f13" fmla="val 4297"/>
                <a:gd name="f14" fmla="val 6467"/>
                <a:gd name="f15" fmla="val 5404"/>
                <a:gd name="f16" fmla="val 6938"/>
                <a:gd name="f17" fmla="val 6217"/>
                <a:gd name="f18" fmla="val 7282"/>
                <a:gd name="f19" fmla="val 7136"/>
                <a:gd name="f20" fmla="val 8003"/>
                <a:gd name="f21" fmla="val 8565"/>
                <a:gd name="f22" fmla="val 9106"/>
                <a:gd name="f23" fmla="val 7454"/>
                <a:gd name="f24" fmla="val 9581"/>
                <a:gd name="f25" fmla="val 7134"/>
                <a:gd name="f26" fmla="val 10406"/>
                <a:gd name="f27" fmla="val 6577"/>
                <a:gd name="f28" fmla="val 13156"/>
                <a:gd name="f29" fmla="val 2774"/>
                <a:gd name="f30" fmla="val 13348"/>
                <a:gd name="f31" fmla="val 1948"/>
                <a:gd name="f32" fmla="val 13716"/>
                <a:gd name="f33" fmla="val 358"/>
                <a:gd name="f34" fmla="val 13186"/>
                <a:gd name="f35" fmla="val 447"/>
                <a:gd name="f36" fmla="val 11597"/>
                <a:gd name="f37" fmla="val 126"/>
                <a:gd name="f38" fmla="val 11194"/>
                <a:gd name="f39" fmla="val 44"/>
                <a:gd name="f40" fmla="val 10620"/>
                <a:gd name="f41" fmla="*/ f0 1 13717"/>
                <a:gd name="f42" fmla="*/ f1 1 7580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13717"/>
                <a:gd name="f49" fmla="*/ f46 1 7580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13717" h="7580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1206;p49">
              <a:extLst>
                <a:ext uri="{FF2B5EF4-FFF2-40B4-BE49-F238E27FC236}">
                  <a16:creationId xmlns:a16="http://schemas.microsoft.com/office/drawing/2014/main" id="{ACD97CD2-2990-4830-99B8-058254D4BC3C}"/>
                </a:ext>
              </a:extLst>
            </p:cNvPr>
            <p:cNvSpPr/>
            <p:nvPr/>
          </p:nvSpPr>
          <p:spPr>
            <a:xfrm>
              <a:off x="5948693" y="3395368"/>
              <a:ext cx="352930" cy="254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348"/>
                <a:gd name="f4" fmla="val 16115"/>
                <a:gd name="f5" fmla="val 946"/>
                <a:gd name="f6" fmla="val 1"/>
                <a:gd name="f7" fmla="val 616"/>
                <a:gd name="f8" fmla="val 299"/>
                <a:gd name="f9" fmla="val 66"/>
                <a:gd name="f10" fmla="val 208"/>
                <a:gd name="f11" fmla="val 742"/>
                <a:gd name="f12" fmla="val 1762"/>
                <a:gd name="f13" fmla="val 2032"/>
                <a:gd name="f14" fmla="val 3475"/>
                <a:gd name="f15" fmla="val 2935"/>
                <a:gd name="f16" fmla="val 5119"/>
                <a:gd name="f17" fmla="val 6575"/>
                <a:gd name="f18" fmla="val 11745"/>
                <a:gd name="f19" fmla="val 13987"/>
                <a:gd name="f20" fmla="val 21544"/>
                <a:gd name="f21" fmla="val 21635"/>
                <a:gd name="f22" fmla="val 21726"/>
                <a:gd name="f23" fmla="val 16114"/>
                <a:gd name="f24" fmla="val 21817"/>
                <a:gd name="f25" fmla="val 16113"/>
                <a:gd name="f26" fmla="val 22347"/>
                <a:gd name="f27" fmla="val 15571"/>
                <a:gd name="f28" fmla="val 21564"/>
                <a:gd name="f29" fmla="val 14744"/>
                <a:gd name="f30" fmla="val 20866"/>
                <a:gd name="f31" fmla="val 14448"/>
                <a:gd name="f32" fmla="val 18934"/>
                <a:gd name="f33" fmla="val 13634"/>
                <a:gd name="f34" fmla="val 16857"/>
                <a:gd name="f35" fmla="val 13226"/>
                <a:gd name="f36" fmla="val 14879"/>
                <a:gd name="f37" fmla="val 12532"/>
                <a:gd name="f38" fmla="val 12900"/>
                <a:gd name="f39" fmla="val 11839"/>
                <a:gd name="f40" fmla="val 10943"/>
                <a:gd name="f41" fmla="val 10790"/>
                <a:gd name="f42" fmla="val 9769"/>
                <a:gd name="f43" fmla="val 9051"/>
                <a:gd name="f44" fmla="val 9280"/>
                <a:gd name="f45" fmla="val 8326"/>
                <a:gd name="f46" fmla="val 8945"/>
                <a:gd name="f47" fmla="val 7508"/>
                <a:gd name="f48" fmla="val 8542"/>
                <a:gd name="f49" fmla="val 6731"/>
                <a:gd name="f50" fmla="val 7503"/>
                <a:gd name="f51" fmla="val 4729"/>
                <a:gd name="f52" fmla="val 3759"/>
                <a:gd name="f53" fmla="*/ f0 1 22348"/>
                <a:gd name="f54" fmla="*/ f1 1 1611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22348"/>
                <a:gd name="f61" fmla="*/ f58 1 1611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22348" h="16115">
                  <a:moveTo>
                    <a:pt x="f5" y="f6"/>
                  </a:moveTo>
                  <a:cubicBezTo>
                    <a:pt x="f7" y="f6"/>
                    <a:pt x="f8" y="f9"/>
                    <a:pt x="f6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1207;p49">
              <a:extLst>
                <a:ext uri="{FF2B5EF4-FFF2-40B4-BE49-F238E27FC236}">
                  <a16:creationId xmlns:a16="http://schemas.microsoft.com/office/drawing/2014/main" id="{CA6EC1B6-10DE-4B24-97CA-DC1C42912A96}"/>
                </a:ext>
              </a:extLst>
            </p:cNvPr>
            <p:cNvSpPr/>
            <p:nvPr/>
          </p:nvSpPr>
          <p:spPr>
            <a:xfrm>
              <a:off x="6168569" y="3653841"/>
              <a:ext cx="609319" cy="5123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583"/>
                <a:gd name="f4" fmla="val 32445"/>
                <a:gd name="f5" fmla="val 17573"/>
                <a:gd name="f6" fmla="val 14431"/>
                <a:gd name="f7" fmla="val 10968"/>
                <a:gd name="f8" fmla="val 2180"/>
                <a:gd name="f9" fmla="val 9011"/>
                <a:gd name="f10" fmla="val 4369"/>
                <a:gd name="f11" fmla="val 8028"/>
                <a:gd name="f12" fmla="val 5468"/>
                <a:gd name="f13" fmla="val 7111"/>
                <a:gd name="f14" fmla="val 6810"/>
                <a:gd name="f15" fmla="val 5676"/>
                <a:gd name="f16" fmla="val 7153"/>
                <a:gd name="f17" fmla="val 4830"/>
                <a:gd name="f18" fmla="val 7356"/>
                <a:gd name="f19" fmla="val 3925"/>
                <a:gd name="f20" fmla="val 7164"/>
                <a:gd name="f21" fmla="val 3076"/>
                <a:gd name="f22" fmla="val 7361"/>
                <a:gd name="f23" fmla="val 581"/>
                <a:gd name="f24" fmla="val 7938"/>
                <a:gd name="f25" fmla="val 1"/>
                <a:gd name="f26" fmla="val 11293"/>
                <a:gd name="f27" fmla="val 569"/>
                <a:gd name="f28" fmla="val 13791"/>
                <a:gd name="f29" fmla="val 1136"/>
                <a:gd name="f30" fmla="val 16289"/>
                <a:gd name="f31" fmla="val 2307"/>
                <a:gd name="f32" fmla="val 18910"/>
                <a:gd name="f33" fmla="val 1374"/>
                <a:gd name="f34" fmla="val 21296"/>
                <a:gd name="f35" fmla="val 1185"/>
                <a:gd name="f36" fmla="val 21776"/>
                <a:gd name="f37" fmla="val 913"/>
                <a:gd name="f38" fmla="val 22246"/>
                <a:gd name="f39" fmla="val 921"/>
                <a:gd name="f40" fmla="val 22762"/>
                <a:gd name="f41" fmla="val 932"/>
                <a:gd name="f42" fmla="val 23380"/>
                <a:gd name="f43" fmla="val 1355"/>
                <a:gd name="f44" fmla="val 23921"/>
                <a:gd name="f45" fmla="val 1849"/>
                <a:gd name="f46" fmla="val 24293"/>
                <a:gd name="f47" fmla="val 2646"/>
                <a:gd name="f48" fmla="val 24890"/>
                <a:gd name="f49" fmla="val 3559"/>
                <a:gd name="f50" fmla="val 25128"/>
                <a:gd name="f51" fmla="val 4517"/>
                <a:gd name="f52" fmla="val 6301"/>
                <a:gd name="f53" fmla="val 8239"/>
                <a:gd name="f54" fmla="val 24301"/>
                <a:gd name="f55" fmla="val 9868"/>
                <a:gd name="f56" fmla="val 23418"/>
                <a:gd name="f57" fmla="val 11665"/>
                <a:gd name="f58" fmla="val 22444"/>
                <a:gd name="f59" fmla="val 13735"/>
                <a:gd name="f60" fmla="val 21414"/>
                <a:gd name="f61" fmla="val 15685"/>
                <a:gd name="f62" fmla="val 16453"/>
                <a:gd name="f63" fmla="val 17203"/>
                <a:gd name="f64" fmla="val 21574"/>
                <a:gd name="f65" fmla="val 17910"/>
                <a:gd name="f66" fmla="val 21960"/>
                <a:gd name="f67" fmla="val 20585"/>
                <a:gd name="f68" fmla="val 23420"/>
                <a:gd name="f69" fmla="val 20837"/>
                <a:gd name="f70" fmla="val 27119"/>
                <a:gd name="f71" fmla="val 22486"/>
                <a:gd name="f72" fmla="val 29685"/>
                <a:gd name="f73" fmla="val 23522"/>
                <a:gd name="f74" fmla="val 31296"/>
                <a:gd name="f75" fmla="val 25450"/>
                <a:gd name="f76" fmla="val 27291"/>
                <a:gd name="f77" fmla="val 28027"/>
                <a:gd name="f78" fmla="val 28749"/>
                <a:gd name="f79" fmla="val 32261"/>
                <a:gd name="f80" fmla="val 29394"/>
                <a:gd name="f81" fmla="val 31851"/>
                <a:gd name="f82" fmla="val 30163"/>
                <a:gd name="f83" fmla="val 31362"/>
                <a:gd name="f84" fmla="val 30731"/>
                <a:gd name="f85" fmla="val 30624"/>
                <a:gd name="f86" fmla="val 31285"/>
                <a:gd name="f87" fmla="val 29900"/>
                <a:gd name="f88" fmla="val 34684"/>
                <a:gd name="f89" fmla="val 25460"/>
                <a:gd name="f90" fmla="val 36183"/>
                <a:gd name="f91" fmla="val 23501"/>
                <a:gd name="f92" fmla="val 37736"/>
                <a:gd name="f93" fmla="val 38025"/>
                <a:gd name="f94" fmla="val 18965"/>
                <a:gd name="f95" fmla="val 38582"/>
                <a:gd name="f96" fmla="val 14235"/>
                <a:gd name="f97" fmla="val 34390"/>
                <a:gd name="f98" fmla="val 10436"/>
                <a:gd name="f99" fmla="val 30609"/>
                <a:gd name="f100" fmla="val 7540"/>
                <a:gd name="f101" fmla="val 30407"/>
                <a:gd name="f102" fmla="val 6031"/>
                <a:gd name="f103" fmla="val 30190"/>
                <a:gd name="f104" fmla="val 4479"/>
                <a:gd name="f105" fmla="val 29421"/>
                <a:gd name="f106" fmla="val 3165"/>
                <a:gd name="f107" fmla="val 28683"/>
                <a:gd name="f108" fmla="val 1906"/>
                <a:gd name="f109" fmla="val 27576"/>
                <a:gd name="f110" fmla="val 1186"/>
                <a:gd name="f111" fmla="val 26718"/>
                <a:gd name="f112" fmla="val 25783"/>
                <a:gd name="f113" fmla="val 25141"/>
                <a:gd name="f114" fmla="val 2039"/>
                <a:gd name="f115" fmla="val 25589"/>
                <a:gd name="f116" fmla="val 3982"/>
                <a:gd name="f117" fmla="val 25561"/>
                <a:gd name="f118" fmla="val 3983"/>
                <a:gd name="f119" fmla="val 25533"/>
                <a:gd name="f120" fmla="val 25505"/>
                <a:gd name="f121" fmla="val 23077"/>
                <a:gd name="f122" fmla="val 21095"/>
                <a:gd name="f123" fmla="val 399"/>
                <a:gd name="f124" fmla="val 18382"/>
                <a:gd name="f125" fmla="val 51"/>
                <a:gd name="f126" fmla="val 18115"/>
                <a:gd name="f127" fmla="val 17"/>
                <a:gd name="f128" fmla="val 17846"/>
                <a:gd name="f129" fmla="*/ f0 1 38583"/>
                <a:gd name="f130" fmla="*/ f1 1 32445"/>
                <a:gd name="f131" fmla="val f2"/>
                <a:gd name="f132" fmla="val f3"/>
                <a:gd name="f133" fmla="val f4"/>
                <a:gd name="f134" fmla="+- f133 0 f131"/>
                <a:gd name="f135" fmla="+- f132 0 f131"/>
                <a:gd name="f136" fmla="*/ f135 1 38583"/>
                <a:gd name="f137" fmla="*/ f134 1 32445"/>
                <a:gd name="f138" fmla="*/ f131 1 f136"/>
                <a:gd name="f139" fmla="*/ f132 1 f136"/>
                <a:gd name="f140" fmla="*/ f131 1 f137"/>
                <a:gd name="f141" fmla="*/ f133 1 f137"/>
                <a:gd name="f142" fmla="*/ f138 f129 1"/>
                <a:gd name="f143" fmla="*/ f139 f129 1"/>
                <a:gd name="f144" fmla="*/ f141 f130 1"/>
                <a:gd name="f145" fmla="*/ f140 f1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2" t="f145" r="f143" b="f144"/>
              <a:pathLst>
                <a:path w="38583" h="3244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0"/>
                  </a:cubicBezTo>
                  <a:cubicBezTo>
                    <a:pt x="f52" y="f50"/>
                    <a:pt x="f53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4"/>
                    <a:pt x="f76" y="f4"/>
                  </a:cubicBezTo>
                  <a:cubicBezTo>
                    <a:pt x="f77" y="f4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lnTo>
                    <a:pt x="f88" y="f89"/>
                  </a:lnTo>
                  <a:cubicBezTo>
                    <a:pt x="f90" y="f91"/>
                    <a:pt x="f92" y="f60"/>
                    <a:pt x="f93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0"/>
                  </a:cubicBezTo>
                  <a:cubicBezTo>
                    <a:pt x="f112" y="f110"/>
                    <a:pt x="f113" y="f114"/>
                    <a:pt x="f115" y="f116"/>
                  </a:cubicBezTo>
                  <a:cubicBezTo>
                    <a:pt x="f117" y="f118"/>
                    <a:pt x="f119" y="f118"/>
                    <a:pt x="f120" y="f118"/>
                  </a:cubicBezTo>
                  <a:cubicBezTo>
                    <a:pt x="f121" y="f118"/>
                    <a:pt x="f122" y="f123"/>
                    <a:pt x="f124" y="f125"/>
                  </a:cubicBezTo>
                  <a:cubicBezTo>
                    <a:pt x="f126" y="f127"/>
                    <a:pt x="f128" y="f2"/>
                    <a:pt x="f5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oogle Shape;1208;p49">
            <a:extLst>
              <a:ext uri="{FF2B5EF4-FFF2-40B4-BE49-F238E27FC236}">
                <a16:creationId xmlns:a16="http://schemas.microsoft.com/office/drawing/2014/main" id="{8F186FCB-A8EA-4A2F-974C-1303953D8BC4}"/>
              </a:ext>
            </a:extLst>
          </p:cNvPr>
          <p:cNvGrpSpPr/>
          <p:nvPr/>
        </p:nvGrpSpPr>
        <p:grpSpPr>
          <a:xfrm>
            <a:off x="2903009" y="2387269"/>
            <a:ext cx="150080" cy="236619"/>
            <a:chOff x="2903009" y="2387269"/>
            <a:chExt cx="150080" cy="236619"/>
          </a:xfrm>
        </p:grpSpPr>
        <p:sp>
          <p:nvSpPr>
            <p:cNvPr id="10" name="Google Shape;1209;p49">
              <a:extLst>
                <a:ext uri="{FF2B5EF4-FFF2-40B4-BE49-F238E27FC236}">
                  <a16:creationId xmlns:a16="http://schemas.microsoft.com/office/drawing/2014/main" id="{EF30B84F-604C-4871-8F32-A65ED5429012}"/>
                </a:ext>
              </a:extLst>
            </p:cNvPr>
            <p:cNvSpPr/>
            <p:nvPr/>
          </p:nvSpPr>
          <p:spPr>
            <a:xfrm>
              <a:off x="2903009" y="2387269"/>
              <a:ext cx="150080" cy="236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5"/>
                <a:gd name="f4" fmla="val 11456"/>
                <a:gd name="f5" fmla="val 3954"/>
                <a:gd name="f6" fmla="val 1739"/>
                <a:gd name="f7" fmla="val 4692"/>
                <a:gd name="f8" fmla="val 1858"/>
                <a:gd name="f9" fmla="val 5264"/>
                <a:gd name="f10" fmla="val 2454"/>
                <a:gd name="f11" fmla="val 5407"/>
                <a:gd name="f12" fmla="val 3168"/>
                <a:gd name="f13" fmla="val 4550"/>
                <a:gd name="f14" fmla="val 3859"/>
                <a:gd name="f15" fmla="val 3835"/>
                <a:gd name="f16" fmla="val 4573"/>
                <a:gd name="f17" fmla="val 5169"/>
                <a:gd name="f18" fmla="val 5288"/>
                <a:gd name="f19" fmla="val 4454"/>
                <a:gd name="f20" fmla="val 3287"/>
                <a:gd name="f21" fmla="val 5311"/>
                <a:gd name="f22" fmla="val 2573"/>
                <a:gd name="f23" fmla="val 2025"/>
                <a:gd name="f24" fmla="val 1906"/>
                <a:gd name="f25" fmla="val 2716"/>
                <a:gd name="f26" fmla="val 1835"/>
                <a:gd name="f27" fmla="val 1978"/>
                <a:gd name="f28" fmla="val 2549"/>
                <a:gd name="f29" fmla="val 3645"/>
                <a:gd name="f30" fmla="val 1"/>
                <a:gd name="f31" fmla="val 1644"/>
                <a:gd name="f32" fmla="val 3644"/>
                <a:gd name="f33" fmla="val 573"/>
                <a:gd name="f34" fmla="val 5931"/>
                <a:gd name="f35" fmla="val 1692"/>
                <a:gd name="f36" fmla="val 8074"/>
                <a:gd name="f37" fmla="val 2311"/>
                <a:gd name="f38" fmla="val 9265"/>
                <a:gd name="f39" fmla="val 2954"/>
                <a:gd name="f40" fmla="val 10336"/>
                <a:gd name="f41" fmla="val 3216"/>
                <a:gd name="f42" fmla="val 10789"/>
                <a:gd name="f43" fmla="val 2287"/>
                <a:gd name="f44" fmla="val 4978"/>
                <a:gd name="f45" fmla="val 4049"/>
                <a:gd name="f46" fmla="val 4311"/>
                <a:gd name="f47" fmla="val 4954"/>
                <a:gd name="f48" fmla="val 5574"/>
                <a:gd name="f49" fmla="val 6717"/>
                <a:gd name="f50" fmla="val 7264"/>
                <a:gd name="f51" fmla="val 5645"/>
                <a:gd name="f52" fmla="*/ f0 1 7265"/>
                <a:gd name="f53" fmla="*/ f1 1 1145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7265"/>
                <a:gd name="f60" fmla="*/ f57 1 1145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7264" h="1145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1" y="f15"/>
                  </a:lnTo>
                  <a:cubicBezTo>
                    <a:pt x="f9" y="f16"/>
                    <a:pt x="f7" y="f17"/>
                    <a:pt x="f5" y="f18"/>
                  </a:cubicBezTo>
                  <a:lnTo>
                    <a:pt x="f5" y="f19"/>
                  </a:lnTo>
                  <a:lnTo>
                    <a:pt x="f20" y="f19"/>
                  </a:lnTo>
                  <a:lnTo>
                    <a:pt x="f20" y="f21"/>
                  </a:lnTo>
                  <a:cubicBezTo>
                    <a:pt x="f22" y="f17"/>
                    <a:pt x="f23" y="f16"/>
                    <a:pt x="f24" y="f14"/>
                  </a:cubicBezTo>
                  <a:lnTo>
                    <a:pt x="f25" y="f14"/>
                  </a:lnTo>
                  <a:lnTo>
                    <a:pt x="f25" y="f12"/>
                  </a:lnTo>
                  <a:lnTo>
                    <a:pt x="f26" y="f12"/>
                  </a:lnTo>
                  <a:cubicBezTo>
                    <a:pt x="f27" y="f10"/>
                    <a:pt x="f28" y="f8"/>
                    <a:pt x="f20" y="f6"/>
                  </a:cubicBezTo>
                  <a:lnTo>
                    <a:pt x="f20" y="f22"/>
                  </a:lnTo>
                  <a:lnTo>
                    <a:pt x="f5" y="f22"/>
                  </a:lnTo>
                  <a:lnTo>
                    <a:pt x="f5" y="f6"/>
                  </a:lnTo>
                  <a:close/>
                  <a:moveTo>
                    <a:pt x="f29" y="f30"/>
                  </a:moveTo>
                  <a:cubicBezTo>
                    <a:pt x="f31" y="f30"/>
                    <a:pt x="f30" y="f31"/>
                    <a:pt x="f30" y="f32"/>
                  </a:cubicBezTo>
                  <a:cubicBezTo>
                    <a:pt x="f30" y="f19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lnTo>
                    <a:pt x="f43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4" y="f42"/>
                  </a:lnTo>
                  <a:lnTo>
                    <a:pt x="f45" y="f42"/>
                  </a:lnTo>
                  <a:cubicBezTo>
                    <a:pt x="f46" y="f40"/>
                    <a:pt x="f47" y="f38"/>
                    <a:pt x="f48" y="f36"/>
                  </a:cubicBezTo>
                  <a:cubicBezTo>
                    <a:pt x="f49" y="f34"/>
                    <a:pt x="f50" y="f19"/>
                    <a:pt x="f50" y="f32"/>
                  </a:cubicBezTo>
                  <a:cubicBezTo>
                    <a:pt x="f50" y="f31"/>
                    <a:pt x="f51" y="f30"/>
                    <a:pt x="f29" y="f30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210;p49">
              <a:extLst>
                <a:ext uri="{FF2B5EF4-FFF2-40B4-BE49-F238E27FC236}">
                  <a16:creationId xmlns:a16="http://schemas.microsoft.com/office/drawing/2014/main" id="{857855FD-7644-41AF-A42B-C85C16E2A18F}"/>
                </a:ext>
              </a:extLst>
            </p:cNvPr>
            <p:cNvSpPr/>
            <p:nvPr/>
          </p:nvSpPr>
          <p:spPr>
            <a:xfrm>
              <a:off x="2970419" y="2452201"/>
              <a:ext cx="15270" cy="15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"/>
                <a:gd name="f4" fmla="val 1"/>
                <a:gd name="f5" fmla="*/ f0 1 739"/>
                <a:gd name="f6" fmla="*/ f1 1 739"/>
                <a:gd name="f7" fmla="val f2"/>
                <a:gd name="f8" fmla="val f3"/>
                <a:gd name="f9" fmla="+- f8 0 f7"/>
                <a:gd name="f10" fmla="*/ f9 1 739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739" h="739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oogle Shape;1211;p49">
            <a:extLst>
              <a:ext uri="{FF2B5EF4-FFF2-40B4-BE49-F238E27FC236}">
                <a16:creationId xmlns:a16="http://schemas.microsoft.com/office/drawing/2014/main" id="{80AC11FD-09BA-4319-A1C2-D14A9626BE4E}"/>
              </a:ext>
            </a:extLst>
          </p:cNvPr>
          <p:cNvGrpSpPr/>
          <p:nvPr/>
        </p:nvGrpSpPr>
        <p:grpSpPr>
          <a:xfrm>
            <a:off x="5838956" y="2704429"/>
            <a:ext cx="150080" cy="236619"/>
            <a:chOff x="5838956" y="2704429"/>
            <a:chExt cx="150080" cy="236619"/>
          </a:xfrm>
        </p:grpSpPr>
        <p:sp>
          <p:nvSpPr>
            <p:cNvPr id="13" name="Google Shape;1212;p49">
              <a:extLst>
                <a:ext uri="{FF2B5EF4-FFF2-40B4-BE49-F238E27FC236}">
                  <a16:creationId xmlns:a16="http://schemas.microsoft.com/office/drawing/2014/main" id="{4882A5B4-FAE4-46DF-B495-EE061781E5FD}"/>
                </a:ext>
              </a:extLst>
            </p:cNvPr>
            <p:cNvSpPr/>
            <p:nvPr/>
          </p:nvSpPr>
          <p:spPr>
            <a:xfrm>
              <a:off x="5838956" y="2704429"/>
              <a:ext cx="150080" cy="236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5"/>
                <a:gd name="f4" fmla="val 11456"/>
                <a:gd name="f5" fmla="val 3954"/>
                <a:gd name="f6" fmla="val 1739"/>
                <a:gd name="f7" fmla="val 4692"/>
                <a:gd name="f8" fmla="val 1858"/>
                <a:gd name="f9" fmla="val 5264"/>
                <a:gd name="f10" fmla="val 2454"/>
                <a:gd name="f11" fmla="val 5407"/>
                <a:gd name="f12" fmla="val 3168"/>
                <a:gd name="f13" fmla="val 4550"/>
                <a:gd name="f14" fmla="val 3859"/>
                <a:gd name="f15" fmla="val 3835"/>
                <a:gd name="f16" fmla="val 4573"/>
                <a:gd name="f17" fmla="val 5169"/>
                <a:gd name="f18" fmla="val 5288"/>
                <a:gd name="f19" fmla="val 4454"/>
                <a:gd name="f20" fmla="val 3287"/>
                <a:gd name="f21" fmla="val 5311"/>
                <a:gd name="f22" fmla="val 2573"/>
                <a:gd name="f23" fmla="val 2025"/>
                <a:gd name="f24" fmla="val 1906"/>
                <a:gd name="f25" fmla="val 2716"/>
                <a:gd name="f26" fmla="val 1835"/>
                <a:gd name="f27" fmla="val 1978"/>
                <a:gd name="f28" fmla="val 2549"/>
                <a:gd name="f29" fmla="val 3645"/>
                <a:gd name="f30" fmla="val 1"/>
                <a:gd name="f31" fmla="val 1644"/>
                <a:gd name="f32" fmla="val 3644"/>
                <a:gd name="f33" fmla="val 573"/>
                <a:gd name="f34" fmla="val 5931"/>
                <a:gd name="f35" fmla="val 1692"/>
                <a:gd name="f36" fmla="val 8074"/>
                <a:gd name="f37" fmla="val 2311"/>
                <a:gd name="f38" fmla="val 9265"/>
                <a:gd name="f39" fmla="val 2954"/>
                <a:gd name="f40" fmla="val 10336"/>
                <a:gd name="f41" fmla="val 3216"/>
                <a:gd name="f42" fmla="val 10789"/>
                <a:gd name="f43" fmla="val 2287"/>
                <a:gd name="f44" fmla="val 4978"/>
                <a:gd name="f45" fmla="val 4049"/>
                <a:gd name="f46" fmla="val 4311"/>
                <a:gd name="f47" fmla="val 4954"/>
                <a:gd name="f48" fmla="val 5574"/>
                <a:gd name="f49" fmla="val 6717"/>
                <a:gd name="f50" fmla="val 7264"/>
                <a:gd name="f51" fmla="val 5645"/>
                <a:gd name="f52" fmla="*/ f0 1 7265"/>
                <a:gd name="f53" fmla="*/ f1 1 1145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7265"/>
                <a:gd name="f60" fmla="*/ f57 1 1145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7264" h="1145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1" y="f15"/>
                  </a:lnTo>
                  <a:cubicBezTo>
                    <a:pt x="f9" y="f16"/>
                    <a:pt x="f7" y="f17"/>
                    <a:pt x="f5" y="f18"/>
                  </a:cubicBezTo>
                  <a:lnTo>
                    <a:pt x="f5" y="f19"/>
                  </a:lnTo>
                  <a:lnTo>
                    <a:pt x="f20" y="f19"/>
                  </a:lnTo>
                  <a:lnTo>
                    <a:pt x="f20" y="f21"/>
                  </a:lnTo>
                  <a:cubicBezTo>
                    <a:pt x="f22" y="f17"/>
                    <a:pt x="f23" y="f16"/>
                    <a:pt x="f24" y="f14"/>
                  </a:cubicBezTo>
                  <a:lnTo>
                    <a:pt x="f25" y="f14"/>
                  </a:lnTo>
                  <a:lnTo>
                    <a:pt x="f25" y="f12"/>
                  </a:lnTo>
                  <a:lnTo>
                    <a:pt x="f26" y="f12"/>
                  </a:lnTo>
                  <a:cubicBezTo>
                    <a:pt x="f27" y="f10"/>
                    <a:pt x="f28" y="f8"/>
                    <a:pt x="f20" y="f6"/>
                  </a:cubicBezTo>
                  <a:lnTo>
                    <a:pt x="f20" y="f22"/>
                  </a:lnTo>
                  <a:lnTo>
                    <a:pt x="f5" y="f22"/>
                  </a:lnTo>
                  <a:lnTo>
                    <a:pt x="f5" y="f6"/>
                  </a:lnTo>
                  <a:close/>
                  <a:moveTo>
                    <a:pt x="f29" y="f30"/>
                  </a:moveTo>
                  <a:cubicBezTo>
                    <a:pt x="f31" y="f30"/>
                    <a:pt x="f30" y="f31"/>
                    <a:pt x="f30" y="f32"/>
                  </a:cubicBezTo>
                  <a:cubicBezTo>
                    <a:pt x="f30" y="f19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lnTo>
                    <a:pt x="f43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4" y="f42"/>
                  </a:lnTo>
                  <a:lnTo>
                    <a:pt x="f45" y="f42"/>
                  </a:lnTo>
                  <a:cubicBezTo>
                    <a:pt x="f46" y="f40"/>
                    <a:pt x="f47" y="f38"/>
                    <a:pt x="f48" y="f36"/>
                  </a:cubicBezTo>
                  <a:cubicBezTo>
                    <a:pt x="f49" y="f34"/>
                    <a:pt x="f50" y="f19"/>
                    <a:pt x="f50" y="f32"/>
                  </a:cubicBezTo>
                  <a:cubicBezTo>
                    <a:pt x="f50" y="f31"/>
                    <a:pt x="f51" y="f30"/>
                    <a:pt x="f29" y="f30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1213;p49">
              <a:extLst>
                <a:ext uri="{FF2B5EF4-FFF2-40B4-BE49-F238E27FC236}">
                  <a16:creationId xmlns:a16="http://schemas.microsoft.com/office/drawing/2014/main" id="{89B89A68-3CAB-4D99-BC05-4D0D4F3893EE}"/>
                </a:ext>
              </a:extLst>
            </p:cNvPr>
            <p:cNvSpPr/>
            <p:nvPr/>
          </p:nvSpPr>
          <p:spPr>
            <a:xfrm>
              <a:off x="5906365" y="2769370"/>
              <a:ext cx="15270" cy="15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"/>
                <a:gd name="f4" fmla="val 1"/>
                <a:gd name="f5" fmla="*/ f0 1 739"/>
                <a:gd name="f6" fmla="*/ f1 1 739"/>
                <a:gd name="f7" fmla="val f2"/>
                <a:gd name="f8" fmla="val f3"/>
                <a:gd name="f9" fmla="+- f8 0 f7"/>
                <a:gd name="f10" fmla="*/ f9 1 739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739" h="739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oogle Shape;1214;p49">
            <a:extLst>
              <a:ext uri="{FF2B5EF4-FFF2-40B4-BE49-F238E27FC236}">
                <a16:creationId xmlns:a16="http://schemas.microsoft.com/office/drawing/2014/main" id="{020137A0-7DC8-4598-BCC6-4180604FA19F}"/>
              </a:ext>
            </a:extLst>
          </p:cNvPr>
          <p:cNvGrpSpPr/>
          <p:nvPr/>
        </p:nvGrpSpPr>
        <p:grpSpPr>
          <a:xfrm>
            <a:off x="5273198" y="2280129"/>
            <a:ext cx="150080" cy="236619"/>
            <a:chOff x="5273198" y="2280129"/>
            <a:chExt cx="150080" cy="236619"/>
          </a:xfrm>
        </p:grpSpPr>
        <p:sp>
          <p:nvSpPr>
            <p:cNvPr id="16" name="Google Shape;1215;p49">
              <a:extLst>
                <a:ext uri="{FF2B5EF4-FFF2-40B4-BE49-F238E27FC236}">
                  <a16:creationId xmlns:a16="http://schemas.microsoft.com/office/drawing/2014/main" id="{5AE7BE7A-5E42-43CE-B010-81AB2DEC7695}"/>
                </a:ext>
              </a:extLst>
            </p:cNvPr>
            <p:cNvSpPr/>
            <p:nvPr/>
          </p:nvSpPr>
          <p:spPr>
            <a:xfrm>
              <a:off x="5273198" y="2280129"/>
              <a:ext cx="150080" cy="236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5"/>
                <a:gd name="f4" fmla="val 11456"/>
                <a:gd name="f5" fmla="val 3954"/>
                <a:gd name="f6" fmla="val 1739"/>
                <a:gd name="f7" fmla="val 4692"/>
                <a:gd name="f8" fmla="val 1858"/>
                <a:gd name="f9" fmla="val 5264"/>
                <a:gd name="f10" fmla="val 2454"/>
                <a:gd name="f11" fmla="val 5407"/>
                <a:gd name="f12" fmla="val 3168"/>
                <a:gd name="f13" fmla="val 4550"/>
                <a:gd name="f14" fmla="val 3859"/>
                <a:gd name="f15" fmla="val 3835"/>
                <a:gd name="f16" fmla="val 4573"/>
                <a:gd name="f17" fmla="val 5169"/>
                <a:gd name="f18" fmla="val 5288"/>
                <a:gd name="f19" fmla="val 4454"/>
                <a:gd name="f20" fmla="val 3287"/>
                <a:gd name="f21" fmla="val 5311"/>
                <a:gd name="f22" fmla="val 2573"/>
                <a:gd name="f23" fmla="val 2025"/>
                <a:gd name="f24" fmla="val 1906"/>
                <a:gd name="f25" fmla="val 2716"/>
                <a:gd name="f26" fmla="val 1835"/>
                <a:gd name="f27" fmla="val 1978"/>
                <a:gd name="f28" fmla="val 2549"/>
                <a:gd name="f29" fmla="val 3645"/>
                <a:gd name="f30" fmla="val 1"/>
                <a:gd name="f31" fmla="val 1644"/>
                <a:gd name="f32" fmla="val 3644"/>
                <a:gd name="f33" fmla="val 573"/>
                <a:gd name="f34" fmla="val 5931"/>
                <a:gd name="f35" fmla="val 1692"/>
                <a:gd name="f36" fmla="val 8074"/>
                <a:gd name="f37" fmla="val 2311"/>
                <a:gd name="f38" fmla="val 9265"/>
                <a:gd name="f39" fmla="val 2954"/>
                <a:gd name="f40" fmla="val 10336"/>
                <a:gd name="f41" fmla="val 3216"/>
                <a:gd name="f42" fmla="val 10789"/>
                <a:gd name="f43" fmla="val 2287"/>
                <a:gd name="f44" fmla="val 4978"/>
                <a:gd name="f45" fmla="val 4049"/>
                <a:gd name="f46" fmla="val 4311"/>
                <a:gd name="f47" fmla="val 4954"/>
                <a:gd name="f48" fmla="val 5574"/>
                <a:gd name="f49" fmla="val 6717"/>
                <a:gd name="f50" fmla="val 7264"/>
                <a:gd name="f51" fmla="val 5645"/>
                <a:gd name="f52" fmla="*/ f0 1 7265"/>
                <a:gd name="f53" fmla="*/ f1 1 1145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7265"/>
                <a:gd name="f60" fmla="*/ f57 1 1145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7264" h="1145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1" y="f15"/>
                  </a:lnTo>
                  <a:cubicBezTo>
                    <a:pt x="f9" y="f16"/>
                    <a:pt x="f7" y="f17"/>
                    <a:pt x="f5" y="f18"/>
                  </a:cubicBezTo>
                  <a:lnTo>
                    <a:pt x="f5" y="f19"/>
                  </a:lnTo>
                  <a:lnTo>
                    <a:pt x="f20" y="f19"/>
                  </a:lnTo>
                  <a:lnTo>
                    <a:pt x="f20" y="f21"/>
                  </a:lnTo>
                  <a:cubicBezTo>
                    <a:pt x="f22" y="f17"/>
                    <a:pt x="f23" y="f16"/>
                    <a:pt x="f24" y="f14"/>
                  </a:cubicBezTo>
                  <a:lnTo>
                    <a:pt x="f25" y="f14"/>
                  </a:lnTo>
                  <a:lnTo>
                    <a:pt x="f25" y="f12"/>
                  </a:lnTo>
                  <a:lnTo>
                    <a:pt x="f26" y="f12"/>
                  </a:lnTo>
                  <a:cubicBezTo>
                    <a:pt x="f27" y="f10"/>
                    <a:pt x="f28" y="f8"/>
                    <a:pt x="f20" y="f6"/>
                  </a:cubicBezTo>
                  <a:lnTo>
                    <a:pt x="f20" y="f22"/>
                  </a:lnTo>
                  <a:lnTo>
                    <a:pt x="f5" y="f22"/>
                  </a:lnTo>
                  <a:lnTo>
                    <a:pt x="f5" y="f6"/>
                  </a:lnTo>
                  <a:close/>
                  <a:moveTo>
                    <a:pt x="f29" y="f30"/>
                  </a:moveTo>
                  <a:cubicBezTo>
                    <a:pt x="f31" y="f30"/>
                    <a:pt x="f30" y="f31"/>
                    <a:pt x="f30" y="f32"/>
                  </a:cubicBezTo>
                  <a:cubicBezTo>
                    <a:pt x="f30" y="f19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lnTo>
                    <a:pt x="f43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4" y="f42"/>
                  </a:lnTo>
                  <a:lnTo>
                    <a:pt x="f45" y="f42"/>
                  </a:lnTo>
                  <a:cubicBezTo>
                    <a:pt x="f46" y="f40"/>
                    <a:pt x="f47" y="f38"/>
                    <a:pt x="f48" y="f36"/>
                  </a:cubicBezTo>
                  <a:cubicBezTo>
                    <a:pt x="f49" y="f34"/>
                    <a:pt x="f50" y="f19"/>
                    <a:pt x="f50" y="f32"/>
                  </a:cubicBezTo>
                  <a:cubicBezTo>
                    <a:pt x="f50" y="f31"/>
                    <a:pt x="f51" y="f30"/>
                    <a:pt x="f29" y="f30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216;p49">
              <a:extLst>
                <a:ext uri="{FF2B5EF4-FFF2-40B4-BE49-F238E27FC236}">
                  <a16:creationId xmlns:a16="http://schemas.microsoft.com/office/drawing/2014/main" id="{B24FC988-AEC6-4B7A-9CFF-38681DA2E1A7}"/>
                </a:ext>
              </a:extLst>
            </p:cNvPr>
            <p:cNvSpPr/>
            <p:nvPr/>
          </p:nvSpPr>
          <p:spPr>
            <a:xfrm>
              <a:off x="5340598" y="2345061"/>
              <a:ext cx="15270" cy="15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"/>
                <a:gd name="f4" fmla="val 1"/>
                <a:gd name="f5" fmla="*/ f0 1 739"/>
                <a:gd name="f6" fmla="*/ f1 1 739"/>
                <a:gd name="f7" fmla="val f2"/>
                <a:gd name="f8" fmla="val f3"/>
                <a:gd name="f9" fmla="+- f8 0 f7"/>
                <a:gd name="f10" fmla="*/ f9 1 739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739" h="739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217;p49">
            <a:extLst>
              <a:ext uri="{FF2B5EF4-FFF2-40B4-BE49-F238E27FC236}">
                <a16:creationId xmlns:a16="http://schemas.microsoft.com/office/drawing/2014/main" id="{E560927E-F553-4EE9-ABE5-733CEC6FAD6B}"/>
              </a:ext>
            </a:extLst>
          </p:cNvPr>
          <p:cNvGrpSpPr/>
          <p:nvPr/>
        </p:nvGrpSpPr>
        <p:grpSpPr>
          <a:xfrm>
            <a:off x="3610206" y="3460976"/>
            <a:ext cx="150080" cy="236619"/>
            <a:chOff x="3610206" y="3460976"/>
            <a:chExt cx="150080" cy="236619"/>
          </a:xfrm>
        </p:grpSpPr>
        <p:sp>
          <p:nvSpPr>
            <p:cNvPr id="19" name="Google Shape;1218;p49">
              <a:extLst>
                <a:ext uri="{FF2B5EF4-FFF2-40B4-BE49-F238E27FC236}">
                  <a16:creationId xmlns:a16="http://schemas.microsoft.com/office/drawing/2014/main" id="{C53B9FC4-A923-46D9-8821-2D5BD8F6883B}"/>
                </a:ext>
              </a:extLst>
            </p:cNvPr>
            <p:cNvSpPr/>
            <p:nvPr/>
          </p:nvSpPr>
          <p:spPr>
            <a:xfrm>
              <a:off x="3610206" y="3460976"/>
              <a:ext cx="150080" cy="236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5"/>
                <a:gd name="f4" fmla="val 11456"/>
                <a:gd name="f5" fmla="val 3954"/>
                <a:gd name="f6" fmla="val 1739"/>
                <a:gd name="f7" fmla="val 4692"/>
                <a:gd name="f8" fmla="val 1858"/>
                <a:gd name="f9" fmla="val 5264"/>
                <a:gd name="f10" fmla="val 2454"/>
                <a:gd name="f11" fmla="val 5407"/>
                <a:gd name="f12" fmla="val 3168"/>
                <a:gd name="f13" fmla="val 4550"/>
                <a:gd name="f14" fmla="val 3859"/>
                <a:gd name="f15" fmla="val 3835"/>
                <a:gd name="f16" fmla="val 4573"/>
                <a:gd name="f17" fmla="val 5169"/>
                <a:gd name="f18" fmla="val 5288"/>
                <a:gd name="f19" fmla="val 4454"/>
                <a:gd name="f20" fmla="val 3287"/>
                <a:gd name="f21" fmla="val 5311"/>
                <a:gd name="f22" fmla="val 2573"/>
                <a:gd name="f23" fmla="val 2025"/>
                <a:gd name="f24" fmla="val 1906"/>
                <a:gd name="f25" fmla="val 2716"/>
                <a:gd name="f26" fmla="val 1835"/>
                <a:gd name="f27" fmla="val 1978"/>
                <a:gd name="f28" fmla="val 2549"/>
                <a:gd name="f29" fmla="val 3645"/>
                <a:gd name="f30" fmla="val 1"/>
                <a:gd name="f31" fmla="val 1644"/>
                <a:gd name="f32" fmla="val 3644"/>
                <a:gd name="f33" fmla="val 573"/>
                <a:gd name="f34" fmla="val 5931"/>
                <a:gd name="f35" fmla="val 1692"/>
                <a:gd name="f36" fmla="val 8074"/>
                <a:gd name="f37" fmla="val 2311"/>
                <a:gd name="f38" fmla="val 9265"/>
                <a:gd name="f39" fmla="val 2954"/>
                <a:gd name="f40" fmla="val 10336"/>
                <a:gd name="f41" fmla="val 3216"/>
                <a:gd name="f42" fmla="val 10789"/>
                <a:gd name="f43" fmla="val 2287"/>
                <a:gd name="f44" fmla="val 4978"/>
                <a:gd name="f45" fmla="val 4049"/>
                <a:gd name="f46" fmla="val 4311"/>
                <a:gd name="f47" fmla="val 4954"/>
                <a:gd name="f48" fmla="val 5574"/>
                <a:gd name="f49" fmla="val 6717"/>
                <a:gd name="f50" fmla="val 7264"/>
                <a:gd name="f51" fmla="val 5645"/>
                <a:gd name="f52" fmla="*/ f0 1 7265"/>
                <a:gd name="f53" fmla="*/ f1 1 1145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7265"/>
                <a:gd name="f60" fmla="*/ f57 1 1145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7264" h="1145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1" y="f15"/>
                  </a:lnTo>
                  <a:cubicBezTo>
                    <a:pt x="f9" y="f16"/>
                    <a:pt x="f7" y="f17"/>
                    <a:pt x="f5" y="f18"/>
                  </a:cubicBezTo>
                  <a:lnTo>
                    <a:pt x="f5" y="f19"/>
                  </a:lnTo>
                  <a:lnTo>
                    <a:pt x="f20" y="f19"/>
                  </a:lnTo>
                  <a:lnTo>
                    <a:pt x="f20" y="f21"/>
                  </a:lnTo>
                  <a:cubicBezTo>
                    <a:pt x="f22" y="f17"/>
                    <a:pt x="f23" y="f16"/>
                    <a:pt x="f24" y="f14"/>
                  </a:cubicBezTo>
                  <a:lnTo>
                    <a:pt x="f25" y="f14"/>
                  </a:lnTo>
                  <a:lnTo>
                    <a:pt x="f25" y="f12"/>
                  </a:lnTo>
                  <a:lnTo>
                    <a:pt x="f26" y="f12"/>
                  </a:lnTo>
                  <a:cubicBezTo>
                    <a:pt x="f27" y="f10"/>
                    <a:pt x="f28" y="f8"/>
                    <a:pt x="f20" y="f6"/>
                  </a:cubicBezTo>
                  <a:lnTo>
                    <a:pt x="f20" y="f22"/>
                  </a:lnTo>
                  <a:lnTo>
                    <a:pt x="f5" y="f22"/>
                  </a:lnTo>
                  <a:lnTo>
                    <a:pt x="f5" y="f6"/>
                  </a:lnTo>
                  <a:close/>
                  <a:moveTo>
                    <a:pt x="f29" y="f30"/>
                  </a:moveTo>
                  <a:cubicBezTo>
                    <a:pt x="f31" y="f30"/>
                    <a:pt x="f30" y="f31"/>
                    <a:pt x="f30" y="f32"/>
                  </a:cubicBezTo>
                  <a:cubicBezTo>
                    <a:pt x="f30" y="f19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lnTo>
                    <a:pt x="f43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4" y="f42"/>
                  </a:lnTo>
                  <a:lnTo>
                    <a:pt x="f45" y="f42"/>
                  </a:lnTo>
                  <a:cubicBezTo>
                    <a:pt x="f46" y="f40"/>
                    <a:pt x="f47" y="f38"/>
                    <a:pt x="f48" y="f36"/>
                  </a:cubicBezTo>
                  <a:cubicBezTo>
                    <a:pt x="f49" y="f34"/>
                    <a:pt x="f50" y="f19"/>
                    <a:pt x="f50" y="f32"/>
                  </a:cubicBezTo>
                  <a:cubicBezTo>
                    <a:pt x="f50" y="f31"/>
                    <a:pt x="f51" y="f30"/>
                    <a:pt x="f29" y="f30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219;p49">
              <a:extLst>
                <a:ext uri="{FF2B5EF4-FFF2-40B4-BE49-F238E27FC236}">
                  <a16:creationId xmlns:a16="http://schemas.microsoft.com/office/drawing/2014/main" id="{4FB514F1-2AF1-4731-8DF1-E2C913D958B3}"/>
                </a:ext>
              </a:extLst>
            </p:cNvPr>
            <p:cNvSpPr/>
            <p:nvPr/>
          </p:nvSpPr>
          <p:spPr>
            <a:xfrm>
              <a:off x="3677607" y="3525917"/>
              <a:ext cx="15270" cy="15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"/>
                <a:gd name="f4" fmla="val 1"/>
                <a:gd name="f5" fmla="*/ f0 1 739"/>
                <a:gd name="f6" fmla="*/ f1 1 739"/>
                <a:gd name="f7" fmla="val f2"/>
                <a:gd name="f8" fmla="val f3"/>
                <a:gd name="f9" fmla="+- f8 0 f7"/>
                <a:gd name="f10" fmla="*/ f9 1 739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739" h="739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oogle Shape;1220;p49">
            <a:extLst>
              <a:ext uri="{FF2B5EF4-FFF2-40B4-BE49-F238E27FC236}">
                <a16:creationId xmlns:a16="http://schemas.microsoft.com/office/drawing/2014/main" id="{4DBB3C2C-0180-4280-B717-8F59D4408A0D}"/>
              </a:ext>
            </a:extLst>
          </p:cNvPr>
          <p:cNvGrpSpPr/>
          <p:nvPr/>
        </p:nvGrpSpPr>
        <p:grpSpPr>
          <a:xfrm>
            <a:off x="4698863" y="3103729"/>
            <a:ext cx="150080" cy="236619"/>
            <a:chOff x="4698863" y="3103729"/>
            <a:chExt cx="150080" cy="236619"/>
          </a:xfrm>
        </p:grpSpPr>
        <p:sp>
          <p:nvSpPr>
            <p:cNvPr id="22" name="Google Shape;1221;p49">
              <a:extLst>
                <a:ext uri="{FF2B5EF4-FFF2-40B4-BE49-F238E27FC236}">
                  <a16:creationId xmlns:a16="http://schemas.microsoft.com/office/drawing/2014/main" id="{96E7755F-D94D-4CB1-BAD0-52CF255A9F99}"/>
                </a:ext>
              </a:extLst>
            </p:cNvPr>
            <p:cNvSpPr/>
            <p:nvPr/>
          </p:nvSpPr>
          <p:spPr>
            <a:xfrm>
              <a:off x="4698863" y="3103729"/>
              <a:ext cx="150080" cy="236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5"/>
                <a:gd name="f4" fmla="val 11456"/>
                <a:gd name="f5" fmla="val 3954"/>
                <a:gd name="f6" fmla="val 1739"/>
                <a:gd name="f7" fmla="val 4692"/>
                <a:gd name="f8" fmla="val 1858"/>
                <a:gd name="f9" fmla="val 5264"/>
                <a:gd name="f10" fmla="val 2454"/>
                <a:gd name="f11" fmla="val 5407"/>
                <a:gd name="f12" fmla="val 3168"/>
                <a:gd name="f13" fmla="val 4550"/>
                <a:gd name="f14" fmla="val 3859"/>
                <a:gd name="f15" fmla="val 3835"/>
                <a:gd name="f16" fmla="val 4573"/>
                <a:gd name="f17" fmla="val 5169"/>
                <a:gd name="f18" fmla="val 5288"/>
                <a:gd name="f19" fmla="val 4454"/>
                <a:gd name="f20" fmla="val 3287"/>
                <a:gd name="f21" fmla="val 5311"/>
                <a:gd name="f22" fmla="val 2573"/>
                <a:gd name="f23" fmla="val 2025"/>
                <a:gd name="f24" fmla="val 1906"/>
                <a:gd name="f25" fmla="val 2716"/>
                <a:gd name="f26" fmla="val 1835"/>
                <a:gd name="f27" fmla="val 1978"/>
                <a:gd name="f28" fmla="val 2549"/>
                <a:gd name="f29" fmla="val 3645"/>
                <a:gd name="f30" fmla="val 1"/>
                <a:gd name="f31" fmla="val 1644"/>
                <a:gd name="f32" fmla="val 3644"/>
                <a:gd name="f33" fmla="val 573"/>
                <a:gd name="f34" fmla="val 5931"/>
                <a:gd name="f35" fmla="val 1692"/>
                <a:gd name="f36" fmla="val 8074"/>
                <a:gd name="f37" fmla="val 2311"/>
                <a:gd name="f38" fmla="val 9265"/>
                <a:gd name="f39" fmla="val 2954"/>
                <a:gd name="f40" fmla="val 10336"/>
                <a:gd name="f41" fmla="val 3216"/>
                <a:gd name="f42" fmla="val 10789"/>
                <a:gd name="f43" fmla="val 2287"/>
                <a:gd name="f44" fmla="val 4978"/>
                <a:gd name="f45" fmla="val 4049"/>
                <a:gd name="f46" fmla="val 4311"/>
                <a:gd name="f47" fmla="val 4954"/>
                <a:gd name="f48" fmla="val 5574"/>
                <a:gd name="f49" fmla="val 6717"/>
                <a:gd name="f50" fmla="val 7264"/>
                <a:gd name="f51" fmla="val 5645"/>
                <a:gd name="f52" fmla="*/ f0 1 7265"/>
                <a:gd name="f53" fmla="*/ f1 1 1145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7265"/>
                <a:gd name="f60" fmla="*/ f57 1 1145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7264" h="1145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1" y="f15"/>
                  </a:lnTo>
                  <a:cubicBezTo>
                    <a:pt x="f9" y="f16"/>
                    <a:pt x="f7" y="f17"/>
                    <a:pt x="f5" y="f18"/>
                  </a:cubicBezTo>
                  <a:lnTo>
                    <a:pt x="f5" y="f19"/>
                  </a:lnTo>
                  <a:lnTo>
                    <a:pt x="f20" y="f19"/>
                  </a:lnTo>
                  <a:lnTo>
                    <a:pt x="f20" y="f21"/>
                  </a:lnTo>
                  <a:cubicBezTo>
                    <a:pt x="f22" y="f17"/>
                    <a:pt x="f23" y="f16"/>
                    <a:pt x="f24" y="f14"/>
                  </a:cubicBezTo>
                  <a:lnTo>
                    <a:pt x="f25" y="f14"/>
                  </a:lnTo>
                  <a:lnTo>
                    <a:pt x="f25" y="f12"/>
                  </a:lnTo>
                  <a:lnTo>
                    <a:pt x="f26" y="f12"/>
                  </a:lnTo>
                  <a:cubicBezTo>
                    <a:pt x="f27" y="f10"/>
                    <a:pt x="f28" y="f8"/>
                    <a:pt x="f20" y="f6"/>
                  </a:cubicBezTo>
                  <a:lnTo>
                    <a:pt x="f20" y="f22"/>
                  </a:lnTo>
                  <a:lnTo>
                    <a:pt x="f5" y="f22"/>
                  </a:lnTo>
                  <a:lnTo>
                    <a:pt x="f5" y="f6"/>
                  </a:lnTo>
                  <a:close/>
                  <a:moveTo>
                    <a:pt x="f29" y="f30"/>
                  </a:moveTo>
                  <a:cubicBezTo>
                    <a:pt x="f31" y="f30"/>
                    <a:pt x="f30" y="f31"/>
                    <a:pt x="f30" y="f32"/>
                  </a:cubicBezTo>
                  <a:cubicBezTo>
                    <a:pt x="f30" y="f19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lnTo>
                    <a:pt x="f43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4" y="f42"/>
                  </a:lnTo>
                  <a:lnTo>
                    <a:pt x="f45" y="f42"/>
                  </a:lnTo>
                  <a:cubicBezTo>
                    <a:pt x="f46" y="f40"/>
                    <a:pt x="f47" y="f38"/>
                    <a:pt x="f48" y="f36"/>
                  </a:cubicBezTo>
                  <a:cubicBezTo>
                    <a:pt x="f49" y="f34"/>
                    <a:pt x="f50" y="f19"/>
                    <a:pt x="f50" y="f32"/>
                  </a:cubicBezTo>
                  <a:cubicBezTo>
                    <a:pt x="f50" y="f31"/>
                    <a:pt x="f51" y="f30"/>
                    <a:pt x="f29" y="f30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1222;p49">
              <a:extLst>
                <a:ext uri="{FF2B5EF4-FFF2-40B4-BE49-F238E27FC236}">
                  <a16:creationId xmlns:a16="http://schemas.microsoft.com/office/drawing/2014/main" id="{097A4AF5-946B-4ABD-8A9D-8845B4D3D0D0}"/>
                </a:ext>
              </a:extLst>
            </p:cNvPr>
            <p:cNvSpPr/>
            <p:nvPr/>
          </p:nvSpPr>
          <p:spPr>
            <a:xfrm>
              <a:off x="4766273" y="3168670"/>
              <a:ext cx="15270" cy="15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"/>
                <a:gd name="f4" fmla="val 1"/>
                <a:gd name="f5" fmla="*/ f0 1 739"/>
                <a:gd name="f6" fmla="*/ f1 1 739"/>
                <a:gd name="f7" fmla="val f2"/>
                <a:gd name="f8" fmla="val f3"/>
                <a:gd name="f9" fmla="+- f8 0 f7"/>
                <a:gd name="f10" fmla="*/ f9 1 739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739" h="739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4" name="Google Shape;1223;p49">
            <a:extLst>
              <a:ext uri="{FF2B5EF4-FFF2-40B4-BE49-F238E27FC236}">
                <a16:creationId xmlns:a16="http://schemas.microsoft.com/office/drawing/2014/main" id="{5158D3A5-8B8E-4C68-B878-63E125BE2DA0}"/>
              </a:ext>
            </a:extLst>
          </p:cNvPr>
          <p:cNvSpPr/>
          <p:nvPr/>
        </p:nvSpPr>
        <p:spPr>
          <a:xfrm>
            <a:off x="711796" y="2585365"/>
            <a:ext cx="1526097" cy="883200"/>
          </a:xfrm>
          <a:prstGeom prst="rect">
            <a:avLst/>
          </a:prstGeom>
          <a:solidFill>
            <a:srgbClr val="DBDDD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Google Shape;1225;p49">
            <a:extLst>
              <a:ext uri="{FF2B5EF4-FFF2-40B4-BE49-F238E27FC236}">
                <a16:creationId xmlns:a16="http://schemas.microsoft.com/office/drawing/2014/main" id="{3881F329-E890-47A7-8891-5E30F9216803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5F6454"/>
                </a:solidFill>
                <a:cs typeface="B Nazanin" panose="00000700000000000000" pitchFamily="2" charset="-78"/>
              </a:rPr>
              <a:t>ماموریت در سراسر جهان</a:t>
            </a:r>
            <a:endParaRPr lang="en-US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oogle Shape;1226;p49">
            <a:extLst>
              <a:ext uri="{FF2B5EF4-FFF2-40B4-BE49-F238E27FC236}">
                <a16:creationId xmlns:a16="http://schemas.microsoft.com/office/drawing/2014/main" id="{1FFB7458-4BCC-4CB3-89C3-35217A83E703}"/>
              </a:ext>
            </a:extLst>
          </p:cNvPr>
          <p:cNvGrpSpPr/>
          <p:nvPr/>
        </p:nvGrpSpPr>
        <p:grpSpPr>
          <a:xfrm>
            <a:off x="711805" y="708312"/>
            <a:ext cx="7727100" cy="365156"/>
            <a:chOff x="711805" y="708312"/>
            <a:chExt cx="7727100" cy="365156"/>
          </a:xfrm>
        </p:grpSpPr>
        <p:sp>
          <p:nvSpPr>
            <p:cNvPr id="27" name="Google Shape;1227;p49">
              <a:extLst>
                <a:ext uri="{FF2B5EF4-FFF2-40B4-BE49-F238E27FC236}">
                  <a16:creationId xmlns:a16="http://schemas.microsoft.com/office/drawing/2014/main" id="{951A3194-5A09-4F13-8DCF-EF3D8E3B1B9F}"/>
                </a:ext>
              </a:extLst>
            </p:cNvPr>
            <p:cNvSpPr/>
            <p:nvPr/>
          </p:nvSpPr>
          <p:spPr>
            <a:xfrm>
              <a:off x="7476472" y="708312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228;p49">
              <a:extLst>
                <a:ext uri="{FF2B5EF4-FFF2-40B4-BE49-F238E27FC236}">
                  <a16:creationId xmlns:a16="http://schemas.microsoft.com/office/drawing/2014/main" id="{042804C1-8032-4492-9DC0-F51E14A33D5B}"/>
                </a:ext>
              </a:extLst>
            </p:cNvPr>
            <p:cNvSpPr/>
            <p:nvPr/>
          </p:nvSpPr>
          <p:spPr>
            <a:xfrm>
              <a:off x="7476472" y="858767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229;p49">
              <a:extLst>
                <a:ext uri="{FF2B5EF4-FFF2-40B4-BE49-F238E27FC236}">
                  <a16:creationId xmlns:a16="http://schemas.microsoft.com/office/drawing/2014/main" id="{9F665F28-D90A-44D8-BFE9-AFD9A8873A79}"/>
                </a:ext>
              </a:extLst>
            </p:cNvPr>
            <p:cNvSpPr/>
            <p:nvPr/>
          </p:nvSpPr>
          <p:spPr>
            <a:xfrm>
              <a:off x="7476472" y="1025014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230;p49">
              <a:extLst>
                <a:ext uri="{FF2B5EF4-FFF2-40B4-BE49-F238E27FC236}">
                  <a16:creationId xmlns:a16="http://schemas.microsoft.com/office/drawing/2014/main" id="{A5A6ECAF-4AA3-4234-8C93-95F603962985}"/>
                </a:ext>
              </a:extLst>
            </p:cNvPr>
            <p:cNvSpPr/>
            <p:nvPr/>
          </p:nvSpPr>
          <p:spPr>
            <a:xfrm>
              <a:off x="711805" y="708312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231;p49">
              <a:extLst>
                <a:ext uri="{FF2B5EF4-FFF2-40B4-BE49-F238E27FC236}">
                  <a16:creationId xmlns:a16="http://schemas.microsoft.com/office/drawing/2014/main" id="{B2D8D798-130B-4350-80B2-25375E6171B5}"/>
                </a:ext>
              </a:extLst>
            </p:cNvPr>
            <p:cNvSpPr/>
            <p:nvPr/>
          </p:nvSpPr>
          <p:spPr>
            <a:xfrm>
              <a:off x="943834" y="858767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1232;p49">
              <a:extLst>
                <a:ext uri="{FF2B5EF4-FFF2-40B4-BE49-F238E27FC236}">
                  <a16:creationId xmlns:a16="http://schemas.microsoft.com/office/drawing/2014/main" id="{86413C7E-9E41-437F-A074-885AAE2B8090}"/>
                </a:ext>
              </a:extLst>
            </p:cNvPr>
            <p:cNvSpPr/>
            <p:nvPr/>
          </p:nvSpPr>
          <p:spPr>
            <a:xfrm>
              <a:off x="1181423" y="1025014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3" name="Google Shape;1233;p49">
            <a:extLst>
              <a:ext uri="{FF2B5EF4-FFF2-40B4-BE49-F238E27FC236}">
                <a16:creationId xmlns:a16="http://schemas.microsoft.com/office/drawing/2014/main" id="{517AD175-5170-4B30-84E4-5892566A7FFD}"/>
              </a:ext>
            </a:extLst>
          </p:cNvPr>
          <p:cNvSpPr txBox="1"/>
          <p:nvPr/>
        </p:nvSpPr>
        <p:spPr>
          <a:xfrm>
            <a:off x="6909599" y="2585365"/>
            <a:ext cx="1526097" cy="883200"/>
          </a:xfrm>
          <a:prstGeom prst="rect">
            <a:avLst/>
          </a:prstGeom>
          <a:solidFill>
            <a:srgbClr val="FFC000"/>
          </a:solidFill>
          <a:ln cap="flat">
            <a:noFill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200" b="1" i="0" u="none" strike="noStrike" kern="0" cap="none" spc="0" baseline="0" dirty="0">
                <a:solidFill>
                  <a:srgbClr val="2A2D32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برای توضیح این نقشه می توانید چند متن مرتبط را در اینجا وارد کنید</a:t>
            </a:r>
            <a:endParaRPr lang="en-US" sz="1200" b="1" i="0" u="none" strike="noStrike" kern="0" cap="none" spc="0" baseline="0" dirty="0">
              <a:solidFill>
                <a:srgbClr val="2A2D32"/>
              </a:solidFill>
              <a:uFillTx/>
              <a:latin typeface="Nunito Sans"/>
              <a:ea typeface="Nunito Sans"/>
              <a:cs typeface="B Nazanin" panose="00000700000000000000" pitchFamily="2" charset="-78"/>
            </a:endParaRPr>
          </a:p>
        </p:txBody>
      </p:sp>
      <p:grpSp>
        <p:nvGrpSpPr>
          <p:cNvPr id="34" name="Google Shape;1234;p49">
            <a:extLst>
              <a:ext uri="{FF2B5EF4-FFF2-40B4-BE49-F238E27FC236}">
                <a16:creationId xmlns:a16="http://schemas.microsoft.com/office/drawing/2014/main" id="{BDC6596E-E195-4201-BBDA-0367C3273C6F}"/>
              </a:ext>
            </a:extLst>
          </p:cNvPr>
          <p:cNvGrpSpPr/>
          <p:nvPr/>
        </p:nvGrpSpPr>
        <p:grpSpPr>
          <a:xfrm>
            <a:off x="945873" y="2631186"/>
            <a:ext cx="170709" cy="269153"/>
            <a:chOff x="945873" y="2631186"/>
            <a:chExt cx="170709" cy="269153"/>
          </a:xfrm>
        </p:grpSpPr>
        <p:sp>
          <p:nvSpPr>
            <p:cNvPr id="35" name="Google Shape;1235;p49">
              <a:extLst>
                <a:ext uri="{FF2B5EF4-FFF2-40B4-BE49-F238E27FC236}">
                  <a16:creationId xmlns:a16="http://schemas.microsoft.com/office/drawing/2014/main" id="{F50012AD-E4AF-496C-B5FA-B04C97DE0020}"/>
                </a:ext>
              </a:extLst>
            </p:cNvPr>
            <p:cNvSpPr/>
            <p:nvPr/>
          </p:nvSpPr>
          <p:spPr>
            <a:xfrm>
              <a:off x="945873" y="2631186"/>
              <a:ext cx="170709" cy="269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5"/>
                <a:gd name="f4" fmla="val 11456"/>
                <a:gd name="f5" fmla="val 3954"/>
                <a:gd name="f6" fmla="val 1739"/>
                <a:gd name="f7" fmla="val 4692"/>
                <a:gd name="f8" fmla="val 1858"/>
                <a:gd name="f9" fmla="val 5264"/>
                <a:gd name="f10" fmla="val 2454"/>
                <a:gd name="f11" fmla="val 5407"/>
                <a:gd name="f12" fmla="val 3168"/>
                <a:gd name="f13" fmla="val 4550"/>
                <a:gd name="f14" fmla="val 3859"/>
                <a:gd name="f15" fmla="val 3835"/>
                <a:gd name="f16" fmla="val 4573"/>
                <a:gd name="f17" fmla="val 5169"/>
                <a:gd name="f18" fmla="val 5288"/>
                <a:gd name="f19" fmla="val 4454"/>
                <a:gd name="f20" fmla="val 3287"/>
                <a:gd name="f21" fmla="val 5311"/>
                <a:gd name="f22" fmla="val 2573"/>
                <a:gd name="f23" fmla="val 2025"/>
                <a:gd name="f24" fmla="val 1906"/>
                <a:gd name="f25" fmla="val 2716"/>
                <a:gd name="f26" fmla="val 1835"/>
                <a:gd name="f27" fmla="val 1978"/>
                <a:gd name="f28" fmla="val 2549"/>
                <a:gd name="f29" fmla="val 3645"/>
                <a:gd name="f30" fmla="val 1"/>
                <a:gd name="f31" fmla="val 1644"/>
                <a:gd name="f32" fmla="val 3644"/>
                <a:gd name="f33" fmla="val 573"/>
                <a:gd name="f34" fmla="val 5931"/>
                <a:gd name="f35" fmla="val 1692"/>
                <a:gd name="f36" fmla="val 8074"/>
                <a:gd name="f37" fmla="val 2311"/>
                <a:gd name="f38" fmla="val 9265"/>
                <a:gd name="f39" fmla="val 2954"/>
                <a:gd name="f40" fmla="val 10336"/>
                <a:gd name="f41" fmla="val 3216"/>
                <a:gd name="f42" fmla="val 10789"/>
                <a:gd name="f43" fmla="val 2287"/>
                <a:gd name="f44" fmla="val 4978"/>
                <a:gd name="f45" fmla="val 4049"/>
                <a:gd name="f46" fmla="val 4311"/>
                <a:gd name="f47" fmla="val 4954"/>
                <a:gd name="f48" fmla="val 5574"/>
                <a:gd name="f49" fmla="val 6717"/>
                <a:gd name="f50" fmla="val 7264"/>
                <a:gd name="f51" fmla="val 5645"/>
                <a:gd name="f52" fmla="*/ f0 1 7265"/>
                <a:gd name="f53" fmla="*/ f1 1 1145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7265"/>
                <a:gd name="f60" fmla="*/ f57 1 1145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7264" h="1145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1" y="f15"/>
                  </a:lnTo>
                  <a:cubicBezTo>
                    <a:pt x="f9" y="f16"/>
                    <a:pt x="f7" y="f17"/>
                    <a:pt x="f5" y="f18"/>
                  </a:cubicBezTo>
                  <a:lnTo>
                    <a:pt x="f5" y="f19"/>
                  </a:lnTo>
                  <a:lnTo>
                    <a:pt x="f20" y="f19"/>
                  </a:lnTo>
                  <a:lnTo>
                    <a:pt x="f20" y="f21"/>
                  </a:lnTo>
                  <a:cubicBezTo>
                    <a:pt x="f22" y="f17"/>
                    <a:pt x="f23" y="f16"/>
                    <a:pt x="f24" y="f14"/>
                  </a:cubicBezTo>
                  <a:lnTo>
                    <a:pt x="f25" y="f14"/>
                  </a:lnTo>
                  <a:lnTo>
                    <a:pt x="f25" y="f12"/>
                  </a:lnTo>
                  <a:lnTo>
                    <a:pt x="f26" y="f12"/>
                  </a:lnTo>
                  <a:cubicBezTo>
                    <a:pt x="f27" y="f10"/>
                    <a:pt x="f28" y="f8"/>
                    <a:pt x="f20" y="f6"/>
                  </a:cubicBezTo>
                  <a:lnTo>
                    <a:pt x="f20" y="f22"/>
                  </a:lnTo>
                  <a:lnTo>
                    <a:pt x="f5" y="f22"/>
                  </a:lnTo>
                  <a:lnTo>
                    <a:pt x="f5" y="f6"/>
                  </a:lnTo>
                  <a:close/>
                  <a:moveTo>
                    <a:pt x="f29" y="f30"/>
                  </a:moveTo>
                  <a:cubicBezTo>
                    <a:pt x="f31" y="f30"/>
                    <a:pt x="f30" y="f31"/>
                    <a:pt x="f30" y="f32"/>
                  </a:cubicBezTo>
                  <a:cubicBezTo>
                    <a:pt x="f30" y="f19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lnTo>
                    <a:pt x="f43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4" y="f42"/>
                  </a:lnTo>
                  <a:lnTo>
                    <a:pt x="f45" y="f42"/>
                  </a:lnTo>
                  <a:cubicBezTo>
                    <a:pt x="f46" y="f40"/>
                    <a:pt x="f47" y="f38"/>
                    <a:pt x="f48" y="f36"/>
                  </a:cubicBezTo>
                  <a:cubicBezTo>
                    <a:pt x="f49" y="f34"/>
                    <a:pt x="f50" y="f19"/>
                    <a:pt x="f50" y="f32"/>
                  </a:cubicBezTo>
                  <a:cubicBezTo>
                    <a:pt x="f50" y="f31"/>
                    <a:pt x="f51" y="f30"/>
                    <a:pt x="f29" y="f30"/>
                  </a:cubicBezTo>
                  <a:close/>
                </a:path>
              </a:pathLst>
            </a:custGeom>
            <a:solidFill>
              <a:srgbClr val="757A6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236;p49">
              <a:extLst>
                <a:ext uri="{FF2B5EF4-FFF2-40B4-BE49-F238E27FC236}">
                  <a16:creationId xmlns:a16="http://schemas.microsoft.com/office/drawing/2014/main" id="{1A632D08-79A4-42AF-9F68-8247680CE860}"/>
                </a:ext>
              </a:extLst>
            </p:cNvPr>
            <p:cNvSpPr/>
            <p:nvPr/>
          </p:nvSpPr>
          <p:spPr>
            <a:xfrm>
              <a:off x="1022536" y="2705051"/>
              <a:ext cx="17364" cy="173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"/>
                <a:gd name="f4" fmla="val 1"/>
                <a:gd name="f5" fmla="*/ f0 1 739"/>
                <a:gd name="f6" fmla="*/ f1 1 739"/>
                <a:gd name="f7" fmla="val f2"/>
                <a:gd name="f8" fmla="val f3"/>
                <a:gd name="f9" fmla="+- f8 0 f7"/>
                <a:gd name="f10" fmla="*/ f9 1 739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739" h="739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757A65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1237;p49">
            <a:extLst>
              <a:ext uri="{FF2B5EF4-FFF2-40B4-BE49-F238E27FC236}">
                <a16:creationId xmlns:a16="http://schemas.microsoft.com/office/drawing/2014/main" id="{4357B75F-BBFC-478D-9A0D-8F2A6DF19C69}"/>
              </a:ext>
            </a:extLst>
          </p:cNvPr>
          <p:cNvGrpSpPr/>
          <p:nvPr/>
        </p:nvGrpSpPr>
        <p:grpSpPr>
          <a:xfrm>
            <a:off x="945873" y="3001197"/>
            <a:ext cx="170709" cy="269153"/>
            <a:chOff x="945873" y="3001197"/>
            <a:chExt cx="170709" cy="269153"/>
          </a:xfrm>
        </p:grpSpPr>
        <p:sp>
          <p:nvSpPr>
            <p:cNvPr id="38" name="Google Shape;1238;p49">
              <a:extLst>
                <a:ext uri="{FF2B5EF4-FFF2-40B4-BE49-F238E27FC236}">
                  <a16:creationId xmlns:a16="http://schemas.microsoft.com/office/drawing/2014/main" id="{6D71EAEE-5A32-4BAE-A7C6-0D78B0A81F92}"/>
                </a:ext>
              </a:extLst>
            </p:cNvPr>
            <p:cNvSpPr/>
            <p:nvPr/>
          </p:nvSpPr>
          <p:spPr>
            <a:xfrm>
              <a:off x="945873" y="3001197"/>
              <a:ext cx="170709" cy="269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5"/>
                <a:gd name="f4" fmla="val 11456"/>
                <a:gd name="f5" fmla="val 3954"/>
                <a:gd name="f6" fmla="val 1739"/>
                <a:gd name="f7" fmla="val 4692"/>
                <a:gd name="f8" fmla="val 1858"/>
                <a:gd name="f9" fmla="val 5264"/>
                <a:gd name="f10" fmla="val 2454"/>
                <a:gd name="f11" fmla="val 5407"/>
                <a:gd name="f12" fmla="val 3168"/>
                <a:gd name="f13" fmla="val 4550"/>
                <a:gd name="f14" fmla="val 3859"/>
                <a:gd name="f15" fmla="val 3835"/>
                <a:gd name="f16" fmla="val 4573"/>
                <a:gd name="f17" fmla="val 5169"/>
                <a:gd name="f18" fmla="val 5288"/>
                <a:gd name="f19" fmla="val 4454"/>
                <a:gd name="f20" fmla="val 3287"/>
                <a:gd name="f21" fmla="val 5311"/>
                <a:gd name="f22" fmla="val 2573"/>
                <a:gd name="f23" fmla="val 2025"/>
                <a:gd name="f24" fmla="val 1906"/>
                <a:gd name="f25" fmla="val 2716"/>
                <a:gd name="f26" fmla="val 1835"/>
                <a:gd name="f27" fmla="val 1978"/>
                <a:gd name="f28" fmla="val 2549"/>
                <a:gd name="f29" fmla="val 3645"/>
                <a:gd name="f30" fmla="val 1"/>
                <a:gd name="f31" fmla="val 1644"/>
                <a:gd name="f32" fmla="val 3644"/>
                <a:gd name="f33" fmla="val 573"/>
                <a:gd name="f34" fmla="val 5931"/>
                <a:gd name="f35" fmla="val 1692"/>
                <a:gd name="f36" fmla="val 8074"/>
                <a:gd name="f37" fmla="val 2311"/>
                <a:gd name="f38" fmla="val 9265"/>
                <a:gd name="f39" fmla="val 2954"/>
                <a:gd name="f40" fmla="val 10336"/>
                <a:gd name="f41" fmla="val 3216"/>
                <a:gd name="f42" fmla="val 10789"/>
                <a:gd name="f43" fmla="val 2287"/>
                <a:gd name="f44" fmla="val 4978"/>
                <a:gd name="f45" fmla="val 4049"/>
                <a:gd name="f46" fmla="val 4311"/>
                <a:gd name="f47" fmla="val 4954"/>
                <a:gd name="f48" fmla="val 5574"/>
                <a:gd name="f49" fmla="val 6717"/>
                <a:gd name="f50" fmla="val 7264"/>
                <a:gd name="f51" fmla="val 5645"/>
                <a:gd name="f52" fmla="*/ f0 1 7265"/>
                <a:gd name="f53" fmla="*/ f1 1 11456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7265"/>
                <a:gd name="f60" fmla="*/ f57 1 11456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7264" h="1145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2"/>
                  </a:lnTo>
                  <a:lnTo>
                    <a:pt x="f13" y="f14"/>
                  </a:lnTo>
                  <a:lnTo>
                    <a:pt x="f11" y="f15"/>
                  </a:lnTo>
                  <a:lnTo>
                    <a:pt x="f11" y="f15"/>
                  </a:lnTo>
                  <a:cubicBezTo>
                    <a:pt x="f9" y="f16"/>
                    <a:pt x="f7" y="f17"/>
                    <a:pt x="f5" y="f18"/>
                  </a:cubicBezTo>
                  <a:lnTo>
                    <a:pt x="f5" y="f19"/>
                  </a:lnTo>
                  <a:lnTo>
                    <a:pt x="f20" y="f19"/>
                  </a:lnTo>
                  <a:lnTo>
                    <a:pt x="f20" y="f21"/>
                  </a:lnTo>
                  <a:cubicBezTo>
                    <a:pt x="f22" y="f17"/>
                    <a:pt x="f23" y="f16"/>
                    <a:pt x="f24" y="f14"/>
                  </a:cubicBezTo>
                  <a:lnTo>
                    <a:pt x="f25" y="f14"/>
                  </a:lnTo>
                  <a:lnTo>
                    <a:pt x="f25" y="f12"/>
                  </a:lnTo>
                  <a:lnTo>
                    <a:pt x="f26" y="f12"/>
                  </a:lnTo>
                  <a:cubicBezTo>
                    <a:pt x="f27" y="f10"/>
                    <a:pt x="f28" y="f8"/>
                    <a:pt x="f20" y="f6"/>
                  </a:cubicBezTo>
                  <a:lnTo>
                    <a:pt x="f20" y="f22"/>
                  </a:lnTo>
                  <a:lnTo>
                    <a:pt x="f5" y="f22"/>
                  </a:lnTo>
                  <a:lnTo>
                    <a:pt x="f5" y="f6"/>
                  </a:lnTo>
                  <a:close/>
                  <a:moveTo>
                    <a:pt x="f29" y="f30"/>
                  </a:moveTo>
                  <a:cubicBezTo>
                    <a:pt x="f31" y="f30"/>
                    <a:pt x="f30" y="f31"/>
                    <a:pt x="f30" y="f32"/>
                  </a:cubicBezTo>
                  <a:cubicBezTo>
                    <a:pt x="f30" y="f19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lnTo>
                    <a:pt x="f43" y="f42"/>
                  </a:lnTo>
                  <a:lnTo>
                    <a:pt x="f43" y="f4"/>
                  </a:lnTo>
                  <a:lnTo>
                    <a:pt x="f44" y="f4"/>
                  </a:lnTo>
                  <a:lnTo>
                    <a:pt x="f44" y="f42"/>
                  </a:lnTo>
                  <a:lnTo>
                    <a:pt x="f45" y="f42"/>
                  </a:lnTo>
                  <a:cubicBezTo>
                    <a:pt x="f46" y="f40"/>
                    <a:pt x="f47" y="f38"/>
                    <a:pt x="f48" y="f36"/>
                  </a:cubicBezTo>
                  <a:cubicBezTo>
                    <a:pt x="f49" y="f34"/>
                    <a:pt x="f50" y="f19"/>
                    <a:pt x="f50" y="f32"/>
                  </a:cubicBezTo>
                  <a:cubicBezTo>
                    <a:pt x="f50" y="f31"/>
                    <a:pt x="f51" y="f30"/>
                    <a:pt x="f29" y="f30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239;p49">
              <a:extLst>
                <a:ext uri="{FF2B5EF4-FFF2-40B4-BE49-F238E27FC236}">
                  <a16:creationId xmlns:a16="http://schemas.microsoft.com/office/drawing/2014/main" id="{EBAC76AF-9AE0-44F0-8C93-AEE063403B61}"/>
                </a:ext>
              </a:extLst>
            </p:cNvPr>
            <p:cNvSpPr/>
            <p:nvPr/>
          </p:nvSpPr>
          <p:spPr>
            <a:xfrm>
              <a:off x="1022536" y="3075063"/>
              <a:ext cx="17364" cy="173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39"/>
                <a:gd name="f4" fmla="val 1"/>
                <a:gd name="f5" fmla="*/ f0 1 739"/>
                <a:gd name="f6" fmla="*/ f1 1 739"/>
                <a:gd name="f7" fmla="val f2"/>
                <a:gd name="f8" fmla="val f3"/>
                <a:gd name="f9" fmla="+- f8 0 f7"/>
                <a:gd name="f10" fmla="*/ f9 1 739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739" h="739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40" name="Google Shape;1240;p49">
            <a:extLst>
              <a:ext uri="{FF2B5EF4-FFF2-40B4-BE49-F238E27FC236}">
                <a16:creationId xmlns:a16="http://schemas.microsoft.com/office/drawing/2014/main" id="{E5E6C78D-1998-4C5F-A869-989066992950}"/>
              </a:ext>
            </a:extLst>
          </p:cNvPr>
          <p:cNvSpPr txBox="1"/>
          <p:nvPr/>
        </p:nvSpPr>
        <p:spPr>
          <a:xfrm>
            <a:off x="1150635" y="2707401"/>
            <a:ext cx="935998" cy="2690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2A2D32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سیاره تیر</a:t>
            </a:r>
            <a:endParaRPr lang="en-US" sz="1400" b="0" i="0" u="none" strike="noStrike" kern="0" cap="none" spc="0" baseline="0" dirty="0">
              <a:solidFill>
                <a:srgbClr val="2A2D32"/>
              </a:solidFill>
              <a:uFillTx/>
              <a:latin typeface="Nunito Sans"/>
              <a:ea typeface="Nunito Sans"/>
              <a:cs typeface="B Nazanin" panose="00000700000000000000" pitchFamily="2" charset="-78"/>
            </a:endParaRPr>
          </a:p>
        </p:txBody>
      </p:sp>
      <p:sp>
        <p:nvSpPr>
          <p:cNvPr id="41" name="Google Shape;1241;p49">
            <a:extLst>
              <a:ext uri="{FF2B5EF4-FFF2-40B4-BE49-F238E27FC236}">
                <a16:creationId xmlns:a16="http://schemas.microsoft.com/office/drawing/2014/main" id="{DE94F734-3691-4662-B4F3-36AE0252AB60}"/>
              </a:ext>
            </a:extLst>
          </p:cNvPr>
          <p:cNvSpPr txBox="1"/>
          <p:nvPr/>
        </p:nvSpPr>
        <p:spPr>
          <a:xfrm>
            <a:off x="1150635" y="3077404"/>
            <a:ext cx="935998" cy="2690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15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0" cap="none" spc="0" baseline="0">
                <a:solidFill>
                  <a:srgbClr val="2A2D32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Jupiter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7">
            <a:extLst>
              <a:ext uri="{FF2B5EF4-FFF2-40B4-BE49-F238E27FC236}">
                <a16:creationId xmlns:a16="http://schemas.microsoft.com/office/drawing/2014/main" id="{94F96653-9635-4721-872B-1285AA75D0EC}"/>
              </a:ext>
            </a:extLst>
          </p:cNvPr>
          <p:cNvSpPr txBox="1"/>
          <p:nvPr/>
        </p:nvSpPr>
        <p:spPr>
          <a:xfrm>
            <a:off x="1164113" y="1265547"/>
            <a:ext cx="2202204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sz="900" b="0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TextBox 8">
            <a:extLst>
              <a:ext uri="{FF2B5EF4-FFF2-40B4-BE49-F238E27FC236}">
                <a16:creationId xmlns:a16="http://schemas.microsoft.com/office/drawing/2014/main" id="{14CE4098-E8C7-4D28-A21A-028F64EF5513}"/>
              </a:ext>
            </a:extLst>
          </p:cNvPr>
          <p:cNvSpPr txBox="1"/>
          <p:nvPr/>
        </p:nvSpPr>
        <p:spPr>
          <a:xfrm>
            <a:off x="1155088" y="738158"/>
            <a:ext cx="2202204" cy="4039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80997" tIns="45720" rIns="80997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25" b="1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فهرست</a:t>
            </a:r>
            <a:endParaRPr lang="en-US" sz="2025" b="1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F6FB66B1-E20F-49F3-8C16-58275978AD28}"/>
              </a:ext>
            </a:extLst>
          </p:cNvPr>
          <p:cNvSpPr txBox="1"/>
          <p:nvPr/>
        </p:nvSpPr>
        <p:spPr>
          <a:xfrm>
            <a:off x="390915" y="899330"/>
            <a:ext cx="718572" cy="64633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80997" tIns="45720" rIns="80997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1" i="0" u="none" strike="noStrike" kern="0" cap="none" spc="0" baseline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5" name="TextBox 12">
            <a:extLst>
              <a:ext uri="{FF2B5EF4-FFF2-40B4-BE49-F238E27FC236}">
                <a16:creationId xmlns:a16="http://schemas.microsoft.com/office/drawing/2014/main" id="{29DFA8F2-EBB1-47B3-BCE9-26679776B3AD}"/>
              </a:ext>
            </a:extLst>
          </p:cNvPr>
          <p:cNvSpPr txBox="1"/>
          <p:nvPr/>
        </p:nvSpPr>
        <p:spPr>
          <a:xfrm>
            <a:off x="1164113" y="2509653"/>
            <a:ext cx="2202204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sz="900" b="0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TextBox 13">
            <a:extLst>
              <a:ext uri="{FF2B5EF4-FFF2-40B4-BE49-F238E27FC236}">
                <a16:creationId xmlns:a16="http://schemas.microsoft.com/office/drawing/2014/main" id="{3C216642-F6E2-4389-9BEF-31A6B16B80B1}"/>
              </a:ext>
            </a:extLst>
          </p:cNvPr>
          <p:cNvSpPr txBox="1"/>
          <p:nvPr/>
        </p:nvSpPr>
        <p:spPr>
          <a:xfrm>
            <a:off x="1155088" y="1982263"/>
            <a:ext cx="2202204" cy="4039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80997" tIns="45720" rIns="80997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25" b="1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فهرست</a:t>
            </a:r>
            <a:endParaRPr lang="en-US" sz="2025" b="1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7" name="TextBox 11">
            <a:extLst>
              <a:ext uri="{FF2B5EF4-FFF2-40B4-BE49-F238E27FC236}">
                <a16:creationId xmlns:a16="http://schemas.microsoft.com/office/drawing/2014/main" id="{E33FE954-686B-4781-9F5D-DC122FD90E43}"/>
              </a:ext>
            </a:extLst>
          </p:cNvPr>
          <p:cNvSpPr txBox="1"/>
          <p:nvPr/>
        </p:nvSpPr>
        <p:spPr>
          <a:xfrm>
            <a:off x="390915" y="2143435"/>
            <a:ext cx="718572" cy="64633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80997" tIns="45720" rIns="80997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1" i="0" u="none" strike="noStrike" kern="0" cap="none" spc="0" baseline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8" name="TextBox 17">
            <a:extLst>
              <a:ext uri="{FF2B5EF4-FFF2-40B4-BE49-F238E27FC236}">
                <a16:creationId xmlns:a16="http://schemas.microsoft.com/office/drawing/2014/main" id="{37CA0333-5585-46BA-BBDF-C3ED4FC7F92D}"/>
              </a:ext>
            </a:extLst>
          </p:cNvPr>
          <p:cNvSpPr txBox="1"/>
          <p:nvPr/>
        </p:nvSpPr>
        <p:spPr>
          <a:xfrm>
            <a:off x="4513286" y="1265547"/>
            <a:ext cx="2202204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sz="900" b="0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9" name="TextBox 18">
            <a:extLst>
              <a:ext uri="{FF2B5EF4-FFF2-40B4-BE49-F238E27FC236}">
                <a16:creationId xmlns:a16="http://schemas.microsoft.com/office/drawing/2014/main" id="{B2BD366D-683D-4B20-8854-1E76173E4AC3}"/>
              </a:ext>
            </a:extLst>
          </p:cNvPr>
          <p:cNvSpPr txBox="1"/>
          <p:nvPr/>
        </p:nvSpPr>
        <p:spPr>
          <a:xfrm>
            <a:off x="4504261" y="738158"/>
            <a:ext cx="2202204" cy="4039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80997" tIns="45720" rIns="80997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25" b="1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فهرست</a:t>
            </a:r>
            <a:endParaRPr lang="en-US" sz="2025" b="1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0" name="TextBox 16">
            <a:extLst>
              <a:ext uri="{FF2B5EF4-FFF2-40B4-BE49-F238E27FC236}">
                <a16:creationId xmlns:a16="http://schemas.microsoft.com/office/drawing/2014/main" id="{BBFC6A82-B9AF-40E4-B6F5-684A7BB9DAFB}"/>
              </a:ext>
            </a:extLst>
          </p:cNvPr>
          <p:cNvSpPr txBox="1"/>
          <p:nvPr/>
        </p:nvSpPr>
        <p:spPr>
          <a:xfrm>
            <a:off x="3740088" y="899330"/>
            <a:ext cx="718572" cy="64633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80997" tIns="45720" rIns="80997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1" i="0" u="none" strike="noStrike" kern="0" cap="none" spc="0" baseline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1" name="TextBox 22">
            <a:extLst>
              <a:ext uri="{FF2B5EF4-FFF2-40B4-BE49-F238E27FC236}">
                <a16:creationId xmlns:a16="http://schemas.microsoft.com/office/drawing/2014/main" id="{61A0C321-372C-44CE-BD97-6A1FB17981B0}"/>
              </a:ext>
            </a:extLst>
          </p:cNvPr>
          <p:cNvSpPr txBox="1"/>
          <p:nvPr/>
        </p:nvSpPr>
        <p:spPr>
          <a:xfrm>
            <a:off x="4513286" y="2509653"/>
            <a:ext cx="2202204" cy="36933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90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sz="900" b="0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" name="TextBox 23">
            <a:extLst>
              <a:ext uri="{FF2B5EF4-FFF2-40B4-BE49-F238E27FC236}">
                <a16:creationId xmlns:a16="http://schemas.microsoft.com/office/drawing/2014/main" id="{9DAE1C18-E515-4192-9836-2C3DACD51E6A}"/>
              </a:ext>
            </a:extLst>
          </p:cNvPr>
          <p:cNvSpPr txBox="1"/>
          <p:nvPr/>
        </p:nvSpPr>
        <p:spPr>
          <a:xfrm>
            <a:off x="4504261" y="1982263"/>
            <a:ext cx="2202204" cy="4039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80997" tIns="45720" rIns="80997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025" b="1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فهرست</a:t>
            </a:r>
            <a:endParaRPr lang="en-US" sz="2025" b="1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" name="TextBox 21">
            <a:extLst>
              <a:ext uri="{FF2B5EF4-FFF2-40B4-BE49-F238E27FC236}">
                <a16:creationId xmlns:a16="http://schemas.microsoft.com/office/drawing/2014/main" id="{5386A7D9-629E-4A61-A080-DAD1305462F5}"/>
              </a:ext>
            </a:extLst>
          </p:cNvPr>
          <p:cNvSpPr txBox="1"/>
          <p:nvPr/>
        </p:nvSpPr>
        <p:spPr>
          <a:xfrm>
            <a:off x="3740088" y="2143435"/>
            <a:ext cx="718572" cy="64633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80997" tIns="45720" rIns="80997" bIns="45720" anchor="t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600" b="1" i="0" u="none" strike="noStrike" kern="0" cap="none" spc="0" baseline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4" name="Rectangle 24">
            <a:extLst>
              <a:ext uri="{FF2B5EF4-FFF2-40B4-BE49-F238E27FC236}">
                <a16:creationId xmlns:a16="http://schemas.microsoft.com/office/drawing/2014/main" id="{B568C1C8-DD3D-4ED2-BFF3-8B3C1C6A9827}"/>
              </a:ext>
            </a:extLst>
          </p:cNvPr>
          <p:cNvSpPr/>
          <p:nvPr/>
        </p:nvSpPr>
        <p:spPr>
          <a:xfrm>
            <a:off x="1146063" y="1142369"/>
            <a:ext cx="2194560" cy="68580"/>
          </a:xfrm>
          <a:prstGeom prst="rect">
            <a:avLst/>
          </a:prstGeom>
          <a:solidFill>
            <a:srgbClr val="A9AE9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5" b="0" i="0" u="none" strike="noStrike" kern="1200" cap="none" spc="0" baseline="0">
              <a:solidFill>
                <a:srgbClr val="585C4C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ectangle 25">
            <a:extLst>
              <a:ext uri="{FF2B5EF4-FFF2-40B4-BE49-F238E27FC236}">
                <a16:creationId xmlns:a16="http://schemas.microsoft.com/office/drawing/2014/main" id="{8F117331-0F21-4513-BDC8-1613C7BCAA28}"/>
              </a:ext>
            </a:extLst>
          </p:cNvPr>
          <p:cNvSpPr/>
          <p:nvPr/>
        </p:nvSpPr>
        <p:spPr>
          <a:xfrm>
            <a:off x="4497897" y="1142369"/>
            <a:ext cx="2194560" cy="68580"/>
          </a:xfrm>
          <a:prstGeom prst="rect">
            <a:avLst/>
          </a:prstGeom>
          <a:solidFill>
            <a:srgbClr val="A9AE9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5" b="0" i="0" u="none" strike="noStrike" kern="1200" cap="none" spc="0" baseline="0">
              <a:solidFill>
                <a:srgbClr val="585C4C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27">
            <a:extLst>
              <a:ext uri="{FF2B5EF4-FFF2-40B4-BE49-F238E27FC236}">
                <a16:creationId xmlns:a16="http://schemas.microsoft.com/office/drawing/2014/main" id="{6FD4C693-AF71-4FCB-8751-96F650D00DC4}"/>
              </a:ext>
            </a:extLst>
          </p:cNvPr>
          <p:cNvSpPr/>
          <p:nvPr/>
        </p:nvSpPr>
        <p:spPr>
          <a:xfrm>
            <a:off x="1146063" y="2376991"/>
            <a:ext cx="2194560" cy="68580"/>
          </a:xfrm>
          <a:prstGeom prst="rect">
            <a:avLst/>
          </a:prstGeom>
          <a:solidFill>
            <a:srgbClr val="A9AE9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5" b="0" i="0" u="none" strike="noStrike" kern="1200" cap="none" spc="0" baseline="0">
              <a:solidFill>
                <a:srgbClr val="585C4C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28">
            <a:extLst>
              <a:ext uri="{FF2B5EF4-FFF2-40B4-BE49-F238E27FC236}">
                <a16:creationId xmlns:a16="http://schemas.microsoft.com/office/drawing/2014/main" id="{9FCA78F8-C6BE-4F33-BB10-5E62962BAC65}"/>
              </a:ext>
            </a:extLst>
          </p:cNvPr>
          <p:cNvSpPr/>
          <p:nvPr/>
        </p:nvSpPr>
        <p:spPr>
          <a:xfrm>
            <a:off x="4497897" y="2376991"/>
            <a:ext cx="2194560" cy="68580"/>
          </a:xfrm>
          <a:prstGeom prst="rect">
            <a:avLst/>
          </a:prstGeom>
          <a:solidFill>
            <a:srgbClr val="A9AE96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25" b="0" i="0" u="none" strike="noStrike" kern="1200" cap="none" spc="0" baseline="0">
              <a:solidFill>
                <a:srgbClr val="585C4C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pic>
        <p:nvPicPr>
          <p:cNvPr id="18" name="Imagen 2">
            <a:extLst>
              <a:ext uri="{FF2B5EF4-FFF2-40B4-BE49-F238E27FC236}">
                <a16:creationId xmlns:a16="http://schemas.microsoft.com/office/drawing/2014/main" id="{A8ABEDA4-6F9B-4731-8B40-ED8229E883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9690" y="2072286"/>
            <a:ext cx="2366896" cy="217049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9" name="Imagen 19">
            <a:extLst>
              <a:ext uri="{FF2B5EF4-FFF2-40B4-BE49-F238E27FC236}">
                <a16:creationId xmlns:a16="http://schemas.microsoft.com/office/drawing/2014/main" id="{ED078838-8FA9-4F85-9D75-560EB419E68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200004">
            <a:off x="4121640" y="121139"/>
            <a:ext cx="900720" cy="9144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0" name="TextBox 3">
            <a:extLst>
              <a:ext uri="{FF2B5EF4-FFF2-40B4-BE49-F238E27FC236}">
                <a16:creationId xmlns:a16="http://schemas.microsoft.com/office/drawing/2014/main" id="{21782823-45C2-4523-B7F9-920615412632}"/>
              </a:ext>
            </a:extLst>
          </p:cNvPr>
          <p:cNvSpPr txBox="1"/>
          <p:nvPr/>
        </p:nvSpPr>
        <p:spPr>
          <a:xfrm>
            <a:off x="390915" y="3820866"/>
            <a:ext cx="5729319" cy="769440"/>
          </a:xfrm>
          <a:prstGeom prst="rect">
            <a:avLst/>
          </a:prstGeom>
          <a:solidFill>
            <a:srgbClr val="FFFFFF"/>
          </a:solidFill>
          <a:ln cap="flat">
            <a:noFill/>
          </a:ln>
        </p:spPr>
        <p:txBody>
          <a:bodyPr vert="horz" wrap="square" lIns="91440" tIns="45720" rIns="91440" bIns="45720" anchor="ctr" anchorCtr="1" compatLnSpc="1">
            <a:sp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4400" b="0" i="0" u="none" strike="noStrike" kern="0" cap="none" spc="0" baseline="0" dirty="0">
                <a:solidFill>
                  <a:srgbClr val="FFC000"/>
                </a:solidFill>
                <a:uFillTx/>
                <a:latin typeface="Red Hat Display Black"/>
                <a:ea typeface="Arial"/>
                <a:cs typeface="B Nazanin" panose="00000700000000000000" pitchFamily="2" charset="-78"/>
              </a:rPr>
              <a:t>اینفوگرافیک دستور کار</a:t>
            </a:r>
            <a:endParaRPr lang="en-US" sz="4400" b="0" i="0" u="none" strike="noStrike" kern="0" cap="none" spc="0" baseline="0" dirty="0">
              <a:solidFill>
                <a:srgbClr val="FFC000"/>
              </a:solidFill>
              <a:uFillTx/>
              <a:latin typeface="Red Hat Display Black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246;p50">
            <a:extLst>
              <a:ext uri="{FF2B5EF4-FFF2-40B4-BE49-F238E27FC236}">
                <a16:creationId xmlns:a16="http://schemas.microsoft.com/office/drawing/2014/main" id="{B97B74D6-966C-40EF-9CE5-A0CD0BFE9CF8}"/>
              </a:ext>
            </a:extLst>
          </p:cNvPr>
          <p:cNvGrpSpPr/>
          <p:nvPr/>
        </p:nvGrpSpPr>
        <p:grpSpPr>
          <a:xfrm>
            <a:off x="1031936" y="1669841"/>
            <a:ext cx="7383176" cy="1046301"/>
            <a:chOff x="1031936" y="1669841"/>
            <a:chExt cx="7383176" cy="1046301"/>
          </a:xfrm>
        </p:grpSpPr>
        <p:sp>
          <p:nvSpPr>
            <p:cNvPr id="3" name="Google Shape;1247;p50">
              <a:extLst>
                <a:ext uri="{FF2B5EF4-FFF2-40B4-BE49-F238E27FC236}">
                  <a16:creationId xmlns:a16="http://schemas.microsoft.com/office/drawing/2014/main" id="{3E6B46C4-A880-460E-A24B-06248E3B3BC9}"/>
                </a:ext>
              </a:extLst>
            </p:cNvPr>
            <p:cNvSpPr/>
            <p:nvPr/>
          </p:nvSpPr>
          <p:spPr>
            <a:xfrm rot="21345452">
              <a:off x="1031983" y="1669841"/>
              <a:ext cx="7383103" cy="8930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061"/>
                <a:gd name="f4" fmla="val 82073"/>
                <a:gd name="f5" fmla="val 15408"/>
                <a:gd name="f6" fmla="val 15008"/>
                <a:gd name="f7" fmla="val 14588"/>
                <a:gd name="f8" fmla="val 15"/>
                <a:gd name="f9" fmla="val 14145"/>
                <a:gd name="f10" fmla="val 45"/>
                <a:gd name="f11" fmla="val 9123"/>
                <a:gd name="f12" fmla="val 380"/>
                <a:gd name="f13" fmla="val 4876"/>
                <a:gd name="f14" fmla="val 2493"/>
                <a:gd name="f15" fmla="val 2700"/>
                <a:gd name="f16" fmla="val 6113"/>
                <a:gd name="f17" fmla="val 1654"/>
                <a:gd name="f18" fmla="val 7891"/>
                <a:gd name="f19" fmla="val 1"/>
                <a:gd name="f20" fmla="val 10632"/>
                <a:gd name="f21" fmla="val 859"/>
                <a:gd name="f22" fmla="val 12578"/>
                <a:gd name="f23" fmla="val 2009"/>
                <a:gd name="f24" fmla="val 15152"/>
                <a:gd name="f25" fmla="val 7826"/>
                <a:gd name="f26" fmla="val 15947"/>
                <a:gd name="f27" fmla="val 8286"/>
                <a:gd name="f28" fmla="val 18500"/>
                <a:gd name="f29" fmla="val 8747"/>
                <a:gd name="f30" fmla="val 21136"/>
                <a:gd name="f31" fmla="val 5504"/>
                <a:gd name="f32" fmla="val 21366"/>
                <a:gd name="f33" fmla="val 8830"/>
                <a:gd name="f34" fmla="val 24107"/>
                <a:gd name="f35" fmla="val 10065"/>
                <a:gd name="f36" fmla="val 25111"/>
                <a:gd name="f37" fmla="val 12074"/>
                <a:gd name="f38" fmla="val 25802"/>
                <a:gd name="f39" fmla="val 12994"/>
                <a:gd name="f40" fmla="val 27036"/>
                <a:gd name="f41" fmla="val 13706"/>
                <a:gd name="f42" fmla="val 28020"/>
                <a:gd name="f43" fmla="val 13287"/>
                <a:gd name="f44" fmla="val 28648"/>
                <a:gd name="f45" fmla="val 13664"/>
                <a:gd name="f46" fmla="val 29610"/>
                <a:gd name="f47" fmla="val 14584"/>
                <a:gd name="f48" fmla="val 32058"/>
                <a:gd name="f49" fmla="val 17242"/>
                <a:gd name="f50" fmla="val 33021"/>
                <a:gd name="f51" fmla="val 19334"/>
                <a:gd name="f52" fmla="val 34925"/>
                <a:gd name="f53" fmla="val 22201"/>
                <a:gd name="f54" fmla="val 37540"/>
                <a:gd name="f55" fmla="val 24126"/>
                <a:gd name="f56" fmla="val 39570"/>
                <a:gd name="f57" fmla="val 27976"/>
                <a:gd name="f58" fmla="val 41495"/>
                <a:gd name="f59" fmla="val 30005"/>
                <a:gd name="f60" fmla="val 42499"/>
                <a:gd name="f61" fmla="val 32118"/>
                <a:gd name="f62" fmla="val 43336"/>
                <a:gd name="f63" fmla="val 33144"/>
                <a:gd name="f64" fmla="val 45114"/>
                <a:gd name="f65" fmla="val 34190"/>
                <a:gd name="f66" fmla="val 46893"/>
                <a:gd name="f67" fmla="val 33939"/>
                <a:gd name="f68" fmla="val 48964"/>
                <a:gd name="f69" fmla="val 35110"/>
                <a:gd name="f70" fmla="val 50785"/>
                <a:gd name="f71" fmla="val 39107"/>
                <a:gd name="f72" fmla="val 56978"/>
                <a:gd name="f73" fmla="val 47790"/>
                <a:gd name="f74" fmla="val 59635"/>
                <a:gd name="f75" fmla="val 55281"/>
                <a:gd name="f76" fmla="val 62544"/>
                <a:gd name="f77" fmla="val 57220"/>
                <a:gd name="f78" fmla="val 63290"/>
                <a:gd name="f79" fmla="val 58990"/>
                <a:gd name="f80" fmla="val 63895"/>
                <a:gd name="f81" fmla="val 60782"/>
                <a:gd name="f82" fmla="val 62007"/>
                <a:gd name="f83" fmla="val 63242"/>
                <a:gd name="f84" fmla="val 63613"/>
                <a:gd name="f85" fmla="val 64550"/>
                <a:gd name="f86" fmla="val 62900"/>
                <a:gd name="f87" fmla="val 66935"/>
                <a:gd name="f88" fmla="val 61602"/>
                <a:gd name="f89" fmla="val 68484"/>
                <a:gd name="f90" fmla="val 58966"/>
                <a:gd name="f91" fmla="val 71141"/>
                <a:gd name="f92" fmla="val 57962"/>
                <a:gd name="f93" fmla="val 74049"/>
                <a:gd name="f94" fmla="val 56847"/>
                <a:gd name="f95" fmla="val 77004"/>
                <a:gd name="f96" fmla="val 56377"/>
                <a:gd name="f97" fmla="val 80012"/>
                <a:gd name="f98" fmla="val 89880"/>
                <a:gd name="f99" fmla="val 100328"/>
                <a:gd name="f100" fmla="val 61439"/>
                <a:gd name="f101" fmla="val 111649"/>
                <a:gd name="f102" fmla="val 65431"/>
                <a:gd name="f103" fmla="val 125456"/>
                <a:gd name="f104" fmla="val 70327"/>
                <a:gd name="f105" fmla="val 139777"/>
                <a:gd name="f106" fmla="val 74387"/>
                <a:gd name="f107" fmla="val 152838"/>
                <a:gd name="f108" fmla="val 154682"/>
                <a:gd name="f109" fmla="val 156500"/>
                <a:gd name="f110" fmla="val 74306"/>
                <a:gd name="f111" fmla="val 158288"/>
                <a:gd name="f112" fmla="val 74136"/>
                <a:gd name="f113" fmla="val 165911"/>
                <a:gd name="f114" fmla="val 73416"/>
                <a:gd name="f115" fmla="val 171974"/>
                <a:gd name="f116" fmla="val 71433"/>
                <a:gd name="f117" fmla="val 178897"/>
                <a:gd name="f118" fmla="val 183450"/>
                <a:gd name="f119" fmla="val 188375"/>
                <a:gd name="f120" fmla="val 72291"/>
                <a:gd name="f121" fmla="val 194360"/>
                <a:gd name="f122" fmla="val 74931"/>
                <a:gd name="f123" fmla="val 202478"/>
                <a:gd name="f124" fmla="val 78517"/>
                <a:gd name="f125" fmla="val 210292"/>
                <a:gd name="f126" fmla="val 216591"/>
                <a:gd name="f127" fmla="val 220618"/>
                <a:gd name="f128" fmla="val 224026"/>
                <a:gd name="f129" fmla="val 80620"/>
                <a:gd name="f130" fmla="val 226499"/>
                <a:gd name="f131" fmla="val 76793"/>
                <a:gd name="f132" fmla="val 231060"/>
                <a:gd name="f133" fmla="val 69742"/>
                <a:gd name="f134" fmla="val 228926"/>
                <a:gd name="f135" fmla="val 61037"/>
                <a:gd name="f136" fmla="val 215681"/>
                <a:gd name="f137" fmla="val 60995"/>
                <a:gd name="f138" fmla="val 202227"/>
                <a:gd name="f139" fmla="val 60933"/>
                <a:gd name="f140" fmla="val 193356"/>
                <a:gd name="f141" fmla="val 59259"/>
                <a:gd name="f142" fmla="val 179190"/>
                <a:gd name="f143" fmla="val 53986"/>
                <a:gd name="f144" fmla="val 176946"/>
                <a:gd name="f145" fmla="val 53155"/>
                <a:gd name="f146" fmla="val 175400"/>
                <a:gd name="f147" fmla="val 52806"/>
                <a:gd name="f148" fmla="val 174295"/>
                <a:gd name="f149" fmla="val 170557"/>
                <a:gd name="f150" fmla="val 171855"/>
                <a:gd name="f151" fmla="val 56798"/>
                <a:gd name="f152" fmla="val 168206"/>
                <a:gd name="f153" fmla="val 59656"/>
                <a:gd name="f154" fmla="val 164962"/>
                <a:gd name="f155" fmla="val 62203"/>
                <a:gd name="f156" fmla="val 159779"/>
                <a:gd name="f157" fmla="val 63108"/>
                <a:gd name="f158" fmla="val 153897"/>
                <a:gd name="f159" fmla="val 144941"/>
                <a:gd name="f160" fmla="val 134364"/>
                <a:gd name="f161" fmla="val 61009"/>
                <a:gd name="f162" fmla="val 126547"/>
                <a:gd name="f163" fmla="val 59405"/>
                <a:gd name="f164" fmla="val 112319"/>
                <a:gd name="f165" fmla="val 56497"/>
                <a:gd name="f166" fmla="val 102275"/>
                <a:gd name="f167" fmla="val 50304"/>
                <a:gd name="f168" fmla="val 89700"/>
                <a:gd name="f169" fmla="val 42206"/>
                <a:gd name="f170" fmla="val 86750"/>
                <a:gd name="f171" fmla="val 40281"/>
                <a:gd name="f172" fmla="val 84218"/>
                <a:gd name="f173" fmla="val 37770"/>
                <a:gd name="f174" fmla="val 80494"/>
                <a:gd name="f175" fmla="val 36891"/>
                <a:gd name="f176" fmla="val 76602"/>
                <a:gd name="f177" fmla="val 35950"/>
                <a:gd name="f178" fmla="val 73568"/>
                <a:gd name="f179" fmla="val 33669"/>
                <a:gd name="f180" fmla="val 69697"/>
                <a:gd name="f181" fmla="val 32644"/>
                <a:gd name="f182" fmla="val 65994"/>
                <a:gd name="f183" fmla="val 31661"/>
                <a:gd name="f184" fmla="val 62604"/>
                <a:gd name="f185" fmla="val 30196"/>
                <a:gd name="f186" fmla="val 58880"/>
                <a:gd name="f187" fmla="val 29233"/>
                <a:gd name="f188" fmla="val 56181"/>
                <a:gd name="f189" fmla="val 28543"/>
                <a:gd name="f190" fmla="val 53293"/>
                <a:gd name="f191" fmla="val 27873"/>
                <a:gd name="f192" fmla="val 50427"/>
                <a:gd name="f193" fmla="val 27769"/>
                <a:gd name="f194" fmla="val 50278"/>
                <a:gd name="f195" fmla="val 27765"/>
                <a:gd name="f196" fmla="val 50131"/>
                <a:gd name="f197" fmla="val 27763"/>
                <a:gd name="f198" fmla="val 49986"/>
                <a:gd name="f199" fmla="val 48748"/>
                <a:gd name="f200" fmla="val 47651"/>
                <a:gd name="f201" fmla="val 27897"/>
                <a:gd name="f202" fmla="val 46601"/>
                <a:gd name="f203" fmla="val 45268"/>
                <a:gd name="f204" fmla="val 44012"/>
                <a:gd name="f205" fmla="val 27681"/>
                <a:gd name="f206" fmla="val 42643"/>
                <a:gd name="f207" fmla="val 26702"/>
                <a:gd name="f208" fmla="val 39923"/>
                <a:gd name="f209" fmla="val 24756"/>
                <a:gd name="f210" fmla="val 37956"/>
                <a:gd name="f211" fmla="val 22015"/>
                <a:gd name="f212" fmla="val 36094"/>
                <a:gd name="f213" fmla="val 19567"/>
                <a:gd name="f214" fmla="val 33520"/>
                <a:gd name="f215" fmla="val 16177"/>
                <a:gd name="f216" fmla="val 34085"/>
                <a:gd name="f217" fmla="val 11637"/>
                <a:gd name="f218" fmla="val 31512"/>
                <a:gd name="f219" fmla="val 8561"/>
                <a:gd name="f220" fmla="val 29733"/>
                <a:gd name="f221" fmla="val 6406"/>
                <a:gd name="f222" fmla="val 25862"/>
                <a:gd name="f223" fmla="val 4941"/>
                <a:gd name="f224" fmla="val 23519"/>
                <a:gd name="f225" fmla="val 3142"/>
                <a:gd name="f226" fmla="val 20890"/>
                <a:gd name="f227" fmla="val 1133"/>
                <a:gd name="f228" fmla="val 18902"/>
                <a:gd name="f229" fmla="*/ f0 1 231061"/>
                <a:gd name="f230" fmla="*/ f1 1 82073"/>
                <a:gd name="f231" fmla="val f2"/>
                <a:gd name="f232" fmla="val f3"/>
                <a:gd name="f233" fmla="val f4"/>
                <a:gd name="f234" fmla="+- f233 0 f231"/>
                <a:gd name="f235" fmla="+- f232 0 f231"/>
                <a:gd name="f236" fmla="*/ f235 1 231061"/>
                <a:gd name="f237" fmla="*/ f234 1 82073"/>
                <a:gd name="f238" fmla="*/ f231 1 f236"/>
                <a:gd name="f239" fmla="*/ f232 1 f236"/>
                <a:gd name="f240" fmla="*/ f231 1 f237"/>
                <a:gd name="f241" fmla="*/ f233 1 f237"/>
                <a:gd name="f242" fmla="*/ f238 f229 1"/>
                <a:gd name="f243" fmla="*/ f239 f229 1"/>
                <a:gd name="f244" fmla="*/ f241 f230 1"/>
                <a:gd name="f245" fmla="*/ f240 f2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2" t="f245" r="f243" b="f244"/>
              <a:pathLst>
                <a:path w="231061" h="8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6"/>
                  </a:cubicBezTo>
                  <a:cubicBezTo>
                    <a:pt x="f118" y="f116"/>
                    <a:pt x="f119" y="f120"/>
                    <a:pt x="f121" y="f122"/>
                  </a:cubicBezTo>
                  <a:cubicBezTo>
                    <a:pt x="f123" y="f124"/>
                    <a:pt x="f125" y="f4"/>
                    <a:pt x="f126" y="f4"/>
                  </a:cubicBezTo>
                  <a:cubicBezTo>
                    <a:pt x="f127" y="f4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7"/>
                  </a:cubicBezTo>
                  <a:cubicBezTo>
                    <a:pt x="f149" y="f147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57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7"/>
                  </a:cubicBezTo>
                  <a:cubicBezTo>
                    <a:pt x="f199" y="f197"/>
                    <a:pt x="f200" y="f201"/>
                    <a:pt x="f202" y="f201"/>
                  </a:cubicBezTo>
                  <a:cubicBezTo>
                    <a:pt x="f203" y="f201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"/>
                    <a:pt x="f5" y="f2"/>
                  </a:cubicBez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Google Shape;1248;p50">
              <a:extLst>
                <a:ext uri="{FF2B5EF4-FFF2-40B4-BE49-F238E27FC236}">
                  <a16:creationId xmlns:a16="http://schemas.microsoft.com/office/drawing/2014/main" id="{4DFA1022-570B-4622-950D-201F42D8A446}"/>
                </a:ext>
              </a:extLst>
            </p:cNvPr>
            <p:cNvSpPr/>
            <p:nvPr/>
          </p:nvSpPr>
          <p:spPr>
            <a:xfrm rot="10523699">
              <a:off x="1031936" y="1822966"/>
              <a:ext cx="7383176" cy="893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1061"/>
                <a:gd name="f4" fmla="val 82073"/>
                <a:gd name="f5" fmla="val 15408"/>
                <a:gd name="f6" fmla="val 15008"/>
                <a:gd name="f7" fmla="val 14588"/>
                <a:gd name="f8" fmla="val 15"/>
                <a:gd name="f9" fmla="val 14145"/>
                <a:gd name="f10" fmla="val 45"/>
                <a:gd name="f11" fmla="val 9123"/>
                <a:gd name="f12" fmla="val 380"/>
                <a:gd name="f13" fmla="val 4876"/>
                <a:gd name="f14" fmla="val 2493"/>
                <a:gd name="f15" fmla="val 2700"/>
                <a:gd name="f16" fmla="val 6113"/>
                <a:gd name="f17" fmla="val 1654"/>
                <a:gd name="f18" fmla="val 7891"/>
                <a:gd name="f19" fmla="val 1"/>
                <a:gd name="f20" fmla="val 10632"/>
                <a:gd name="f21" fmla="val 859"/>
                <a:gd name="f22" fmla="val 12578"/>
                <a:gd name="f23" fmla="val 2009"/>
                <a:gd name="f24" fmla="val 15152"/>
                <a:gd name="f25" fmla="val 7826"/>
                <a:gd name="f26" fmla="val 15947"/>
                <a:gd name="f27" fmla="val 8286"/>
                <a:gd name="f28" fmla="val 18500"/>
                <a:gd name="f29" fmla="val 8747"/>
                <a:gd name="f30" fmla="val 21136"/>
                <a:gd name="f31" fmla="val 5504"/>
                <a:gd name="f32" fmla="val 21366"/>
                <a:gd name="f33" fmla="val 8830"/>
                <a:gd name="f34" fmla="val 24107"/>
                <a:gd name="f35" fmla="val 10065"/>
                <a:gd name="f36" fmla="val 25111"/>
                <a:gd name="f37" fmla="val 12074"/>
                <a:gd name="f38" fmla="val 25802"/>
                <a:gd name="f39" fmla="val 12994"/>
                <a:gd name="f40" fmla="val 27036"/>
                <a:gd name="f41" fmla="val 13706"/>
                <a:gd name="f42" fmla="val 28020"/>
                <a:gd name="f43" fmla="val 13287"/>
                <a:gd name="f44" fmla="val 28648"/>
                <a:gd name="f45" fmla="val 13664"/>
                <a:gd name="f46" fmla="val 29610"/>
                <a:gd name="f47" fmla="val 14584"/>
                <a:gd name="f48" fmla="val 32058"/>
                <a:gd name="f49" fmla="val 17242"/>
                <a:gd name="f50" fmla="val 33021"/>
                <a:gd name="f51" fmla="val 19334"/>
                <a:gd name="f52" fmla="val 34925"/>
                <a:gd name="f53" fmla="val 22201"/>
                <a:gd name="f54" fmla="val 37540"/>
                <a:gd name="f55" fmla="val 24126"/>
                <a:gd name="f56" fmla="val 39570"/>
                <a:gd name="f57" fmla="val 27976"/>
                <a:gd name="f58" fmla="val 41495"/>
                <a:gd name="f59" fmla="val 30005"/>
                <a:gd name="f60" fmla="val 42499"/>
                <a:gd name="f61" fmla="val 32118"/>
                <a:gd name="f62" fmla="val 43336"/>
                <a:gd name="f63" fmla="val 33144"/>
                <a:gd name="f64" fmla="val 45114"/>
                <a:gd name="f65" fmla="val 34190"/>
                <a:gd name="f66" fmla="val 46893"/>
                <a:gd name="f67" fmla="val 33939"/>
                <a:gd name="f68" fmla="val 48964"/>
                <a:gd name="f69" fmla="val 35110"/>
                <a:gd name="f70" fmla="val 50785"/>
                <a:gd name="f71" fmla="val 39107"/>
                <a:gd name="f72" fmla="val 56978"/>
                <a:gd name="f73" fmla="val 47790"/>
                <a:gd name="f74" fmla="val 59635"/>
                <a:gd name="f75" fmla="val 55281"/>
                <a:gd name="f76" fmla="val 62544"/>
                <a:gd name="f77" fmla="val 57220"/>
                <a:gd name="f78" fmla="val 63290"/>
                <a:gd name="f79" fmla="val 58990"/>
                <a:gd name="f80" fmla="val 63895"/>
                <a:gd name="f81" fmla="val 60782"/>
                <a:gd name="f82" fmla="val 62007"/>
                <a:gd name="f83" fmla="val 63242"/>
                <a:gd name="f84" fmla="val 63613"/>
                <a:gd name="f85" fmla="val 64550"/>
                <a:gd name="f86" fmla="val 62900"/>
                <a:gd name="f87" fmla="val 66935"/>
                <a:gd name="f88" fmla="val 61602"/>
                <a:gd name="f89" fmla="val 68484"/>
                <a:gd name="f90" fmla="val 58966"/>
                <a:gd name="f91" fmla="val 71141"/>
                <a:gd name="f92" fmla="val 57962"/>
                <a:gd name="f93" fmla="val 74049"/>
                <a:gd name="f94" fmla="val 56847"/>
                <a:gd name="f95" fmla="val 77004"/>
                <a:gd name="f96" fmla="val 56377"/>
                <a:gd name="f97" fmla="val 80012"/>
                <a:gd name="f98" fmla="val 89880"/>
                <a:gd name="f99" fmla="val 100328"/>
                <a:gd name="f100" fmla="val 61439"/>
                <a:gd name="f101" fmla="val 111649"/>
                <a:gd name="f102" fmla="val 65431"/>
                <a:gd name="f103" fmla="val 125456"/>
                <a:gd name="f104" fmla="val 70327"/>
                <a:gd name="f105" fmla="val 139777"/>
                <a:gd name="f106" fmla="val 74387"/>
                <a:gd name="f107" fmla="val 152838"/>
                <a:gd name="f108" fmla="val 154682"/>
                <a:gd name="f109" fmla="val 156500"/>
                <a:gd name="f110" fmla="val 74306"/>
                <a:gd name="f111" fmla="val 158288"/>
                <a:gd name="f112" fmla="val 74136"/>
                <a:gd name="f113" fmla="val 165911"/>
                <a:gd name="f114" fmla="val 73416"/>
                <a:gd name="f115" fmla="val 171974"/>
                <a:gd name="f116" fmla="val 71433"/>
                <a:gd name="f117" fmla="val 178897"/>
                <a:gd name="f118" fmla="val 183450"/>
                <a:gd name="f119" fmla="val 188375"/>
                <a:gd name="f120" fmla="val 72291"/>
                <a:gd name="f121" fmla="val 194360"/>
                <a:gd name="f122" fmla="val 74931"/>
                <a:gd name="f123" fmla="val 202478"/>
                <a:gd name="f124" fmla="val 78517"/>
                <a:gd name="f125" fmla="val 210292"/>
                <a:gd name="f126" fmla="val 216591"/>
                <a:gd name="f127" fmla="val 220618"/>
                <a:gd name="f128" fmla="val 224026"/>
                <a:gd name="f129" fmla="val 80620"/>
                <a:gd name="f130" fmla="val 226499"/>
                <a:gd name="f131" fmla="val 76793"/>
                <a:gd name="f132" fmla="val 231060"/>
                <a:gd name="f133" fmla="val 69742"/>
                <a:gd name="f134" fmla="val 228926"/>
                <a:gd name="f135" fmla="val 61037"/>
                <a:gd name="f136" fmla="val 215681"/>
                <a:gd name="f137" fmla="val 60995"/>
                <a:gd name="f138" fmla="val 202227"/>
                <a:gd name="f139" fmla="val 60933"/>
                <a:gd name="f140" fmla="val 193356"/>
                <a:gd name="f141" fmla="val 59259"/>
                <a:gd name="f142" fmla="val 179190"/>
                <a:gd name="f143" fmla="val 53986"/>
                <a:gd name="f144" fmla="val 176946"/>
                <a:gd name="f145" fmla="val 53155"/>
                <a:gd name="f146" fmla="val 175400"/>
                <a:gd name="f147" fmla="val 52806"/>
                <a:gd name="f148" fmla="val 174295"/>
                <a:gd name="f149" fmla="val 170557"/>
                <a:gd name="f150" fmla="val 171855"/>
                <a:gd name="f151" fmla="val 56798"/>
                <a:gd name="f152" fmla="val 168206"/>
                <a:gd name="f153" fmla="val 59656"/>
                <a:gd name="f154" fmla="val 164962"/>
                <a:gd name="f155" fmla="val 62203"/>
                <a:gd name="f156" fmla="val 159779"/>
                <a:gd name="f157" fmla="val 63108"/>
                <a:gd name="f158" fmla="val 153897"/>
                <a:gd name="f159" fmla="val 144941"/>
                <a:gd name="f160" fmla="val 134364"/>
                <a:gd name="f161" fmla="val 61009"/>
                <a:gd name="f162" fmla="val 126547"/>
                <a:gd name="f163" fmla="val 59405"/>
                <a:gd name="f164" fmla="val 112319"/>
                <a:gd name="f165" fmla="val 56497"/>
                <a:gd name="f166" fmla="val 102275"/>
                <a:gd name="f167" fmla="val 50304"/>
                <a:gd name="f168" fmla="val 89700"/>
                <a:gd name="f169" fmla="val 42206"/>
                <a:gd name="f170" fmla="val 86750"/>
                <a:gd name="f171" fmla="val 40281"/>
                <a:gd name="f172" fmla="val 84218"/>
                <a:gd name="f173" fmla="val 37770"/>
                <a:gd name="f174" fmla="val 80494"/>
                <a:gd name="f175" fmla="val 36891"/>
                <a:gd name="f176" fmla="val 76602"/>
                <a:gd name="f177" fmla="val 35950"/>
                <a:gd name="f178" fmla="val 73568"/>
                <a:gd name="f179" fmla="val 33669"/>
                <a:gd name="f180" fmla="val 69697"/>
                <a:gd name="f181" fmla="val 32644"/>
                <a:gd name="f182" fmla="val 65994"/>
                <a:gd name="f183" fmla="val 31661"/>
                <a:gd name="f184" fmla="val 62604"/>
                <a:gd name="f185" fmla="val 30196"/>
                <a:gd name="f186" fmla="val 58880"/>
                <a:gd name="f187" fmla="val 29233"/>
                <a:gd name="f188" fmla="val 56181"/>
                <a:gd name="f189" fmla="val 28543"/>
                <a:gd name="f190" fmla="val 53293"/>
                <a:gd name="f191" fmla="val 27873"/>
                <a:gd name="f192" fmla="val 50427"/>
                <a:gd name="f193" fmla="val 27769"/>
                <a:gd name="f194" fmla="val 50278"/>
                <a:gd name="f195" fmla="val 27765"/>
                <a:gd name="f196" fmla="val 50131"/>
                <a:gd name="f197" fmla="val 27763"/>
                <a:gd name="f198" fmla="val 49986"/>
                <a:gd name="f199" fmla="val 48748"/>
                <a:gd name="f200" fmla="val 47651"/>
                <a:gd name="f201" fmla="val 27897"/>
                <a:gd name="f202" fmla="val 46601"/>
                <a:gd name="f203" fmla="val 45268"/>
                <a:gd name="f204" fmla="val 44012"/>
                <a:gd name="f205" fmla="val 27681"/>
                <a:gd name="f206" fmla="val 42643"/>
                <a:gd name="f207" fmla="val 26702"/>
                <a:gd name="f208" fmla="val 39923"/>
                <a:gd name="f209" fmla="val 24756"/>
                <a:gd name="f210" fmla="val 37956"/>
                <a:gd name="f211" fmla="val 22015"/>
                <a:gd name="f212" fmla="val 36094"/>
                <a:gd name="f213" fmla="val 19567"/>
                <a:gd name="f214" fmla="val 33520"/>
                <a:gd name="f215" fmla="val 16177"/>
                <a:gd name="f216" fmla="val 34085"/>
                <a:gd name="f217" fmla="val 11637"/>
                <a:gd name="f218" fmla="val 31512"/>
                <a:gd name="f219" fmla="val 8561"/>
                <a:gd name="f220" fmla="val 29733"/>
                <a:gd name="f221" fmla="val 6406"/>
                <a:gd name="f222" fmla="val 25862"/>
                <a:gd name="f223" fmla="val 4941"/>
                <a:gd name="f224" fmla="val 23519"/>
                <a:gd name="f225" fmla="val 3142"/>
                <a:gd name="f226" fmla="val 20890"/>
                <a:gd name="f227" fmla="val 1133"/>
                <a:gd name="f228" fmla="val 18902"/>
                <a:gd name="f229" fmla="*/ f0 1 231061"/>
                <a:gd name="f230" fmla="*/ f1 1 82073"/>
                <a:gd name="f231" fmla="val f2"/>
                <a:gd name="f232" fmla="val f3"/>
                <a:gd name="f233" fmla="val f4"/>
                <a:gd name="f234" fmla="+- f233 0 f231"/>
                <a:gd name="f235" fmla="+- f232 0 f231"/>
                <a:gd name="f236" fmla="*/ f235 1 231061"/>
                <a:gd name="f237" fmla="*/ f234 1 82073"/>
                <a:gd name="f238" fmla="*/ f231 1 f236"/>
                <a:gd name="f239" fmla="*/ f232 1 f236"/>
                <a:gd name="f240" fmla="*/ f231 1 f237"/>
                <a:gd name="f241" fmla="*/ f233 1 f237"/>
                <a:gd name="f242" fmla="*/ f238 f229 1"/>
                <a:gd name="f243" fmla="*/ f239 f229 1"/>
                <a:gd name="f244" fmla="*/ f241 f230 1"/>
                <a:gd name="f245" fmla="*/ f240 f2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2" t="f245" r="f243" b="f244"/>
              <a:pathLst>
                <a:path w="231061" h="8207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0"/>
                  </a:cubicBezTo>
                  <a:cubicBezTo>
                    <a:pt x="f82" y="f80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94"/>
                    <a:pt x="f95" y="f96"/>
                    <a:pt x="f97" y="f96"/>
                  </a:cubicBezTo>
                  <a:cubicBezTo>
                    <a:pt x="f98" y="f96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6"/>
                  </a:cubicBezTo>
                  <a:cubicBezTo>
                    <a:pt x="f118" y="f116"/>
                    <a:pt x="f119" y="f120"/>
                    <a:pt x="f121" y="f122"/>
                  </a:cubicBezTo>
                  <a:cubicBezTo>
                    <a:pt x="f123" y="f124"/>
                    <a:pt x="f125" y="f4"/>
                    <a:pt x="f126" y="f4"/>
                  </a:cubicBezTo>
                  <a:cubicBezTo>
                    <a:pt x="f127" y="f4"/>
                    <a:pt x="f128" y="f129"/>
                    <a:pt x="f130" y="f131"/>
                  </a:cubicBezTo>
                  <a:cubicBezTo>
                    <a:pt x="f132" y="f133"/>
                    <a:pt x="f134" y="f135"/>
                    <a:pt x="f136" y="f137"/>
                  </a:cubicBez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8" y="f147"/>
                  </a:cubicBezTo>
                  <a:cubicBezTo>
                    <a:pt x="f149" y="f147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7"/>
                  </a:cubicBezTo>
                  <a:cubicBezTo>
                    <a:pt x="f159" y="f157"/>
                    <a:pt x="f160" y="f161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170" y="f171"/>
                    <a:pt x="f172" y="f173"/>
                    <a:pt x="f174" y="f175"/>
                  </a:cubicBezTo>
                  <a:cubicBezTo>
                    <a:pt x="f176" y="f177"/>
                    <a:pt x="f178" y="f179"/>
                    <a:pt x="f180" y="f181"/>
                  </a:cubicBezTo>
                  <a:cubicBezTo>
                    <a:pt x="f182" y="f183"/>
                    <a:pt x="f184" y="f185"/>
                    <a:pt x="f186" y="f187"/>
                  </a:cubicBezTo>
                  <a:cubicBezTo>
                    <a:pt x="f188" y="f189"/>
                    <a:pt x="f190" y="f191"/>
                    <a:pt x="f192" y="f193"/>
                  </a:cubicBezTo>
                  <a:cubicBezTo>
                    <a:pt x="f194" y="f195"/>
                    <a:pt x="f196" y="f197"/>
                    <a:pt x="f198" y="f197"/>
                  </a:cubicBezTo>
                  <a:cubicBezTo>
                    <a:pt x="f199" y="f197"/>
                    <a:pt x="f200" y="f201"/>
                    <a:pt x="f202" y="f201"/>
                  </a:cubicBezTo>
                  <a:cubicBezTo>
                    <a:pt x="f203" y="f201"/>
                    <a:pt x="f204" y="f205"/>
                    <a:pt x="f206" y="f207"/>
                  </a:cubicBezTo>
                  <a:cubicBezTo>
                    <a:pt x="f208" y="f209"/>
                    <a:pt x="f210" y="f211"/>
                    <a:pt x="f212" y="f213"/>
                  </a:cubicBezTo>
                  <a:cubicBezTo>
                    <a:pt x="f214" y="f215"/>
                    <a:pt x="f216" y="f217"/>
                    <a:pt x="f218" y="f219"/>
                  </a:cubicBezTo>
                  <a:cubicBezTo>
                    <a:pt x="f220" y="f221"/>
                    <a:pt x="f222" y="f223"/>
                    <a:pt x="f224" y="f225"/>
                  </a:cubicBezTo>
                  <a:cubicBezTo>
                    <a:pt x="f226" y="f227"/>
                    <a:pt x="f228" y="f2"/>
                    <a:pt x="f5" y="f2"/>
                  </a:cubicBezTo>
                  <a:close/>
                </a:path>
              </a:pathLst>
            </a:custGeom>
            <a:solidFill>
              <a:srgbClr val="3D5D4B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" name="Google Shape;1249;p50">
            <a:extLst>
              <a:ext uri="{FF2B5EF4-FFF2-40B4-BE49-F238E27FC236}">
                <a16:creationId xmlns:a16="http://schemas.microsoft.com/office/drawing/2014/main" id="{D170070E-2044-41B1-93E1-7BD3DBF13E0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solidFill>
            <a:srgbClr val="FFC000"/>
          </a:solidFill>
        </p:spPr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جدول زمانی ماموریت ها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Google Shape;1250;p50">
            <a:extLst>
              <a:ext uri="{FF2B5EF4-FFF2-40B4-BE49-F238E27FC236}">
                <a16:creationId xmlns:a16="http://schemas.microsoft.com/office/drawing/2014/main" id="{89E74068-363D-4820-8131-E19FEAEDE72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91854" y="2959373"/>
            <a:ext cx="1981250" cy="863102"/>
          </a:xfrm>
        </p:spPr>
        <p:txBody>
          <a:bodyPr bIns="0"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1251;p50">
            <a:extLst>
              <a:ext uri="{FF2B5EF4-FFF2-40B4-BE49-F238E27FC236}">
                <a16:creationId xmlns:a16="http://schemas.microsoft.com/office/drawing/2014/main" id="{3AE3816E-1AEF-46F7-BFEA-C02ABDC2D09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373849" y="2959373"/>
            <a:ext cx="1981250" cy="863102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1252;p50">
            <a:extLst>
              <a:ext uri="{FF2B5EF4-FFF2-40B4-BE49-F238E27FC236}">
                <a16:creationId xmlns:a16="http://schemas.microsoft.com/office/drawing/2014/main" id="{9DF6E0EB-AE25-48E3-A992-9818ECE0782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570896" y="2959373"/>
            <a:ext cx="1978248" cy="863102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1253;p50">
            <a:extLst>
              <a:ext uri="{FF2B5EF4-FFF2-40B4-BE49-F238E27FC236}">
                <a16:creationId xmlns:a16="http://schemas.microsoft.com/office/drawing/2014/main" id="{7FF3F993-2C62-4030-BC32-ED63C7EDBD2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63401" y="2959373"/>
            <a:ext cx="1900699" cy="863102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Google Shape;1254;p50">
            <a:extLst>
              <a:ext uri="{FF2B5EF4-FFF2-40B4-BE49-F238E27FC236}">
                <a16:creationId xmlns:a16="http://schemas.microsoft.com/office/drawing/2014/main" id="{C82EBF4A-F6D9-4D99-9106-7BAF2BF3A04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94252" y="2525673"/>
            <a:ext cx="1072801" cy="527096"/>
          </a:xfrm>
        </p:spPr>
        <p:txBody>
          <a:bodyPr anchorCtr="1"/>
          <a:lstStyle/>
          <a:p>
            <a:pPr lvl="0" algn="ctr"/>
            <a:r>
              <a:rPr lang="en-US" sz="2500">
                <a:solidFill>
                  <a:srgbClr val="FFC000"/>
                </a:solidFill>
                <a:cs typeface="B Nazanin" panose="00000700000000000000" pitchFamily="2" charset="-78"/>
              </a:rPr>
              <a:t>2008</a:t>
            </a:r>
          </a:p>
        </p:txBody>
      </p:sp>
      <p:sp>
        <p:nvSpPr>
          <p:cNvPr id="11" name="Google Shape;1255;p50">
            <a:extLst>
              <a:ext uri="{FF2B5EF4-FFF2-40B4-BE49-F238E27FC236}">
                <a16:creationId xmlns:a16="http://schemas.microsoft.com/office/drawing/2014/main" id="{A732E513-E268-44D0-8A10-1BEDF4651A5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085569" y="2525673"/>
            <a:ext cx="1072801" cy="527096"/>
          </a:xfrm>
        </p:spPr>
        <p:txBody>
          <a:bodyPr anchorCtr="1"/>
          <a:lstStyle/>
          <a:p>
            <a:pPr lvl="0" algn="ctr"/>
            <a:r>
              <a:rPr lang="en-US" sz="2500">
                <a:solidFill>
                  <a:srgbClr val="FFC000"/>
                </a:solidFill>
                <a:cs typeface="B Nazanin" panose="00000700000000000000" pitchFamily="2" charset="-78"/>
              </a:rPr>
              <a:t>2010</a:t>
            </a:r>
          </a:p>
        </p:txBody>
      </p:sp>
      <p:sp>
        <p:nvSpPr>
          <p:cNvPr id="12" name="Google Shape;1256;p50">
            <a:extLst>
              <a:ext uri="{FF2B5EF4-FFF2-40B4-BE49-F238E27FC236}">
                <a16:creationId xmlns:a16="http://schemas.microsoft.com/office/drawing/2014/main" id="{E5F319EF-8BC6-476C-AE40-EFCEF8E624F0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976887" y="2525673"/>
            <a:ext cx="1072801" cy="527096"/>
          </a:xfrm>
        </p:spPr>
        <p:txBody>
          <a:bodyPr anchorCtr="1"/>
          <a:lstStyle/>
          <a:p>
            <a:pPr lvl="0" algn="ctr"/>
            <a:r>
              <a:rPr lang="en-US" sz="2500">
                <a:solidFill>
                  <a:srgbClr val="FFC000"/>
                </a:solidFill>
                <a:cs typeface="B Nazanin" panose="00000700000000000000" pitchFamily="2" charset="-78"/>
              </a:rPr>
              <a:t>2017</a:t>
            </a:r>
          </a:p>
        </p:txBody>
      </p:sp>
      <p:sp>
        <p:nvSpPr>
          <p:cNvPr id="13" name="Google Shape;1257;p50">
            <a:extLst>
              <a:ext uri="{FF2B5EF4-FFF2-40B4-BE49-F238E27FC236}">
                <a16:creationId xmlns:a16="http://schemas.microsoft.com/office/drawing/2014/main" id="{059FBAE6-7ADC-4995-9998-5A24150CA84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868195" y="2525673"/>
            <a:ext cx="1072801" cy="527096"/>
          </a:xfrm>
        </p:spPr>
        <p:txBody>
          <a:bodyPr anchorCtr="1"/>
          <a:lstStyle/>
          <a:p>
            <a:pPr lvl="0" algn="ctr"/>
            <a:r>
              <a:rPr lang="en-US" sz="2500">
                <a:solidFill>
                  <a:srgbClr val="FFC000"/>
                </a:solidFill>
                <a:cs typeface="B Nazanin" panose="00000700000000000000" pitchFamily="2" charset="-78"/>
              </a:rPr>
              <a:t>2020</a:t>
            </a:r>
          </a:p>
        </p:txBody>
      </p:sp>
      <p:grpSp>
        <p:nvGrpSpPr>
          <p:cNvPr id="14" name="Google Shape;1258;p50">
            <a:extLst>
              <a:ext uri="{FF2B5EF4-FFF2-40B4-BE49-F238E27FC236}">
                <a16:creationId xmlns:a16="http://schemas.microsoft.com/office/drawing/2014/main" id="{4B4208C6-F9FB-462C-8840-55E5393A11BB}"/>
              </a:ext>
            </a:extLst>
          </p:cNvPr>
          <p:cNvGrpSpPr/>
          <p:nvPr/>
        </p:nvGrpSpPr>
        <p:grpSpPr>
          <a:xfrm>
            <a:off x="711805" y="708312"/>
            <a:ext cx="7727100" cy="365156"/>
            <a:chOff x="711805" y="708312"/>
            <a:chExt cx="7727100" cy="365156"/>
          </a:xfrm>
        </p:grpSpPr>
        <p:sp>
          <p:nvSpPr>
            <p:cNvPr id="15" name="Google Shape;1259;p50">
              <a:extLst>
                <a:ext uri="{FF2B5EF4-FFF2-40B4-BE49-F238E27FC236}">
                  <a16:creationId xmlns:a16="http://schemas.microsoft.com/office/drawing/2014/main" id="{3D886B38-1230-4559-BA8A-158690ACE3DF}"/>
                </a:ext>
              </a:extLst>
            </p:cNvPr>
            <p:cNvSpPr/>
            <p:nvPr/>
          </p:nvSpPr>
          <p:spPr>
            <a:xfrm>
              <a:off x="7476472" y="708312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Google Shape;1260;p50">
              <a:extLst>
                <a:ext uri="{FF2B5EF4-FFF2-40B4-BE49-F238E27FC236}">
                  <a16:creationId xmlns:a16="http://schemas.microsoft.com/office/drawing/2014/main" id="{008FC7F1-23ED-46AC-B2FF-0B8A62B5CACF}"/>
                </a:ext>
              </a:extLst>
            </p:cNvPr>
            <p:cNvSpPr/>
            <p:nvPr/>
          </p:nvSpPr>
          <p:spPr>
            <a:xfrm>
              <a:off x="7476472" y="858767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261;p50">
              <a:extLst>
                <a:ext uri="{FF2B5EF4-FFF2-40B4-BE49-F238E27FC236}">
                  <a16:creationId xmlns:a16="http://schemas.microsoft.com/office/drawing/2014/main" id="{9F0CFE63-C473-4DC9-9D76-70A7B57A6853}"/>
                </a:ext>
              </a:extLst>
            </p:cNvPr>
            <p:cNvSpPr/>
            <p:nvPr/>
          </p:nvSpPr>
          <p:spPr>
            <a:xfrm>
              <a:off x="7476472" y="1025014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262;p50">
              <a:extLst>
                <a:ext uri="{FF2B5EF4-FFF2-40B4-BE49-F238E27FC236}">
                  <a16:creationId xmlns:a16="http://schemas.microsoft.com/office/drawing/2014/main" id="{84EA9C6D-205C-4574-B1DF-E732A4C7FC78}"/>
                </a:ext>
              </a:extLst>
            </p:cNvPr>
            <p:cNvSpPr/>
            <p:nvPr/>
          </p:nvSpPr>
          <p:spPr>
            <a:xfrm>
              <a:off x="711805" y="708312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263;p50">
              <a:extLst>
                <a:ext uri="{FF2B5EF4-FFF2-40B4-BE49-F238E27FC236}">
                  <a16:creationId xmlns:a16="http://schemas.microsoft.com/office/drawing/2014/main" id="{6F87326F-30A8-4A5D-8081-CAD703901CCE}"/>
                </a:ext>
              </a:extLst>
            </p:cNvPr>
            <p:cNvSpPr/>
            <p:nvPr/>
          </p:nvSpPr>
          <p:spPr>
            <a:xfrm>
              <a:off x="943834" y="858767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264;p50">
              <a:extLst>
                <a:ext uri="{FF2B5EF4-FFF2-40B4-BE49-F238E27FC236}">
                  <a16:creationId xmlns:a16="http://schemas.microsoft.com/office/drawing/2014/main" id="{76278015-5E73-4A38-B8B1-3FA1D48BA5CD}"/>
                </a:ext>
              </a:extLst>
            </p:cNvPr>
            <p:cNvSpPr/>
            <p:nvPr/>
          </p:nvSpPr>
          <p:spPr>
            <a:xfrm>
              <a:off x="1181423" y="1025014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oogle Shape;1265;p50">
            <a:extLst>
              <a:ext uri="{FF2B5EF4-FFF2-40B4-BE49-F238E27FC236}">
                <a16:creationId xmlns:a16="http://schemas.microsoft.com/office/drawing/2014/main" id="{436630B9-A93F-48BF-93D3-41EF8AADCF39}"/>
              </a:ext>
            </a:extLst>
          </p:cNvPr>
          <p:cNvGrpSpPr/>
          <p:nvPr/>
        </p:nvGrpSpPr>
        <p:grpSpPr>
          <a:xfrm>
            <a:off x="1463990" y="2100696"/>
            <a:ext cx="543299" cy="180401"/>
            <a:chOff x="1463990" y="2100696"/>
            <a:chExt cx="543299" cy="180401"/>
          </a:xfrm>
        </p:grpSpPr>
        <p:sp>
          <p:nvSpPr>
            <p:cNvPr id="22" name="Google Shape;1266;p50">
              <a:extLst>
                <a:ext uri="{FF2B5EF4-FFF2-40B4-BE49-F238E27FC236}">
                  <a16:creationId xmlns:a16="http://schemas.microsoft.com/office/drawing/2014/main" id="{D436733C-C033-42B7-8821-CFE16EB19631}"/>
                </a:ext>
              </a:extLst>
            </p:cNvPr>
            <p:cNvSpPr/>
            <p:nvPr/>
          </p:nvSpPr>
          <p:spPr>
            <a:xfrm>
              <a:off x="1546808" y="2100696"/>
              <a:ext cx="251844" cy="180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88"/>
                <a:gd name="f4" fmla="val 3788"/>
                <a:gd name="f5" fmla="val 381"/>
                <a:gd name="f6" fmla="val 1"/>
                <a:gd name="f7" fmla="val 310"/>
                <a:gd name="f8" fmla="val 3454"/>
                <a:gd name="f9" fmla="val 3787"/>
                <a:gd name="f10" fmla="val 5287"/>
                <a:gd name="f11" fmla="*/ f0 1 5288"/>
                <a:gd name="f12" fmla="*/ f1 1 378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5288"/>
                <a:gd name="f19" fmla="*/ f16 1 378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5288" h="3787">
                  <a:moveTo>
                    <a:pt x="f5" y="f6"/>
                  </a:moveTo>
                  <a:lnTo>
                    <a:pt x="f5" y="f7"/>
                  </a:lnTo>
                  <a:lnTo>
                    <a:pt x="f2" y="f7"/>
                  </a:lnTo>
                  <a:lnTo>
                    <a:pt x="f2" y="f8"/>
                  </a:lnTo>
                  <a:lnTo>
                    <a:pt x="f5" y="f8"/>
                  </a:lnTo>
                  <a:lnTo>
                    <a:pt x="f5" y="f9"/>
                  </a:lnTo>
                  <a:lnTo>
                    <a:pt x="f10" y="f9"/>
                  </a:lnTo>
                  <a:lnTo>
                    <a:pt x="f10" y="f6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1267;p50">
              <a:extLst>
                <a:ext uri="{FF2B5EF4-FFF2-40B4-BE49-F238E27FC236}">
                  <a16:creationId xmlns:a16="http://schemas.microsoft.com/office/drawing/2014/main" id="{C7B109E1-B828-4326-9371-662EC1303CCD}"/>
                </a:ext>
              </a:extLst>
            </p:cNvPr>
            <p:cNvSpPr/>
            <p:nvPr/>
          </p:nvSpPr>
          <p:spPr>
            <a:xfrm>
              <a:off x="1463990" y="2100696"/>
              <a:ext cx="51105" cy="179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"/>
                <a:gd name="f4" fmla="val 3764"/>
                <a:gd name="f5" fmla="val 1"/>
                <a:gd name="f6" fmla="val 1072"/>
                <a:gd name="f7" fmla="*/ f0 1 1073"/>
                <a:gd name="f8" fmla="*/ f1 1 3764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073"/>
                <a:gd name="f15" fmla="*/ f12 1 3764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073" h="376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268;p50">
              <a:extLst>
                <a:ext uri="{FF2B5EF4-FFF2-40B4-BE49-F238E27FC236}">
                  <a16:creationId xmlns:a16="http://schemas.microsoft.com/office/drawing/2014/main" id="{6491CD3E-2F69-47C0-A56C-0E61B8B6B2F5}"/>
                </a:ext>
              </a:extLst>
            </p:cNvPr>
            <p:cNvSpPr/>
            <p:nvPr/>
          </p:nvSpPr>
          <p:spPr>
            <a:xfrm>
              <a:off x="1830317" y="2100696"/>
              <a:ext cx="176972" cy="179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6"/>
                <a:gd name="f4" fmla="val 3764"/>
                <a:gd name="f5" fmla="val 1"/>
                <a:gd name="f6" fmla="val 96"/>
                <a:gd name="f7" fmla="val 549"/>
                <a:gd name="f8" fmla="val 1001"/>
                <a:gd name="f9" fmla="val 1430"/>
                <a:gd name="f10" fmla="val 3573"/>
                <a:gd name="f11" fmla="val 1858"/>
                <a:gd name="f12" fmla="val 3430"/>
                <a:gd name="f13" fmla="val 2287"/>
                <a:gd name="f14" fmla="val 3240"/>
                <a:gd name="f15" fmla="val 2644"/>
                <a:gd name="f16" fmla="val 2978"/>
                <a:gd name="f17" fmla="val 3025"/>
                <a:gd name="f18" fmla="val 2716"/>
                <a:gd name="f19" fmla="val 3335"/>
                <a:gd name="f20" fmla="val 2430"/>
                <a:gd name="f21" fmla="val 2097"/>
                <a:gd name="f22" fmla="val 1882"/>
                <a:gd name="f23" fmla="val 1692"/>
                <a:gd name="f24" fmla="val 1358"/>
                <a:gd name="f25" fmla="val 1049"/>
                <a:gd name="f26" fmla="val 787"/>
                <a:gd name="f27" fmla="val 1906"/>
                <a:gd name="f28" fmla="val 287"/>
                <a:gd name="f29" fmla="val 1025"/>
                <a:gd name="f30" fmla="*/ f0 1 3716"/>
                <a:gd name="f31" fmla="*/ f1 1 376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716"/>
                <a:gd name="f38" fmla="*/ f35 1 376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716" h="376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3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lnTo>
                    <a:pt x="f3" y="f22"/>
                  </a:lnTo>
                  <a:lnTo>
                    <a:pt x="f10" y="f23"/>
                  </a:lnTo>
                  <a:cubicBezTo>
                    <a:pt x="f19" y="f24"/>
                    <a:pt x="f17" y="f25"/>
                    <a:pt x="f15" y="f26"/>
                  </a:cubicBezTo>
                  <a:cubicBezTo>
                    <a:pt x="f27" y="f28"/>
                    <a:pt x="f29" y="f5"/>
                    <a:pt x="f6" y="f5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oogle Shape;1269;p50">
            <a:extLst>
              <a:ext uri="{FF2B5EF4-FFF2-40B4-BE49-F238E27FC236}">
                <a16:creationId xmlns:a16="http://schemas.microsoft.com/office/drawing/2014/main" id="{CE7094C3-C31B-4126-892B-D238D6085162}"/>
              </a:ext>
            </a:extLst>
          </p:cNvPr>
          <p:cNvGrpSpPr/>
          <p:nvPr/>
        </p:nvGrpSpPr>
        <p:grpSpPr>
          <a:xfrm>
            <a:off x="3354842" y="2100696"/>
            <a:ext cx="543299" cy="180401"/>
            <a:chOff x="3354842" y="2100696"/>
            <a:chExt cx="543299" cy="180401"/>
          </a:xfrm>
        </p:grpSpPr>
        <p:sp>
          <p:nvSpPr>
            <p:cNvPr id="26" name="Google Shape;1270;p50">
              <a:extLst>
                <a:ext uri="{FF2B5EF4-FFF2-40B4-BE49-F238E27FC236}">
                  <a16:creationId xmlns:a16="http://schemas.microsoft.com/office/drawing/2014/main" id="{4D000035-D9D2-459D-B5D9-DA414655B35F}"/>
                </a:ext>
              </a:extLst>
            </p:cNvPr>
            <p:cNvSpPr/>
            <p:nvPr/>
          </p:nvSpPr>
          <p:spPr>
            <a:xfrm>
              <a:off x="3437659" y="2100696"/>
              <a:ext cx="251844" cy="180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88"/>
                <a:gd name="f4" fmla="val 3788"/>
                <a:gd name="f5" fmla="val 381"/>
                <a:gd name="f6" fmla="val 1"/>
                <a:gd name="f7" fmla="val 310"/>
                <a:gd name="f8" fmla="val 3454"/>
                <a:gd name="f9" fmla="val 3787"/>
                <a:gd name="f10" fmla="val 5287"/>
                <a:gd name="f11" fmla="*/ f0 1 5288"/>
                <a:gd name="f12" fmla="*/ f1 1 378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5288"/>
                <a:gd name="f19" fmla="*/ f16 1 378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5288" h="3787">
                  <a:moveTo>
                    <a:pt x="f5" y="f6"/>
                  </a:moveTo>
                  <a:lnTo>
                    <a:pt x="f5" y="f7"/>
                  </a:lnTo>
                  <a:lnTo>
                    <a:pt x="f2" y="f7"/>
                  </a:lnTo>
                  <a:lnTo>
                    <a:pt x="f2" y="f8"/>
                  </a:lnTo>
                  <a:lnTo>
                    <a:pt x="f5" y="f8"/>
                  </a:lnTo>
                  <a:lnTo>
                    <a:pt x="f5" y="f9"/>
                  </a:lnTo>
                  <a:lnTo>
                    <a:pt x="f10" y="f9"/>
                  </a:lnTo>
                  <a:lnTo>
                    <a:pt x="f10" y="f6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271;p50">
              <a:extLst>
                <a:ext uri="{FF2B5EF4-FFF2-40B4-BE49-F238E27FC236}">
                  <a16:creationId xmlns:a16="http://schemas.microsoft.com/office/drawing/2014/main" id="{3DF60FBF-8948-46BD-A0AF-F0177627104C}"/>
                </a:ext>
              </a:extLst>
            </p:cNvPr>
            <p:cNvSpPr/>
            <p:nvPr/>
          </p:nvSpPr>
          <p:spPr>
            <a:xfrm>
              <a:off x="3354842" y="2100696"/>
              <a:ext cx="51105" cy="179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"/>
                <a:gd name="f4" fmla="val 3764"/>
                <a:gd name="f5" fmla="val 1"/>
                <a:gd name="f6" fmla="val 1072"/>
                <a:gd name="f7" fmla="*/ f0 1 1073"/>
                <a:gd name="f8" fmla="*/ f1 1 3764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073"/>
                <a:gd name="f15" fmla="*/ f12 1 3764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073" h="376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272;p50">
              <a:extLst>
                <a:ext uri="{FF2B5EF4-FFF2-40B4-BE49-F238E27FC236}">
                  <a16:creationId xmlns:a16="http://schemas.microsoft.com/office/drawing/2014/main" id="{EDBB5E79-2FC4-4E2D-AD55-8B5E7C287DAD}"/>
                </a:ext>
              </a:extLst>
            </p:cNvPr>
            <p:cNvSpPr/>
            <p:nvPr/>
          </p:nvSpPr>
          <p:spPr>
            <a:xfrm>
              <a:off x="3721169" y="2100696"/>
              <a:ext cx="176972" cy="179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6"/>
                <a:gd name="f4" fmla="val 3764"/>
                <a:gd name="f5" fmla="val 1"/>
                <a:gd name="f6" fmla="val 96"/>
                <a:gd name="f7" fmla="val 549"/>
                <a:gd name="f8" fmla="val 1001"/>
                <a:gd name="f9" fmla="val 1430"/>
                <a:gd name="f10" fmla="val 3573"/>
                <a:gd name="f11" fmla="val 1858"/>
                <a:gd name="f12" fmla="val 3430"/>
                <a:gd name="f13" fmla="val 2287"/>
                <a:gd name="f14" fmla="val 3240"/>
                <a:gd name="f15" fmla="val 2644"/>
                <a:gd name="f16" fmla="val 2978"/>
                <a:gd name="f17" fmla="val 3025"/>
                <a:gd name="f18" fmla="val 2716"/>
                <a:gd name="f19" fmla="val 3335"/>
                <a:gd name="f20" fmla="val 2430"/>
                <a:gd name="f21" fmla="val 2097"/>
                <a:gd name="f22" fmla="val 1882"/>
                <a:gd name="f23" fmla="val 1692"/>
                <a:gd name="f24" fmla="val 1358"/>
                <a:gd name="f25" fmla="val 1049"/>
                <a:gd name="f26" fmla="val 787"/>
                <a:gd name="f27" fmla="val 1906"/>
                <a:gd name="f28" fmla="val 287"/>
                <a:gd name="f29" fmla="val 1025"/>
                <a:gd name="f30" fmla="*/ f0 1 3716"/>
                <a:gd name="f31" fmla="*/ f1 1 376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716"/>
                <a:gd name="f38" fmla="*/ f35 1 376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716" h="376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3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lnTo>
                    <a:pt x="f3" y="f22"/>
                  </a:lnTo>
                  <a:lnTo>
                    <a:pt x="f10" y="f23"/>
                  </a:lnTo>
                  <a:cubicBezTo>
                    <a:pt x="f19" y="f24"/>
                    <a:pt x="f17" y="f25"/>
                    <a:pt x="f15" y="f26"/>
                  </a:cubicBezTo>
                  <a:cubicBezTo>
                    <a:pt x="f27" y="f28"/>
                    <a:pt x="f29" y="f5"/>
                    <a:pt x="f6" y="f5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1273;p50">
            <a:extLst>
              <a:ext uri="{FF2B5EF4-FFF2-40B4-BE49-F238E27FC236}">
                <a16:creationId xmlns:a16="http://schemas.microsoft.com/office/drawing/2014/main" id="{5BAA1868-EC16-4D95-AD17-791F8BDB5302}"/>
              </a:ext>
            </a:extLst>
          </p:cNvPr>
          <p:cNvGrpSpPr/>
          <p:nvPr/>
        </p:nvGrpSpPr>
        <p:grpSpPr>
          <a:xfrm>
            <a:off x="5245684" y="2100696"/>
            <a:ext cx="543308" cy="180401"/>
            <a:chOff x="5245684" y="2100696"/>
            <a:chExt cx="543308" cy="180401"/>
          </a:xfrm>
        </p:grpSpPr>
        <p:sp>
          <p:nvSpPr>
            <p:cNvPr id="30" name="Google Shape;1274;p50">
              <a:extLst>
                <a:ext uri="{FF2B5EF4-FFF2-40B4-BE49-F238E27FC236}">
                  <a16:creationId xmlns:a16="http://schemas.microsoft.com/office/drawing/2014/main" id="{344175D1-7887-4407-B955-173793048F51}"/>
                </a:ext>
              </a:extLst>
            </p:cNvPr>
            <p:cNvSpPr/>
            <p:nvPr/>
          </p:nvSpPr>
          <p:spPr>
            <a:xfrm>
              <a:off x="5328510" y="2100696"/>
              <a:ext cx="251844" cy="180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88"/>
                <a:gd name="f4" fmla="val 3788"/>
                <a:gd name="f5" fmla="val 381"/>
                <a:gd name="f6" fmla="val 1"/>
                <a:gd name="f7" fmla="val 310"/>
                <a:gd name="f8" fmla="val 3454"/>
                <a:gd name="f9" fmla="val 3787"/>
                <a:gd name="f10" fmla="val 5287"/>
                <a:gd name="f11" fmla="*/ f0 1 5288"/>
                <a:gd name="f12" fmla="*/ f1 1 378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5288"/>
                <a:gd name="f19" fmla="*/ f16 1 378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5288" h="3787">
                  <a:moveTo>
                    <a:pt x="f5" y="f6"/>
                  </a:moveTo>
                  <a:lnTo>
                    <a:pt x="f5" y="f7"/>
                  </a:lnTo>
                  <a:lnTo>
                    <a:pt x="f2" y="f7"/>
                  </a:lnTo>
                  <a:lnTo>
                    <a:pt x="f2" y="f8"/>
                  </a:lnTo>
                  <a:lnTo>
                    <a:pt x="f5" y="f8"/>
                  </a:lnTo>
                  <a:lnTo>
                    <a:pt x="f5" y="f9"/>
                  </a:lnTo>
                  <a:lnTo>
                    <a:pt x="f10" y="f9"/>
                  </a:lnTo>
                  <a:lnTo>
                    <a:pt x="f10" y="f6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275;p50">
              <a:extLst>
                <a:ext uri="{FF2B5EF4-FFF2-40B4-BE49-F238E27FC236}">
                  <a16:creationId xmlns:a16="http://schemas.microsoft.com/office/drawing/2014/main" id="{58E73468-D8B5-41D4-851B-E7E7FDC32B55}"/>
                </a:ext>
              </a:extLst>
            </p:cNvPr>
            <p:cNvSpPr/>
            <p:nvPr/>
          </p:nvSpPr>
          <p:spPr>
            <a:xfrm>
              <a:off x="5245684" y="2100696"/>
              <a:ext cx="51105" cy="179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"/>
                <a:gd name="f4" fmla="val 3764"/>
                <a:gd name="f5" fmla="val 1"/>
                <a:gd name="f6" fmla="val 1072"/>
                <a:gd name="f7" fmla="*/ f0 1 1073"/>
                <a:gd name="f8" fmla="*/ f1 1 3764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073"/>
                <a:gd name="f15" fmla="*/ f12 1 3764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073" h="376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1276;p50">
              <a:extLst>
                <a:ext uri="{FF2B5EF4-FFF2-40B4-BE49-F238E27FC236}">
                  <a16:creationId xmlns:a16="http://schemas.microsoft.com/office/drawing/2014/main" id="{4DB24CA0-E59B-4DA0-8D94-45B7FFAFDA45}"/>
                </a:ext>
              </a:extLst>
            </p:cNvPr>
            <p:cNvSpPr/>
            <p:nvPr/>
          </p:nvSpPr>
          <p:spPr>
            <a:xfrm>
              <a:off x="5612020" y="2100696"/>
              <a:ext cx="176972" cy="179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6"/>
                <a:gd name="f4" fmla="val 3764"/>
                <a:gd name="f5" fmla="val 1"/>
                <a:gd name="f6" fmla="val 96"/>
                <a:gd name="f7" fmla="val 549"/>
                <a:gd name="f8" fmla="val 1001"/>
                <a:gd name="f9" fmla="val 1430"/>
                <a:gd name="f10" fmla="val 3573"/>
                <a:gd name="f11" fmla="val 1858"/>
                <a:gd name="f12" fmla="val 3430"/>
                <a:gd name="f13" fmla="val 2287"/>
                <a:gd name="f14" fmla="val 3240"/>
                <a:gd name="f15" fmla="val 2644"/>
                <a:gd name="f16" fmla="val 2978"/>
                <a:gd name="f17" fmla="val 3025"/>
                <a:gd name="f18" fmla="val 2716"/>
                <a:gd name="f19" fmla="val 3335"/>
                <a:gd name="f20" fmla="val 2430"/>
                <a:gd name="f21" fmla="val 2097"/>
                <a:gd name="f22" fmla="val 1882"/>
                <a:gd name="f23" fmla="val 1692"/>
                <a:gd name="f24" fmla="val 1358"/>
                <a:gd name="f25" fmla="val 1049"/>
                <a:gd name="f26" fmla="val 787"/>
                <a:gd name="f27" fmla="val 1906"/>
                <a:gd name="f28" fmla="val 287"/>
                <a:gd name="f29" fmla="val 1025"/>
                <a:gd name="f30" fmla="*/ f0 1 3716"/>
                <a:gd name="f31" fmla="*/ f1 1 376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716"/>
                <a:gd name="f38" fmla="*/ f35 1 376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716" h="376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3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lnTo>
                    <a:pt x="f3" y="f22"/>
                  </a:lnTo>
                  <a:lnTo>
                    <a:pt x="f10" y="f23"/>
                  </a:lnTo>
                  <a:cubicBezTo>
                    <a:pt x="f19" y="f24"/>
                    <a:pt x="f17" y="f25"/>
                    <a:pt x="f15" y="f26"/>
                  </a:cubicBezTo>
                  <a:cubicBezTo>
                    <a:pt x="f27" y="f28"/>
                    <a:pt x="f29" y="f5"/>
                    <a:pt x="f6" y="f5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1277;p50">
            <a:extLst>
              <a:ext uri="{FF2B5EF4-FFF2-40B4-BE49-F238E27FC236}">
                <a16:creationId xmlns:a16="http://schemas.microsoft.com/office/drawing/2014/main" id="{4CFE8987-49A5-4AAC-B471-5BAB11091E3B}"/>
              </a:ext>
            </a:extLst>
          </p:cNvPr>
          <p:cNvGrpSpPr/>
          <p:nvPr/>
        </p:nvGrpSpPr>
        <p:grpSpPr>
          <a:xfrm>
            <a:off x="7136535" y="2100696"/>
            <a:ext cx="543308" cy="180401"/>
            <a:chOff x="7136535" y="2100696"/>
            <a:chExt cx="543308" cy="180401"/>
          </a:xfrm>
        </p:grpSpPr>
        <p:sp>
          <p:nvSpPr>
            <p:cNvPr id="34" name="Google Shape;1278;p50">
              <a:extLst>
                <a:ext uri="{FF2B5EF4-FFF2-40B4-BE49-F238E27FC236}">
                  <a16:creationId xmlns:a16="http://schemas.microsoft.com/office/drawing/2014/main" id="{8A2CC43F-D4ED-46B5-BD7D-3F46BB4F3FB8}"/>
                </a:ext>
              </a:extLst>
            </p:cNvPr>
            <p:cNvSpPr/>
            <p:nvPr/>
          </p:nvSpPr>
          <p:spPr>
            <a:xfrm>
              <a:off x="7219352" y="2100696"/>
              <a:ext cx="251844" cy="180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88"/>
                <a:gd name="f4" fmla="val 3788"/>
                <a:gd name="f5" fmla="val 381"/>
                <a:gd name="f6" fmla="val 1"/>
                <a:gd name="f7" fmla="val 310"/>
                <a:gd name="f8" fmla="val 3454"/>
                <a:gd name="f9" fmla="val 3787"/>
                <a:gd name="f10" fmla="val 5287"/>
                <a:gd name="f11" fmla="*/ f0 1 5288"/>
                <a:gd name="f12" fmla="*/ f1 1 3788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5288"/>
                <a:gd name="f19" fmla="*/ f16 1 3788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5288" h="3787">
                  <a:moveTo>
                    <a:pt x="f5" y="f6"/>
                  </a:moveTo>
                  <a:lnTo>
                    <a:pt x="f5" y="f7"/>
                  </a:lnTo>
                  <a:lnTo>
                    <a:pt x="f2" y="f7"/>
                  </a:lnTo>
                  <a:lnTo>
                    <a:pt x="f2" y="f8"/>
                  </a:lnTo>
                  <a:lnTo>
                    <a:pt x="f5" y="f8"/>
                  </a:lnTo>
                  <a:lnTo>
                    <a:pt x="f5" y="f9"/>
                  </a:lnTo>
                  <a:lnTo>
                    <a:pt x="f10" y="f9"/>
                  </a:lnTo>
                  <a:lnTo>
                    <a:pt x="f10" y="f6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1279;p50">
              <a:extLst>
                <a:ext uri="{FF2B5EF4-FFF2-40B4-BE49-F238E27FC236}">
                  <a16:creationId xmlns:a16="http://schemas.microsoft.com/office/drawing/2014/main" id="{FA0ECAA6-B3F9-41EF-A2D7-98D8095A6529}"/>
                </a:ext>
              </a:extLst>
            </p:cNvPr>
            <p:cNvSpPr/>
            <p:nvPr/>
          </p:nvSpPr>
          <p:spPr>
            <a:xfrm>
              <a:off x="7136535" y="2100696"/>
              <a:ext cx="51105" cy="179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"/>
                <a:gd name="f4" fmla="val 3764"/>
                <a:gd name="f5" fmla="val 1"/>
                <a:gd name="f6" fmla="val 1072"/>
                <a:gd name="f7" fmla="*/ f0 1 1073"/>
                <a:gd name="f8" fmla="*/ f1 1 3764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073"/>
                <a:gd name="f15" fmla="*/ f12 1 3764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073" h="376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1280;p50">
              <a:extLst>
                <a:ext uri="{FF2B5EF4-FFF2-40B4-BE49-F238E27FC236}">
                  <a16:creationId xmlns:a16="http://schemas.microsoft.com/office/drawing/2014/main" id="{B984491A-7075-4502-89B2-C781CA119D45}"/>
                </a:ext>
              </a:extLst>
            </p:cNvPr>
            <p:cNvSpPr/>
            <p:nvPr/>
          </p:nvSpPr>
          <p:spPr>
            <a:xfrm>
              <a:off x="7502871" y="2100696"/>
              <a:ext cx="176972" cy="1792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16"/>
                <a:gd name="f4" fmla="val 3764"/>
                <a:gd name="f5" fmla="val 1"/>
                <a:gd name="f6" fmla="val 96"/>
                <a:gd name="f7" fmla="val 549"/>
                <a:gd name="f8" fmla="val 1001"/>
                <a:gd name="f9" fmla="val 1430"/>
                <a:gd name="f10" fmla="val 3573"/>
                <a:gd name="f11" fmla="val 1858"/>
                <a:gd name="f12" fmla="val 3430"/>
                <a:gd name="f13" fmla="val 2287"/>
                <a:gd name="f14" fmla="val 3240"/>
                <a:gd name="f15" fmla="val 2644"/>
                <a:gd name="f16" fmla="val 2978"/>
                <a:gd name="f17" fmla="val 3025"/>
                <a:gd name="f18" fmla="val 2716"/>
                <a:gd name="f19" fmla="val 3335"/>
                <a:gd name="f20" fmla="val 2430"/>
                <a:gd name="f21" fmla="val 2097"/>
                <a:gd name="f22" fmla="val 1882"/>
                <a:gd name="f23" fmla="val 1692"/>
                <a:gd name="f24" fmla="val 1358"/>
                <a:gd name="f25" fmla="val 1049"/>
                <a:gd name="f26" fmla="val 787"/>
                <a:gd name="f27" fmla="val 1906"/>
                <a:gd name="f28" fmla="val 287"/>
                <a:gd name="f29" fmla="val 1025"/>
                <a:gd name="f30" fmla="*/ f0 1 3716"/>
                <a:gd name="f31" fmla="*/ f1 1 376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716"/>
                <a:gd name="f38" fmla="*/ f35 1 376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716" h="376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4"/>
                    <a:pt x="f8" y="f3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0" y="f21"/>
                  </a:cubicBezTo>
                  <a:lnTo>
                    <a:pt x="f3" y="f22"/>
                  </a:lnTo>
                  <a:lnTo>
                    <a:pt x="f10" y="f23"/>
                  </a:lnTo>
                  <a:cubicBezTo>
                    <a:pt x="f19" y="f24"/>
                    <a:pt x="f17" y="f25"/>
                    <a:pt x="f15" y="f26"/>
                  </a:cubicBezTo>
                  <a:cubicBezTo>
                    <a:pt x="f27" y="f28"/>
                    <a:pt x="f29" y="f5"/>
                    <a:pt x="f6" y="f5"/>
                  </a:cubicBezTo>
                  <a:close/>
                </a:path>
              </a:pathLst>
            </a:custGeom>
            <a:solidFill>
              <a:srgbClr val="DBDDD3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7" name="Trapecio 36">
            <a:extLst>
              <a:ext uri="{FF2B5EF4-FFF2-40B4-BE49-F238E27FC236}">
                <a16:creationId xmlns:a16="http://schemas.microsoft.com/office/drawing/2014/main" id="{3A6F8920-1C5F-45AF-9081-6FD1B002791E}"/>
              </a:ext>
            </a:extLst>
          </p:cNvPr>
          <p:cNvSpPr/>
          <p:nvPr/>
        </p:nvSpPr>
        <p:spPr>
          <a:xfrm>
            <a:off x="334176" y="3947135"/>
            <a:ext cx="8475637" cy="3942618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270"/>
              <a:gd name="f10" fmla="+- 0 0 -9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*/ f35 1 3"/>
              <a:gd name="f41" fmla="*/ f36 1 4"/>
              <a:gd name="f42" fmla="min f36 f35"/>
              <a:gd name="f43" fmla="*/ 50000 f36 1"/>
              <a:gd name="f44" fmla="+- f14 f39 0"/>
              <a:gd name="f45" fmla="*/ f43 1 f42"/>
              <a:gd name="f46" fmla="*/ f42 f15 1"/>
              <a:gd name="f47" fmla="*/ f41 f15 1"/>
              <a:gd name="f48" fmla="*/ f40 f15 1"/>
              <a:gd name="f49" fmla="*/ f46 1 200000"/>
              <a:gd name="f50" fmla="*/ f46 1 100000"/>
              <a:gd name="f51" fmla="*/ f47 1 f45"/>
              <a:gd name="f52" fmla="*/ f48 1 f45"/>
              <a:gd name="f53" fmla="*/ f44 f29 1"/>
              <a:gd name="f54" fmla="+- f32 0 f50"/>
              <a:gd name="f55" fmla="+- f32 0 f49"/>
              <a:gd name="f56" fmla="+- f32 0 f51"/>
              <a:gd name="f57" fmla="*/ f51 f29 1"/>
              <a:gd name="f58" fmla="*/ f52 f29 1"/>
              <a:gd name="f59" fmla="*/ f50 f29 1"/>
              <a:gd name="f60" fmla="*/ f49 f29 1"/>
              <a:gd name="f61" fmla="*/ f56 f29 1"/>
              <a:gd name="f62" fmla="*/ f54 f29 1"/>
              <a:gd name="f63" fmla="*/ f55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60" y="f53"/>
              </a:cxn>
              <a:cxn ang="f28">
                <a:pos x="f63" y="f53"/>
              </a:cxn>
            </a:cxnLst>
            <a:rect l="f57" t="f58" r="f61" b="f37"/>
            <a:pathLst>
              <a:path>
                <a:moveTo>
                  <a:pt x="f34" y="f37"/>
                </a:moveTo>
                <a:lnTo>
                  <a:pt x="f59" y="f34"/>
                </a:lnTo>
                <a:lnTo>
                  <a:pt x="f62" y="f34"/>
                </a:lnTo>
                <a:lnTo>
                  <a:pt x="f38" y="f37"/>
                </a:lnTo>
                <a:close/>
              </a:path>
            </a:pathLst>
          </a:cu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7"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apecio 4">
            <a:extLst>
              <a:ext uri="{FF2B5EF4-FFF2-40B4-BE49-F238E27FC236}">
                <a16:creationId xmlns:a16="http://schemas.microsoft.com/office/drawing/2014/main" id="{F86F6369-DFFB-486B-A419-0560D8432B99}"/>
              </a:ext>
            </a:extLst>
          </p:cNvPr>
          <p:cNvSpPr/>
          <p:nvPr/>
        </p:nvSpPr>
        <p:spPr>
          <a:xfrm>
            <a:off x="1071155" y="4583228"/>
            <a:ext cx="7602586" cy="560271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270"/>
              <a:gd name="f10" fmla="+- 0 0 -9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*/ f35 1 3"/>
              <a:gd name="f41" fmla="*/ f36 1 4"/>
              <a:gd name="f42" fmla="min f36 f35"/>
              <a:gd name="f43" fmla="*/ 50000 f36 1"/>
              <a:gd name="f44" fmla="+- f14 f39 0"/>
              <a:gd name="f45" fmla="*/ f43 1 f42"/>
              <a:gd name="f46" fmla="*/ f42 f15 1"/>
              <a:gd name="f47" fmla="*/ f41 f15 1"/>
              <a:gd name="f48" fmla="*/ f40 f15 1"/>
              <a:gd name="f49" fmla="*/ f46 1 200000"/>
              <a:gd name="f50" fmla="*/ f46 1 100000"/>
              <a:gd name="f51" fmla="*/ f47 1 f45"/>
              <a:gd name="f52" fmla="*/ f48 1 f45"/>
              <a:gd name="f53" fmla="*/ f44 f29 1"/>
              <a:gd name="f54" fmla="+- f32 0 f50"/>
              <a:gd name="f55" fmla="+- f32 0 f49"/>
              <a:gd name="f56" fmla="+- f32 0 f51"/>
              <a:gd name="f57" fmla="*/ f51 f29 1"/>
              <a:gd name="f58" fmla="*/ f52 f29 1"/>
              <a:gd name="f59" fmla="*/ f50 f29 1"/>
              <a:gd name="f60" fmla="*/ f49 f29 1"/>
              <a:gd name="f61" fmla="*/ f56 f29 1"/>
              <a:gd name="f62" fmla="*/ f54 f29 1"/>
              <a:gd name="f63" fmla="*/ f55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60" y="f53"/>
              </a:cxn>
              <a:cxn ang="f28">
                <a:pos x="f63" y="f53"/>
              </a:cxn>
            </a:cxnLst>
            <a:rect l="f57" t="f58" r="f61" b="f37"/>
            <a:pathLst>
              <a:path>
                <a:moveTo>
                  <a:pt x="f34" y="f37"/>
                </a:moveTo>
                <a:lnTo>
                  <a:pt x="f59" y="f34"/>
                </a:lnTo>
                <a:lnTo>
                  <a:pt x="f62" y="f34"/>
                </a:lnTo>
                <a:lnTo>
                  <a:pt x="f38" y="f37"/>
                </a:lnTo>
                <a:close/>
              </a:path>
            </a:pathLst>
          </a:custGeom>
          <a:solidFill>
            <a:srgbClr val="757A6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285;p51">
            <a:extLst>
              <a:ext uri="{FF2B5EF4-FFF2-40B4-BE49-F238E27FC236}">
                <a16:creationId xmlns:a16="http://schemas.microsoft.com/office/drawing/2014/main" id="{EFF4626F-B553-4970-8FFA-C4420F5E89A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374" y="560271"/>
            <a:ext cx="3587488" cy="2108396"/>
          </a:xfrm>
        </p:spPr>
        <p:txBody>
          <a:bodyPr anchorCtr="0"/>
          <a:lstStyle/>
          <a:p>
            <a:pPr lvl="0" algn="l"/>
            <a:r>
              <a:rPr lang="fa-IR" sz="4000" dirty="0">
                <a:solidFill>
                  <a:srgbClr val="A3AD6F"/>
                </a:solidFill>
                <a:cs typeface="B Nazanin" panose="00000700000000000000" pitchFamily="2" charset="-78"/>
              </a:rPr>
              <a:t>یک تصویر ارزش هزار کلمه است</a:t>
            </a:r>
            <a:endParaRPr lang="en-US" sz="4000" dirty="0">
              <a:solidFill>
                <a:srgbClr val="A3AD6F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0CD00843-3386-445F-BE03-C1D14CA8CD6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10949" b="33116"/>
          <a:stretch>
            <a:fillRect/>
          </a:stretch>
        </p:blipFill>
        <p:spPr>
          <a:xfrm>
            <a:off x="3041779" y="560271"/>
            <a:ext cx="6102220" cy="4583228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90;p52">
            <a:extLst>
              <a:ext uri="{FF2B5EF4-FFF2-40B4-BE49-F238E27FC236}">
                <a16:creationId xmlns:a16="http://schemas.microsoft.com/office/drawing/2014/main" id="{CD759B4C-ECE6-4049-BE05-C0D3268F82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1552943"/>
            <a:ext cx="5808899" cy="572697"/>
          </a:xfrm>
          <a:solidFill>
            <a:srgbClr val="FFC000"/>
          </a:solidFill>
        </p:spPr>
        <p:txBody>
          <a:bodyPr anchor="t"/>
          <a:lstStyle/>
          <a:p>
            <a:pPr lvl="0" rtl="1"/>
            <a:r>
              <a:rPr lang="fa-IR" sz="3500" dirty="0">
                <a:solidFill>
                  <a:srgbClr val="DBDDD3"/>
                </a:solidFill>
                <a:cs typeface="B Nazanin" panose="00000700000000000000" pitchFamily="2" charset="-78"/>
              </a:rPr>
              <a:t>دو مفهوم نظامی</a:t>
            </a:r>
            <a:endParaRPr lang="en-US" sz="3500" dirty="0">
              <a:solidFill>
                <a:srgbClr val="DBDDD3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291;p52">
            <a:extLst>
              <a:ext uri="{FF2B5EF4-FFF2-40B4-BE49-F238E27FC236}">
                <a16:creationId xmlns:a16="http://schemas.microsoft.com/office/drawing/2014/main" id="{30D16F1C-F596-4EAF-9CC5-92C5D6BDFA6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421870" y="3375251"/>
            <a:ext cx="2549703" cy="407401"/>
          </a:xfrm>
          <a:solidFill>
            <a:srgbClr val="FFC000"/>
          </a:solidFill>
        </p:spPr>
        <p:txBody>
          <a:bodyPr anchor="b" anchorCtr="1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عنوان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4" name="Google Shape;1292;p52">
            <a:extLst>
              <a:ext uri="{FF2B5EF4-FFF2-40B4-BE49-F238E27FC236}">
                <a16:creationId xmlns:a16="http://schemas.microsoft.com/office/drawing/2014/main" id="{07570FDD-F5C5-48C0-B7DC-F630BF5A7E6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157785" y="3375251"/>
            <a:ext cx="2549703" cy="407401"/>
          </a:xfrm>
          <a:solidFill>
            <a:srgbClr val="FFC000"/>
          </a:solidFill>
        </p:spPr>
        <p:txBody>
          <a:bodyPr anchor="b" anchorCtr="1"/>
          <a:lstStyle/>
          <a:p>
            <a:pPr lvl="0" algn="ctr" rtl="1"/>
            <a:r>
              <a:rPr lang="fa-IR" sz="2000" dirty="0">
                <a:cs typeface="B Nazanin" panose="00000700000000000000" pitchFamily="2" charset="-78"/>
              </a:rPr>
              <a:t>عنوان</a:t>
            </a:r>
            <a:endParaRPr lang="en-US" sz="2000" dirty="0">
              <a:cs typeface="B Nazanin" panose="00000700000000000000" pitchFamily="2" charset="-78"/>
            </a:endParaRPr>
          </a:p>
        </p:txBody>
      </p:sp>
      <p:sp>
        <p:nvSpPr>
          <p:cNvPr id="5" name="Google Shape;1293;p52">
            <a:extLst>
              <a:ext uri="{FF2B5EF4-FFF2-40B4-BE49-F238E27FC236}">
                <a16:creationId xmlns:a16="http://schemas.microsoft.com/office/drawing/2014/main" id="{60874CA5-D22F-4DF3-BE6B-21F47BE2994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157785" y="3736421"/>
            <a:ext cx="2549703" cy="1011600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b="1" dirty="0">
                <a:solidFill>
                  <a:srgbClr val="3A3D2F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b="1" dirty="0">
              <a:solidFill>
                <a:srgbClr val="3A3D2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294;p52">
            <a:extLst>
              <a:ext uri="{FF2B5EF4-FFF2-40B4-BE49-F238E27FC236}">
                <a16:creationId xmlns:a16="http://schemas.microsoft.com/office/drawing/2014/main" id="{E321FDE8-1DDA-4C25-8ED4-AB8F23B9D9A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5421879" y="3736421"/>
            <a:ext cx="2549703" cy="1011600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b="1" dirty="0">
                <a:solidFill>
                  <a:srgbClr val="3A3D2F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b="1" dirty="0">
              <a:solidFill>
                <a:srgbClr val="3A3D2F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oogle Shape;1295;p52">
            <a:extLst>
              <a:ext uri="{FF2B5EF4-FFF2-40B4-BE49-F238E27FC236}">
                <a16:creationId xmlns:a16="http://schemas.microsoft.com/office/drawing/2014/main" id="{CD83E1C7-EEB1-497A-BD57-2CAD3C50CCA4}"/>
              </a:ext>
            </a:extLst>
          </p:cNvPr>
          <p:cNvGrpSpPr/>
          <p:nvPr/>
        </p:nvGrpSpPr>
        <p:grpSpPr>
          <a:xfrm>
            <a:off x="711805" y="1705319"/>
            <a:ext cx="7727100" cy="365156"/>
            <a:chOff x="711805" y="1705319"/>
            <a:chExt cx="7727100" cy="365156"/>
          </a:xfrm>
        </p:grpSpPr>
        <p:sp>
          <p:nvSpPr>
            <p:cNvPr id="8" name="Google Shape;1296;p52">
              <a:extLst>
                <a:ext uri="{FF2B5EF4-FFF2-40B4-BE49-F238E27FC236}">
                  <a16:creationId xmlns:a16="http://schemas.microsoft.com/office/drawing/2014/main" id="{3DE254E7-19D5-4615-99E9-B2013B0756D8}"/>
                </a:ext>
              </a:extLst>
            </p:cNvPr>
            <p:cNvSpPr/>
            <p:nvPr/>
          </p:nvSpPr>
          <p:spPr>
            <a:xfrm>
              <a:off x="7476472" y="1705319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A3D2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297;p52">
              <a:extLst>
                <a:ext uri="{FF2B5EF4-FFF2-40B4-BE49-F238E27FC236}">
                  <a16:creationId xmlns:a16="http://schemas.microsoft.com/office/drawing/2014/main" id="{25FA07BA-F6A3-4607-9E62-93D5722D03DC}"/>
                </a:ext>
              </a:extLst>
            </p:cNvPr>
            <p:cNvSpPr/>
            <p:nvPr/>
          </p:nvSpPr>
          <p:spPr>
            <a:xfrm>
              <a:off x="7476472" y="1855783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A3D2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298;p52">
              <a:extLst>
                <a:ext uri="{FF2B5EF4-FFF2-40B4-BE49-F238E27FC236}">
                  <a16:creationId xmlns:a16="http://schemas.microsoft.com/office/drawing/2014/main" id="{B65723A9-4146-4A72-87B8-FC6313E9C673}"/>
                </a:ext>
              </a:extLst>
            </p:cNvPr>
            <p:cNvSpPr/>
            <p:nvPr/>
          </p:nvSpPr>
          <p:spPr>
            <a:xfrm>
              <a:off x="7476472" y="2022021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A3D2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299;p52">
              <a:extLst>
                <a:ext uri="{FF2B5EF4-FFF2-40B4-BE49-F238E27FC236}">
                  <a16:creationId xmlns:a16="http://schemas.microsoft.com/office/drawing/2014/main" id="{9D48F3EB-FABD-4F85-972F-7B05D9C10D27}"/>
                </a:ext>
              </a:extLst>
            </p:cNvPr>
            <p:cNvSpPr/>
            <p:nvPr/>
          </p:nvSpPr>
          <p:spPr>
            <a:xfrm>
              <a:off x="711805" y="1705319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3A3D2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300;p52">
              <a:extLst>
                <a:ext uri="{FF2B5EF4-FFF2-40B4-BE49-F238E27FC236}">
                  <a16:creationId xmlns:a16="http://schemas.microsoft.com/office/drawing/2014/main" id="{14DBF408-BC71-45F4-829D-850F1BDEB68E}"/>
                </a:ext>
              </a:extLst>
            </p:cNvPr>
            <p:cNvSpPr/>
            <p:nvPr/>
          </p:nvSpPr>
          <p:spPr>
            <a:xfrm>
              <a:off x="943834" y="1855783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A3D2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301;p52">
              <a:extLst>
                <a:ext uri="{FF2B5EF4-FFF2-40B4-BE49-F238E27FC236}">
                  <a16:creationId xmlns:a16="http://schemas.microsoft.com/office/drawing/2014/main" id="{E676ECF3-19D9-45B7-A110-0D6A76E28606}"/>
                </a:ext>
              </a:extLst>
            </p:cNvPr>
            <p:cNvSpPr/>
            <p:nvPr/>
          </p:nvSpPr>
          <p:spPr>
            <a:xfrm>
              <a:off x="1181423" y="2022021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3A3D2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14" name="Imagen 1">
            <a:extLst>
              <a:ext uri="{FF2B5EF4-FFF2-40B4-BE49-F238E27FC236}">
                <a16:creationId xmlns:a16="http://schemas.microsoft.com/office/drawing/2014/main" id="{B898C4A3-70B5-401A-9E0B-6EAC95C92A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30507" y="2409892"/>
            <a:ext cx="804251" cy="80425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5" name="Imagen 14">
            <a:extLst>
              <a:ext uri="{FF2B5EF4-FFF2-40B4-BE49-F238E27FC236}">
                <a16:creationId xmlns:a16="http://schemas.microsoft.com/office/drawing/2014/main" id="{5ADC1180-EDAA-4674-A1B7-5CB558BF24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4601" y="2373910"/>
            <a:ext cx="804251" cy="804251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ube 1">
            <a:extLst>
              <a:ext uri="{FF2B5EF4-FFF2-40B4-BE49-F238E27FC236}">
                <a16:creationId xmlns:a16="http://schemas.microsoft.com/office/drawing/2014/main" id="{5FB4B096-BD03-40D3-A31F-525D70A22F09}"/>
              </a:ext>
            </a:extLst>
          </p:cNvPr>
          <p:cNvSpPr/>
          <p:nvPr/>
        </p:nvSpPr>
        <p:spPr>
          <a:xfrm>
            <a:off x="826946" y="413135"/>
            <a:ext cx="7490115" cy="339634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43200"/>
              <a:gd name="f7" fmla="+- 0 0 11429249"/>
              <a:gd name="f8" fmla="+- 0 0 8646143"/>
              <a:gd name="f9" fmla="+- 0 0 8748475"/>
              <a:gd name="f10" fmla="+- 0 0 7859163"/>
              <a:gd name="f11" fmla="+- 0 0 4722533"/>
              <a:gd name="f12" fmla="+- 0 0 2776035"/>
              <a:gd name="f13" fmla="+- 0 0 16496525"/>
              <a:gd name="f14" fmla="+- 0 0 14809710"/>
              <a:gd name="f15" fmla="+- 0 0 4217541"/>
              <a:gd name="f16" fmla="+- 0 0 824660"/>
              <a:gd name="f17" fmla="+- 0 0 8950887"/>
              <a:gd name="f18" fmla="+- 0 0 9809656"/>
              <a:gd name="f19" fmla="+- 0 0 4002417"/>
              <a:gd name="f20" fmla="val 3900"/>
              <a:gd name="f21" fmla="val 14370"/>
              <a:gd name="f22" fmla="val 6753"/>
              <a:gd name="f23" fmla="val 9190"/>
              <a:gd name="f24" fmla="val 7426832"/>
              <a:gd name="f25" fmla="val 5333"/>
              <a:gd name="f26" fmla="val 7267"/>
              <a:gd name="f27" fmla="val 5396714"/>
              <a:gd name="f28" fmla="val 4365"/>
              <a:gd name="f29" fmla="val 5945"/>
              <a:gd name="f30" fmla="val 5983381"/>
              <a:gd name="f31" fmla="val 4857"/>
              <a:gd name="f32" fmla="val 6595"/>
              <a:gd name="f33" fmla="val 7034504"/>
              <a:gd name="f34" fmla="val 7273"/>
              <a:gd name="f35" fmla="val 6541615"/>
              <a:gd name="f36" fmla="val 6775"/>
              <a:gd name="f37" fmla="val 9220"/>
              <a:gd name="f38" fmla="val 7816140"/>
              <a:gd name="f39" fmla="val 5785"/>
              <a:gd name="f40" fmla="val 7867"/>
              <a:gd name="f41" fmla="val 37501"/>
              <a:gd name="f42" fmla="val 6842000"/>
              <a:gd name="f43" fmla="val 6752"/>
              <a:gd name="f44" fmla="val 9215"/>
              <a:gd name="f45" fmla="val 1347096"/>
              <a:gd name="f46" fmla="val 6910353"/>
              <a:gd name="f47" fmla="val 7720"/>
              <a:gd name="f48" fmla="val 10543"/>
              <a:gd name="f49" fmla="val 3974558"/>
              <a:gd name="f50" fmla="val 4542661"/>
              <a:gd name="f51" fmla="val 4360"/>
              <a:gd name="f52" fmla="val 5918"/>
              <a:gd name="f53" fmla="val 8804134"/>
              <a:gd name="f54" fmla="val 4345"/>
              <a:gd name="f55" fmla="val 9151131"/>
              <a:gd name="f56" fmla="val 4693"/>
              <a:gd name="f57" fmla="val 26177"/>
              <a:gd name="f58" fmla="val 5204520"/>
              <a:gd name="f59" fmla="val 1585770"/>
              <a:gd name="f60" fmla="val 6928"/>
              <a:gd name="f61" fmla="val 34899"/>
              <a:gd name="f62" fmla="val 4416628"/>
              <a:gd name="f63" fmla="val 686848"/>
              <a:gd name="f64" fmla="val 16478"/>
              <a:gd name="f65" fmla="val 39090"/>
              <a:gd name="f66" fmla="val 8257448"/>
              <a:gd name="f67" fmla="val 844866"/>
              <a:gd name="f68" fmla="val 28827"/>
              <a:gd name="f69" fmla="val 34751"/>
              <a:gd name="f70" fmla="val 387196"/>
              <a:gd name="f71" fmla="val 959901"/>
              <a:gd name="f72" fmla="val 34129"/>
              <a:gd name="f73" fmla="val 22954"/>
              <a:gd name="f74" fmla="val 4255042"/>
              <a:gd name="f75" fmla="val 41798"/>
              <a:gd name="f76" fmla="val 15354"/>
              <a:gd name="f77" fmla="val 1819082"/>
              <a:gd name="f78" fmla="val 1665090"/>
              <a:gd name="f79" fmla="val 38324"/>
              <a:gd name="f80" fmla="val 5426"/>
              <a:gd name="f81" fmla="val 891534"/>
              <a:gd name="f82" fmla="val 29078"/>
              <a:gd name="f83" fmla="val 3952"/>
              <a:gd name="f84" fmla="val 1091722"/>
              <a:gd name="f85" fmla="val 22141"/>
              <a:gd name="f86" fmla="val 4720"/>
              <a:gd name="f87" fmla="val 1061181"/>
              <a:gd name="f88" fmla="val 14000"/>
              <a:gd name="f89" fmla="val 5192"/>
              <a:gd name="f90" fmla="val 739161"/>
              <a:gd name="f91" fmla="val 4127"/>
              <a:gd name="f92" fmla="val 15789"/>
              <a:gd name="f93" fmla="val 9459261"/>
              <a:gd name="f94" fmla="val 711490"/>
              <a:gd name="f95" fmla="+- 0 0 -90"/>
              <a:gd name="f96" fmla="+- 0 0 -180"/>
              <a:gd name="f97" fmla="+- 0 0 -270"/>
              <a:gd name="f98" fmla="+- 0 0 -360"/>
              <a:gd name="f99" fmla="*/ f3 1 43200"/>
              <a:gd name="f100" fmla="*/ f4 1 43200"/>
              <a:gd name="f101" fmla="val f5"/>
              <a:gd name="f102" fmla="val f6"/>
              <a:gd name="f103" fmla="*/ f95 f0 1"/>
              <a:gd name="f104" fmla="*/ f96 f0 1"/>
              <a:gd name="f105" fmla="*/ f97 f0 1"/>
              <a:gd name="f106" fmla="*/ f98 f0 1"/>
              <a:gd name="f107" fmla="+- f102 0 f101"/>
              <a:gd name="f108" fmla="*/ f103 1 f2"/>
              <a:gd name="f109" fmla="*/ f104 1 f2"/>
              <a:gd name="f110" fmla="*/ f105 1 f2"/>
              <a:gd name="f111" fmla="*/ f106 1 f2"/>
              <a:gd name="f112" fmla="*/ f107 1 2"/>
              <a:gd name="f113" fmla="*/ f107 1 43200"/>
              <a:gd name="f114" fmla="*/ f107 2977 1"/>
              <a:gd name="f115" fmla="*/ f107 3262 1"/>
              <a:gd name="f116" fmla="*/ f107 17087 1"/>
              <a:gd name="f117" fmla="*/ f107 17337 1"/>
              <a:gd name="f118" fmla="*/ f107 67 1"/>
              <a:gd name="f119" fmla="*/ f107 21577 1"/>
              <a:gd name="f120" fmla="*/ f107 21582 1"/>
              <a:gd name="f121" fmla="*/ f107 1235 1"/>
              <a:gd name="f122" fmla="+- f108 0 f1"/>
              <a:gd name="f123" fmla="+- f109 0 f1"/>
              <a:gd name="f124" fmla="+- f110 0 f1"/>
              <a:gd name="f125" fmla="+- f111 0 f1"/>
              <a:gd name="f126" fmla="+- f101 f112 0"/>
              <a:gd name="f127" fmla="*/ f114 1 21600"/>
              <a:gd name="f128" fmla="*/ f115 1 21600"/>
              <a:gd name="f129" fmla="*/ f116 1 21600"/>
              <a:gd name="f130" fmla="*/ f117 1 21600"/>
              <a:gd name="f131" fmla="*/ f118 1 21600"/>
              <a:gd name="f132" fmla="*/ f119 1 21600"/>
              <a:gd name="f133" fmla="*/ f120 1 21600"/>
              <a:gd name="f134" fmla="*/ f121 1 21600"/>
              <a:gd name="f135" fmla="*/ f133 1 f113"/>
              <a:gd name="f136" fmla="*/ f126 1 f113"/>
              <a:gd name="f137" fmla="*/ f132 1 f113"/>
              <a:gd name="f138" fmla="*/ f131 1 f113"/>
              <a:gd name="f139" fmla="*/ f134 1 f113"/>
              <a:gd name="f140" fmla="*/ f127 1 f113"/>
              <a:gd name="f141" fmla="*/ f129 1 f113"/>
              <a:gd name="f142" fmla="*/ f128 1 f113"/>
              <a:gd name="f143" fmla="*/ f130 1 f113"/>
              <a:gd name="f144" fmla="*/ f140 f99 1"/>
              <a:gd name="f145" fmla="*/ f141 f99 1"/>
              <a:gd name="f146" fmla="*/ f143 f100 1"/>
              <a:gd name="f147" fmla="*/ f142 f100 1"/>
              <a:gd name="f148" fmla="*/ f135 f99 1"/>
              <a:gd name="f149" fmla="*/ f136 f100 1"/>
              <a:gd name="f150" fmla="*/ f136 f99 1"/>
              <a:gd name="f151" fmla="*/ f137 f100 1"/>
              <a:gd name="f152" fmla="*/ f138 f99 1"/>
              <a:gd name="f153" fmla="*/ f139 f10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2">
                <a:pos x="f148" y="f149"/>
              </a:cxn>
              <a:cxn ang="f123">
                <a:pos x="f150" y="f151"/>
              </a:cxn>
              <a:cxn ang="f124">
                <a:pos x="f152" y="f149"/>
              </a:cxn>
              <a:cxn ang="f125">
                <a:pos x="f150" y="f153"/>
              </a:cxn>
            </a:cxnLst>
            <a:rect l="f144" t="f147" r="f145" b="f146"/>
            <a:pathLst>
              <a:path w="43200" h="43200">
                <a:moveTo>
                  <a:pt x="f20" y="f21"/>
                </a:moveTo>
                <a:arcTo wR="f22" hR="f23" stAng="f7" swAng="f24"/>
                <a:arcTo wR="f25" hR="f26" stAng="f8" swAng="f27"/>
                <a:arcTo wR="f28" hR="f29" stAng="f9" swAng="f30"/>
                <a:arcTo wR="f31" hR="f32" stAng="f10" swAng="f33"/>
                <a:arcTo wR="f25" hR="f34" stAng="f11" swAng="f35"/>
                <a:arcTo wR="f36" hR="f37" stAng="f12" swAng="f38"/>
                <a:arcTo wR="f39" hR="f40" stAng="f41" swAng="f42"/>
                <a:arcTo wR="f43" hR="f44" stAng="f45" swAng="f46"/>
                <a:arcTo wR="f47" hR="f48" stAng="f49" swAng="f50"/>
                <a:arcTo wR="f51" hR="f52" stAng="f13" swAng="f53"/>
                <a:arcTo wR="f54" hR="f29" stAng="f14" swAng="f55"/>
                <a:close/>
              </a:path>
              <a:path w="43200" h="43200" fill="none">
                <a:moveTo>
                  <a:pt x="f56" y="f57"/>
                </a:moveTo>
                <a:arcTo wR="f54" hR="f29" stAng="f58" swAng="f59"/>
                <a:moveTo>
                  <a:pt x="f60" y="f61"/>
                </a:moveTo>
                <a:arcTo wR="f51" hR="f52" stAng="f62" swAng="f63"/>
                <a:moveTo>
                  <a:pt x="f64" y="f65"/>
                </a:moveTo>
                <a:arcTo wR="f43" hR="f44" stAng="f66" swAng="f67"/>
                <a:moveTo>
                  <a:pt x="f68" y="f69"/>
                </a:moveTo>
                <a:arcTo wR="f43" hR="f44" stAng="f70" swAng="f71"/>
                <a:moveTo>
                  <a:pt x="f72" y="f73"/>
                </a:moveTo>
                <a:arcTo wR="f39" hR="f40" stAng="f15" swAng="f74"/>
                <a:moveTo>
                  <a:pt x="f75" y="f76"/>
                </a:moveTo>
                <a:arcTo wR="f25" hR="f34" stAng="f77" swAng="f78"/>
                <a:moveTo>
                  <a:pt x="f79" y="f80"/>
                </a:moveTo>
                <a:arcTo wR="f31" hR="f32" stAng="f16" swAng="f81"/>
                <a:moveTo>
                  <a:pt x="f82" y="f83"/>
                </a:moveTo>
                <a:arcTo wR="f31" hR="f32" stAng="f17" swAng="f84"/>
                <a:moveTo>
                  <a:pt x="f85" y="f86"/>
                </a:moveTo>
                <a:arcTo wR="f28" hR="f29" stAng="f18" swAng="f87"/>
                <a:moveTo>
                  <a:pt x="f88" y="f89"/>
                </a:moveTo>
                <a:arcTo wR="f22" hR="f23" stAng="f19" swAng="f90"/>
                <a:moveTo>
                  <a:pt x="f91" y="f92"/>
                </a:moveTo>
                <a:arcTo wR="f22" hR="f23" stAng="f93" swAng="f94"/>
              </a:path>
            </a:pathLst>
          </a:custGeom>
          <a:solidFill>
            <a:srgbClr val="757A6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306;p53">
            <a:extLst>
              <a:ext uri="{FF2B5EF4-FFF2-40B4-BE49-F238E27FC236}">
                <a16:creationId xmlns:a16="http://schemas.microsoft.com/office/drawing/2014/main" id="{598022B6-ED87-4BD6-A4F1-C0B4028DEC5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89450" y="3143524"/>
            <a:ext cx="2165098" cy="403799"/>
          </a:xfrm>
          <a:solidFill>
            <a:srgbClr val="FFFFFF"/>
          </a:solidFill>
        </p:spPr>
        <p:txBody>
          <a:bodyPr/>
          <a:lstStyle/>
          <a:p>
            <a:pPr lvl="0"/>
            <a:r>
              <a:rPr lang="fa-IR" dirty="0">
                <a:cs typeface="B Nazanin" panose="00000700000000000000" pitchFamily="2" charset="-78"/>
              </a:rPr>
              <a:t>-کسی معروف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oogle Shape;1307;p53">
            <a:extLst>
              <a:ext uri="{FF2B5EF4-FFF2-40B4-BE49-F238E27FC236}">
                <a16:creationId xmlns:a16="http://schemas.microsoft.com/office/drawing/2014/main" id="{CAB9A06F-EF27-48C3-BC12-3AFF57350B9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724402" y="1370621"/>
            <a:ext cx="5695203" cy="1307098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sz="2500" b="1" dirty="0">
                <a:solidFill>
                  <a:srgbClr val="FFFFFF"/>
                </a:solidFill>
                <a:cs typeface="B Nazanin" panose="00000700000000000000" pitchFamily="2" charset="-78"/>
              </a:rPr>
              <a:t>"این یک نقل قول است، کلماتی پر از حکمت که یکی از افراد مهم گفته است و می تواند خواننده را وادار به الهام کند."</a:t>
            </a:r>
            <a:endParaRPr lang="en-US" sz="2500" b="1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308;p53">
            <a:extLst>
              <a:ext uri="{FF2B5EF4-FFF2-40B4-BE49-F238E27FC236}">
                <a16:creationId xmlns:a16="http://schemas.microsoft.com/office/drawing/2014/main" id="{F174AE4C-C609-4ABF-B182-975DB9761680}"/>
              </a:ext>
            </a:extLst>
          </p:cNvPr>
          <p:cNvSpPr/>
          <p:nvPr/>
        </p:nvSpPr>
        <p:spPr>
          <a:xfrm>
            <a:off x="4410151" y="782287"/>
            <a:ext cx="323825" cy="551136"/>
          </a:xfrm>
          <a:custGeom>
            <a:avLst/>
            <a:gdLst>
              <a:gd name="f0" fmla="val w"/>
              <a:gd name="f1" fmla="val h"/>
              <a:gd name="f2" fmla="val 0"/>
              <a:gd name="f3" fmla="val 6717"/>
              <a:gd name="f4" fmla="val 11432"/>
              <a:gd name="f5" fmla="val 5169"/>
              <a:gd name="f6" fmla="val 1453"/>
              <a:gd name="f7" fmla="val 5621"/>
              <a:gd name="f8" fmla="val 1953"/>
              <a:gd name="f9" fmla="val 3359"/>
              <a:gd name="f10" fmla="val 4025"/>
              <a:gd name="f11" fmla="val 1096"/>
              <a:gd name="f12" fmla="val 1549"/>
              <a:gd name="f13" fmla="val 3120"/>
              <a:gd name="f14" fmla="val 3311"/>
              <a:gd name="f15" fmla="val 3811"/>
              <a:gd name="f16" fmla="val 5883"/>
              <a:gd name="f17" fmla="val 4978"/>
              <a:gd name="f18" fmla="val 5192"/>
              <a:gd name="f19" fmla="val 5692"/>
              <a:gd name="f20" fmla="val 7764"/>
              <a:gd name="f21" fmla="val 6859"/>
              <a:gd name="f22" fmla="val 8812"/>
              <a:gd name="f23" fmla="val 3573"/>
              <a:gd name="f24" fmla="val 3740"/>
              <a:gd name="f25" fmla="val 8979"/>
              <a:gd name="f26" fmla="val 9193"/>
              <a:gd name="f27" fmla="val 9383"/>
              <a:gd name="f28" fmla="val 9574"/>
              <a:gd name="f29" fmla="val 3144"/>
              <a:gd name="f30" fmla="val 2978"/>
              <a:gd name="f31" fmla="val 1"/>
              <a:gd name="f32" fmla="val 8359"/>
              <a:gd name="f33" fmla="val 11431"/>
              <a:gd name="f34" fmla="*/ f0 1 6717"/>
              <a:gd name="f35" fmla="*/ f1 1 11432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6717"/>
              <a:gd name="f42" fmla="*/ f39 1 11432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6716" h="11432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8"/>
                </a:lnTo>
                <a:lnTo>
                  <a:pt x="f12" y="f6"/>
                </a:lnTo>
                <a:lnTo>
                  <a:pt x="f9" y="f13"/>
                </a:lnTo>
                <a:lnTo>
                  <a:pt x="f5" y="f6"/>
                </a:lnTo>
                <a:close/>
                <a:moveTo>
                  <a:pt x="f5" y="f14"/>
                </a:moveTo>
                <a:lnTo>
                  <a:pt x="f7" y="f15"/>
                </a:lnTo>
                <a:lnTo>
                  <a:pt x="f9" y="f16"/>
                </a:lnTo>
                <a:lnTo>
                  <a:pt x="f11" y="f15"/>
                </a:lnTo>
                <a:lnTo>
                  <a:pt x="f12" y="f14"/>
                </a:lnTo>
                <a:lnTo>
                  <a:pt x="f9" y="f17"/>
                </a:lnTo>
                <a:lnTo>
                  <a:pt x="f5" y="f14"/>
                </a:lnTo>
                <a:close/>
                <a:moveTo>
                  <a:pt x="f5" y="f18"/>
                </a:moveTo>
                <a:lnTo>
                  <a:pt x="f7" y="f19"/>
                </a:lnTo>
                <a:lnTo>
                  <a:pt x="f9" y="f20"/>
                </a:lnTo>
                <a:lnTo>
                  <a:pt x="f11" y="f19"/>
                </a:lnTo>
                <a:lnTo>
                  <a:pt x="f12" y="f18"/>
                </a:lnTo>
                <a:lnTo>
                  <a:pt x="f9" y="f21"/>
                </a:lnTo>
                <a:lnTo>
                  <a:pt x="f5" y="f18"/>
                </a:lnTo>
                <a:close/>
                <a:moveTo>
                  <a:pt x="f9" y="f22"/>
                </a:moveTo>
                <a:cubicBezTo>
                  <a:pt x="f23" y="f22"/>
                  <a:pt x="f24" y="f25"/>
                  <a:pt x="f24" y="f26"/>
                </a:cubicBezTo>
                <a:cubicBezTo>
                  <a:pt x="f24" y="f27"/>
                  <a:pt x="f23" y="f28"/>
                  <a:pt x="f9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2"/>
                  <a:pt x="f9" y="f22"/>
                </a:cubicBezTo>
                <a:close/>
                <a:moveTo>
                  <a:pt x="f31" y="f31"/>
                </a:moveTo>
                <a:lnTo>
                  <a:pt x="f31" y="f32"/>
                </a:lnTo>
                <a:lnTo>
                  <a:pt x="f9" y="f33"/>
                </a:lnTo>
                <a:lnTo>
                  <a:pt x="f3" y="f32"/>
                </a:lnTo>
                <a:lnTo>
                  <a:pt x="f3" y="f31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6" name="Google Shape;1309;p53">
            <a:extLst>
              <a:ext uri="{FF2B5EF4-FFF2-40B4-BE49-F238E27FC236}">
                <a16:creationId xmlns:a16="http://schemas.microsoft.com/office/drawing/2014/main" id="{84DA6E46-200E-4B72-B5BE-854E5CA5A68C}"/>
              </a:ext>
            </a:extLst>
          </p:cNvPr>
          <p:cNvSpPr/>
          <p:nvPr/>
        </p:nvSpPr>
        <p:spPr>
          <a:xfrm>
            <a:off x="0" y="4928835"/>
            <a:ext cx="9144000" cy="214664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14;p54">
            <a:extLst>
              <a:ext uri="{FF2B5EF4-FFF2-40B4-BE49-F238E27FC236}">
                <a16:creationId xmlns:a16="http://schemas.microsoft.com/office/drawing/2014/main" id="{C6293E68-DEFA-46D0-9F6D-8BD7F5D2EEB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555406"/>
            <a:ext cx="5808899" cy="572697"/>
          </a:xfrm>
          <a:solidFill>
            <a:srgbClr val="FFC000"/>
          </a:solidFill>
        </p:spPr>
        <p:txBody>
          <a:bodyPr anchor="t"/>
          <a:lstStyle/>
          <a:p>
            <a:pPr lvl="0"/>
            <a:r>
              <a:rPr lang="fa-IR" sz="3500" dirty="0">
                <a:solidFill>
                  <a:srgbClr val="E8EAEC"/>
                </a:solidFill>
                <a:cs typeface="B Nazanin" panose="00000700000000000000" pitchFamily="2" charset="-78"/>
              </a:rPr>
              <a:t>جوایز ویژه</a:t>
            </a:r>
            <a:endParaRPr lang="en-US" sz="3500" dirty="0">
              <a:solidFill>
                <a:srgbClr val="E8EAEC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315;p54">
            <a:extLst>
              <a:ext uri="{FF2B5EF4-FFF2-40B4-BE49-F238E27FC236}">
                <a16:creationId xmlns:a16="http://schemas.microsoft.com/office/drawing/2014/main" id="{72F5DC3C-3554-4FA7-810A-24D8AF2133B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19856" y="3443273"/>
            <a:ext cx="2304297" cy="531302"/>
          </a:xfrm>
        </p:spPr>
        <p:txBody>
          <a:bodyPr anchor="b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 در اینجا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316;p54">
            <a:extLst>
              <a:ext uri="{FF2B5EF4-FFF2-40B4-BE49-F238E27FC236}">
                <a16:creationId xmlns:a16="http://schemas.microsoft.com/office/drawing/2014/main" id="{024CC0E9-2C9C-42F4-BBDC-CEBA4AC9980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19846" y="3808924"/>
            <a:ext cx="2304297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3A3D2F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3A3D2F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317;p54">
            <a:extLst>
              <a:ext uri="{FF2B5EF4-FFF2-40B4-BE49-F238E27FC236}">
                <a16:creationId xmlns:a16="http://schemas.microsoft.com/office/drawing/2014/main" id="{5BD13E40-64C2-4902-8311-1FBA32A150D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12234" y="3443273"/>
            <a:ext cx="2304297" cy="531302"/>
          </a:xfrm>
        </p:spPr>
        <p:txBody>
          <a:bodyPr anchor="b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 در اینجا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318;p54">
            <a:extLst>
              <a:ext uri="{FF2B5EF4-FFF2-40B4-BE49-F238E27FC236}">
                <a16:creationId xmlns:a16="http://schemas.microsoft.com/office/drawing/2014/main" id="{F2DE6588-C162-4063-B364-AADACBBA1B5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12225" y="3808924"/>
            <a:ext cx="2304297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3A3D2F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3A3D2F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1319;p54">
            <a:extLst>
              <a:ext uri="{FF2B5EF4-FFF2-40B4-BE49-F238E27FC236}">
                <a16:creationId xmlns:a16="http://schemas.microsoft.com/office/drawing/2014/main" id="{3FA4B6A6-AA13-4985-9AE1-E736EBC2F0F9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27477" y="3443273"/>
            <a:ext cx="2304297" cy="531302"/>
          </a:xfrm>
        </p:spPr>
        <p:txBody>
          <a:bodyPr anchor="b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 در اینجا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1320;p54">
            <a:extLst>
              <a:ext uri="{FF2B5EF4-FFF2-40B4-BE49-F238E27FC236}">
                <a16:creationId xmlns:a16="http://schemas.microsoft.com/office/drawing/2014/main" id="{E550C267-5D72-40D6-9481-F5113238E32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7477" y="3808924"/>
            <a:ext cx="2304297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3A3D2F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3A3D2F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1321;p54">
            <a:extLst>
              <a:ext uri="{FF2B5EF4-FFF2-40B4-BE49-F238E27FC236}">
                <a16:creationId xmlns:a16="http://schemas.microsoft.com/office/drawing/2014/main" id="{0EB9B596-4A29-40C1-A56E-CFBC1F321B2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19856" y="1857951"/>
            <a:ext cx="2304297" cy="531302"/>
          </a:xfrm>
        </p:spPr>
        <p:txBody>
          <a:bodyPr anchor="b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 در اینجا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Google Shape;1322;p54">
            <a:extLst>
              <a:ext uri="{FF2B5EF4-FFF2-40B4-BE49-F238E27FC236}">
                <a16:creationId xmlns:a16="http://schemas.microsoft.com/office/drawing/2014/main" id="{542786FE-8BF4-4912-8F6F-B63093EC5CB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419846" y="2223701"/>
            <a:ext cx="2304297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3A3D2F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3A3D2F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1323;p54">
            <a:extLst>
              <a:ext uri="{FF2B5EF4-FFF2-40B4-BE49-F238E27FC236}">
                <a16:creationId xmlns:a16="http://schemas.microsoft.com/office/drawing/2014/main" id="{9C0E6F05-745E-4A8E-9F3D-711059DF812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012234" y="1857951"/>
            <a:ext cx="2304297" cy="531302"/>
          </a:xfrm>
        </p:spPr>
        <p:txBody>
          <a:bodyPr anchor="b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 در اینجا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Google Shape;1324;p54">
            <a:extLst>
              <a:ext uri="{FF2B5EF4-FFF2-40B4-BE49-F238E27FC236}">
                <a16:creationId xmlns:a16="http://schemas.microsoft.com/office/drawing/2014/main" id="{4A8AAAD3-715E-4545-91B9-083E33141EF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12225" y="2223701"/>
            <a:ext cx="2304297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3A3D2F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3A3D2F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Google Shape;1325;p54">
            <a:extLst>
              <a:ext uri="{FF2B5EF4-FFF2-40B4-BE49-F238E27FC236}">
                <a16:creationId xmlns:a16="http://schemas.microsoft.com/office/drawing/2014/main" id="{C17EB631-93EF-44C5-A5B2-3147F7993145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827477" y="1857951"/>
            <a:ext cx="2304297" cy="531302"/>
          </a:xfrm>
        </p:spPr>
        <p:txBody>
          <a:bodyPr anchor="b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 در اینجا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Google Shape;1326;p54">
            <a:extLst>
              <a:ext uri="{FF2B5EF4-FFF2-40B4-BE49-F238E27FC236}">
                <a16:creationId xmlns:a16="http://schemas.microsoft.com/office/drawing/2014/main" id="{54991660-6C68-48E2-B812-CDB5C3C0E9E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27477" y="2223701"/>
            <a:ext cx="2304297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3A3D2F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dirty="0">
              <a:solidFill>
                <a:srgbClr val="3A3D2F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oogle Shape;1327;p54">
            <a:extLst>
              <a:ext uri="{FF2B5EF4-FFF2-40B4-BE49-F238E27FC236}">
                <a16:creationId xmlns:a16="http://schemas.microsoft.com/office/drawing/2014/main" id="{33409C66-1C54-4021-B10A-DAEBD0F909E8}"/>
              </a:ext>
            </a:extLst>
          </p:cNvPr>
          <p:cNvGrpSpPr/>
          <p:nvPr/>
        </p:nvGrpSpPr>
        <p:grpSpPr>
          <a:xfrm>
            <a:off x="711805" y="708312"/>
            <a:ext cx="7727100" cy="365156"/>
            <a:chOff x="711805" y="708312"/>
            <a:chExt cx="7727100" cy="365156"/>
          </a:xfrm>
        </p:grpSpPr>
        <p:sp>
          <p:nvSpPr>
            <p:cNvPr id="16" name="Google Shape;1328;p54">
              <a:extLst>
                <a:ext uri="{FF2B5EF4-FFF2-40B4-BE49-F238E27FC236}">
                  <a16:creationId xmlns:a16="http://schemas.microsoft.com/office/drawing/2014/main" id="{515A9547-192D-406D-8E83-0AF97AE51F7A}"/>
                </a:ext>
              </a:extLst>
            </p:cNvPr>
            <p:cNvSpPr/>
            <p:nvPr/>
          </p:nvSpPr>
          <p:spPr>
            <a:xfrm>
              <a:off x="7476472" y="708312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329;p54">
              <a:extLst>
                <a:ext uri="{FF2B5EF4-FFF2-40B4-BE49-F238E27FC236}">
                  <a16:creationId xmlns:a16="http://schemas.microsoft.com/office/drawing/2014/main" id="{0A01AECA-95BB-4BAE-88A7-D432842DD098}"/>
                </a:ext>
              </a:extLst>
            </p:cNvPr>
            <p:cNvSpPr/>
            <p:nvPr/>
          </p:nvSpPr>
          <p:spPr>
            <a:xfrm>
              <a:off x="7476472" y="858767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330;p54">
              <a:extLst>
                <a:ext uri="{FF2B5EF4-FFF2-40B4-BE49-F238E27FC236}">
                  <a16:creationId xmlns:a16="http://schemas.microsoft.com/office/drawing/2014/main" id="{859F6063-DD3D-4830-9A39-2F74404EEFEF}"/>
                </a:ext>
              </a:extLst>
            </p:cNvPr>
            <p:cNvSpPr/>
            <p:nvPr/>
          </p:nvSpPr>
          <p:spPr>
            <a:xfrm>
              <a:off x="7476472" y="1025014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331;p54">
              <a:extLst>
                <a:ext uri="{FF2B5EF4-FFF2-40B4-BE49-F238E27FC236}">
                  <a16:creationId xmlns:a16="http://schemas.microsoft.com/office/drawing/2014/main" id="{9B541FD4-2524-4739-839C-1A6336DE2BF3}"/>
                </a:ext>
              </a:extLst>
            </p:cNvPr>
            <p:cNvSpPr/>
            <p:nvPr/>
          </p:nvSpPr>
          <p:spPr>
            <a:xfrm>
              <a:off x="711805" y="708312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332;p54">
              <a:extLst>
                <a:ext uri="{FF2B5EF4-FFF2-40B4-BE49-F238E27FC236}">
                  <a16:creationId xmlns:a16="http://schemas.microsoft.com/office/drawing/2014/main" id="{D7C3D5B3-F22B-4FE1-AA01-6713F26C6FD3}"/>
                </a:ext>
              </a:extLst>
            </p:cNvPr>
            <p:cNvSpPr/>
            <p:nvPr/>
          </p:nvSpPr>
          <p:spPr>
            <a:xfrm>
              <a:off x="943834" y="858767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333;p54">
              <a:extLst>
                <a:ext uri="{FF2B5EF4-FFF2-40B4-BE49-F238E27FC236}">
                  <a16:creationId xmlns:a16="http://schemas.microsoft.com/office/drawing/2014/main" id="{C2D4818B-B921-4E55-9B09-1A2ADB46B03B}"/>
                </a:ext>
              </a:extLst>
            </p:cNvPr>
            <p:cNvSpPr/>
            <p:nvPr/>
          </p:nvSpPr>
          <p:spPr>
            <a:xfrm>
              <a:off x="1181423" y="1025014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2" name="Google Shape;1334;p54">
            <a:extLst>
              <a:ext uri="{FF2B5EF4-FFF2-40B4-BE49-F238E27FC236}">
                <a16:creationId xmlns:a16="http://schemas.microsoft.com/office/drawing/2014/main" id="{52056B1D-7D86-4945-AC8B-D77136FAC9AC}"/>
              </a:ext>
            </a:extLst>
          </p:cNvPr>
          <p:cNvSpPr/>
          <p:nvPr/>
        </p:nvSpPr>
        <p:spPr>
          <a:xfrm>
            <a:off x="4253496" y="1580174"/>
            <a:ext cx="636989" cy="292708"/>
          </a:xfrm>
          <a:custGeom>
            <a:avLst/>
            <a:gdLst>
              <a:gd name="f0" fmla="val w"/>
              <a:gd name="f1" fmla="val h"/>
              <a:gd name="f2" fmla="val 0"/>
              <a:gd name="f3" fmla="val 12337"/>
              <a:gd name="f4" fmla="val 5669"/>
              <a:gd name="f5" fmla="val 6168"/>
              <a:gd name="f6" fmla="val 1"/>
              <a:gd name="f7" fmla="val 3691"/>
              <a:gd name="f8" fmla="val 858"/>
              <a:gd name="f9" fmla="val 1358"/>
              <a:gd name="f10" fmla="val 2073"/>
              <a:gd name="f11" fmla="val 3715"/>
              <a:gd name="f12" fmla="val 2239"/>
              <a:gd name="f13" fmla="val 2406"/>
              <a:gd name="f14" fmla="val 3739"/>
              <a:gd name="f15" fmla="val 2573"/>
              <a:gd name="f16" fmla="val 1048"/>
              <a:gd name="f17" fmla="val 3287"/>
              <a:gd name="f18" fmla="val 3930"/>
              <a:gd name="f19" fmla="val 4001"/>
              <a:gd name="f20" fmla="val 3454"/>
              <a:gd name="f21" fmla="val 4049"/>
              <a:gd name="f22" fmla="val 3621"/>
              <a:gd name="f23" fmla="val 4144"/>
              <a:gd name="f24" fmla="val 3787"/>
              <a:gd name="f25" fmla="val 2048"/>
              <a:gd name="f26" fmla="val 4502"/>
              <a:gd name="f27" fmla="val 4501"/>
              <a:gd name="f28" fmla="val 4906"/>
              <a:gd name="f29" fmla="val 5026"/>
              <a:gd name="f30" fmla="val 5430"/>
              <a:gd name="f31" fmla="val 5407"/>
              <a:gd name="f32" fmla="val 6049"/>
              <a:gd name="f33" fmla="val 5621"/>
              <a:gd name="f34" fmla="val 6287"/>
              <a:gd name="f35" fmla="val 6883"/>
              <a:gd name="f36" fmla="val 7407"/>
              <a:gd name="f37" fmla="val 7811"/>
              <a:gd name="f38" fmla="val 10336"/>
              <a:gd name="f39" fmla="val 8288"/>
              <a:gd name="f40" fmla="val 8359"/>
              <a:gd name="f41" fmla="val 8431"/>
              <a:gd name="f42" fmla="val 8478"/>
              <a:gd name="f43" fmla="val 11288"/>
              <a:gd name="f44" fmla="val 8550"/>
              <a:gd name="f45" fmla="val 8573"/>
              <a:gd name="f46" fmla="val 8597"/>
              <a:gd name="f47" fmla="val 12336"/>
              <a:gd name="f48" fmla="val 8669"/>
              <a:gd name="f49" fmla="*/ f0 1 12337"/>
              <a:gd name="f50" fmla="*/ f1 1 5669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12337"/>
              <a:gd name="f57" fmla="*/ f54 1 5669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12337" h="5669">
                <a:moveTo>
                  <a:pt x="f5" y="f6"/>
                </a:moveTo>
                <a:lnTo>
                  <a:pt x="f7" y="f8"/>
                </a:lnTo>
                <a:lnTo>
                  <a:pt x="f7" y="f9"/>
                </a:lnTo>
                <a:lnTo>
                  <a:pt x="f2" y="f9"/>
                </a:lnTo>
                <a:lnTo>
                  <a:pt x="f2" y="f10"/>
                </a:lnTo>
                <a:lnTo>
                  <a:pt x="f11" y="f10"/>
                </a:lnTo>
                <a:cubicBezTo>
                  <a:pt x="f11" y="f12"/>
                  <a:pt x="f11" y="f13"/>
                  <a:pt x="f14" y="f15"/>
                </a:cubicBezTo>
                <a:lnTo>
                  <a:pt x="f16" y="f15"/>
                </a:lnTo>
                <a:lnTo>
                  <a:pt x="f16" y="f17"/>
                </a:lnTo>
                <a:lnTo>
                  <a:pt x="f18" y="f17"/>
                </a:lnTo>
                <a:cubicBezTo>
                  <a:pt x="f19" y="f20"/>
                  <a:pt x="f21" y="f22"/>
                  <a:pt x="f23" y="f24"/>
                </a:cubicBez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ubicBezTo>
                  <a:pt x="f28" y="f29"/>
                  <a:pt x="f30" y="f31"/>
                  <a:pt x="f32" y="f33"/>
                </a:cubicBezTo>
                <a:lnTo>
                  <a:pt x="f5" y="f4"/>
                </a:lnTo>
                <a:lnTo>
                  <a:pt x="f34" y="f33"/>
                </a:lnTo>
                <a:cubicBezTo>
                  <a:pt x="f35" y="f31"/>
                  <a:pt x="f36" y="f29"/>
                  <a:pt x="f37" y="f26"/>
                </a:cubicBezTo>
                <a:lnTo>
                  <a:pt x="f38" y="f26"/>
                </a:lnTo>
                <a:lnTo>
                  <a:pt x="f38" y="f24"/>
                </a:lnTo>
                <a:lnTo>
                  <a:pt x="f39" y="f24"/>
                </a:lnTo>
                <a:cubicBezTo>
                  <a:pt x="f40" y="f22"/>
                  <a:pt x="f41" y="f20"/>
                  <a:pt x="f42" y="f17"/>
                </a:cubicBezTo>
                <a:lnTo>
                  <a:pt x="f43" y="f17"/>
                </a:lnTo>
                <a:lnTo>
                  <a:pt x="f43" y="f15"/>
                </a:lnTo>
                <a:lnTo>
                  <a:pt x="f44" y="f15"/>
                </a:lnTo>
                <a:cubicBezTo>
                  <a:pt x="f45" y="f13"/>
                  <a:pt x="f46" y="f12"/>
                  <a:pt x="f46" y="f10"/>
                </a:cubicBezTo>
                <a:lnTo>
                  <a:pt x="f47" y="f10"/>
                </a:lnTo>
                <a:lnTo>
                  <a:pt x="f47" y="f9"/>
                </a:lnTo>
                <a:lnTo>
                  <a:pt x="f48" y="f9"/>
                </a:lnTo>
                <a:lnTo>
                  <a:pt x="f48" y="f8"/>
                </a:lnTo>
                <a:lnTo>
                  <a:pt x="f5" y="f6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3" name="Google Shape;1335;p54">
            <a:extLst>
              <a:ext uri="{FF2B5EF4-FFF2-40B4-BE49-F238E27FC236}">
                <a16:creationId xmlns:a16="http://schemas.microsoft.com/office/drawing/2014/main" id="{BCB87B3A-9619-4BF3-BBC4-2BED0B86F4B5}"/>
              </a:ext>
            </a:extLst>
          </p:cNvPr>
          <p:cNvSpPr/>
          <p:nvPr/>
        </p:nvSpPr>
        <p:spPr>
          <a:xfrm>
            <a:off x="6845875" y="1580174"/>
            <a:ext cx="636989" cy="292708"/>
          </a:xfrm>
          <a:custGeom>
            <a:avLst/>
            <a:gdLst>
              <a:gd name="f0" fmla="val w"/>
              <a:gd name="f1" fmla="val h"/>
              <a:gd name="f2" fmla="val 0"/>
              <a:gd name="f3" fmla="val 12337"/>
              <a:gd name="f4" fmla="val 5669"/>
              <a:gd name="f5" fmla="val 6168"/>
              <a:gd name="f6" fmla="val 1"/>
              <a:gd name="f7" fmla="val 3691"/>
              <a:gd name="f8" fmla="val 858"/>
              <a:gd name="f9" fmla="val 1358"/>
              <a:gd name="f10" fmla="val 2073"/>
              <a:gd name="f11" fmla="val 3715"/>
              <a:gd name="f12" fmla="val 2239"/>
              <a:gd name="f13" fmla="val 2406"/>
              <a:gd name="f14" fmla="val 3739"/>
              <a:gd name="f15" fmla="val 2573"/>
              <a:gd name="f16" fmla="val 1048"/>
              <a:gd name="f17" fmla="val 3287"/>
              <a:gd name="f18" fmla="val 3930"/>
              <a:gd name="f19" fmla="val 4001"/>
              <a:gd name="f20" fmla="val 3454"/>
              <a:gd name="f21" fmla="val 4049"/>
              <a:gd name="f22" fmla="val 3621"/>
              <a:gd name="f23" fmla="val 4144"/>
              <a:gd name="f24" fmla="val 3787"/>
              <a:gd name="f25" fmla="val 2048"/>
              <a:gd name="f26" fmla="val 4502"/>
              <a:gd name="f27" fmla="val 4501"/>
              <a:gd name="f28" fmla="val 4906"/>
              <a:gd name="f29" fmla="val 5026"/>
              <a:gd name="f30" fmla="val 5430"/>
              <a:gd name="f31" fmla="val 5407"/>
              <a:gd name="f32" fmla="val 6049"/>
              <a:gd name="f33" fmla="val 5621"/>
              <a:gd name="f34" fmla="val 6287"/>
              <a:gd name="f35" fmla="val 6883"/>
              <a:gd name="f36" fmla="val 7407"/>
              <a:gd name="f37" fmla="val 7811"/>
              <a:gd name="f38" fmla="val 10336"/>
              <a:gd name="f39" fmla="val 8288"/>
              <a:gd name="f40" fmla="val 8359"/>
              <a:gd name="f41" fmla="val 8431"/>
              <a:gd name="f42" fmla="val 8478"/>
              <a:gd name="f43" fmla="val 11288"/>
              <a:gd name="f44" fmla="val 8550"/>
              <a:gd name="f45" fmla="val 8573"/>
              <a:gd name="f46" fmla="val 8597"/>
              <a:gd name="f47" fmla="val 12336"/>
              <a:gd name="f48" fmla="val 8669"/>
              <a:gd name="f49" fmla="*/ f0 1 12337"/>
              <a:gd name="f50" fmla="*/ f1 1 5669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12337"/>
              <a:gd name="f57" fmla="*/ f54 1 5669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12337" h="5669">
                <a:moveTo>
                  <a:pt x="f5" y="f6"/>
                </a:moveTo>
                <a:lnTo>
                  <a:pt x="f7" y="f8"/>
                </a:lnTo>
                <a:lnTo>
                  <a:pt x="f7" y="f9"/>
                </a:lnTo>
                <a:lnTo>
                  <a:pt x="f2" y="f9"/>
                </a:lnTo>
                <a:lnTo>
                  <a:pt x="f2" y="f10"/>
                </a:lnTo>
                <a:lnTo>
                  <a:pt x="f11" y="f10"/>
                </a:lnTo>
                <a:cubicBezTo>
                  <a:pt x="f11" y="f12"/>
                  <a:pt x="f11" y="f13"/>
                  <a:pt x="f14" y="f15"/>
                </a:cubicBezTo>
                <a:lnTo>
                  <a:pt x="f16" y="f15"/>
                </a:lnTo>
                <a:lnTo>
                  <a:pt x="f16" y="f17"/>
                </a:lnTo>
                <a:lnTo>
                  <a:pt x="f18" y="f17"/>
                </a:lnTo>
                <a:cubicBezTo>
                  <a:pt x="f19" y="f20"/>
                  <a:pt x="f21" y="f22"/>
                  <a:pt x="f23" y="f24"/>
                </a:cubicBez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ubicBezTo>
                  <a:pt x="f28" y="f29"/>
                  <a:pt x="f30" y="f31"/>
                  <a:pt x="f32" y="f33"/>
                </a:cubicBezTo>
                <a:lnTo>
                  <a:pt x="f5" y="f4"/>
                </a:lnTo>
                <a:lnTo>
                  <a:pt x="f34" y="f33"/>
                </a:lnTo>
                <a:cubicBezTo>
                  <a:pt x="f35" y="f31"/>
                  <a:pt x="f36" y="f29"/>
                  <a:pt x="f37" y="f26"/>
                </a:cubicBezTo>
                <a:lnTo>
                  <a:pt x="f38" y="f26"/>
                </a:lnTo>
                <a:lnTo>
                  <a:pt x="f38" y="f24"/>
                </a:lnTo>
                <a:lnTo>
                  <a:pt x="f39" y="f24"/>
                </a:lnTo>
                <a:cubicBezTo>
                  <a:pt x="f40" y="f22"/>
                  <a:pt x="f41" y="f20"/>
                  <a:pt x="f42" y="f17"/>
                </a:cubicBezTo>
                <a:lnTo>
                  <a:pt x="f43" y="f17"/>
                </a:lnTo>
                <a:lnTo>
                  <a:pt x="f43" y="f15"/>
                </a:lnTo>
                <a:lnTo>
                  <a:pt x="f44" y="f15"/>
                </a:lnTo>
                <a:cubicBezTo>
                  <a:pt x="f45" y="f13"/>
                  <a:pt x="f46" y="f12"/>
                  <a:pt x="f46" y="f10"/>
                </a:cubicBezTo>
                <a:lnTo>
                  <a:pt x="f47" y="f10"/>
                </a:lnTo>
                <a:lnTo>
                  <a:pt x="f47" y="f9"/>
                </a:lnTo>
                <a:lnTo>
                  <a:pt x="f48" y="f9"/>
                </a:lnTo>
                <a:lnTo>
                  <a:pt x="f48" y="f8"/>
                </a:lnTo>
                <a:lnTo>
                  <a:pt x="f5" y="f6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4" name="Google Shape;1336;p54">
            <a:extLst>
              <a:ext uri="{FF2B5EF4-FFF2-40B4-BE49-F238E27FC236}">
                <a16:creationId xmlns:a16="http://schemas.microsoft.com/office/drawing/2014/main" id="{167F4B6B-2749-436D-A5FF-87D61A2EA8B1}"/>
              </a:ext>
            </a:extLst>
          </p:cNvPr>
          <p:cNvSpPr/>
          <p:nvPr/>
        </p:nvSpPr>
        <p:spPr>
          <a:xfrm>
            <a:off x="1661126" y="1580174"/>
            <a:ext cx="636989" cy="292708"/>
          </a:xfrm>
          <a:custGeom>
            <a:avLst/>
            <a:gdLst>
              <a:gd name="f0" fmla="val w"/>
              <a:gd name="f1" fmla="val h"/>
              <a:gd name="f2" fmla="val 0"/>
              <a:gd name="f3" fmla="val 12337"/>
              <a:gd name="f4" fmla="val 5669"/>
              <a:gd name="f5" fmla="val 6168"/>
              <a:gd name="f6" fmla="val 1"/>
              <a:gd name="f7" fmla="val 3691"/>
              <a:gd name="f8" fmla="val 858"/>
              <a:gd name="f9" fmla="val 1358"/>
              <a:gd name="f10" fmla="val 2073"/>
              <a:gd name="f11" fmla="val 3715"/>
              <a:gd name="f12" fmla="val 2239"/>
              <a:gd name="f13" fmla="val 2406"/>
              <a:gd name="f14" fmla="val 3739"/>
              <a:gd name="f15" fmla="val 2573"/>
              <a:gd name="f16" fmla="val 1048"/>
              <a:gd name="f17" fmla="val 3287"/>
              <a:gd name="f18" fmla="val 3930"/>
              <a:gd name="f19" fmla="val 4001"/>
              <a:gd name="f20" fmla="val 3454"/>
              <a:gd name="f21" fmla="val 4049"/>
              <a:gd name="f22" fmla="val 3621"/>
              <a:gd name="f23" fmla="val 4144"/>
              <a:gd name="f24" fmla="val 3787"/>
              <a:gd name="f25" fmla="val 2048"/>
              <a:gd name="f26" fmla="val 4502"/>
              <a:gd name="f27" fmla="val 4501"/>
              <a:gd name="f28" fmla="val 4906"/>
              <a:gd name="f29" fmla="val 5026"/>
              <a:gd name="f30" fmla="val 5430"/>
              <a:gd name="f31" fmla="val 5407"/>
              <a:gd name="f32" fmla="val 6049"/>
              <a:gd name="f33" fmla="val 5621"/>
              <a:gd name="f34" fmla="val 6287"/>
              <a:gd name="f35" fmla="val 6883"/>
              <a:gd name="f36" fmla="val 7407"/>
              <a:gd name="f37" fmla="val 7811"/>
              <a:gd name="f38" fmla="val 10336"/>
              <a:gd name="f39" fmla="val 8288"/>
              <a:gd name="f40" fmla="val 8359"/>
              <a:gd name="f41" fmla="val 8431"/>
              <a:gd name="f42" fmla="val 8478"/>
              <a:gd name="f43" fmla="val 11288"/>
              <a:gd name="f44" fmla="val 8550"/>
              <a:gd name="f45" fmla="val 8573"/>
              <a:gd name="f46" fmla="val 8597"/>
              <a:gd name="f47" fmla="val 12336"/>
              <a:gd name="f48" fmla="val 8669"/>
              <a:gd name="f49" fmla="*/ f0 1 12337"/>
              <a:gd name="f50" fmla="*/ f1 1 5669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12337"/>
              <a:gd name="f57" fmla="*/ f54 1 5669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12337" h="5669">
                <a:moveTo>
                  <a:pt x="f5" y="f6"/>
                </a:moveTo>
                <a:lnTo>
                  <a:pt x="f7" y="f8"/>
                </a:lnTo>
                <a:lnTo>
                  <a:pt x="f7" y="f9"/>
                </a:lnTo>
                <a:lnTo>
                  <a:pt x="f2" y="f9"/>
                </a:lnTo>
                <a:lnTo>
                  <a:pt x="f2" y="f10"/>
                </a:lnTo>
                <a:lnTo>
                  <a:pt x="f11" y="f10"/>
                </a:lnTo>
                <a:cubicBezTo>
                  <a:pt x="f11" y="f12"/>
                  <a:pt x="f11" y="f13"/>
                  <a:pt x="f14" y="f15"/>
                </a:cubicBezTo>
                <a:lnTo>
                  <a:pt x="f16" y="f15"/>
                </a:lnTo>
                <a:lnTo>
                  <a:pt x="f16" y="f17"/>
                </a:lnTo>
                <a:lnTo>
                  <a:pt x="f18" y="f17"/>
                </a:lnTo>
                <a:cubicBezTo>
                  <a:pt x="f19" y="f20"/>
                  <a:pt x="f21" y="f22"/>
                  <a:pt x="f23" y="f24"/>
                </a:cubicBez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ubicBezTo>
                  <a:pt x="f28" y="f29"/>
                  <a:pt x="f30" y="f31"/>
                  <a:pt x="f32" y="f33"/>
                </a:cubicBezTo>
                <a:lnTo>
                  <a:pt x="f5" y="f4"/>
                </a:lnTo>
                <a:lnTo>
                  <a:pt x="f34" y="f33"/>
                </a:lnTo>
                <a:cubicBezTo>
                  <a:pt x="f35" y="f31"/>
                  <a:pt x="f36" y="f29"/>
                  <a:pt x="f37" y="f26"/>
                </a:cubicBezTo>
                <a:lnTo>
                  <a:pt x="f38" y="f26"/>
                </a:lnTo>
                <a:lnTo>
                  <a:pt x="f38" y="f24"/>
                </a:lnTo>
                <a:lnTo>
                  <a:pt x="f39" y="f24"/>
                </a:lnTo>
                <a:cubicBezTo>
                  <a:pt x="f40" y="f22"/>
                  <a:pt x="f41" y="f20"/>
                  <a:pt x="f42" y="f17"/>
                </a:cubicBezTo>
                <a:lnTo>
                  <a:pt x="f43" y="f17"/>
                </a:lnTo>
                <a:lnTo>
                  <a:pt x="f43" y="f15"/>
                </a:lnTo>
                <a:lnTo>
                  <a:pt x="f44" y="f15"/>
                </a:lnTo>
                <a:cubicBezTo>
                  <a:pt x="f45" y="f13"/>
                  <a:pt x="f46" y="f12"/>
                  <a:pt x="f46" y="f10"/>
                </a:cubicBezTo>
                <a:lnTo>
                  <a:pt x="f47" y="f10"/>
                </a:lnTo>
                <a:lnTo>
                  <a:pt x="f47" y="f9"/>
                </a:lnTo>
                <a:lnTo>
                  <a:pt x="f48" y="f9"/>
                </a:lnTo>
                <a:lnTo>
                  <a:pt x="f48" y="f8"/>
                </a:lnTo>
                <a:lnTo>
                  <a:pt x="f5" y="f6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5" name="Google Shape;1337;p54">
            <a:extLst>
              <a:ext uri="{FF2B5EF4-FFF2-40B4-BE49-F238E27FC236}">
                <a16:creationId xmlns:a16="http://schemas.microsoft.com/office/drawing/2014/main" id="{A0A09E19-04DC-4AD6-9175-F3A299E0C818}"/>
              </a:ext>
            </a:extLst>
          </p:cNvPr>
          <p:cNvSpPr/>
          <p:nvPr/>
        </p:nvSpPr>
        <p:spPr>
          <a:xfrm>
            <a:off x="4253496" y="3164646"/>
            <a:ext cx="636989" cy="292708"/>
          </a:xfrm>
          <a:custGeom>
            <a:avLst/>
            <a:gdLst>
              <a:gd name="f0" fmla="val w"/>
              <a:gd name="f1" fmla="val h"/>
              <a:gd name="f2" fmla="val 0"/>
              <a:gd name="f3" fmla="val 12337"/>
              <a:gd name="f4" fmla="val 5669"/>
              <a:gd name="f5" fmla="val 6168"/>
              <a:gd name="f6" fmla="val 1"/>
              <a:gd name="f7" fmla="val 3691"/>
              <a:gd name="f8" fmla="val 858"/>
              <a:gd name="f9" fmla="val 1358"/>
              <a:gd name="f10" fmla="val 2073"/>
              <a:gd name="f11" fmla="val 3715"/>
              <a:gd name="f12" fmla="val 2239"/>
              <a:gd name="f13" fmla="val 2406"/>
              <a:gd name="f14" fmla="val 3739"/>
              <a:gd name="f15" fmla="val 2573"/>
              <a:gd name="f16" fmla="val 1048"/>
              <a:gd name="f17" fmla="val 3287"/>
              <a:gd name="f18" fmla="val 3930"/>
              <a:gd name="f19" fmla="val 4001"/>
              <a:gd name="f20" fmla="val 3454"/>
              <a:gd name="f21" fmla="val 4049"/>
              <a:gd name="f22" fmla="val 3621"/>
              <a:gd name="f23" fmla="val 4144"/>
              <a:gd name="f24" fmla="val 3787"/>
              <a:gd name="f25" fmla="val 2048"/>
              <a:gd name="f26" fmla="val 4502"/>
              <a:gd name="f27" fmla="val 4501"/>
              <a:gd name="f28" fmla="val 4906"/>
              <a:gd name="f29" fmla="val 5026"/>
              <a:gd name="f30" fmla="val 5430"/>
              <a:gd name="f31" fmla="val 5407"/>
              <a:gd name="f32" fmla="val 6049"/>
              <a:gd name="f33" fmla="val 5621"/>
              <a:gd name="f34" fmla="val 6287"/>
              <a:gd name="f35" fmla="val 6883"/>
              <a:gd name="f36" fmla="val 7407"/>
              <a:gd name="f37" fmla="val 7811"/>
              <a:gd name="f38" fmla="val 10336"/>
              <a:gd name="f39" fmla="val 8288"/>
              <a:gd name="f40" fmla="val 8359"/>
              <a:gd name="f41" fmla="val 8431"/>
              <a:gd name="f42" fmla="val 8478"/>
              <a:gd name="f43" fmla="val 11288"/>
              <a:gd name="f44" fmla="val 8550"/>
              <a:gd name="f45" fmla="val 8573"/>
              <a:gd name="f46" fmla="val 8597"/>
              <a:gd name="f47" fmla="val 12336"/>
              <a:gd name="f48" fmla="val 8669"/>
              <a:gd name="f49" fmla="*/ f0 1 12337"/>
              <a:gd name="f50" fmla="*/ f1 1 5669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12337"/>
              <a:gd name="f57" fmla="*/ f54 1 5669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12337" h="5669">
                <a:moveTo>
                  <a:pt x="f5" y="f6"/>
                </a:moveTo>
                <a:lnTo>
                  <a:pt x="f7" y="f8"/>
                </a:lnTo>
                <a:lnTo>
                  <a:pt x="f7" y="f9"/>
                </a:lnTo>
                <a:lnTo>
                  <a:pt x="f2" y="f9"/>
                </a:lnTo>
                <a:lnTo>
                  <a:pt x="f2" y="f10"/>
                </a:lnTo>
                <a:lnTo>
                  <a:pt x="f11" y="f10"/>
                </a:lnTo>
                <a:cubicBezTo>
                  <a:pt x="f11" y="f12"/>
                  <a:pt x="f11" y="f13"/>
                  <a:pt x="f14" y="f15"/>
                </a:cubicBezTo>
                <a:lnTo>
                  <a:pt x="f16" y="f15"/>
                </a:lnTo>
                <a:lnTo>
                  <a:pt x="f16" y="f17"/>
                </a:lnTo>
                <a:lnTo>
                  <a:pt x="f18" y="f17"/>
                </a:lnTo>
                <a:cubicBezTo>
                  <a:pt x="f19" y="f20"/>
                  <a:pt x="f21" y="f22"/>
                  <a:pt x="f23" y="f24"/>
                </a:cubicBez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ubicBezTo>
                  <a:pt x="f28" y="f29"/>
                  <a:pt x="f30" y="f31"/>
                  <a:pt x="f32" y="f33"/>
                </a:cubicBezTo>
                <a:lnTo>
                  <a:pt x="f5" y="f4"/>
                </a:lnTo>
                <a:lnTo>
                  <a:pt x="f34" y="f33"/>
                </a:lnTo>
                <a:cubicBezTo>
                  <a:pt x="f35" y="f31"/>
                  <a:pt x="f36" y="f29"/>
                  <a:pt x="f37" y="f26"/>
                </a:cubicBezTo>
                <a:lnTo>
                  <a:pt x="f38" y="f26"/>
                </a:lnTo>
                <a:lnTo>
                  <a:pt x="f38" y="f24"/>
                </a:lnTo>
                <a:lnTo>
                  <a:pt x="f39" y="f24"/>
                </a:lnTo>
                <a:cubicBezTo>
                  <a:pt x="f40" y="f22"/>
                  <a:pt x="f41" y="f20"/>
                  <a:pt x="f42" y="f17"/>
                </a:cubicBezTo>
                <a:lnTo>
                  <a:pt x="f43" y="f17"/>
                </a:lnTo>
                <a:lnTo>
                  <a:pt x="f43" y="f15"/>
                </a:lnTo>
                <a:lnTo>
                  <a:pt x="f44" y="f15"/>
                </a:lnTo>
                <a:cubicBezTo>
                  <a:pt x="f45" y="f13"/>
                  <a:pt x="f46" y="f12"/>
                  <a:pt x="f46" y="f10"/>
                </a:cubicBezTo>
                <a:lnTo>
                  <a:pt x="f47" y="f10"/>
                </a:lnTo>
                <a:lnTo>
                  <a:pt x="f47" y="f9"/>
                </a:lnTo>
                <a:lnTo>
                  <a:pt x="f48" y="f9"/>
                </a:lnTo>
                <a:lnTo>
                  <a:pt x="f48" y="f8"/>
                </a:lnTo>
                <a:lnTo>
                  <a:pt x="f5" y="f6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6" name="Google Shape;1338;p54">
            <a:extLst>
              <a:ext uri="{FF2B5EF4-FFF2-40B4-BE49-F238E27FC236}">
                <a16:creationId xmlns:a16="http://schemas.microsoft.com/office/drawing/2014/main" id="{68739364-9CB1-45EE-A993-0EB18C2D21C9}"/>
              </a:ext>
            </a:extLst>
          </p:cNvPr>
          <p:cNvSpPr/>
          <p:nvPr/>
        </p:nvSpPr>
        <p:spPr>
          <a:xfrm>
            <a:off x="6845875" y="3164646"/>
            <a:ext cx="636989" cy="292708"/>
          </a:xfrm>
          <a:custGeom>
            <a:avLst/>
            <a:gdLst>
              <a:gd name="f0" fmla="val w"/>
              <a:gd name="f1" fmla="val h"/>
              <a:gd name="f2" fmla="val 0"/>
              <a:gd name="f3" fmla="val 12337"/>
              <a:gd name="f4" fmla="val 5669"/>
              <a:gd name="f5" fmla="val 6168"/>
              <a:gd name="f6" fmla="val 1"/>
              <a:gd name="f7" fmla="val 3691"/>
              <a:gd name="f8" fmla="val 858"/>
              <a:gd name="f9" fmla="val 1358"/>
              <a:gd name="f10" fmla="val 2073"/>
              <a:gd name="f11" fmla="val 3715"/>
              <a:gd name="f12" fmla="val 2239"/>
              <a:gd name="f13" fmla="val 2406"/>
              <a:gd name="f14" fmla="val 3739"/>
              <a:gd name="f15" fmla="val 2573"/>
              <a:gd name="f16" fmla="val 1048"/>
              <a:gd name="f17" fmla="val 3287"/>
              <a:gd name="f18" fmla="val 3930"/>
              <a:gd name="f19" fmla="val 4001"/>
              <a:gd name="f20" fmla="val 3454"/>
              <a:gd name="f21" fmla="val 4049"/>
              <a:gd name="f22" fmla="val 3621"/>
              <a:gd name="f23" fmla="val 4144"/>
              <a:gd name="f24" fmla="val 3787"/>
              <a:gd name="f25" fmla="val 2048"/>
              <a:gd name="f26" fmla="val 4502"/>
              <a:gd name="f27" fmla="val 4501"/>
              <a:gd name="f28" fmla="val 4906"/>
              <a:gd name="f29" fmla="val 5026"/>
              <a:gd name="f30" fmla="val 5430"/>
              <a:gd name="f31" fmla="val 5407"/>
              <a:gd name="f32" fmla="val 6049"/>
              <a:gd name="f33" fmla="val 5621"/>
              <a:gd name="f34" fmla="val 6287"/>
              <a:gd name="f35" fmla="val 6883"/>
              <a:gd name="f36" fmla="val 7407"/>
              <a:gd name="f37" fmla="val 7811"/>
              <a:gd name="f38" fmla="val 10336"/>
              <a:gd name="f39" fmla="val 8288"/>
              <a:gd name="f40" fmla="val 8359"/>
              <a:gd name="f41" fmla="val 8431"/>
              <a:gd name="f42" fmla="val 8478"/>
              <a:gd name="f43" fmla="val 11288"/>
              <a:gd name="f44" fmla="val 8550"/>
              <a:gd name="f45" fmla="val 8573"/>
              <a:gd name="f46" fmla="val 8597"/>
              <a:gd name="f47" fmla="val 12336"/>
              <a:gd name="f48" fmla="val 8669"/>
              <a:gd name="f49" fmla="*/ f0 1 12337"/>
              <a:gd name="f50" fmla="*/ f1 1 5669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12337"/>
              <a:gd name="f57" fmla="*/ f54 1 5669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12337" h="5669">
                <a:moveTo>
                  <a:pt x="f5" y="f6"/>
                </a:moveTo>
                <a:lnTo>
                  <a:pt x="f7" y="f8"/>
                </a:lnTo>
                <a:lnTo>
                  <a:pt x="f7" y="f9"/>
                </a:lnTo>
                <a:lnTo>
                  <a:pt x="f2" y="f9"/>
                </a:lnTo>
                <a:lnTo>
                  <a:pt x="f2" y="f10"/>
                </a:lnTo>
                <a:lnTo>
                  <a:pt x="f11" y="f10"/>
                </a:lnTo>
                <a:cubicBezTo>
                  <a:pt x="f11" y="f12"/>
                  <a:pt x="f11" y="f13"/>
                  <a:pt x="f14" y="f15"/>
                </a:cubicBezTo>
                <a:lnTo>
                  <a:pt x="f16" y="f15"/>
                </a:lnTo>
                <a:lnTo>
                  <a:pt x="f16" y="f17"/>
                </a:lnTo>
                <a:lnTo>
                  <a:pt x="f18" y="f17"/>
                </a:lnTo>
                <a:cubicBezTo>
                  <a:pt x="f19" y="f20"/>
                  <a:pt x="f21" y="f22"/>
                  <a:pt x="f23" y="f24"/>
                </a:cubicBez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ubicBezTo>
                  <a:pt x="f28" y="f29"/>
                  <a:pt x="f30" y="f31"/>
                  <a:pt x="f32" y="f33"/>
                </a:cubicBezTo>
                <a:lnTo>
                  <a:pt x="f5" y="f4"/>
                </a:lnTo>
                <a:lnTo>
                  <a:pt x="f34" y="f33"/>
                </a:lnTo>
                <a:cubicBezTo>
                  <a:pt x="f35" y="f31"/>
                  <a:pt x="f36" y="f29"/>
                  <a:pt x="f37" y="f26"/>
                </a:cubicBezTo>
                <a:lnTo>
                  <a:pt x="f38" y="f26"/>
                </a:lnTo>
                <a:lnTo>
                  <a:pt x="f38" y="f24"/>
                </a:lnTo>
                <a:lnTo>
                  <a:pt x="f39" y="f24"/>
                </a:lnTo>
                <a:cubicBezTo>
                  <a:pt x="f40" y="f22"/>
                  <a:pt x="f41" y="f20"/>
                  <a:pt x="f42" y="f17"/>
                </a:cubicBezTo>
                <a:lnTo>
                  <a:pt x="f43" y="f17"/>
                </a:lnTo>
                <a:lnTo>
                  <a:pt x="f43" y="f15"/>
                </a:lnTo>
                <a:lnTo>
                  <a:pt x="f44" y="f15"/>
                </a:lnTo>
                <a:cubicBezTo>
                  <a:pt x="f45" y="f13"/>
                  <a:pt x="f46" y="f12"/>
                  <a:pt x="f46" y="f10"/>
                </a:cubicBezTo>
                <a:lnTo>
                  <a:pt x="f47" y="f10"/>
                </a:lnTo>
                <a:lnTo>
                  <a:pt x="f47" y="f9"/>
                </a:lnTo>
                <a:lnTo>
                  <a:pt x="f48" y="f9"/>
                </a:lnTo>
                <a:lnTo>
                  <a:pt x="f48" y="f8"/>
                </a:lnTo>
                <a:lnTo>
                  <a:pt x="f5" y="f6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7" name="Google Shape;1339;p54">
            <a:extLst>
              <a:ext uri="{FF2B5EF4-FFF2-40B4-BE49-F238E27FC236}">
                <a16:creationId xmlns:a16="http://schemas.microsoft.com/office/drawing/2014/main" id="{CFF87C7D-154E-4F61-B012-5FE1B648783E}"/>
              </a:ext>
            </a:extLst>
          </p:cNvPr>
          <p:cNvSpPr/>
          <p:nvPr/>
        </p:nvSpPr>
        <p:spPr>
          <a:xfrm>
            <a:off x="1661126" y="3164646"/>
            <a:ext cx="636989" cy="292708"/>
          </a:xfrm>
          <a:custGeom>
            <a:avLst/>
            <a:gdLst>
              <a:gd name="f0" fmla="val w"/>
              <a:gd name="f1" fmla="val h"/>
              <a:gd name="f2" fmla="val 0"/>
              <a:gd name="f3" fmla="val 12337"/>
              <a:gd name="f4" fmla="val 5669"/>
              <a:gd name="f5" fmla="val 6168"/>
              <a:gd name="f6" fmla="val 1"/>
              <a:gd name="f7" fmla="val 3691"/>
              <a:gd name="f8" fmla="val 858"/>
              <a:gd name="f9" fmla="val 1358"/>
              <a:gd name="f10" fmla="val 2073"/>
              <a:gd name="f11" fmla="val 3715"/>
              <a:gd name="f12" fmla="val 2239"/>
              <a:gd name="f13" fmla="val 2406"/>
              <a:gd name="f14" fmla="val 3739"/>
              <a:gd name="f15" fmla="val 2573"/>
              <a:gd name="f16" fmla="val 1048"/>
              <a:gd name="f17" fmla="val 3287"/>
              <a:gd name="f18" fmla="val 3930"/>
              <a:gd name="f19" fmla="val 4001"/>
              <a:gd name="f20" fmla="val 3454"/>
              <a:gd name="f21" fmla="val 4049"/>
              <a:gd name="f22" fmla="val 3621"/>
              <a:gd name="f23" fmla="val 4144"/>
              <a:gd name="f24" fmla="val 3787"/>
              <a:gd name="f25" fmla="val 2048"/>
              <a:gd name="f26" fmla="val 4502"/>
              <a:gd name="f27" fmla="val 4501"/>
              <a:gd name="f28" fmla="val 4906"/>
              <a:gd name="f29" fmla="val 5026"/>
              <a:gd name="f30" fmla="val 5430"/>
              <a:gd name="f31" fmla="val 5407"/>
              <a:gd name="f32" fmla="val 6049"/>
              <a:gd name="f33" fmla="val 5621"/>
              <a:gd name="f34" fmla="val 6287"/>
              <a:gd name="f35" fmla="val 6883"/>
              <a:gd name="f36" fmla="val 7407"/>
              <a:gd name="f37" fmla="val 7811"/>
              <a:gd name="f38" fmla="val 10336"/>
              <a:gd name="f39" fmla="val 8288"/>
              <a:gd name="f40" fmla="val 8359"/>
              <a:gd name="f41" fmla="val 8431"/>
              <a:gd name="f42" fmla="val 8478"/>
              <a:gd name="f43" fmla="val 11288"/>
              <a:gd name="f44" fmla="val 8550"/>
              <a:gd name="f45" fmla="val 8573"/>
              <a:gd name="f46" fmla="val 8597"/>
              <a:gd name="f47" fmla="val 12336"/>
              <a:gd name="f48" fmla="val 8669"/>
              <a:gd name="f49" fmla="*/ f0 1 12337"/>
              <a:gd name="f50" fmla="*/ f1 1 5669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12337"/>
              <a:gd name="f57" fmla="*/ f54 1 5669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12337" h="5669">
                <a:moveTo>
                  <a:pt x="f5" y="f6"/>
                </a:moveTo>
                <a:lnTo>
                  <a:pt x="f7" y="f8"/>
                </a:lnTo>
                <a:lnTo>
                  <a:pt x="f7" y="f9"/>
                </a:lnTo>
                <a:lnTo>
                  <a:pt x="f2" y="f9"/>
                </a:lnTo>
                <a:lnTo>
                  <a:pt x="f2" y="f10"/>
                </a:lnTo>
                <a:lnTo>
                  <a:pt x="f11" y="f10"/>
                </a:lnTo>
                <a:cubicBezTo>
                  <a:pt x="f11" y="f12"/>
                  <a:pt x="f11" y="f13"/>
                  <a:pt x="f14" y="f15"/>
                </a:cubicBezTo>
                <a:lnTo>
                  <a:pt x="f16" y="f15"/>
                </a:lnTo>
                <a:lnTo>
                  <a:pt x="f16" y="f17"/>
                </a:lnTo>
                <a:lnTo>
                  <a:pt x="f18" y="f17"/>
                </a:lnTo>
                <a:cubicBezTo>
                  <a:pt x="f19" y="f20"/>
                  <a:pt x="f21" y="f22"/>
                  <a:pt x="f23" y="f24"/>
                </a:cubicBez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ubicBezTo>
                  <a:pt x="f28" y="f29"/>
                  <a:pt x="f30" y="f31"/>
                  <a:pt x="f32" y="f33"/>
                </a:cubicBezTo>
                <a:lnTo>
                  <a:pt x="f5" y="f4"/>
                </a:lnTo>
                <a:lnTo>
                  <a:pt x="f34" y="f33"/>
                </a:lnTo>
                <a:cubicBezTo>
                  <a:pt x="f35" y="f31"/>
                  <a:pt x="f36" y="f29"/>
                  <a:pt x="f37" y="f26"/>
                </a:cubicBezTo>
                <a:lnTo>
                  <a:pt x="f38" y="f26"/>
                </a:lnTo>
                <a:lnTo>
                  <a:pt x="f38" y="f24"/>
                </a:lnTo>
                <a:lnTo>
                  <a:pt x="f39" y="f24"/>
                </a:lnTo>
                <a:cubicBezTo>
                  <a:pt x="f40" y="f22"/>
                  <a:pt x="f41" y="f20"/>
                  <a:pt x="f42" y="f17"/>
                </a:cubicBezTo>
                <a:lnTo>
                  <a:pt x="f43" y="f17"/>
                </a:lnTo>
                <a:lnTo>
                  <a:pt x="f43" y="f15"/>
                </a:lnTo>
                <a:lnTo>
                  <a:pt x="f44" y="f15"/>
                </a:lnTo>
                <a:cubicBezTo>
                  <a:pt x="f45" y="f13"/>
                  <a:pt x="f46" y="f12"/>
                  <a:pt x="f46" y="f10"/>
                </a:cubicBezTo>
                <a:lnTo>
                  <a:pt x="f47" y="f10"/>
                </a:lnTo>
                <a:lnTo>
                  <a:pt x="f47" y="f9"/>
                </a:lnTo>
                <a:lnTo>
                  <a:pt x="f48" y="f9"/>
                </a:lnTo>
                <a:lnTo>
                  <a:pt x="f48" y="f8"/>
                </a:lnTo>
                <a:lnTo>
                  <a:pt x="f5" y="f6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apecio 12">
            <a:extLst>
              <a:ext uri="{FF2B5EF4-FFF2-40B4-BE49-F238E27FC236}">
                <a16:creationId xmlns:a16="http://schemas.microsoft.com/office/drawing/2014/main" id="{46E24370-849A-432F-987B-E000A9EAC3BA}"/>
              </a:ext>
            </a:extLst>
          </p:cNvPr>
          <p:cNvSpPr/>
          <p:nvPr/>
        </p:nvSpPr>
        <p:spPr>
          <a:xfrm>
            <a:off x="910614" y="4638531"/>
            <a:ext cx="7602586" cy="560271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270"/>
              <a:gd name="f10" fmla="+- 0 0 -9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*/ f35 1 3"/>
              <a:gd name="f41" fmla="*/ f36 1 4"/>
              <a:gd name="f42" fmla="min f36 f35"/>
              <a:gd name="f43" fmla="*/ 50000 f36 1"/>
              <a:gd name="f44" fmla="+- f14 f39 0"/>
              <a:gd name="f45" fmla="*/ f43 1 f42"/>
              <a:gd name="f46" fmla="*/ f42 f15 1"/>
              <a:gd name="f47" fmla="*/ f41 f15 1"/>
              <a:gd name="f48" fmla="*/ f40 f15 1"/>
              <a:gd name="f49" fmla="*/ f46 1 200000"/>
              <a:gd name="f50" fmla="*/ f46 1 100000"/>
              <a:gd name="f51" fmla="*/ f47 1 f45"/>
              <a:gd name="f52" fmla="*/ f48 1 f45"/>
              <a:gd name="f53" fmla="*/ f44 f29 1"/>
              <a:gd name="f54" fmla="+- f32 0 f50"/>
              <a:gd name="f55" fmla="+- f32 0 f49"/>
              <a:gd name="f56" fmla="+- f32 0 f51"/>
              <a:gd name="f57" fmla="*/ f51 f29 1"/>
              <a:gd name="f58" fmla="*/ f52 f29 1"/>
              <a:gd name="f59" fmla="*/ f50 f29 1"/>
              <a:gd name="f60" fmla="*/ f49 f29 1"/>
              <a:gd name="f61" fmla="*/ f56 f29 1"/>
              <a:gd name="f62" fmla="*/ f54 f29 1"/>
              <a:gd name="f63" fmla="*/ f55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60" y="f53"/>
              </a:cxn>
              <a:cxn ang="f28">
                <a:pos x="f63" y="f53"/>
              </a:cxn>
            </a:cxnLst>
            <a:rect l="f57" t="f58" r="f61" b="f37"/>
            <a:pathLst>
              <a:path>
                <a:moveTo>
                  <a:pt x="f34" y="f37"/>
                </a:moveTo>
                <a:lnTo>
                  <a:pt x="f59" y="f34"/>
                </a:lnTo>
                <a:lnTo>
                  <a:pt x="f62" y="f34"/>
                </a:lnTo>
                <a:lnTo>
                  <a:pt x="f38" y="f37"/>
                </a:lnTo>
                <a:close/>
              </a:path>
            </a:pathLst>
          </a:custGeom>
          <a:solidFill>
            <a:srgbClr val="757A6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3" name="Google Shape;1344;p55">
            <a:extLst>
              <a:ext uri="{FF2B5EF4-FFF2-40B4-BE49-F238E27FC236}">
                <a16:creationId xmlns:a16="http://schemas.microsoft.com/office/drawing/2014/main" id="{2DAA2D9C-E471-464B-9BC7-6548F8A6BCCD}"/>
              </a:ext>
            </a:extLst>
          </p:cNvPr>
          <p:cNvGrpSpPr/>
          <p:nvPr/>
        </p:nvGrpSpPr>
        <p:grpSpPr>
          <a:xfrm>
            <a:off x="2827837" y="54964"/>
            <a:ext cx="4225379" cy="1611511"/>
            <a:chOff x="2827837" y="54964"/>
            <a:chExt cx="4225379" cy="1611511"/>
          </a:xfrm>
        </p:grpSpPr>
        <p:grpSp>
          <p:nvGrpSpPr>
            <p:cNvPr id="4" name="Google Shape;1345;p55">
              <a:extLst>
                <a:ext uri="{FF2B5EF4-FFF2-40B4-BE49-F238E27FC236}">
                  <a16:creationId xmlns:a16="http://schemas.microsoft.com/office/drawing/2014/main" id="{78E18DC3-7E32-4ED9-B5A3-EFD60D9B694D}"/>
                </a:ext>
              </a:extLst>
            </p:cNvPr>
            <p:cNvGrpSpPr/>
            <p:nvPr/>
          </p:nvGrpSpPr>
          <p:grpSpPr>
            <a:xfrm>
              <a:off x="2827837" y="54964"/>
              <a:ext cx="4225379" cy="1611511"/>
              <a:chOff x="2827837" y="54964"/>
              <a:chExt cx="4225379" cy="1611511"/>
            </a:xfrm>
          </p:grpSpPr>
          <p:sp>
            <p:nvSpPr>
              <p:cNvPr id="5" name="Google Shape;1346;p55">
                <a:extLst>
                  <a:ext uri="{FF2B5EF4-FFF2-40B4-BE49-F238E27FC236}">
                    <a16:creationId xmlns:a16="http://schemas.microsoft.com/office/drawing/2014/main" id="{F36B1125-6CCE-43CE-A1FA-BB7CD448425F}"/>
                  </a:ext>
                </a:extLst>
              </p:cNvPr>
              <p:cNvSpPr/>
              <p:nvPr/>
            </p:nvSpPr>
            <p:spPr>
              <a:xfrm>
                <a:off x="4472001" y="54964"/>
                <a:ext cx="935230" cy="110230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813"/>
                  <a:gd name="f4" fmla="val 11431"/>
                  <a:gd name="f5" fmla="val 3810"/>
                  <a:gd name="f6" fmla="val 4736"/>
                  <a:gd name="f7" fmla="val 4069"/>
                  <a:gd name="f8" fmla="val 4311"/>
                  <a:gd name="f9" fmla="val 4856"/>
                  <a:gd name="f10" fmla="val 4573"/>
                  <a:gd name="f11" fmla="val 5096"/>
                  <a:gd name="f12" fmla="val 8883"/>
                  <a:gd name="f13" fmla="val 3049"/>
                  <a:gd name="f14" fmla="val 5049"/>
                  <a:gd name="f15" fmla="val 3192"/>
                  <a:gd name="f16" fmla="val 4906"/>
                  <a:gd name="f17" fmla="val 3454"/>
                  <a:gd name="f18" fmla="val 4739"/>
                  <a:gd name="f19" fmla="val 3740"/>
                  <a:gd name="f20" fmla="val 3763"/>
                  <a:gd name="f21" fmla="val 4737"/>
                  <a:gd name="f22" fmla="val 3787"/>
                  <a:gd name="f23" fmla="val 6092"/>
                  <a:gd name="f24" fmla="val 6332"/>
                  <a:gd name="f25" fmla="val 6570"/>
                  <a:gd name="f26" fmla="val 4853"/>
                  <a:gd name="f27" fmla="val 6788"/>
                  <a:gd name="f28" fmla="val 5240"/>
                  <a:gd name="f29" fmla="val 8954"/>
                  <a:gd name="f30" fmla="val 5120"/>
                  <a:gd name="f31" fmla="val 5359"/>
                  <a:gd name="f32" fmla="val 5001"/>
                  <a:gd name="f33" fmla="val 5668"/>
                  <a:gd name="f34" fmla="val 6026"/>
                  <a:gd name="f35" fmla="val 6048"/>
                  <a:gd name="f36" fmla="val 6070"/>
                  <a:gd name="f37" fmla="val 1539"/>
                  <a:gd name="f38" fmla="val 1807"/>
                  <a:gd name="f39" fmla="val 2093"/>
                  <a:gd name="f40" fmla="val 4880"/>
                  <a:gd name="f41" fmla="val 2358"/>
                  <a:gd name="f42" fmla="val 5168"/>
                  <a:gd name="f43" fmla="val 3882"/>
                  <a:gd name="f44" fmla="val 8978"/>
                  <a:gd name="f45" fmla="val 906"/>
                  <a:gd name="f46" fmla="val 4930"/>
                  <a:gd name="f47" fmla="val 1048"/>
                  <a:gd name="f48" fmla="val 4834"/>
                  <a:gd name="f49" fmla="val 1239"/>
                  <a:gd name="f50" fmla="val 1477"/>
                  <a:gd name="f51" fmla="val 1498"/>
                  <a:gd name="f52" fmla="val 1518"/>
                  <a:gd name="f53" fmla="val 8393"/>
                  <a:gd name="f54" fmla="val 4735"/>
                  <a:gd name="f55" fmla="val 8575"/>
                  <a:gd name="f56" fmla="val 8744"/>
                  <a:gd name="f57" fmla="val 4805"/>
                  <a:gd name="f58" fmla="val 8931"/>
                  <a:gd name="f59" fmla="val 5930"/>
                  <a:gd name="f60" fmla="val 9002"/>
                  <a:gd name="f61" fmla="val 7455"/>
                  <a:gd name="f62" fmla="val 7502"/>
                  <a:gd name="f63" fmla="val 7836"/>
                  <a:gd name="f64" fmla="val 8312"/>
                  <a:gd name="f65" fmla="val 8339"/>
                  <a:gd name="f66" fmla="val 8366"/>
                  <a:gd name="f67" fmla="val 3597"/>
                  <a:gd name="f68" fmla="val 524"/>
                  <a:gd name="f69" fmla="val 1453"/>
                  <a:gd name="f70" fmla="val 525"/>
                  <a:gd name="f71" fmla="val 1"/>
                  <a:gd name="f72" fmla="val 3596"/>
                  <a:gd name="f73" fmla="val 4882"/>
                  <a:gd name="f74" fmla="val 24"/>
                  <a:gd name="f75" fmla="val 4359"/>
                  <a:gd name="f76" fmla="val 10764"/>
                  <a:gd name="f77" fmla="val 3692"/>
                  <a:gd name="f78" fmla="val 6121"/>
                  <a:gd name="f79" fmla="val 5454"/>
                  <a:gd name="f80" fmla="val 9812"/>
                  <a:gd name="f81" fmla="val 9312"/>
                  <a:gd name="f82" fmla="val 8383"/>
                  <a:gd name="f83" fmla="val 6216"/>
                  <a:gd name="f84" fmla="*/ f0 1 9813"/>
                  <a:gd name="f85" fmla="*/ f1 1 11431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9813"/>
                  <a:gd name="f92" fmla="*/ f89 1 11431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9813" h="11431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lnTo>
                      <a:pt x="f10" y="f12"/>
                    </a:lnTo>
                    <a:lnTo>
                      <a:pt x="f13" y="f14"/>
                    </a:lnTo>
                    <a:cubicBezTo>
                      <a:pt x="f15" y="f16"/>
                      <a:pt x="f17" y="f18"/>
                      <a:pt x="f19" y="f18"/>
                    </a:cubicBezTo>
                    <a:cubicBezTo>
                      <a:pt x="f20" y="f21"/>
                      <a:pt x="f22" y="f6"/>
                      <a:pt x="f5" y="f6"/>
                    </a:cubicBezTo>
                    <a:close/>
                    <a:moveTo>
                      <a:pt x="f23" y="f6"/>
                    </a:moveTo>
                    <a:cubicBezTo>
                      <a:pt x="f24" y="f6"/>
                      <a:pt x="f25" y="f26"/>
                      <a:pt x="f27" y="f14"/>
                    </a:cubicBezTo>
                    <a:lnTo>
                      <a:pt x="f28" y="f29"/>
                    </a:lnTo>
                    <a:lnTo>
                      <a:pt x="f28" y="f30"/>
                    </a:lnTo>
                    <a:cubicBezTo>
                      <a:pt x="f31" y="f32"/>
                      <a:pt x="f33" y="f18"/>
                      <a:pt x="f34" y="f18"/>
                    </a:cubicBezTo>
                    <a:cubicBezTo>
                      <a:pt x="f35" y="f21"/>
                      <a:pt x="f36" y="f6"/>
                      <a:pt x="f23" y="f6"/>
                    </a:cubicBezTo>
                    <a:close/>
                    <a:moveTo>
                      <a:pt x="f37" y="f21"/>
                    </a:moveTo>
                    <a:cubicBezTo>
                      <a:pt x="f38" y="f21"/>
                      <a:pt x="f39" y="f40"/>
                      <a:pt x="f41" y="f42"/>
                    </a:cubicBezTo>
                    <a:lnTo>
                      <a:pt x="f43" y="f44"/>
                    </a:lnTo>
                    <a:lnTo>
                      <a:pt x="f45" y="f46"/>
                    </a:lnTo>
                    <a:cubicBezTo>
                      <a:pt x="f47" y="f48"/>
                      <a:pt x="f49" y="f18"/>
                      <a:pt x="f50" y="f18"/>
                    </a:cubicBezTo>
                    <a:cubicBezTo>
                      <a:pt x="f51" y="f21"/>
                      <a:pt x="f52" y="f21"/>
                      <a:pt x="f37" y="f21"/>
                    </a:cubicBezTo>
                    <a:close/>
                    <a:moveTo>
                      <a:pt x="f53" y="f54"/>
                    </a:moveTo>
                    <a:cubicBezTo>
                      <a:pt x="f55" y="f54"/>
                      <a:pt x="f56" y="f57"/>
                      <a:pt x="f58" y="f46"/>
                    </a:cubicBezTo>
                    <a:lnTo>
                      <a:pt x="f59" y="f60"/>
                    </a:lnTo>
                    <a:lnTo>
                      <a:pt x="f59" y="f60"/>
                    </a:lnTo>
                    <a:lnTo>
                      <a:pt x="f61" y="f42"/>
                    </a:lnTo>
                    <a:cubicBezTo>
                      <a:pt x="f62" y="f30"/>
                      <a:pt x="f63" y="f18"/>
                      <a:pt x="f64" y="f18"/>
                    </a:cubicBezTo>
                    <a:cubicBezTo>
                      <a:pt x="f65" y="f6"/>
                      <a:pt x="f66" y="f54"/>
                      <a:pt x="f53" y="f54"/>
                    </a:cubicBezTo>
                    <a:close/>
                    <a:moveTo>
                      <a:pt x="f16" y="f2"/>
                    </a:moveTo>
                    <a:cubicBezTo>
                      <a:pt x="f67" y="f2"/>
                      <a:pt x="f41" y="f68"/>
                      <a:pt x="f69" y="f69"/>
                    </a:cubicBezTo>
                    <a:cubicBezTo>
                      <a:pt x="f70" y="f41"/>
                      <a:pt x="f71" y="f72"/>
                      <a:pt x="f71" y="f73"/>
                    </a:cubicBezTo>
                    <a:lnTo>
                      <a:pt x="f74" y="f16"/>
                    </a:lnTo>
                    <a:lnTo>
                      <a:pt x="f75" y="f76"/>
                    </a:lnTo>
                    <a:lnTo>
                      <a:pt x="f77" y="f76"/>
                    </a:lnTo>
                    <a:lnTo>
                      <a:pt x="f77" y="f4"/>
                    </a:lnTo>
                    <a:lnTo>
                      <a:pt x="f78" y="f4"/>
                    </a:lnTo>
                    <a:lnTo>
                      <a:pt x="f78" y="f76"/>
                    </a:lnTo>
                    <a:lnTo>
                      <a:pt x="f79" y="f76"/>
                    </a:lnTo>
                    <a:lnTo>
                      <a:pt x="f80" y="f16"/>
                    </a:lnTo>
                    <a:lnTo>
                      <a:pt x="f80" y="f73"/>
                    </a:lnTo>
                    <a:cubicBezTo>
                      <a:pt x="f80" y="f72"/>
                      <a:pt x="f81" y="f41"/>
                      <a:pt x="f82" y="f69"/>
                    </a:cubicBezTo>
                    <a:cubicBezTo>
                      <a:pt x="f61" y="f68"/>
                      <a:pt x="f83" y="f2"/>
                      <a:pt x="f16" y="f2"/>
                    </a:cubicBezTo>
                    <a:close/>
                  </a:path>
                </a:pathLst>
              </a:custGeom>
              <a:solidFill>
                <a:srgbClr val="FFC000"/>
              </a:solidFill>
              <a:ln cap="flat">
                <a:noFill/>
                <a:prstDash val="solid"/>
              </a:ln>
            </p:spPr>
            <p:txBody>
              <a:bodyPr vert="horz" wrap="square" lIns="91421" tIns="91421" rIns="91421" bIns="91421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PE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endParaRPr>
              </a:p>
            </p:txBody>
          </p:sp>
          <p:cxnSp>
            <p:nvCxnSpPr>
              <p:cNvPr id="6" name="Google Shape;1347;p55">
                <a:extLst>
                  <a:ext uri="{FF2B5EF4-FFF2-40B4-BE49-F238E27FC236}">
                    <a16:creationId xmlns:a16="http://schemas.microsoft.com/office/drawing/2014/main" id="{8A5321E0-D31F-4A86-96E8-9857189BB7FD}"/>
                  </a:ext>
                </a:extLst>
              </p:cNvPr>
              <p:cNvCxnSpPr/>
              <p:nvPr/>
            </p:nvCxnSpPr>
            <p:spPr>
              <a:xfrm rot="10800009" flipH="1">
                <a:off x="2827837" y="1117982"/>
                <a:ext cx="2015164" cy="546382"/>
              </a:xfrm>
              <a:prstGeom prst="straightConnector1">
                <a:avLst/>
              </a:prstGeom>
              <a:noFill/>
              <a:ln w="28575" cap="flat">
                <a:solidFill>
                  <a:srgbClr val="DBDDD3"/>
                </a:solidFill>
                <a:prstDash val="solid"/>
                <a:round/>
              </a:ln>
            </p:spPr>
          </p:cxnSp>
          <p:cxnSp>
            <p:nvCxnSpPr>
              <p:cNvPr id="7" name="Google Shape;1348;p55">
                <a:extLst>
                  <a:ext uri="{FF2B5EF4-FFF2-40B4-BE49-F238E27FC236}">
                    <a16:creationId xmlns:a16="http://schemas.microsoft.com/office/drawing/2014/main" id="{7B5C0D7A-AA1A-4B22-A2F9-CEC545C8D4AF}"/>
                  </a:ext>
                </a:extLst>
              </p:cNvPr>
              <p:cNvCxnSpPr/>
              <p:nvPr/>
            </p:nvCxnSpPr>
            <p:spPr>
              <a:xfrm rot="10799991">
                <a:off x="5054721" y="1122644"/>
                <a:ext cx="1998495" cy="541709"/>
              </a:xfrm>
              <a:prstGeom prst="straightConnector1">
                <a:avLst/>
              </a:prstGeom>
              <a:noFill/>
              <a:ln w="28575" cap="flat">
                <a:solidFill>
                  <a:srgbClr val="DBDDD3"/>
                </a:solidFill>
                <a:prstDash val="solid"/>
                <a:round/>
              </a:ln>
            </p:spPr>
          </p:cxnSp>
          <p:cxnSp>
            <p:nvCxnSpPr>
              <p:cNvPr id="8" name="Google Shape;1349;p55">
                <a:extLst>
                  <a:ext uri="{FF2B5EF4-FFF2-40B4-BE49-F238E27FC236}">
                    <a16:creationId xmlns:a16="http://schemas.microsoft.com/office/drawing/2014/main" id="{A763E307-BE08-4524-8BF1-1FE322224C32}"/>
                  </a:ext>
                </a:extLst>
              </p:cNvPr>
              <p:cNvCxnSpPr/>
              <p:nvPr/>
            </p:nvCxnSpPr>
            <p:spPr>
              <a:xfrm flipH="1">
                <a:off x="4935428" y="1137220"/>
                <a:ext cx="1024" cy="529255"/>
              </a:xfrm>
              <a:prstGeom prst="straightConnector1">
                <a:avLst/>
              </a:prstGeom>
              <a:noFill/>
              <a:ln w="28575" cap="flat">
                <a:solidFill>
                  <a:srgbClr val="DBDDD3"/>
                </a:solidFill>
                <a:prstDash val="solid"/>
                <a:round/>
              </a:ln>
            </p:spPr>
          </p:cxnSp>
        </p:grpSp>
        <p:cxnSp>
          <p:nvCxnSpPr>
            <p:cNvPr id="9" name="Google Shape;1350;p55">
              <a:extLst>
                <a:ext uri="{FF2B5EF4-FFF2-40B4-BE49-F238E27FC236}">
                  <a16:creationId xmlns:a16="http://schemas.microsoft.com/office/drawing/2014/main" id="{9931B1DA-0217-4550-BE9A-8DFE374A6CD5}"/>
                </a:ext>
              </a:extLst>
            </p:cNvPr>
            <p:cNvCxnSpPr/>
            <p:nvPr/>
          </p:nvCxnSpPr>
          <p:spPr>
            <a:xfrm flipH="1">
              <a:off x="3961327" y="1124712"/>
              <a:ext cx="983355" cy="525139"/>
            </a:xfrm>
            <a:prstGeom prst="straightConnector1">
              <a:avLst/>
            </a:prstGeom>
            <a:noFill/>
            <a:ln w="28575" cap="flat">
              <a:solidFill>
                <a:srgbClr val="DBDDD3"/>
              </a:solidFill>
              <a:prstDash val="solid"/>
              <a:round/>
            </a:ln>
          </p:spPr>
        </p:cxnSp>
        <p:cxnSp>
          <p:nvCxnSpPr>
            <p:cNvPr id="10" name="Google Shape;1351;p55">
              <a:extLst>
                <a:ext uri="{FF2B5EF4-FFF2-40B4-BE49-F238E27FC236}">
                  <a16:creationId xmlns:a16="http://schemas.microsoft.com/office/drawing/2014/main" id="{ED441330-8B5E-4B7F-8821-C32CE43ADA16}"/>
                </a:ext>
              </a:extLst>
            </p:cNvPr>
            <p:cNvCxnSpPr/>
            <p:nvPr/>
          </p:nvCxnSpPr>
          <p:spPr>
            <a:xfrm>
              <a:off x="4939588" y="1124712"/>
              <a:ext cx="983355" cy="525139"/>
            </a:xfrm>
            <a:prstGeom prst="straightConnector1">
              <a:avLst/>
            </a:prstGeom>
            <a:noFill/>
            <a:ln w="28575" cap="flat">
              <a:solidFill>
                <a:srgbClr val="DBDDD3"/>
              </a:solidFill>
              <a:prstDash val="solid"/>
              <a:round/>
            </a:ln>
          </p:spPr>
        </p:cxnSp>
      </p:grpSp>
      <p:sp>
        <p:nvSpPr>
          <p:cNvPr id="11" name="Google Shape;1352;p55">
            <a:extLst>
              <a:ext uri="{FF2B5EF4-FFF2-40B4-BE49-F238E27FC236}">
                <a16:creationId xmlns:a16="http://schemas.microsoft.com/office/drawing/2014/main" id="{D86D3A40-8CE9-4935-AE01-EDF1D60EAF7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45179" y="1853077"/>
            <a:ext cx="5048539" cy="1227197"/>
          </a:xfrm>
          <a:solidFill>
            <a:srgbClr val="FFC000"/>
          </a:solidFill>
        </p:spPr>
        <p:txBody>
          <a:bodyPr/>
          <a:lstStyle/>
          <a:p>
            <a:pPr lvl="0"/>
            <a:r>
              <a:rPr lang="en-US" sz="7200">
                <a:cs typeface="B Nazanin" panose="00000700000000000000" pitchFamily="2" charset="-78"/>
              </a:rPr>
              <a:t>558,098,300</a:t>
            </a:r>
          </a:p>
        </p:txBody>
      </p:sp>
      <p:sp>
        <p:nvSpPr>
          <p:cNvPr id="12" name="Google Shape;1353;p55">
            <a:extLst>
              <a:ext uri="{FF2B5EF4-FFF2-40B4-BE49-F238E27FC236}">
                <a16:creationId xmlns:a16="http://schemas.microsoft.com/office/drawing/2014/main" id="{B7558FCD-D535-44FA-B223-95435D5FD94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2433602" y="4171721"/>
            <a:ext cx="4276804" cy="375598"/>
          </a:xfrm>
        </p:spPr>
        <p:txBody>
          <a:bodyPr anchorCtr="1"/>
          <a:lstStyle/>
          <a:p>
            <a:pPr marL="0" lvl="0" indent="0" algn="ctr">
              <a:spcAft>
                <a:spcPts val="1600"/>
              </a:spcAft>
              <a:buNone/>
            </a:pPr>
            <a:r>
              <a:rPr lang="en-US">
                <a:cs typeface="B Nazanin" panose="00000700000000000000" pitchFamily="2" charset="-78"/>
              </a:rPr>
              <a:t>Big numbers catch your audience’s attention</a:t>
            </a:r>
          </a:p>
        </p:txBody>
      </p:sp>
      <p:pic>
        <p:nvPicPr>
          <p:cNvPr id="13" name="Imagen 1">
            <a:extLst>
              <a:ext uri="{FF2B5EF4-FFF2-40B4-BE49-F238E27FC236}">
                <a16:creationId xmlns:a16="http://schemas.microsoft.com/office/drawing/2014/main" id="{4B9220DC-21C2-4952-84B3-BDD32F8B81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30096" y="3838459"/>
            <a:ext cx="5363623" cy="116447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4" name="Google Shape;1316;p54">
            <a:extLst>
              <a:ext uri="{FF2B5EF4-FFF2-40B4-BE49-F238E27FC236}">
                <a16:creationId xmlns:a16="http://schemas.microsoft.com/office/drawing/2014/main" id="{09524C70-039C-4E0E-8531-4A84D40D15FA}"/>
              </a:ext>
            </a:extLst>
          </p:cNvPr>
          <p:cNvSpPr txBox="1"/>
          <p:nvPr/>
        </p:nvSpPr>
        <p:spPr>
          <a:xfrm>
            <a:off x="2345179" y="3165853"/>
            <a:ext cx="5048539" cy="69354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21" tIns="91421" rIns="91421" bIns="91421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3A3D2F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زحل حلقه ای و غول گازی است</a:t>
            </a:r>
            <a:endParaRPr lang="en-US" sz="1800" b="0" i="0" u="none" strike="noStrike" kern="0" cap="none" spc="0" baseline="0" dirty="0">
              <a:solidFill>
                <a:srgbClr val="3A3D2F"/>
              </a:solidFill>
              <a:uFillTx/>
              <a:latin typeface="Nunito Sans"/>
              <a:ea typeface="Nunito San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956BEA-D073-4BAE-9297-A93E8E15591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301166"/>
            <a:ext cx="8680454" cy="544516"/>
          </a:xfrm>
        </p:spPr>
        <p:txBody>
          <a:bodyPr/>
          <a:lstStyle/>
          <a:p>
            <a:pPr lvl="0" algn="r" rtl="1"/>
            <a:r>
              <a:rPr lang="fa-IR" sz="4000" b="1" dirty="0">
                <a:solidFill>
                  <a:srgbClr val="5F6454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000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6">
            <a:extLst>
              <a:ext uri="{FF2B5EF4-FFF2-40B4-BE49-F238E27FC236}">
                <a16:creationId xmlns:a16="http://schemas.microsoft.com/office/drawing/2014/main" id="{2398351D-6FF2-4FBB-B36D-21D3DEF9303B}"/>
              </a:ext>
            </a:extLst>
          </p:cNvPr>
          <p:cNvGrpSpPr/>
          <p:nvPr/>
        </p:nvGrpSpPr>
        <p:grpSpPr>
          <a:xfrm>
            <a:off x="531056" y="1286999"/>
            <a:ext cx="3431203" cy="3027069"/>
            <a:chOff x="531056" y="1286999"/>
            <a:chExt cx="3431203" cy="3027069"/>
          </a:xfrm>
        </p:grpSpPr>
        <p:sp>
          <p:nvSpPr>
            <p:cNvPr id="4" name="TextBox 27">
              <a:extLst>
                <a:ext uri="{FF2B5EF4-FFF2-40B4-BE49-F238E27FC236}">
                  <a16:creationId xmlns:a16="http://schemas.microsoft.com/office/drawing/2014/main" id="{A9170490-D697-42D5-92D0-D5EC7A129C2B}"/>
                </a:ext>
              </a:extLst>
            </p:cNvPr>
            <p:cNvSpPr txBox="1"/>
            <p:nvPr/>
          </p:nvSpPr>
          <p:spPr>
            <a:xfrm>
              <a:off x="535902" y="1477752"/>
              <a:ext cx="3426357" cy="1015663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00" b="1" i="0" u="none" strike="noStrike" kern="0" cap="none" spc="0" baseline="0" dirty="0">
                  <a:solidFill>
                    <a:srgbClr val="5F6454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ارائه پاورپوینت مدرنی را دریافت کنید که به زیبایی طراحی شده باشد. من امیدوارم و معتقدم که این الگو زمان، پول و اعتبار شما را به ارمغان بیاورد. تغییر رنگ ها، عکس ها و متن آسان است. شما به سادگی می توانید مخاطبان خود را تحت تاثیر قرار دهید. شما به سادگی می توانید مخاطبان خود را تحت تاثیر قرار دهید و اضافه کنید یک زینگ و جذابیت منحصر به فرد برای ارائه های شما.</a:t>
              </a:r>
              <a:endParaRPr lang="en-US" sz="1000" b="1" i="0" u="none" strike="noStrike" kern="0" cap="none" spc="0" baseline="0" dirty="0">
                <a:solidFill>
                  <a:srgbClr val="5F645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TextBox 28">
              <a:extLst>
                <a:ext uri="{FF2B5EF4-FFF2-40B4-BE49-F238E27FC236}">
                  <a16:creationId xmlns:a16="http://schemas.microsoft.com/office/drawing/2014/main" id="{808C0570-674F-4E0B-8634-B0788453FB55}"/>
                </a:ext>
              </a:extLst>
            </p:cNvPr>
            <p:cNvSpPr txBox="1"/>
            <p:nvPr/>
          </p:nvSpPr>
          <p:spPr>
            <a:xfrm>
              <a:off x="535902" y="1286999"/>
              <a:ext cx="3426357" cy="26160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100" b="1" i="0" u="none" strike="noStrike" kern="0" cap="none" spc="0" baseline="0" dirty="0">
                  <a:solidFill>
                    <a:srgbClr val="5F6454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عنوان محتوا را اضافه کنید</a:t>
              </a:r>
              <a:endParaRPr lang="en-US" sz="1100" b="1" i="0" u="none" strike="noStrike" kern="0" cap="none" spc="0" baseline="0" dirty="0">
                <a:solidFill>
                  <a:srgbClr val="5F645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TextBox 29">
              <a:extLst>
                <a:ext uri="{FF2B5EF4-FFF2-40B4-BE49-F238E27FC236}">
                  <a16:creationId xmlns:a16="http://schemas.microsoft.com/office/drawing/2014/main" id="{07CBEC93-3C97-4D31-B35E-6DE4D3A173C3}"/>
                </a:ext>
              </a:extLst>
            </p:cNvPr>
            <p:cNvSpPr txBox="1"/>
            <p:nvPr/>
          </p:nvSpPr>
          <p:spPr>
            <a:xfrm>
              <a:off x="531056" y="3298405"/>
              <a:ext cx="2681067" cy="1015663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128592" marR="0" lvl="0" indent="-128592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Wingdings" pitchFamily="2"/>
                <a:buChar char="v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00" b="1" i="0" u="none" strike="noStrike" kern="0" cap="none" spc="0" baseline="0" dirty="0">
                  <a:solidFill>
                    <a:srgbClr val="5F6454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یک پاورپوینت مدرن دریافت کنید</a:t>
              </a:r>
            </a:p>
            <a:p>
              <a:pPr marL="128592" indent="-128592" algn="r" rtl="1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Wingdings" pitchFamily="2"/>
                <a:buChar char="v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00" b="1" i="0" u="none" strike="noStrike" kern="0" cap="none" spc="0" baseline="0" dirty="0">
                  <a:solidFill>
                    <a:srgbClr val="5F6454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یک پاورپوینت مدرن دریافت کنید</a:t>
              </a:r>
            </a:p>
            <a:p>
              <a:pPr marL="128592" indent="-128592" algn="r" rtl="1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Wingdings" pitchFamily="2"/>
                <a:buChar char="v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00" b="1" i="0" u="none" strike="noStrike" kern="0" cap="none" spc="0" baseline="0" dirty="0">
                  <a:solidFill>
                    <a:srgbClr val="5F6454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یک پاورپوینت مدرن دریافت کنید</a:t>
              </a:r>
            </a:p>
            <a:p>
              <a:pPr marL="128592" indent="-128592" algn="r" rtl="1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Wingdings" pitchFamily="2"/>
                <a:buChar char="v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00" b="1" i="0" u="none" strike="noStrike" kern="0" cap="none" spc="0" baseline="0" dirty="0">
                  <a:solidFill>
                    <a:srgbClr val="5F6454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یک پاورپوینت مدرن دریافت کنید</a:t>
              </a:r>
            </a:p>
            <a:p>
              <a:pPr marL="128592" indent="-128592" algn="r" rtl="1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Wingdings" pitchFamily="2"/>
                <a:buChar char="v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000" b="1" i="0" u="none" strike="noStrike" kern="0" cap="none" spc="0" baseline="0" dirty="0">
                  <a:solidFill>
                    <a:srgbClr val="5F6454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یک پاورپوینت مدرن دریافت کنید</a:t>
              </a:r>
            </a:p>
            <a:p>
              <a:pPr marL="128592" marR="0" lvl="0" indent="-128592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Wingdings" pitchFamily="2"/>
                <a:buChar char="v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fa-IR" sz="1000" b="1" i="0" u="none" strike="noStrike" kern="0" cap="none" spc="0" baseline="0" dirty="0">
                <a:solidFill>
                  <a:srgbClr val="5F645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TextBox 30">
              <a:extLst>
                <a:ext uri="{FF2B5EF4-FFF2-40B4-BE49-F238E27FC236}">
                  <a16:creationId xmlns:a16="http://schemas.microsoft.com/office/drawing/2014/main" id="{19B2EC06-B3E1-429D-AD0F-A15590ADD09B}"/>
                </a:ext>
              </a:extLst>
            </p:cNvPr>
            <p:cNvSpPr txBox="1"/>
            <p:nvPr/>
          </p:nvSpPr>
          <p:spPr>
            <a:xfrm>
              <a:off x="531057" y="3096752"/>
              <a:ext cx="2797890" cy="26160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0" compatLnSpc="1">
              <a:sp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100" b="1" i="0" u="none" strike="noStrike" kern="0" cap="none" spc="0" baseline="0" dirty="0">
                  <a:solidFill>
                    <a:srgbClr val="5F6454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عنوان محتوا را اضافه کنید</a:t>
              </a:r>
              <a:endParaRPr lang="en-US" sz="1100" b="1" i="0" u="none" strike="noStrike" kern="0" cap="none" spc="0" baseline="0" dirty="0">
                <a:solidFill>
                  <a:srgbClr val="5F645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" name="Freeform 5">
            <a:extLst>
              <a:ext uri="{FF2B5EF4-FFF2-40B4-BE49-F238E27FC236}">
                <a16:creationId xmlns:a16="http://schemas.microsoft.com/office/drawing/2014/main" id="{D2AFFAA3-A738-4614-B029-19A07D63F5D7}"/>
              </a:ext>
            </a:extLst>
          </p:cNvPr>
          <p:cNvSpPr/>
          <p:nvPr/>
        </p:nvSpPr>
        <p:spPr>
          <a:xfrm>
            <a:off x="3328946" y="1662571"/>
            <a:ext cx="4968694" cy="3221559"/>
          </a:xfrm>
          <a:custGeom>
            <a:avLst/>
            <a:gdLst>
              <a:gd name="f0" fmla="val 10800000"/>
              <a:gd name="f1" fmla="val 5400000"/>
              <a:gd name="f2" fmla="val 360"/>
              <a:gd name="f3" fmla="val 180"/>
              <a:gd name="f4" fmla="val w"/>
              <a:gd name="f5" fmla="val h"/>
              <a:gd name="f6" fmla="val 0"/>
              <a:gd name="f7" fmla="val 1693"/>
              <a:gd name="f8" fmla="val 1097"/>
              <a:gd name="f9" fmla="val 815"/>
              <a:gd name="f10" fmla="val 817"/>
              <a:gd name="f11" fmla="val 819"/>
              <a:gd name="f12" fmla="val 821"/>
              <a:gd name="f13" fmla="val 52"/>
              <a:gd name="f14" fmla="val 103"/>
              <a:gd name="f15" fmla="val 158"/>
              <a:gd name="f16" fmla="val 861"/>
              <a:gd name="f17" fmla="val 148"/>
              <a:gd name="f18" fmla="val 900"/>
              <a:gd name="f19" fmla="val 138"/>
              <a:gd name="f20" fmla="val 940"/>
              <a:gd name="f21" fmla="val 129"/>
              <a:gd name="f22" fmla="val 948"/>
              <a:gd name="f23" fmla="val 127"/>
              <a:gd name="f24" fmla="val 955"/>
              <a:gd name="f25" fmla="val 125"/>
              <a:gd name="f26" fmla="val 963"/>
              <a:gd name="f27" fmla="val 964"/>
              <a:gd name="f28" fmla="val 967"/>
              <a:gd name="f29" fmla="val 134"/>
              <a:gd name="f30" fmla="val 135"/>
              <a:gd name="f31" fmla="val 960"/>
              <a:gd name="f32" fmla="val 139"/>
              <a:gd name="f33" fmla="val 953"/>
              <a:gd name="f34" fmla="val 144"/>
              <a:gd name="f35" fmla="val 945"/>
              <a:gd name="f36" fmla="val 146"/>
              <a:gd name="f37" fmla="val 902"/>
              <a:gd name="f38" fmla="val 157"/>
              <a:gd name="f39" fmla="val 859"/>
              <a:gd name="f40" fmla="val 167"/>
              <a:gd name="f41" fmla="val 814"/>
              <a:gd name="f42" fmla="val 177"/>
              <a:gd name="f43" fmla="val 190"/>
              <a:gd name="f44" fmla="val 199"/>
              <a:gd name="f45" fmla="val 816"/>
              <a:gd name="f46" fmla="val 210"/>
              <a:gd name="f47" fmla="val 825"/>
              <a:gd name="f48" fmla="val 211"/>
              <a:gd name="f49" fmla="val 833"/>
              <a:gd name="f50" fmla="val 212"/>
              <a:gd name="f51" fmla="val 837"/>
              <a:gd name="f52" fmla="val 213"/>
              <a:gd name="f53" fmla="val 828"/>
              <a:gd name="f54" fmla="val 233"/>
              <a:gd name="f55" fmla="val 253"/>
              <a:gd name="f56" fmla="val 810"/>
              <a:gd name="f57" fmla="val 274"/>
              <a:gd name="f58" fmla="val 800"/>
              <a:gd name="f59" fmla="val 307"/>
              <a:gd name="f60" fmla="val 332"/>
              <a:gd name="f61" fmla="val 843"/>
              <a:gd name="f62" fmla="val 346"/>
              <a:gd name="f63" fmla="val 852"/>
              <a:gd name="f64" fmla="val 339"/>
              <a:gd name="f65" fmla="val 865"/>
              <a:gd name="f66" fmla="val 873"/>
              <a:gd name="f67" fmla="val 321"/>
              <a:gd name="f68" fmla="val 891"/>
              <a:gd name="f69" fmla="val 294"/>
              <a:gd name="f70" fmla="val 911"/>
              <a:gd name="f71" fmla="val 922"/>
              <a:gd name="f72" fmla="val 322"/>
              <a:gd name="f73" fmla="val 933"/>
              <a:gd name="f74" fmla="val 944"/>
              <a:gd name="f75" fmla="val 338"/>
              <a:gd name="f76" fmla="val 336"/>
              <a:gd name="f77" fmla="val 972"/>
              <a:gd name="f78" fmla="val 335"/>
              <a:gd name="f79" fmla="val 984"/>
              <a:gd name="f80" fmla="val 996"/>
              <a:gd name="f81" fmla="val 1034"/>
              <a:gd name="f82" fmla="val 342"/>
              <a:gd name="f83" fmla="val 1071"/>
              <a:gd name="f84" fmla="val 349"/>
              <a:gd name="f85" fmla="val 1108"/>
              <a:gd name="f86" fmla="val 351"/>
              <a:gd name="f87" fmla="val 1148"/>
              <a:gd name="f88" fmla="val 354"/>
              <a:gd name="f89" fmla="val 1187"/>
              <a:gd name="f90" fmla="val 1226"/>
              <a:gd name="f91" fmla="val 352"/>
              <a:gd name="f92" fmla="val 1262"/>
              <a:gd name="f93" fmla="val 353"/>
              <a:gd name="f94" fmla="val 1297"/>
              <a:gd name="f95" fmla="val 358"/>
              <a:gd name="f96" fmla="val 1332"/>
              <a:gd name="f97" fmla="val 1377"/>
              <a:gd name="f98" fmla="val 362"/>
              <a:gd name="f99" fmla="val 1421"/>
              <a:gd name="f100" fmla="val 364"/>
              <a:gd name="f101" fmla="val 1466"/>
              <a:gd name="f102" fmla="val 366"/>
              <a:gd name="f103" fmla="val 367"/>
              <a:gd name="f104" fmla="val 369"/>
              <a:gd name="f105" fmla="val 370"/>
              <a:gd name="f106" fmla="val 1448"/>
              <a:gd name="f107" fmla="val 378"/>
              <a:gd name="f108" fmla="val 1429"/>
              <a:gd name="f109" fmla="val 386"/>
              <a:gd name="f110" fmla="val 1406"/>
              <a:gd name="f111" fmla="val 396"/>
              <a:gd name="f112" fmla="val 1430"/>
              <a:gd name="f113" fmla="val 425"/>
              <a:gd name="f114" fmla="val 1450"/>
              <a:gd name="f115" fmla="val 452"/>
              <a:gd name="f116" fmla="val 1472"/>
              <a:gd name="f117" fmla="val 480"/>
              <a:gd name="f118" fmla="val 1493"/>
              <a:gd name="f119" fmla="val 446"/>
              <a:gd name="f120" fmla="val 1521"/>
              <a:gd name="f121" fmla="val 434"/>
              <a:gd name="f122" fmla="val 1554"/>
              <a:gd name="f123" fmla="val 444"/>
              <a:gd name="f124" fmla="val 1582"/>
              <a:gd name="f125" fmla="val 453"/>
              <a:gd name="f126" fmla="val 1605"/>
              <a:gd name="f127" fmla="val 469"/>
              <a:gd name="f128" fmla="val 1604"/>
              <a:gd name="f129" fmla="val 505"/>
              <a:gd name="f130" fmla="val 511"/>
              <a:gd name="f131" fmla="val 1616"/>
              <a:gd name="f132" fmla="val 521"/>
              <a:gd name="f133" fmla="val 1625"/>
              <a:gd name="f134" fmla="val 524"/>
              <a:gd name="f135" fmla="val 1646"/>
              <a:gd name="f136" fmla="val 531"/>
              <a:gd name="f137" fmla="val 1668"/>
              <a:gd name="f138" fmla="val 535"/>
              <a:gd name="f139" fmla="val 1688"/>
              <a:gd name="f140" fmla="val 540"/>
              <a:gd name="f141" fmla="val 606"/>
              <a:gd name="f142" fmla="val 1652"/>
              <a:gd name="f143" fmla="val 651"/>
              <a:gd name="f144" fmla="val 1627"/>
              <a:gd name="f145" fmla="val 702"/>
              <a:gd name="f146" fmla="val 1600"/>
              <a:gd name="f147" fmla="val 758"/>
              <a:gd name="f148" fmla="val 1586"/>
              <a:gd name="f149" fmla="val 824"/>
              <a:gd name="f150" fmla="val 1531"/>
              <a:gd name="f151" fmla="val 854"/>
              <a:gd name="f152" fmla="val 1526"/>
              <a:gd name="f153" fmla="val 874"/>
              <a:gd name="f154" fmla="val 1523"/>
              <a:gd name="f155" fmla="val 887"/>
              <a:gd name="f156" fmla="val 1520"/>
              <a:gd name="f157" fmla="val 901"/>
              <a:gd name="f158" fmla="val 1507"/>
              <a:gd name="f159" fmla="val 976"/>
              <a:gd name="f160" fmla="val 1473"/>
              <a:gd name="f161" fmla="val 1013"/>
              <a:gd name="f162" fmla="val 1401"/>
              <a:gd name="f163" fmla="val 1029"/>
              <a:gd name="f164" fmla="val 1329"/>
              <a:gd name="f165" fmla="val 1045"/>
              <a:gd name="f166" fmla="val 1269"/>
              <a:gd name="f167" fmla="val 1017"/>
              <a:gd name="f168" fmla="val 1244"/>
              <a:gd name="f169" fmla="val 1230"/>
              <a:gd name="f170" fmla="val 912"/>
              <a:gd name="f171" fmla="val 1210"/>
              <a:gd name="f172" fmla="val 1175"/>
              <a:gd name="f173" fmla="val 909"/>
              <a:gd name="f174" fmla="val 1171"/>
              <a:gd name="f175" fmla="val 910"/>
              <a:gd name="f176" fmla="val 1165"/>
              <a:gd name="f177" fmla="val 1160"/>
              <a:gd name="f178" fmla="val 1138"/>
              <a:gd name="f179" fmla="val 907"/>
              <a:gd name="f180" fmla="val 1127"/>
              <a:gd name="f181" fmla="val 917"/>
              <a:gd name="f182" fmla="val 1116"/>
              <a:gd name="f183" fmla="val 936"/>
              <a:gd name="f184" fmla="val 1072"/>
              <a:gd name="f185" fmla="val 1015"/>
              <a:gd name="f186" fmla="val 1014"/>
              <a:gd name="f187" fmla="val 920"/>
              <a:gd name="f188" fmla="val 930"/>
              <a:gd name="f189" fmla="val 905"/>
              <a:gd name="f190" fmla="val 921"/>
              <a:gd name="f191" fmla="val 884"/>
              <a:gd name="f192" fmla="val 926"/>
              <a:gd name="f193" fmla="val 862"/>
              <a:gd name="f194" fmla="val 931"/>
              <a:gd name="f195" fmla="val 941"/>
              <a:gd name="f196" fmla="val 836"/>
              <a:gd name="f197" fmla="val 835"/>
              <a:gd name="f198" fmla="val 962"/>
              <a:gd name="f199" fmla="val 834"/>
              <a:gd name="f200" fmla="val 974"/>
              <a:gd name="f201" fmla="val 1043"/>
              <a:gd name="f202" fmla="val 785"/>
              <a:gd name="f203" fmla="val 1090"/>
              <a:gd name="f204" fmla="val 729"/>
              <a:gd name="f205" fmla="val 1093"/>
              <a:gd name="f206" fmla="val 629"/>
              <a:gd name="f207" fmla="val 596"/>
              <a:gd name="f208" fmla="val 1073"/>
              <a:gd name="f209" fmla="val 566"/>
              <a:gd name="f210" fmla="val 994"/>
              <a:gd name="f211" fmla="val 554"/>
              <a:gd name="f212" fmla="val 546"/>
              <a:gd name="f213" fmla="val 897"/>
              <a:gd name="f214" fmla="val 516"/>
              <a:gd name="f215" fmla="val 898"/>
              <a:gd name="f216" fmla="val 498"/>
              <a:gd name="f217" fmla="val 492"/>
              <a:gd name="f218" fmla="val 943"/>
              <a:gd name="f219" fmla="val 481"/>
              <a:gd name="f220" fmla="val 966"/>
              <a:gd name="f221" fmla="val 468"/>
              <a:gd name="f222" fmla="val 986"/>
              <a:gd name="f223" fmla="val 430"/>
              <a:gd name="f224" fmla="val 344"/>
              <a:gd name="f225" fmla="val 1046"/>
              <a:gd name="f226" fmla="val 306"/>
              <a:gd name="f227" fmla="val 989"/>
              <a:gd name="f228" fmla="val 287"/>
              <a:gd name="f229" fmla="val 959"/>
              <a:gd name="f230" fmla="val 280"/>
              <a:gd name="f231" fmla="val 268"/>
              <a:gd name="f232" fmla="val 885"/>
              <a:gd name="f233" fmla="val 264"/>
              <a:gd name="f234" fmla="val 260"/>
              <a:gd name="f235" fmla="val 863"/>
              <a:gd name="f236" fmla="val 257"/>
              <a:gd name="f237" fmla="val 248"/>
              <a:gd name="f238" fmla="val 869"/>
              <a:gd name="f239" fmla="val 249"/>
              <a:gd name="f240" fmla="val 243"/>
              <a:gd name="f241" fmla="val 223"/>
              <a:gd name="f242" fmla="val 947"/>
              <a:gd name="f243" fmla="val 205"/>
              <a:gd name="f244" fmla="val 961"/>
              <a:gd name="f245" fmla="val 155"/>
              <a:gd name="f246" fmla="val 1001"/>
              <a:gd name="f247" fmla="val 84"/>
              <a:gd name="f248" fmla="val 977"/>
              <a:gd name="f249" fmla="val 67"/>
              <a:gd name="f250" fmla="val 915"/>
              <a:gd name="f251" fmla="val 56"/>
              <a:gd name="f252" fmla="val 870"/>
              <a:gd name="f253" fmla="val 51"/>
              <a:gd name="f254" fmla="val 43"/>
              <a:gd name="f255" fmla="val 779"/>
              <a:gd name="f256" fmla="val 42"/>
              <a:gd name="f257" fmla="val 774"/>
              <a:gd name="f258" fmla="val 45"/>
              <a:gd name="f259" fmla="val 768"/>
              <a:gd name="f260" fmla="val 47"/>
              <a:gd name="f261" fmla="val 762"/>
              <a:gd name="f262" fmla="val 748"/>
              <a:gd name="f263" fmla="val 57"/>
              <a:gd name="f264" fmla="val 734"/>
              <a:gd name="f265" fmla="val 62"/>
              <a:gd name="f266" fmla="val 721"/>
              <a:gd name="f267" fmla="val 3"/>
              <a:gd name="f268" fmla="val 680"/>
              <a:gd name="f269" fmla="val 665"/>
              <a:gd name="f270" fmla="val 36"/>
              <a:gd name="f271" fmla="val 602"/>
              <a:gd name="f272" fmla="val 25"/>
              <a:gd name="f273" fmla="val 593"/>
              <a:gd name="f274" fmla="val 16"/>
              <a:gd name="f275" fmla="val 585"/>
              <a:gd name="f276" fmla="val 6"/>
              <a:gd name="f277" fmla="val 577"/>
              <a:gd name="f278" fmla="val 573"/>
              <a:gd name="f279" fmla="val 569"/>
              <a:gd name="f280" fmla="val 565"/>
              <a:gd name="f281" fmla="val 15"/>
              <a:gd name="f282" fmla="val 548"/>
              <a:gd name="f283" fmla="val 20"/>
              <a:gd name="f284" fmla="val 529"/>
              <a:gd name="f285" fmla="val 32"/>
              <a:gd name="f286" fmla="val 514"/>
              <a:gd name="f287" fmla="val 482"/>
              <a:gd name="f288" fmla="val 108"/>
              <a:gd name="f289" fmla="val 415"/>
              <a:gd name="f290" fmla="val 333"/>
              <a:gd name="f291" fmla="val 405"/>
              <a:gd name="f292" fmla="val 442"/>
              <a:gd name="f293" fmla="val 436"/>
              <a:gd name="f294" fmla="val 388"/>
              <a:gd name="f295" fmla="val 427"/>
              <a:gd name="f296" fmla="val 416"/>
              <a:gd name="f297" fmla="val 365"/>
              <a:gd name="f298" fmla="val 432"/>
              <a:gd name="f299" fmla="val 350"/>
              <a:gd name="f300" fmla="val 441"/>
              <a:gd name="f301" fmla="val 345"/>
              <a:gd name="f302" fmla="val 463"/>
              <a:gd name="f303" fmla="val 473"/>
              <a:gd name="f304" fmla="val 318"/>
              <a:gd name="f305" fmla="val 460"/>
              <a:gd name="f306" fmla="val 291"/>
              <a:gd name="f307" fmla="val 450"/>
              <a:gd name="f308" fmla="val 271"/>
              <a:gd name="f309" fmla="val 247"/>
              <a:gd name="f310" fmla="val 224"/>
              <a:gd name="f311" fmla="val 194"/>
              <a:gd name="f312" fmla="val 445"/>
              <a:gd name="f313" fmla="val 501"/>
              <a:gd name="f314" fmla="val 536"/>
              <a:gd name="f315" fmla="val 592"/>
              <a:gd name="f316" fmla="val 616"/>
              <a:gd name="f317" fmla="val 143"/>
              <a:gd name="f318" fmla="val 640"/>
              <a:gd name="f319" fmla="val 649"/>
              <a:gd name="f320" fmla="val 145"/>
              <a:gd name="f321" fmla="val 658"/>
              <a:gd name="f322" fmla="val 140"/>
              <a:gd name="f323" fmla="val 666"/>
              <a:gd name="f324" fmla="val 142"/>
              <a:gd name="f325" fmla="val 696"/>
              <a:gd name="f326" fmla="val 150"/>
              <a:gd name="f327" fmla="val 724"/>
              <a:gd name="f328" fmla="val 161"/>
              <a:gd name="f329" fmla="val 754"/>
              <a:gd name="f330" fmla="val 169"/>
              <a:gd name="f331" fmla="val 782"/>
              <a:gd name="f332" fmla="val 176"/>
              <a:gd name="f333" fmla="val 804"/>
              <a:gd name="f334" fmla="val 159"/>
              <a:gd name="f335" fmla="val 806"/>
              <a:gd name="f336" fmla="val 130"/>
              <a:gd name="f337" fmla="val 809"/>
              <a:gd name="f338" fmla="val 87"/>
              <a:gd name="f339" fmla="val 812"/>
              <a:gd name="f340" fmla="val 44"/>
              <a:gd name="f341" fmla="+- 0 0 -90"/>
              <a:gd name="f342" fmla="*/ f4 1 1693"/>
              <a:gd name="f343" fmla="*/ f5 1 1097"/>
              <a:gd name="f344" fmla="val f6"/>
              <a:gd name="f345" fmla="val f7"/>
              <a:gd name="f346" fmla="val f8"/>
              <a:gd name="f347" fmla="*/ f341 f0 1"/>
              <a:gd name="f348" fmla="+- f346 0 f344"/>
              <a:gd name="f349" fmla="+- f345 0 f344"/>
              <a:gd name="f350" fmla="*/ f347 1 f3"/>
              <a:gd name="f351" fmla="*/ f349 1 1693"/>
              <a:gd name="f352" fmla="*/ f348 1 1097"/>
              <a:gd name="f353" fmla="*/ 821 f349 1"/>
              <a:gd name="f354" fmla="*/ 0 f348 1"/>
              <a:gd name="f355" fmla="*/ 940 f349 1"/>
              <a:gd name="f356" fmla="*/ 129 f348 1"/>
              <a:gd name="f357" fmla="*/ 967 f349 1"/>
              <a:gd name="f358" fmla="*/ 135 f348 1"/>
              <a:gd name="f359" fmla="*/ 814 f349 1"/>
              <a:gd name="f360" fmla="*/ 177 f348 1"/>
              <a:gd name="f361" fmla="*/ 837 f349 1"/>
              <a:gd name="f362" fmla="*/ 213 f348 1"/>
              <a:gd name="f363" fmla="*/ 843 f349 1"/>
              <a:gd name="f364" fmla="*/ 346 f348 1"/>
              <a:gd name="f365" fmla="*/ 922 f349 1"/>
              <a:gd name="f366" fmla="*/ 322 f348 1"/>
              <a:gd name="f367" fmla="*/ 996 f349 1"/>
              <a:gd name="f368" fmla="*/ 338 f348 1"/>
              <a:gd name="f369" fmla="*/ 1226 f349 1"/>
              <a:gd name="f370" fmla="*/ 352 f348 1"/>
              <a:gd name="f371" fmla="*/ 1466 f349 1"/>
              <a:gd name="f372" fmla="*/ 366 f348 1"/>
              <a:gd name="f373" fmla="*/ 1406 f349 1"/>
              <a:gd name="f374" fmla="*/ 396 f348 1"/>
              <a:gd name="f375" fmla="*/ 1554 f349 1"/>
              <a:gd name="f376" fmla="*/ 444 f348 1"/>
              <a:gd name="f377" fmla="*/ 1625 f349 1"/>
              <a:gd name="f378" fmla="*/ 524 f348 1"/>
              <a:gd name="f379" fmla="*/ 1627 f349 1"/>
              <a:gd name="f380" fmla="*/ 702 f348 1"/>
              <a:gd name="f381" fmla="*/ 1520 f349 1"/>
              <a:gd name="f382" fmla="*/ 901 f348 1"/>
              <a:gd name="f383" fmla="*/ 1244 f349 1"/>
              <a:gd name="f384" fmla="*/ 948 f348 1"/>
              <a:gd name="f385" fmla="*/ 1160 f349 1"/>
              <a:gd name="f386" fmla="*/ 910 f348 1"/>
              <a:gd name="f387" fmla="*/ 920 f349 1"/>
              <a:gd name="f388" fmla="*/ 936 f348 1"/>
              <a:gd name="f389" fmla="*/ 941 f348 1"/>
              <a:gd name="f390" fmla="*/ 729 f349 1"/>
              <a:gd name="f391" fmla="*/ 1093 f348 1"/>
              <a:gd name="f392" fmla="*/ 535 f349 1"/>
              <a:gd name="f393" fmla="*/ 897 f348 1"/>
              <a:gd name="f394" fmla="*/ 468 f349 1"/>
              <a:gd name="f395" fmla="*/ 986 f348 1"/>
              <a:gd name="f396" fmla="*/ 268 f349 1"/>
              <a:gd name="f397" fmla="*/ 885 f348 1"/>
              <a:gd name="f398" fmla="*/ 243 f349 1"/>
              <a:gd name="f399" fmla="*/ 898 f348 1"/>
              <a:gd name="f400" fmla="*/ 67 f349 1"/>
              <a:gd name="f401" fmla="*/ 915 f348 1"/>
              <a:gd name="f402" fmla="*/ 47 f349 1"/>
              <a:gd name="f403" fmla="*/ 762 f348 1"/>
              <a:gd name="f404" fmla="*/ 36 f349 1"/>
              <a:gd name="f405" fmla="*/ 602 f348 1"/>
              <a:gd name="f406" fmla="*/ 6 f349 1"/>
              <a:gd name="f407" fmla="*/ 565 f348 1"/>
              <a:gd name="f408" fmla="*/ 108 f349 1"/>
              <a:gd name="f409" fmla="*/ 425 f348 1"/>
              <a:gd name="f410" fmla="*/ 416 f349 1"/>
              <a:gd name="f411" fmla="*/ 365 f348 1"/>
              <a:gd name="f412" fmla="*/ 460 f349 1"/>
              <a:gd name="f413" fmla="*/ 291 f348 1"/>
              <a:gd name="f414" fmla="*/ 473 f349 1"/>
              <a:gd name="f415" fmla="*/ 146 f348 1"/>
              <a:gd name="f416" fmla="*/ 640 f349 1"/>
              <a:gd name="f417" fmla="*/ 144 f348 1"/>
              <a:gd name="f418" fmla="*/ 754 f349 1"/>
              <a:gd name="f419" fmla="*/ 169 f348 1"/>
              <a:gd name="f420" fmla="*/ 815 f349 1"/>
              <a:gd name="f421" fmla="+- f350 0 f1"/>
              <a:gd name="f422" fmla="*/ f353 1 1693"/>
              <a:gd name="f423" fmla="*/ f354 1 1097"/>
              <a:gd name="f424" fmla="*/ f355 1 1693"/>
              <a:gd name="f425" fmla="*/ f356 1 1097"/>
              <a:gd name="f426" fmla="*/ f357 1 1693"/>
              <a:gd name="f427" fmla="*/ f358 1 1097"/>
              <a:gd name="f428" fmla="*/ f359 1 1693"/>
              <a:gd name="f429" fmla="*/ f360 1 1097"/>
              <a:gd name="f430" fmla="*/ f361 1 1693"/>
              <a:gd name="f431" fmla="*/ f362 1 1097"/>
              <a:gd name="f432" fmla="*/ f363 1 1693"/>
              <a:gd name="f433" fmla="*/ f364 1 1097"/>
              <a:gd name="f434" fmla="*/ f365 1 1693"/>
              <a:gd name="f435" fmla="*/ f366 1 1097"/>
              <a:gd name="f436" fmla="*/ f367 1 1693"/>
              <a:gd name="f437" fmla="*/ f368 1 1097"/>
              <a:gd name="f438" fmla="*/ f369 1 1693"/>
              <a:gd name="f439" fmla="*/ f370 1 1097"/>
              <a:gd name="f440" fmla="*/ f371 1 1693"/>
              <a:gd name="f441" fmla="*/ f372 1 1097"/>
              <a:gd name="f442" fmla="*/ f373 1 1693"/>
              <a:gd name="f443" fmla="*/ f374 1 1097"/>
              <a:gd name="f444" fmla="*/ f375 1 1693"/>
              <a:gd name="f445" fmla="*/ f376 1 1097"/>
              <a:gd name="f446" fmla="*/ f377 1 1693"/>
              <a:gd name="f447" fmla="*/ f378 1 1097"/>
              <a:gd name="f448" fmla="*/ f379 1 1693"/>
              <a:gd name="f449" fmla="*/ f380 1 1097"/>
              <a:gd name="f450" fmla="*/ f381 1 1693"/>
              <a:gd name="f451" fmla="*/ f382 1 1097"/>
              <a:gd name="f452" fmla="*/ f383 1 1693"/>
              <a:gd name="f453" fmla="*/ f384 1 1097"/>
              <a:gd name="f454" fmla="*/ f385 1 1693"/>
              <a:gd name="f455" fmla="*/ f386 1 1097"/>
              <a:gd name="f456" fmla="*/ f387 1 1693"/>
              <a:gd name="f457" fmla="*/ f388 1 1097"/>
              <a:gd name="f458" fmla="*/ f389 1 1097"/>
              <a:gd name="f459" fmla="*/ f390 1 1693"/>
              <a:gd name="f460" fmla="*/ f391 1 1097"/>
              <a:gd name="f461" fmla="*/ f392 1 1693"/>
              <a:gd name="f462" fmla="*/ f393 1 1097"/>
              <a:gd name="f463" fmla="*/ f394 1 1693"/>
              <a:gd name="f464" fmla="*/ f395 1 1097"/>
              <a:gd name="f465" fmla="*/ f396 1 1693"/>
              <a:gd name="f466" fmla="*/ f397 1 1097"/>
              <a:gd name="f467" fmla="*/ f398 1 1693"/>
              <a:gd name="f468" fmla="*/ f399 1 1097"/>
              <a:gd name="f469" fmla="*/ f400 1 1693"/>
              <a:gd name="f470" fmla="*/ f401 1 1097"/>
              <a:gd name="f471" fmla="*/ f402 1 1693"/>
              <a:gd name="f472" fmla="*/ f403 1 1097"/>
              <a:gd name="f473" fmla="*/ f404 1 1693"/>
              <a:gd name="f474" fmla="*/ f405 1 1097"/>
              <a:gd name="f475" fmla="*/ f406 1 1693"/>
              <a:gd name="f476" fmla="*/ f407 1 1097"/>
              <a:gd name="f477" fmla="*/ f408 1 1693"/>
              <a:gd name="f478" fmla="*/ f409 1 1097"/>
              <a:gd name="f479" fmla="*/ f410 1 1693"/>
              <a:gd name="f480" fmla="*/ f411 1 1097"/>
              <a:gd name="f481" fmla="*/ f412 1 1693"/>
              <a:gd name="f482" fmla="*/ f413 1 1097"/>
              <a:gd name="f483" fmla="*/ f414 1 1693"/>
              <a:gd name="f484" fmla="*/ f415 1 1097"/>
              <a:gd name="f485" fmla="*/ f416 1 1693"/>
              <a:gd name="f486" fmla="*/ f417 1 1097"/>
              <a:gd name="f487" fmla="*/ f418 1 1693"/>
              <a:gd name="f488" fmla="*/ f419 1 1097"/>
              <a:gd name="f489" fmla="*/ f420 1 1693"/>
              <a:gd name="f490" fmla="*/ 0 1 f351"/>
              <a:gd name="f491" fmla="*/ f345 1 f351"/>
              <a:gd name="f492" fmla="*/ 0 1 f352"/>
              <a:gd name="f493" fmla="*/ f346 1 f352"/>
              <a:gd name="f494" fmla="*/ f422 1 f351"/>
              <a:gd name="f495" fmla="*/ f423 1 f352"/>
              <a:gd name="f496" fmla="*/ f424 1 f351"/>
              <a:gd name="f497" fmla="*/ f425 1 f352"/>
              <a:gd name="f498" fmla="*/ f426 1 f351"/>
              <a:gd name="f499" fmla="*/ f427 1 f352"/>
              <a:gd name="f500" fmla="*/ f428 1 f351"/>
              <a:gd name="f501" fmla="*/ f429 1 f352"/>
              <a:gd name="f502" fmla="*/ f430 1 f351"/>
              <a:gd name="f503" fmla="*/ f431 1 f352"/>
              <a:gd name="f504" fmla="*/ f432 1 f351"/>
              <a:gd name="f505" fmla="*/ f433 1 f352"/>
              <a:gd name="f506" fmla="*/ f434 1 f351"/>
              <a:gd name="f507" fmla="*/ f435 1 f352"/>
              <a:gd name="f508" fmla="*/ f436 1 f351"/>
              <a:gd name="f509" fmla="*/ f437 1 f352"/>
              <a:gd name="f510" fmla="*/ f438 1 f351"/>
              <a:gd name="f511" fmla="*/ f439 1 f352"/>
              <a:gd name="f512" fmla="*/ f440 1 f351"/>
              <a:gd name="f513" fmla="*/ f441 1 f352"/>
              <a:gd name="f514" fmla="*/ f442 1 f351"/>
              <a:gd name="f515" fmla="*/ f443 1 f352"/>
              <a:gd name="f516" fmla="*/ f444 1 f351"/>
              <a:gd name="f517" fmla="*/ f445 1 f352"/>
              <a:gd name="f518" fmla="*/ f446 1 f351"/>
              <a:gd name="f519" fmla="*/ f447 1 f352"/>
              <a:gd name="f520" fmla="*/ f448 1 f351"/>
              <a:gd name="f521" fmla="*/ f449 1 f352"/>
              <a:gd name="f522" fmla="*/ f450 1 f351"/>
              <a:gd name="f523" fmla="*/ f451 1 f352"/>
              <a:gd name="f524" fmla="*/ f452 1 f351"/>
              <a:gd name="f525" fmla="*/ f453 1 f352"/>
              <a:gd name="f526" fmla="*/ f454 1 f351"/>
              <a:gd name="f527" fmla="*/ f455 1 f352"/>
              <a:gd name="f528" fmla="*/ f456 1 f351"/>
              <a:gd name="f529" fmla="*/ f457 1 f352"/>
              <a:gd name="f530" fmla="*/ f458 1 f352"/>
              <a:gd name="f531" fmla="*/ f459 1 f351"/>
              <a:gd name="f532" fmla="*/ f460 1 f352"/>
              <a:gd name="f533" fmla="*/ f461 1 f351"/>
              <a:gd name="f534" fmla="*/ f462 1 f352"/>
              <a:gd name="f535" fmla="*/ f463 1 f351"/>
              <a:gd name="f536" fmla="*/ f464 1 f352"/>
              <a:gd name="f537" fmla="*/ f465 1 f351"/>
              <a:gd name="f538" fmla="*/ f466 1 f352"/>
              <a:gd name="f539" fmla="*/ f467 1 f351"/>
              <a:gd name="f540" fmla="*/ f468 1 f352"/>
              <a:gd name="f541" fmla="*/ f469 1 f351"/>
              <a:gd name="f542" fmla="*/ f470 1 f352"/>
              <a:gd name="f543" fmla="*/ f471 1 f351"/>
              <a:gd name="f544" fmla="*/ f472 1 f352"/>
              <a:gd name="f545" fmla="*/ f473 1 f351"/>
              <a:gd name="f546" fmla="*/ f474 1 f352"/>
              <a:gd name="f547" fmla="*/ f475 1 f351"/>
              <a:gd name="f548" fmla="*/ f476 1 f352"/>
              <a:gd name="f549" fmla="*/ f477 1 f351"/>
              <a:gd name="f550" fmla="*/ f478 1 f352"/>
              <a:gd name="f551" fmla="*/ f479 1 f351"/>
              <a:gd name="f552" fmla="*/ f480 1 f352"/>
              <a:gd name="f553" fmla="*/ f481 1 f351"/>
              <a:gd name="f554" fmla="*/ f482 1 f352"/>
              <a:gd name="f555" fmla="*/ f483 1 f351"/>
              <a:gd name="f556" fmla="*/ f484 1 f352"/>
              <a:gd name="f557" fmla="*/ f485 1 f351"/>
              <a:gd name="f558" fmla="*/ f486 1 f352"/>
              <a:gd name="f559" fmla="*/ f487 1 f351"/>
              <a:gd name="f560" fmla="*/ f488 1 f352"/>
              <a:gd name="f561" fmla="*/ f489 1 f351"/>
              <a:gd name="f562" fmla="*/ f490 f342 1"/>
              <a:gd name="f563" fmla="*/ f491 f342 1"/>
              <a:gd name="f564" fmla="*/ f493 f343 1"/>
              <a:gd name="f565" fmla="*/ f492 f343 1"/>
              <a:gd name="f566" fmla="*/ f494 f342 1"/>
              <a:gd name="f567" fmla="*/ f495 f343 1"/>
              <a:gd name="f568" fmla="*/ f496 f342 1"/>
              <a:gd name="f569" fmla="*/ f497 f343 1"/>
              <a:gd name="f570" fmla="*/ f498 f342 1"/>
              <a:gd name="f571" fmla="*/ f499 f343 1"/>
              <a:gd name="f572" fmla="*/ f500 f342 1"/>
              <a:gd name="f573" fmla="*/ f501 f343 1"/>
              <a:gd name="f574" fmla="*/ f502 f342 1"/>
              <a:gd name="f575" fmla="*/ f503 f343 1"/>
              <a:gd name="f576" fmla="*/ f504 f342 1"/>
              <a:gd name="f577" fmla="*/ f505 f343 1"/>
              <a:gd name="f578" fmla="*/ f506 f342 1"/>
              <a:gd name="f579" fmla="*/ f507 f343 1"/>
              <a:gd name="f580" fmla="*/ f508 f342 1"/>
              <a:gd name="f581" fmla="*/ f509 f343 1"/>
              <a:gd name="f582" fmla="*/ f510 f342 1"/>
              <a:gd name="f583" fmla="*/ f511 f343 1"/>
              <a:gd name="f584" fmla="*/ f512 f342 1"/>
              <a:gd name="f585" fmla="*/ f513 f343 1"/>
              <a:gd name="f586" fmla="*/ f514 f342 1"/>
              <a:gd name="f587" fmla="*/ f515 f343 1"/>
              <a:gd name="f588" fmla="*/ f516 f342 1"/>
              <a:gd name="f589" fmla="*/ f517 f343 1"/>
              <a:gd name="f590" fmla="*/ f518 f342 1"/>
              <a:gd name="f591" fmla="*/ f519 f343 1"/>
              <a:gd name="f592" fmla="*/ f520 f342 1"/>
              <a:gd name="f593" fmla="*/ f521 f343 1"/>
              <a:gd name="f594" fmla="*/ f522 f342 1"/>
              <a:gd name="f595" fmla="*/ f523 f343 1"/>
              <a:gd name="f596" fmla="*/ f524 f342 1"/>
              <a:gd name="f597" fmla="*/ f525 f343 1"/>
              <a:gd name="f598" fmla="*/ f526 f342 1"/>
              <a:gd name="f599" fmla="*/ f527 f343 1"/>
              <a:gd name="f600" fmla="*/ f528 f342 1"/>
              <a:gd name="f601" fmla="*/ f529 f343 1"/>
              <a:gd name="f602" fmla="*/ f530 f343 1"/>
              <a:gd name="f603" fmla="*/ f531 f342 1"/>
              <a:gd name="f604" fmla="*/ f532 f343 1"/>
              <a:gd name="f605" fmla="*/ f533 f342 1"/>
              <a:gd name="f606" fmla="*/ f534 f343 1"/>
              <a:gd name="f607" fmla="*/ f535 f342 1"/>
              <a:gd name="f608" fmla="*/ f536 f343 1"/>
              <a:gd name="f609" fmla="*/ f537 f342 1"/>
              <a:gd name="f610" fmla="*/ f538 f343 1"/>
              <a:gd name="f611" fmla="*/ f539 f342 1"/>
              <a:gd name="f612" fmla="*/ f540 f343 1"/>
              <a:gd name="f613" fmla="*/ f541 f342 1"/>
              <a:gd name="f614" fmla="*/ f542 f343 1"/>
              <a:gd name="f615" fmla="*/ f543 f342 1"/>
              <a:gd name="f616" fmla="*/ f544 f343 1"/>
              <a:gd name="f617" fmla="*/ f545 f342 1"/>
              <a:gd name="f618" fmla="*/ f546 f343 1"/>
              <a:gd name="f619" fmla="*/ f547 f342 1"/>
              <a:gd name="f620" fmla="*/ f548 f343 1"/>
              <a:gd name="f621" fmla="*/ f549 f342 1"/>
              <a:gd name="f622" fmla="*/ f550 f343 1"/>
              <a:gd name="f623" fmla="*/ f551 f342 1"/>
              <a:gd name="f624" fmla="*/ f552 f343 1"/>
              <a:gd name="f625" fmla="*/ f553 f342 1"/>
              <a:gd name="f626" fmla="*/ f554 f343 1"/>
              <a:gd name="f627" fmla="*/ f555 f342 1"/>
              <a:gd name="f628" fmla="*/ f556 f343 1"/>
              <a:gd name="f629" fmla="*/ f557 f342 1"/>
              <a:gd name="f630" fmla="*/ f558 f343 1"/>
              <a:gd name="f631" fmla="*/ f559 f342 1"/>
              <a:gd name="f632" fmla="*/ f560 f343 1"/>
              <a:gd name="f633" fmla="*/ f561 f3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21">
                <a:pos x="f566" y="f567"/>
              </a:cxn>
              <a:cxn ang="f421">
                <a:pos x="f568" y="f569"/>
              </a:cxn>
              <a:cxn ang="f421">
                <a:pos x="f570" y="f571"/>
              </a:cxn>
              <a:cxn ang="f421">
                <a:pos x="f572" y="f573"/>
              </a:cxn>
              <a:cxn ang="f421">
                <a:pos x="f574" y="f575"/>
              </a:cxn>
              <a:cxn ang="f421">
                <a:pos x="f576" y="f577"/>
              </a:cxn>
              <a:cxn ang="f421">
                <a:pos x="f578" y="f579"/>
              </a:cxn>
              <a:cxn ang="f421">
                <a:pos x="f580" y="f581"/>
              </a:cxn>
              <a:cxn ang="f421">
                <a:pos x="f582" y="f583"/>
              </a:cxn>
              <a:cxn ang="f421">
                <a:pos x="f584" y="f585"/>
              </a:cxn>
              <a:cxn ang="f421">
                <a:pos x="f586" y="f587"/>
              </a:cxn>
              <a:cxn ang="f421">
                <a:pos x="f588" y="f589"/>
              </a:cxn>
              <a:cxn ang="f421">
                <a:pos x="f590" y="f591"/>
              </a:cxn>
              <a:cxn ang="f421">
                <a:pos x="f592" y="f593"/>
              </a:cxn>
              <a:cxn ang="f421">
                <a:pos x="f594" y="f595"/>
              </a:cxn>
              <a:cxn ang="f421">
                <a:pos x="f596" y="f597"/>
              </a:cxn>
              <a:cxn ang="f421">
                <a:pos x="f598" y="f599"/>
              </a:cxn>
              <a:cxn ang="f421">
                <a:pos x="f600" y="f601"/>
              </a:cxn>
              <a:cxn ang="f421">
                <a:pos x="f576" y="f602"/>
              </a:cxn>
              <a:cxn ang="f421">
                <a:pos x="f603" y="f604"/>
              </a:cxn>
              <a:cxn ang="f421">
                <a:pos x="f605" y="f606"/>
              </a:cxn>
              <a:cxn ang="f421">
                <a:pos x="f607" y="f608"/>
              </a:cxn>
              <a:cxn ang="f421">
                <a:pos x="f609" y="f610"/>
              </a:cxn>
              <a:cxn ang="f421">
                <a:pos x="f611" y="f612"/>
              </a:cxn>
              <a:cxn ang="f421">
                <a:pos x="f613" y="f614"/>
              </a:cxn>
              <a:cxn ang="f421">
                <a:pos x="f615" y="f616"/>
              </a:cxn>
              <a:cxn ang="f421">
                <a:pos x="f617" y="f618"/>
              </a:cxn>
              <a:cxn ang="f421">
                <a:pos x="f619" y="f620"/>
              </a:cxn>
              <a:cxn ang="f421">
                <a:pos x="f621" y="f622"/>
              </a:cxn>
              <a:cxn ang="f421">
                <a:pos x="f623" y="f624"/>
              </a:cxn>
              <a:cxn ang="f421">
                <a:pos x="f625" y="f626"/>
              </a:cxn>
              <a:cxn ang="f421">
                <a:pos x="f627" y="f628"/>
              </a:cxn>
              <a:cxn ang="f421">
                <a:pos x="f629" y="f630"/>
              </a:cxn>
              <a:cxn ang="f421">
                <a:pos x="f631" y="f632"/>
              </a:cxn>
              <a:cxn ang="f421">
                <a:pos x="f633" y="f567"/>
              </a:cxn>
            </a:cxnLst>
            <a:rect l="f562" t="f565" r="f563" b="f564"/>
            <a:pathLst>
              <a:path w="1693" h="1097">
                <a:moveTo>
                  <a:pt x="f9" y="f6"/>
                </a:moveTo>
                <a:cubicBezTo>
                  <a:pt x="f10" y="f6"/>
                  <a:pt x="f11" y="f6"/>
                  <a:pt x="f12" y="f6"/>
                </a:cubicBezTo>
                <a:cubicBezTo>
                  <a:pt x="f12" y="f13"/>
                  <a:pt x="f12" y="f14"/>
                  <a:pt x="f12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5"/>
                </a:cubicBezTo>
                <a:cubicBezTo>
                  <a:pt x="f27" y="f25"/>
                  <a:pt x="f28" y="f29"/>
                  <a:pt x="f28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9" y="f43"/>
                  <a:pt x="f9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45" y="f55"/>
                  <a:pt x="f56" y="f57"/>
                </a:cubicBezTo>
                <a:cubicBezTo>
                  <a:pt x="f58" y="f59"/>
                  <a:pt x="f9" y="f60"/>
                  <a:pt x="f61" y="f62"/>
                </a:cubicBezTo>
                <a:cubicBezTo>
                  <a:pt x="f63" y="f64"/>
                  <a:pt x="f65" y="f60"/>
                  <a:pt x="f66" y="f67"/>
                </a:cubicBezTo>
                <a:cubicBezTo>
                  <a:pt x="f68" y="f69"/>
                  <a:pt x="f70" y="f59"/>
                  <a:pt x="f71" y="f72"/>
                </a:cubicBezTo>
                <a:cubicBezTo>
                  <a:pt x="f73" y="f64"/>
                  <a:pt x="f74" y="f75"/>
                  <a:pt x="f31" y="f76"/>
                </a:cubicBezTo>
                <a:cubicBezTo>
                  <a:pt x="f77" y="f78"/>
                  <a:pt x="f79" y="f76"/>
                  <a:pt x="f80" y="f75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86"/>
                  <a:pt x="f90" y="f91"/>
                </a:cubicBezTo>
                <a:cubicBezTo>
                  <a:pt x="f92" y="f93"/>
                  <a:pt x="f94" y="f95"/>
                  <a:pt x="f96" y="f2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1" y="f103"/>
                  <a:pt x="f101" y="f104"/>
                  <a:pt x="f101" y="f105"/>
                </a:cubicBezTo>
                <a:cubicBezTo>
                  <a:pt x="f106" y="f107"/>
                  <a:pt x="f108" y="f109"/>
                  <a:pt x="f110" y="f111"/>
                </a:cubicBezTo>
                <a:cubicBezTo>
                  <a:pt x="f112" y="f113"/>
                  <a:pt x="f114" y="f115"/>
                  <a:pt x="f116" y="f117"/>
                </a:cubicBezTo>
                <a:cubicBezTo>
                  <a:pt x="f118" y="f119"/>
                  <a:pt x="f120" y="f121"/>
                  <a:pt x="f122" y="f123"/>
                </a:cubicBezTo>
                <a:cubicBezTo>
                  <a:pt x="f124" y="f125"/>
                  <a:pt x="f126" y="f127"/>
                  <a:pt x="f128" y="f129"/>
                </a:cubicBezTo>
                <a:cubicBezTo>
                  <a:pt x="f128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7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50" y="f151"/>
                </a:cubicBezTo>
                <a:cubicBezTo>
                  <a:pt x="f152" y="f153"/>
                  <a:pt x="f154" y="f155"/>
                  <a:pt x="f156" y="f157"/>
                </a:cubicBezTo>
                <a:cubicBezTo>
                  <a:pt x="f158" y="f159"/>
                  <a:pt x="f160" y="f161"/>
                  <a:pt x="f162" y="f163"/>
                </a:cubicBezTo>
                <a:cubicBezTo>
                  <a:pt x="f164" y="f165"/>
                  <a:pt x="f166" y="f167"/>
                  <a:pt x="f168" y="f22"/>
                </a:cubicBezTo>
                <a:cubicBezTo>
                  <a:pt x="f169" y="f170"/>
                  <a:pt x="f171" y="f157"/>
                  <a:pt x="f172" y="f173"/>
                </a:cubicBezTo>
                <a:cubicBezTo>
                  <a:pt x="f174" y="f175"/>
                  <a:pt x="f176" y="f70"/>
                  <a:pt x="f177" y="f175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28" y="f186"/>
                  <a:pt x="f187" y="f183"/>
                </a:cubicBezTo>
                <a:cubicBezTo>
                  <a:pt x="f181" y="f188"/>
                  <a:pt x="f173" y="f187"/>
                  <a:pt x="f189" y="f190"/>
                </a:cubicBezTo>
                <a:cubicBezTo>
                  <a:pt x="f191" y="f192"/>
                  <a:pt x="f193" y="f194"/>
                  <a:pt x="f61" y="f195"/>
                </a:cubicBezTo>
                <a:cubicBezTo>
                  <a:pt x="f196" y="f35"/>
                  <a:pt x="f197" y="f198"/>
                  <a:pt x="f199" y="f200"/>
                </a:cubicBezTo>
                <a:cubicBezTo>
                  <a:pt x="f47" y="f201"/>
                  <a:pt x="f202" y="f203"/>
                  <a:pt x="f204" y="f205"/>
                </a:cubicBezTo>
                <a:cubicBezTo>
                  <a:pt x="f206" y="f8"/>
                  <a:pt x="f207" y="f208"/>
                  <a:pt x="f209" y="f210"/>
                </a:cubicBezTo>
                <a:cubicBezTo>
                  <a:pt x="f211" y="f26"/>
                  <a:pt x="f212" y="f194"/>
                  <a:pt x="f138" y="f213"/>
                </a:cubicBezTo>
                <a:cubicBezTo>
                  <a:pt x="f214" y="f68"/>
                  <a:pt x="f129" y="f215"/>
                  <a:pt x="f216" y="f187"/>
                </a:cubicBezTo>
                <a:cubicBezTo>
                  <a:pt x="f217" y="f218"/>
                  <a:pt x="f219" y="f220"/>
                  <a:pt x="f221" y="f222"/>
                </a:cubicBezTo>
                <a:cubicBezTo>
                  <a:pt x="f223" y="f201"/>
                  <a:pt x="f224" y="f225"/>
                  <a:pt x="f226" y="f227"/>
                </a:cubicBezTo>
                <a:cubicBezTo>
                  <a:pt x="f228" y="f229"/>
                  <a:pt x="f230" y="f187"/>
                  <a:pt x="f231" y="f232"/>
                </a:cubicBezTo>
                <a:cubicBezTo>
                  <a:pt x="f233" y="f153"/>
                  <a:pt x="f234" y="f235"/>
                  <a:pt x="f236" y="f63"/>
                </a:cubicBezTo>
                <a:cubicBezTo>
                  <a:pt x="f237" y="f238"/>
                  <a:pt x="f239" y="f232"/>
                  <a:pt x="f240" y="f215"/>
                </a:cubicBezTo>
                <a:cubicBezTo>
                  <a:pt x="f54" y="f190"/>
                  <a:pt x="f241" y="f242"/>
                  <a:pt x="f243" y="f244"/>
                </a:cubicBezTo>
                <a:cubicBezTo>
                  <a:pt x="f245" y="f246"/>
                  <a:pt x="f247" y="f248"/>
                  <a:pt x="f249" y="f250"/>
                </a:cubicBezTo>
                <a:cubicBezTo>
                  <a:pt x="f251" y="f252"/>
                  <a:pt x="f253" y="f149"/>
                  <a:pt x="f254" y="f255"/>
                </a:cubicBezTo>
                <a:cubicBezTo>
                  <a:pt x="f256" y="f257"/>
                  <a:pt x="f258" y="f259"/>
                  <a:pt x="f260" y="f261"/>
                </a:cubicBezTo>
                <a:cubicBezTo>
                  <a:pt x="f13" y="f262"/>
                  <a:pt x="f263" y="f264"/>
                  <a:pt x="f265" y="f266"/>
                </a:cubicBezTo>
                <a:cubicBezTo>
                  <a:pt x="f267" y="f268"/>
                  <a:pt x="f6" y="f269"/>
                  <a:pt x="f270" y="f271"/>
                </a:cubicBezTo>
                <a:cubicBezTo>
                  <a:pt x="f272" y="f273"/>
                  <a:pt x="f274" y="f275"/>
                  <a:pt x="f276" y="f277"/>
                </a:cubicBezTo>
                <a:cubicBezTo>
                  <a:pt x="f276" y="f278"/>
                  <a:pt x="f276" y="f279"/>
                  <a:pt x="f276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63" y="f287"/>
                  <a:pt x="f247" y="f115"/>
                  <a:pt x="f288" y="f113"/>
                </a:cubicBezTo>
                <a:cubicBezTo>
                  <a:pt x="f241" y="f289"/>
                  <a:pt x="f290" y="f291"/>
                  <a:pt x="f292" y="f111"/>
                </a:cubicBezTo>
                <a:cubicBezTo>
                  <a:pt x="f293" y="f294"/>
                  <a:pt x="f295" y="f107"/>
                  <a:pt x="f296" y="f297"/>
                </a:cubicBezTo>
                <a:cubicBezTo>
                  <a:pt x="f113" y="f95"/>
                  <a:pt x="f298" y="f299"/>
                  <a:pt x="f300" y="f301"/>
                </a:cubicBezTo>
                <a:cubicBezTo>
                  <a:pt x="f302" y="f60"/>
                  <a:pt x="f303" y="f304"/>
                  <a:pt x="f305" y="f306"/>
                </a:cubicBezTo>
                <a:cubicBezTo>
                  <a:pt x="f307" y="f308"/>
                  <a:pt x="f119" y="f309"/>
                  <a:pt x="f123" y="f310"/>
                </a:cubicBezTo>
                <a:cubicBezTo>
                  <a:pt x="f300" y="f311"/>
                  <a:pt x="f312" y="f15"/>
                  <a:pt x="f303" y="f36"/>
                </a:cubicBezTo>
                <a:cubicBezTo>
                  <a:pt x="f313" y="f29"/>
                  <a:pt x="f314" y="f19"/>
                  <a:pt x="f279" y="f19"/>
                </a:cubicBezTo>
                <a:cubicBezTo>
                  <a:pt x="f315" y="f19"/>
                  <a:pt x="f316" y="f317"/>
                  <a:pt x="f318" y="f34"/>
                </a:cubicBezTo>
                <a:cubicBezTo>
                  <a:pt x="f319" y="f320"/>
                  <a:pt x="f321" y="f322"/>
                  <a:pt x="f323" y="f324"/>
                </a:cubicBezTo>
                <a:cubicBezTo>
                  <a:pt x="f325" y="f326"/>
                  <a:pt x="f327" y="f328"/>
                  <a:pt x="f329" y="f330"/>
                </a:cubicBezTo>
                <a:cubicBezTo>
                  <a:pt x="f331" y="f332"/>
                  <a:pt x="f333" y="f334"/>
                  <a:pt x="f335" y="f336"/>
                </a:cubicBezTo>
                <a:cubicBezTo>
                  <a:pt x="f337" y="f338"/>
                  <a:pt x="f339" y="f340"/>
                  <a:pt x="f9" y="f6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9" name="Imagen 7">
            <a:extLst>
              <a:ext uri="{FF2B5EF4-FFF2-40B4-BE49-F238E27FC236}">
                <a16:creationId xmlns:a16="http://schemas.microsoft.com/office/drawing/2014/main" id="{317A8EE9-7031-4E04-9FB9-876D0B51FE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4340227" y="504492"/>
            <a:ext cx="5707748" cy="4639016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8;p56">
            <a:extLst>
              <a:ext uri="{FF2B5EF4-FFF2-40B4-BE49-F238E27FC236}">
                <a16:creationId xmlns:a16="http://schemas.microsoft.com/office/drawing/2014/main" id="{43CCEA3F-C50A-4705-A1A8-671326943B1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42597" y="1601635"/>
            <a:ext cx="3863696" cy="385501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b="1" dirty="0">
                <a:solidFill>
                  <a:srgbClr val="2A2D32"/>
                </a:solidFill>
                <a:cs typeface="B Nazanin" panose="00000700000000000000" pitchFamily="2" charset="-78"/>
              </a:rPr>
              <a:t>عطارد نزدیکترین سیاره به خورشید است</a:t>
            </a:r>
            <a:endParaRPr lang="en-US" b="1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359;p56">
            <a:extLst>
              <a:ext uri="{FF2B5EF4-FFF2-40B4-BE49-F238E27FC236}">
                <a16:creationId xmlns:a16="http://schemas.microsoft.com/office/drawing/2014/main" id="{5B81388A-B84D-4012-8DA0-B0076200B0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42597" y="920032"/>
            <a:ext cx="3858896" cy="735598"/>
          </a:xfrm>
        </p:spPr>
        <p:txBody>
          <a:bodyPr/>
          <a:lstStyle/>
          <a:p>
            <a:pPr lvl="0"/>
            <a:r>
              <a:rPr lang="en-US">
                <a:solidFill>
                  <a:srgbClr val="FFC000"/>
                </a:solidFill>
                <a:cs typeface="B Nazanin" panose="00000700000000000000" pitchFamily="2" charset="-78"/>
              </a:rPr>
              <a:t>38,000h</a:t>
            </a:r>
          </a:p>
        </p:txBody>
      </p:sp>
      <p:sp>
        <p:nvSpPr>
          <p:cNvPr id="4" name="Google Shape;1360;p56">
            <a:extLst>
              <a:ext uri="{FF2B5EF4-FFF2-40B4-BE49-F238E27FC236}">
                <a16:creationId xmlns:a16="http://schemas.microsoft.com/office/drawing/2014/main" id="{80E6F7A2-5A68-4DFD-A010-FA128643AFD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13177" y="3324584"/>
            <a:ext cx="3863696" cy="385501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b="1" dirty="0">
                <a:solidFill>
                  <a:srgbClr val="2A2D32"/>
                </a:solidFill>
                <a:cs typeface="B Nazanin" panose="00000700000000000000" pitchFamily="2" charset="-78"/>
              </a:rPr>
              <a:t>عطارد نزدیکترین سیاره به خورشید است</a:t>
            </a:r>
            <a:endParaRPr lang="en-US" b="1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361;p56">
            <a:extLst>
              <a:ext uri="{FF2B5EF4-FFF2-40B4-BE49-F238E27FC236}">
                <a16:creationId xmlns:a16="http://schemas.microsoft.com/office/drawing/2014/main" id="{93DB7CBE-E2E9-4823-9885-FDD43F775FEC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08147" y="2642981"/>
            <a:ext cx="3863696" cy="735598"/>
          </a:xfrm>
        </p:spPr>
        <p:txBody>
          <a:bodyPr anchor="ctr" anchorCtr="1"/>
          <a:lstStyle/>
          <a:p>
            <a:pPr lvl="0" algn="ctr"/>
            <a:r>
              <a:rPr lang="en-US" sz="5000">
                <a:solidFill>
                  <a:srgbClr val="FFC000"/>
                </a:solidFill>
                <a:cs typeface="B Nazanin" panose="00000700000000000000" pitchFamily="2" charset="-78"/>
              </a:rPr>
              <a:t>10h 8m</a:t>
            </a:r>
          </a:p>
        </p:txBody>
      </p:sp>
      <p:sp>
        <p:nvSpPr>
          <p:cNvPr id="6" name="Google Shape;1362;p56">
            <a:extLst>
              <a:ext uri="{FF2B5EF4-FFF2-40B4-BE49-F238E27FC236}">
                <a16:creationId xmlns:a16="http://schemas.microsoft.com/office/drawing/2014/main" id="{DD315E65-B680-497B-929F-3433A30C2ED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572000" y="3336288"/>
            <a:ext cx="3863696" cy="385501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b="1" dirty="0">
                <a:solidFill>
                  <a:srgbClr val="2A2D32"/>
                </a:solidFill>
                <a:cs typeface="B Nazanin" panose="00000700000000000000" pitchFamily="2" charset="-78"/>
              </a:rPr>
              <a:t>عطارد نزدیکترین سیاره به خورشید است</a:t>
            </a:r>
            <a:endParaRPr lang="en-US" b="1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1363;p56">
            <a:extLst>
              <a:ext uri="{FF2B5EF4-FFF2-40B4-BE49-F238E27FC236}">
                <a16:creationId xmlns:a16="http://schemas.microsoft.com/office/drawing/2014/main" id="{02ECDB6C-28B8-4BC2-BFBE-BECABC4B057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72000" y="2654686"/>
            <a:ext cx="3863696" cy="735598"/>
          </a:xfrm>
        </p:spPr>
        <p:txBody>
          <a:bodyPr anchor="ctr" anchorCtr="1"/>
          <a:lstStyle/>
          <a:p>
            <a:pPr lvl="0" algn="ctr"/>
            <a:r>
              <a:rPr lang="en-US" sz="5000">
                <a:solidFill>
                  <a:srgbClr val="FFC000"/>
                </a:solidFill>
                <a:cs typeface="B Nazanin" panose="00000700000000000000" pitchFamily="2" charset="-78"/>
              </a:rPr>
              <a:t>800 km</a:t>
            </a:r>
          </a:p>
        </p:txBody>
      </p:sp>
      <p:pic>
        <p:nvPicPr>
          <p:cNvPr id="8" name="Imagen 1">
            <a:extLst>
              <a:ext uri="{FF2B5EF4-FFF2-40B4-BE49-F238E27FC236}">
                <a16:creationId xmlns:a16="http://schemas.microsoft.com/office/drawing/2014/main" id="{39F63AAF-6D9B-47B0-9F24-FFE0DF76CF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81985" y="1740267"/>
            <a:ext cx="839035" cy="868195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19842D6B-73F6-496B-A764-758C329EC5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9579" y="1739298"/>
            <a:ext cx="839035" cy="868195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11BBDE3E-4E1E-4C26-B1F2-6B7291C5375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8766" y="373166"/>
            <a:ext cx="506166" cy="52375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1" name="Rectángulo 2">
            <a:extLst>
              <a:ext uri="{FF2B5EF4-FFF2-40B4-BE49-F238E27FC236}">
                <a16:creationId xmlns:a16="http://schemas.microsoft.com/office/drawing/2014/main" id="{2E80A31E-FAE3-4DB2-B442-9D7214453B36}"/>
              </a:ext>
            </a:extLst>
          </p:cNvPr>
          <p:cNvSpPr/>
          <p:nvPr/>
        </p:nvSpPr>
        <p:spPr>
          <a:xfrm>
            <a:off x="470266" y="182880"/>
            <a:ext cx="8229600" cy="3735973"/>
          </a:xfrm>
          <a:prstGeom prst="rect">
            <a:avLst/>
          </a:prstGeom>
          <a:noFill/>
          <a:ln w="25402" cap="flat">
            <a:solidFill>
              <a:srgbClr val="5F6454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12" name="Imagen 4">
            <a:extLst>
              <a:ext uri="{FF2B5EF4-FFF2-40B4-BE49-F238E27FC236}">
                <a16:creationId xmlns:a16="http://schemas.microsoft.com/office/drawing/2014/main" id="{A917AF2E-D6EA-4AD5-99AB-2E3C1C95203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200004">
            <a:off x="4024494" y="23993"/>
            <a:ext cx="1095012" cy="9144000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apecio 28">
            <a:extLst>
              <a:ext uri="{FF2B5EF4-FFF2-40B4-BE49-F238E27FC236}">
                <a16:creationId xmlns:a16="http://schemas.microsoft.com/office/drawing/2014/main" id="{483FBB32-B095-4496-A938-B67D19EABB3A}"/>
              </a:ext>
            </a:extLst>
          </p:cNvPr>
          <p:cNvSpPr/>
          <p:nvPr/>
        </p:nvSpPr>
        <p:spPr>
          <a:xfrm>
            <a:off x="1014883" y="4417228"/>
            <a:ext cx="7111727" cy="727249"/>
          </a:xfrm>
          <a:custGeom>
            <a:avLst>
              <a:gd name="f8" fmla="val 25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25000"/>
              <a:gd name="f9" fmla="+- 0 0 -270"/>
              <a:gd name="f10" fmla="+- 0 0 -90"/>
              <a:gd name="f11" fmla="abs f4"/>
              <a:gd name="f12" fmla="abs f5"/>
              <a:gd name="f13" fmla="abs f6"/>
              <a:gd name="f14" fmla="val f7"/>
              <a:gd name="f15" fmla="val f8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6 1 f3"/>
              <a:gd name="f22" fmla="*/ f17 1 f3"/>
              <a:gd name="f23" fmla="*/ f18 1 21600"/>
              <a:gd name="f24" fmla="*/ f19 1 21600"/>
              <a:gd name="f25" fmla="*/ 21600 f18 1"/>
              <a:gd name="f26" fmla="*/ 21600 f19 1"/>
              <a:gd name="f27" fmla="+- f21 0 f2"/>
              <a:gd name="f28" fmla="+- f22 0 f2"/>
              <a:gd name="f29" fmla="min f24 f23"/>
              <a:gd name="f30" fmla="*/ f25 1 f20"/>
              <a:gd name="f31" fmla="*/ f26 1 f20"/>
              <a:gd name="f32" fmla="val f30"/>
              <a:gd name="f33" fmla="val f31"/>
              <a:gd name="f34" fmla="*/ f14 f29 1"/>
              <a:gd name="f35" fmla="+- f33 0 f14"/>
              <a:gd name="f36" fmla="+- f32 0 f14"/>
              <a:gd name="f37" fmla="*/ f33 f29 1"/>
              <a:gd name="f38" fmla="*/ f32 f29 1"/>
              <a:gd name="f39" fmla="*/ f35 1 2"/>
              <a:gd name="f40" fmla="*/ f35 1 3"/>
              <a:gd name="f41" fmla="*/ f36 1 4"/>
              <a:gd name="f42" fmla="min f36 f35"/>
              <a:gd name="f43" fmla="*/ 50000 f36 1"/>
              <a:gd name="f44" fmla="+- f14 f39 0"/>
              <a:gd name="f45" fmla="*/ f43 1 f42"/>
              <a:gd name="f46" fmla="*/ f42 f15 1"/>
              <a:gd name="f47" fmla="*/ f41 f15 1"/>
              <a:gd name="f48" fmla="*/ f40 f15 1"/>
              <a:gd name="f49" fmla="*/ f46 1 200000"/>
              <a:gd name="f50" fmla="*/ f46 1 100000"/>
              <a:gd name="f51" fmla="*/ f47 1 f45"/>
              <a:gd name="f52" fmla="*/ f48 1 f45"/>
              <a:gd name="f53" fmla="*/ f44 f29 1"/>
              <a:gd name="f54" fmla="+- f32 0 f50"/>
              <a:gd name="f55" fmla="+- f32 0 f49"/>
              <a:gd name="f56" fmla="+- f32 0 f51"/>
              <a:gd name="f57" fmla="*/ f51 f29 1"/>
              <a:gd name="f58" fmla="*/ f52 f29 1"/>
              <a:gd name="f59" fmla="*/ f50 f29 1"/>
              <a:gd name="f60" fmla="*/ f49 f29 1"/>
              <a:gd name="f61" fmla="*/ f56 f29 1"/>
              <a:gd name="f62" fmla="*/ f54 f29 1"/>
              <a:gd name="f63" fmla="*/ f55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7">
                <a:pos x="f60" y="f53"/>
              </a:cxn>
              <a:cxn ang="f28">
                <a:pos x="f63" y="f53"/>
              </a:cxn>
            </a:cxnLst>
            <a:rect l="f57" t="f58" r="f61" b="f37"/>
            <a:pathLst>
              <a:path>
                <a:moveTo>
                  <a:pt x="f34" y="f37"/>
                </a:moveTo>
                <a:lnTo>
                  <a:pt x="f59" y="f34"/>
                </a:lnTo>
                <a:lnTo>
                  <a:pt x="f62" y="f34"/>
                </a:lnTo>
                <a:lnTo>
                  <a:pt x="f38" y="f37"/>
                </a:lnTo>
                <a:close/>
              </a:path>
            </a:pathLst>
          </a:custGeom>
          <a:solidFill>
            <a:srgbClr val="757A6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368;p57">
            <a:extLst>
              <a:ext uri="{FF2B5EF4-FFF2-40B4-BE49-F238E27FC236}">
                <a16:creationId xmlns:a16="http://schemas.microsoft.com/office/drawing/2014/main" id="{C80868DF-017E-4011-896E-502455E07777}"/>
              </a:ext>
            </a:extLst>
          </p:cNvPr>
          <p:cNvSpPr/>
          <p:nvPr/>
        </p:nvSpPr>
        <p:spPr>
          <a:xfrm>
            <a:off x="2764322" y="1803644"/>
            <a:ext cx="3615299" cy="523503"/>
          </a:xfrm>
          <a:custGeom>
            <a:avLst>
              <a:gd name="f0" fmla="val 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2A2D3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800" b="0" i="0" u="none" strike="noStrike" kern="0" cap="none" spc="0" baseline="0" dirty="0">
                <a:solidFill>
                  <a:srgbClr val="DBDDD3"/>
                </a:solidFill>
                <a:uFillTx/>
                <a:latin typeface="Lexend Deca"/>
                <a:ea typeface="Lexend Deca"/>
                <a:cs typeface="B Nazanin" panose="00000700000000000000" pitchFamily="2" charset="-78"/>
              </a:rPr>
              <a:t>عمومی</a:t>
            </a:r>
            <a:endParaRPr lang="en-US" sz="1800" b="0" i="0" u="none" strike="noStrike" kern="0" cap="none" spc="0" baseline="0" dirty="0">
              <a:solidFill>
                <a:srgbClr val="DBDDD3"/>
              </a:solidFill>
              <a:uFillTx/>
              <a:latin typeface="Lexend Deca"/>
              <a:ea typeface="Lexend Deca"/>
              <a:cs typeface="B Nazanin" panose="00000700000000000000" pitchFamily="2" charset="-78"/>
            </a:endParaRPr>
          </a:p>
        </p:txBody>
      </p:sp>
      <p:sp>
        <p:nvSpPr>
          <p:cNvPr id="4" name="Google Shape;1369;p57">
            <a:extLst>
              <a:ext uri="{FF2B5EF4-FFF2-40B4-BE49-F238E27FC236}">
                <a16:creationId xmlns:a16="http://schemas.microsoft.com/office/drawing/2014/main" id="{21F7640E-E2DB-47A4-88AC-7E234A49AF58}"/>
              </a:ext>
            </a:extLst>
          </p:cNvPr>
          <p:cNvSpPr/>
          <p:nvPr/>
        </p:nvSpPr>
        <p:spPr>
          <a:xfrm>
            <a:off x="5672782" y="2657923"/>
            <a:ext cx="1573801" cy="523503"/>
          </a:xfrm>
          <a:custGeom>
            <a:avLst>
              <a:gd name="f0" fmla="val 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D5D4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DBDDD3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عمده</a:t>
            </a:r>
            <a:endParaRPr lang="en-US" sz="1400" b="0" i="0" u="none" strike="noStrike" kern="0" cap="none" spc="0" baseline="0" dirty="0">
              <a:solidFill>
                <a:srgbClr val="DBDDD3"/>
              </a:solidFill>
              <a:uFillTx/>
              <a:latin typeface="Nunito Sans"/>
              <a:ea typeface="Nunito Sans"/>
              <a:cs typeface="B Nazanin" panose="00000700000000000000" pitchFamily="2" charset="-78"/>
            </a:endParaRPr>
          </a:p>
        </p:txBody>
      </p:sp>
      <p:sp>
        <p:nvSpPr>
          <p:cNvPr id="5" name="Google Shape;1370;p57">
            <a:extLst>
              <a:ext uri="{FF2B5EF4-FFF2-40B4-BE49-F238E27FC236}">
                <a16:creationId xmlns:a16="http://schemas.microsoft.com/office/drawing/2014/main" id="{C31978B0-9EF9-4AEB-96BD-D7115241FB51}"/>
              </a:ext>
            </a:extLst>
          </p:cNvPr>
          <p:cNvSpPr/>
          <p:nvPr/>
        </p:nvSpPr>
        <p:spPr>
          <a:xfrm>
            <a:off x="1897288" y="2657923"/>
            <a:ext cx="1573801" cy="523503"/>
          </a:xfrm>
          <a:custGeom>
            <a:avLst>
              <a:gd name="f0" fmla="val 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3D5D4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DBDDD3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سرهنگ</a:t>
            </a:r>
            <a:endParaRPr lang="en-US" sz="1400" b="0" i="0" u="none" strike="noStrike" kern="0" cap="none" spc="0" baseline="0" dirty="0">
              <a:solidFill>
                <a:srgbClr val="DBDDD3"/>
              </a:solidFill>
              <a:uFillTx/>
              <a:latin typeface="Nunito Sans"/>
              <a:ea typeface="Nunito Sans"/>
              <a:cs typeface="B Nazanin" panose="00000700000000000000" pitchFamily="2" charset="-78"/>
            </a:endParaRPr>
          </a:p>
        </p:txBody>
      </p:sp>
      <p:sp>
        <p:nvSpPr>
          <p:cNvPr id="6" name="Google Shape;1371;p57">
            <a:extLst>
              <a:ext uri="{FF2B5EF4-FFF2-40B4-BE49-F238E27FC236}">
                <a16:creationId xmlns:a16="http://schemas.microsoft.com/office/drawing/2014/main" id="{D545694A-5A37-4520-82AF-53A1CF26303A}"/>
              </a:ext>
            </a:extLst>
          </p:cNvPr>
          <p:cNvSpPr/>
          <p:nvPr/>
        </p:nvSpPr>
        <p:spPr>
          <a:xfrm>
            <a:off x="956151" y="3493364"/>
            <a:ext cx="1573801" cy="523503"/>
          </a:xfrm>
          <a:custGeom>
            <a:avLst>
              <a:gd name="f0" fmla="val 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5F645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DBDDD3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کاپیتان</a:t>
            </a:r>
            <a:endParaRPr lang="en-US" sz="1400" b="0" i="0" u="none" strike="noStrike" kern="0" cap="none" spc="0" baseline="0" dirty="0">
              <a:solidFill>
                <a:srgbClr val="DBDDD3"/>
              </a:solidFill>
              <a:uFillTx/>
              <a:latin typeface="Nunito Sans"/>
              <a:ea typeface="Nunito Sans"/>
              <a:cs typeface="B Nazanin" panose="00000700000000000000" pitchFamily="2" charset="-78"/>
            </a:endParaRPr>
          </a:p>
        </p:txBody>
      </p:sp>
      <p:sp>
        <p:nvSpPr>
          <p:cNvPr id="7" name="Google Shape;1372;p57">
            <a:extLst>
              <a:ext uri="{FF2B5EF4-FFF2-40B4-BE49-F238E27FC236}">
                <a16:creationId xmlns:a16="http://schemas.microsoft.com/office/drawing/2014/main" id="{DF143530-995E-4406-9A00-B9FCDD22A3AC}"/>
              </a:ext>
            </a:extLst>
          </p:cNvPr>
          <p:cNvSpPr/>
          <p:nvPr/>
        </p:nvSpPr>
        <p:spPr>
          <a:xfrm>
            <a:off x="2838434" y="3493364"/>
            <a:ext cx="1573801" cy="523503"/>
          </a:xfrm>
          <a:custGeom>
            <a:avLst>
              <a:gd name="f0" fmla="val 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5F645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DBDDD3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ستوان</a:t>
            </a:r>
            <a:endParaRPr lang="en-US" sz="1400" b="0" i="0" u="none" strike="noStrike" kern="0" cap="none" spc="0" baseline="0" dirty="0">
              <a:solidFill>
                <a:srgbClr val="DBDDD3"/>
              </a:solidFill>
              <a:uFillTx/>
              <a:latin typeface="Nunito Sans"/>
              <a:ea typeface="Nunito Sans"/>
              <a:cs typeface="B Nazanin" panose="00000700000000000000" pitchFamily="2" charset="-78"/>
            </a:endParaRPr>
          </a:p>
        </p:txBody>
      </p:sp>
      <p:sp>
        <p:nvSpPr>
          <p:cNvPr id="8" name="Google Shape;1373;p57">
            <a:extLst>
              <a:ext uri="{FF2B5EF4-FFF2-40B4-BE49-F238E27FC236}">
                <a16:creationId xmlns:a16="http://schemas.microsoft.com/office/drawing/2014/main" id="{E057FB1F-7B2F-43BB-91EB-7202AB53248F}"/>
              </a:ext>
            </a:extLst>
          </p:cNvPr>
          <p:cNvSpPr/>
          <p:nvPr/>
        </p:nvSpPr>
        <p:spPr>
          <a:xfrm>
            <a:off x="4731645" y="3493364"/>
            <a:ext cx="1573801" cy="523503"/>
          </a:xfrm>
          <a:custGeom>
            <a:avLst>
              <a:gd name="f0" fmla="val 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5F645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DBDDD3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گروهبان</a:t>
            </a:r>
            <a:endParaRPr lang="en-US" sz="1400" b="0" i="0" u="none" strike="noStrike" kern="0" cap="none" spc="0" baseline="0" dirty="0">
              <a:solidFill>
                <a:srgbClr val="DBDDD3"/>
              </a:solidFill>
              <a:uFillTx/>
              <a:latin typeface="Nunito Sans"/>
              <a:ea typeface="Nunito Sans"/>
              <a:cs typeface="B Nazanin" panose="00000700000000000000" pitchFamily="2" charset="-78"/>
            </a:endParaRPr>
          </a:p>
        </p:txBody>
      </p:sp>
      <p:sp>
        <p:nvSpPr>
          <p:cNvPr id="9" name="Google Shape;1374;p57">
            <a:extLst>
              <a:ext uri="{FF2B5EF4-FFF2-40B4-BE49-F238E27FC236}">
                <a16:creationId xmlns:a16="http://schemas.microsoft.com/office/drawing/2014/main" id="{759915A9-8F51-44ED-9DEF-B0EBE59FA931}"/>
              </a:ext>
            </a:extLst>
          </p:cNvPr>
          <p:cNvSpPr/>
          <p:nvPr/>
        </p:nvSpPr>
        <p:spPr>
          <a:xfrm>
            <a:off x="6613928" y="3493364"/>
            <a:ext cx="1573801" cy="523503"/>
          </a:xfrm>
          <a:custGeom>
            <a:avLst>
              <a:gd name="f0" fmla="val 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5F645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DBDDD3"/>
                </a:solidFill>
                <a:uFillTx/>
                <a:latin typeface="Nunito Sans"/>
                <a:ea typeface="Nunito Sans"/>
                <a:cs typeface="B Nazanin" panose="00000700000000000000" pitchFamily="2" charset="-78"/>
              </a:rPr>
              <a:t>سرجوخه</a:t>
            </a:r>
            <a:endParaRPr lang="en-US" sz="1400" b="0" i="0" u="none" strike="noStrike" kern="0" cap="none" spc="0" baseline="0" dirty="0">
              <a:solidFill>
                <a:srgbClr val="DBDDD3"/>
              </a:solidFill>
              <a:uFillTx/>
              <a:latin typeface="Nunito Sans"/>
              <a:ea typeface="Nunito Sans"/>
              <a:cs typeface="B Nazanin" panose="00000700000000000000" pitchFamily="2" charset="-78"/>
            </a:endParaRPr>
          </a:p>
        </p:txBody>
      </p:sp>
      <p:cxnSp>
        <p:nvCxnSpPr>
          <p:cNvPr id="10" name="Google Shape;1375;p57">
            <a:extLst>
              <a:ext uri="{FF2B5EF4-FFF2-40B4-BE49-F238E27FC236}">
                <a16:creationId xmlns:a16="http://schemas.microsoft.com/office/drawing/2014/main" id="{C4598598-7C39-41BE-92EB-38BABE4D22DF}"/>
              </a:ext>
            </a:extLst>
          </p:cNvPr>
          <p:cNvCxnSpPr>
            <a:stCxn id="3" idx="2"/>
            <a:endCxn id="4" idx="0"/>
          </p:cNvCxnSpPr>
          <p:nvPr/>
        </p:nvCxnSpPr>
        <p:spPr>
          <a:xfrm rot="16200000" flipH="1">
            <a:off x="5350439" y="1548679"/>
            <a:ext cx="330776" cy="1887711"/>
          </a:xfrm>
          <a:prstGeom prst="bentConnector3">
            <a:avLst>
              <a:gd name="adj1" fmla="val 50000"/>
            </a:avLst>
          </a:prstGeom>
          <a:noFill/>
          <a:ln w="19046" cap="flat">
            <a:solidFill>
              <a:srgbClr val="2A2D32"/>
            </a:solidFill>
            <a:prstDash val="solid"/>
            <a:round/>
          </a:ln>
        </p:spPr>
      </p:cxnSp>
      <p:cxnSp>
        <p:nvCxnSpPr>
          <p:cNvPr id="11" name="Google Shape;1376;p57">
            <a:extLst>
              <a:ext uri="{FF2B5EF4-FFF2-40B4-BE49-F238E27FC236}">
                <a16:creationId xmlns:a16="http://schemas.microsoft.com/office/drawing/2014/main" id="{84F1F7B5-02AC-4511-8271-E61BDE172D39}"/>
              </a:ext>
            </a:extLst>
          </p:cNvPr>
          <p:cNvCxnSpPr>
            <a:stCxn id="5" idx="0"/>
            <a:endCxn id="3" idx="2"/>
          </p:cNvCxnSpPr>
          <p:nvPr/>
        </p:nvCxnSpPr>
        <p:spPr>
          <a:xfrm rot="5400000" flipH="1" flipV="1">
            <a:off x="3462692" y="1548644"/>
            <a:ext cx="330776" cy="1887783"/>
          </a:xfrm>
          <a:prstGeom prst="bentConnector3">
            <a:avLst>
              <a:gd name="adj1" fmla="val 50000"/>
            </a:avLst>
          </a:prstGeom>
          <a:noFill/>
          <a:ln w="19046" cap="flat">
            <a:solidFill>
              <a:srgbClr val="2A2D32"/>
            </a:solidFill>
            <a:prstDash val="solid"/>
            <a:round/>
          </a:ln>
        </p:spPr>
      </p:cxnSp>
      <p:cxnSp>
        <p:nvCxnSpPr>
          <p:cNvPr id="12" name="Google Shape;1377;p57">
            <a:extLst>
              <a:ext uri="{FF2B5EF4-FFF2-40B4-BE49-F238E27FC236}">
                <a16:creationId xmlns:a16="http://schemas.microsoft.com/office/drawing/2014/main" id="{B612371E-DF1C-474B-A239-6298958C8F6F}"/>
              </a:ext>
            </a:extLst>
          </p:cNvPr>
          <p:cNvCxnSpPr>
            <a:stCxn id="5" idx="2"/>
            <a:endCxn id="7" idx="0"/>
          </p:cNvCxnSpPr>
          <p:nvPr/>
        </p:nvCxnSpPr>
        <p:spPr>
          <a:xfrm rot="16200000" flipH="1">
            <a:off x="2998793" y="2866822"/>
            <a:ext cx="311938" cy="941146"/>
          </a:xfrm>
          <a:prstGeom prst="bentConnector3">
            <a:avLst>
              <a:gd name="adj1" fmla="val 50000"/>
            </a:avLst>
          </a:prstGeom>
          <a:noFill/>
          <a:ln w="19046" cap="flat">
            <a:solidFill>
              <a:srgbClr val="2A2D32"/>
            </a:solidFill>
            <a:prstDash val="solid"/>
            <a:round/>
          </a:ln>
        </p:spPr>
      </p:cxnSp>
      <p:cxnSp>
        <p:nvCxnSpPr>
          <p:cNvPr id="13" name="Google Shape;1378;p57">
            <a:extLst>
              <a:ext uri="{FF2B5EF4-FFF2-40B4-BE49-F238E27FC236}">
                <a16:creationId xmlns:a16="http://schemas.microsoft.com/office/drawing/2014/main" id="{0A4258D6-511E-427D-947A-E3277C72A5E4}"/>
              </a:ext>
            </a:extLst>
          </p:cNvPr>
          <p:cNvCxnSpPr>
            <a:stCxn id="6" idx="0"/>
            <a:endCxn id="5" idx="2"/>
          </p:cNvCxnSpPr>
          <p:nvPr/>
        </p:nvCxnSpPr>
        <p:spPr>
          <a:xfrm rot="5400000" flipH="1" flipV="1">
            <a:off x="2057651" y="2866827"/>
            <a:ext cx="311938" cy="941137"/>
          </a:xfrm>
          <a:prstGeom prst="bentConnector3">
            <a:avLst>
              <a:gd name="adj1" fmla="val 50000"/>
            </a:avLst>
          </a:prstGeom>
          <a:noFill/>
          <a:ln w="19046" cap="flat">
            <a:solidFill>
              <a:srgbClr val="2A2D32"/>
            </a:solidFill>
            <a:prstDash val="solid"/>
            <a:round/>
          </a:ln>
        </p:spPr>
      </p:cxnSp>
      <p:cxnSp>
        <p:nvCxnSpPr>
          <p:cNvPr id="14" name="Google Shape;1379;p57">
            <a:extLst>
              <a:ext uri="{FF2B5EF4-FFF2-40B4-BE49-F238E27FC236}">
                <a16:creationId xmlns:a16="http://schemas.microsoft.com/office/drawing/2014/main" id="{7A73B92A-1DAC-453C-92A2-2CE9E62A46FF}"/>
              </a:ext>
            </a:extLst>
          </p:cNvPr>
          <p:cNvCxnSpPr>
            <a:stCxn id="4" idx="2"/>
            <a:endCxn id="9" idx="0"/>
          </p:cNvCxnSpPr>
          <p:nvPr/>
        </p:nvCxnSpPr>
        <p:spPr>
          <a:xfrm rot="16200000" flipH="1">
            <a:off x="6774287" y="2866822"/>
            <a:ext cx="311938" cy="941146"/>
          </a:xfrm>
          <a:prstGeom prst="bentConnector3">
            <a:avLst>
              <a:gd name="adj1" fmla="val 50000"/>
            </a:avLst>
          </a:prstGeom>
          <a:noFill/>
          <a:ln w="19046" cap="flat">
            <a:solidFill>
              <a:srgbClr val="2A2D32"/>
            </a:solidFill>
            <a:prstDash val="solid"/>
            <a:round/>
          </a:ln>
        </p:spPr>
      </p:cxnSp>
      <p:cxnSp>
        <p:nvCxnSpPr>
          <p:cNvPr id="15" name="Google Shape;1380;p57">
            <a:extLst>
              <a:ext uri="{FF2B5EF4-FFF2-40B4-BE49-F238E27FC236}">
                <a16:creationId xmlns:a16="http://schemas.microsoft.com/office/drawing/2014/main" id="{39E1A49D-5FDC-4AF5-A5C9-7F0A8ABC1038}"/>
              </a:ext>
            </a:extLst>
          </p:cNvPr>
          <p:cNvCxnSpPr>
            <a:stCxn id="8" idx="0"/>
            <a:endCxn id="4" idx="2"/>
          </p:cNvCxnSpPr>
          <p:nvPr/>
        </p:nvCxnSpPr>
        <p:spPr>
          <a:xfrm rot="5400000" flipH="1" flipV="1">
            <a:off x="5833145" y="2866827"/>
            <a:ext cx="311938" cy="941137"/>
          </a:xfrm>
          <a:prstGeom prst="bentConnector3">
            <a:avLst>
              <a:gd name="adj1" fmla="val 50000"/>
            </a:avLst>
          </a:prstGeom>
          <a:noFill/>
          <a:ln w="19046" cap="flat">
            <a:solidFill>
              <a:srgbClr val="2A2D32"/>
            </a:solidFill>
            <a:prstDash val="solid"/>
            <a:round/>
          </a:ln>
        </p:spPr>
      </p:cxnSp>
      <p:sp>
        <p:nvSpPr>
          <p:cNvPr id="16" name="Google Shape;1381;p57">
            <a:extLst>
              <a:ext uri="{FF2B5EF4-FFF2-40B4-BE49-F238E27FC236}">
                <a16:creationId xmlns:a16="http://schemas.microsoft.com/office/drawing/2014/main" id="{F643E1F7-C65B-472D-AD70-4AC3AEB64F66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fa-IR" dirty="0">
                <a:solidFill>
                  <a:srgbClr val="2A2D32"/>
                </a:solidFill>
                <a:cs typeface="B Nazanin" panose="00000700000000000000" pitchFamily="2" charset="-78"/>
              </a:rPr>
              <a:t>تیم نظامی ما</a:t>
            </a:r>
            <a:endParaRPr lang="en-US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grpSp>
        <p:nvGrpSpPr>
          <p:cNvPr id="17" name="Google Shape;1382;p57">
            <a:extLst>
              <a:ext uri="{FF2B5EF4-FFF2-40B4-BE49-F238E27FC236}">
                <a16:creationId xmlns:a16="http://schemas.microsoft.com/office/drawing/2014/main" id="{768E4B63-3BBB-494E-A1B6-50B1DE4F045F}"/>
              </a:ext>
            </a:extLst>
          </p:cNvPr>
          <p:cNvGrpSpPr/>
          <p:nvPr/>
        </p:nvGrpSpPr>
        <p:grpSpPr>
          <a:xfrm>
            <a:off x="711805" y="708312"/>
            <a:ext cx="7727100" cy="365156"/>
            <a:chOff x="711805" y="708312"/>
            <a:chExt cx="7727100" cy="365156"/>
          </a:xfrm>
        </p:grpSpPr>
        <p:sp>
          <p:nvSpPr>
            <p:cNvPr id="18" name="Google Shape;1383;p57">
              <a:extLst>
                <a:ext uri="{FF2B5EF4-FFF2-40B4-BE49-F238E27FC236}">
                  <a16:creationId xmlns:a16="http://schemas.microsoft.com/office/drawing/2014/main" id="{4ECFF244-314B-4C5A-BF66-BB216DB27561}"/>
                </a:ext>
              </a:extLst>
            </p:cNvPr>
            <p:cNvSpPr/>
            <p:nvPr/>
          </p:nvSpPr>
          <p:spPr>
            <a:xfrm>
              <a:off x="7476472" y="708312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1384;p57">
              <a:extLst>
                <a:ext uri="{FF2B5EF4-FFF2-40B4-BE49-F238E27FC236}">
                  <a16:creationId xmlns:a16="http://schemas.microsoft.com/office/drawing/2014/main" id="{2EC30B85-7BF3-423C-8ECA-3E8C4C10B927}"/>
                </a:ext>
              </a:extLst>
            </p:cNvPr>
            <p:cNvSpPr/>
            <p:nvPr/>
          </p:nvSpPr>
          <p:spPr>
            <a:xfrm>
              <a:off x="7476472" y="858767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385;p57">
              <a:extLst>
                <a:ext uri="{FF2B5EF4-FFF2-40B4-BE49-F238E27FC236}">
                  <a16:creationId xmlns:a16="http://schemas.microsoft.com/office/drawing/2014/main" id="{4DD27A34-7C71-4B34-8F31-34AC3E0AAE28}"/>
                </a:ext>
              </a:extLst>
            </p:cNvPr>
            <p:cNvSpPr/>
            <p:nvPr/>
          </p:nvSpPr>
          <p:spPr>
            <a:xfrm>
              <a:off x="7476472" y="1025014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386;p57">
              <a:extLst>
                <a:ext uri="{FF2B5EF4-FFF2-40B4-BE49-F238E27FC236}">
                  <a16:creationId xmlns:a16="http://schemas.microsoft.com/office/drawing/2014/main" id="{DE262713-257B-4362-8FE0-8BF0F3A5D4F0}"/>
                </a:ext>
              </a:extLst>
            </p:cNvPr>
            <p:cNvSpPr/>
            <p:nvPr/>
          </p:nvSpPr>
          <p:spPr>
            <a:xfrm>
              <a:off x="711805" y="708312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387;p57">
              <a:extLst>
                <a:ext uri="{FF2B5EF4-FFF2-40B4-BE49-F238E27FC236}">
                  <a16:creationId xmlns:a16="http://schemas.microsoft.com/office/drawing/2014/main" id="{F681D2DB-0B94-424E-9A09-EAB0B76E9276}"/>
                </a:ext>
              </a:extLst>
            </p:cNvPr>
            <p:cNvSpPr/>
            <p:nvPr/>
          </p:nvSpPr>
          <p:spPr>
            <a:xfrm>
              <a:off x="943834" y="858767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1388;p57">
              <a:extLst>
                <a:ext uri="{FF2B5EF4-FFF2-40B4-BE49-F238E27FC236}">
                  <a16:creationId xmlns:a16="http://schemas.microsoft.com/office/drawing/2014/main" id="{426EDD38-9043-46F0-9C6F-17F76E313E81}"/>
                </a:ext>
              </a:extLst>
            </p:cNvPr>
            <p:cNvSpPr/>
            <p:nvPr/>
          </p:nvSpPr>
          <p:spPr>
            <a:xfrm>
              <a:off x="1181423" y="1025014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1389;p57">
            <a:extLst>
              <a:ext uri="{FF2B5EF4-FFF2-40B4-BE49-F238E27FC236}">
                <a16:creationId xmlns:a16="http://schemas.microsoft.com/office/drawing/2014/main" id="{DBD93920-1EC0-4BD0-8D7C-33093075820B}"/>
              </a:ext>
            </a:extLst>
          </p:cNvPr>
          <p:cNvGrpSpPr/>
          <p:nvPr/>
        </p:nvGrpSpPr>
        <p:grpSpPr>
          <a:xfrm>
            <a:off x="4307427" y="2753304"/>
            <a:ext cx="528815" cy="391444"/>
            <a:chOff x="4307427" y="2753304"/>
            <a:chExt cx="528815" cy="391444"/>
          </a:xfrm>
        </p:grpSpPr>
        <p:sp>
          <p:nvSpPr>
            <p:cNvPr id="25" name="Google Shape;1390;p57">
              <a:extLst>
                <a:ext uri="{FF2B5EF4-FFF2-40B4-BE49-F238E27FC236}">
                  <a16:creationId xmlns:a16="http://schemas.microsoft.com/office/drawing/2014/main" id="{DBADC19F-E693-425C-BD4C-0CE1F699C0BE}"/>
                </a:ext>
              </a:extLst>
            </p:cNvPr>
            <p:cNvSpPr/>
            <p:nvPr/>
          </p:nvSpPr>
          <p:spPr>
            <a:xfrm>
              <a:off x="4307427" y="2753304"/>
              <a:ext cx="528815" cy="183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3"/>
                <a:gd name="f4" fmla="val 3990"/>
                <a:gd name="f5" fmla="val 5740"/>
                <a:gd name="f6" fmla="val 2084"/>
                <a:gd name="f7" fmla="val 5978"/>
                <a:gd name="f8" fmla="val 2561"/>
                <a:gd name="f9" fmla="val 6502"/>
                <a:gd name="f10" fmla="val 2656"/>
                <a:gd name="f11" fmla="val 6121"/>
                <a:gd name="f12" fmla="val 3013"/>
                <a:gd name="f13" fmla="val 6216"/>
                <a:gd name="f14" fmla="val 3537"/>
                <a:gd name="f15" fmla="val 3299"/>
                <a:gd name="f16" fmla="val 5287"/>
                <a:gd name="f17" fmla="val 5359"/>
                <a:gd name="f18" fmla="val 5001"/>
                <a:gd name="f19" fmla="val 5525"/>
                <a:gd name="f20" fmla="val 5752"/>
                <a:gd name="f21" fmla="val 1"/>
                <a:gd name="f22" fmla="val 5591"/>
                <a:gd name="f23" fmla="val 5430"/>
                <a:gd name="f24" fmla="val 36"/>
                <a:gd name="f25" fmla="val 108"/>
                <a:gd name="f26" fmla="val 596"/>
                <a:gd name="f27" fmla="val 2513"/>
                <a:gd name="f28" fmla="val 334"/>
                <a:gd name="f29" fmla="val 143"/>
                <a:gd name="f30" fmla="val 2894"/>
                <a:gd name="f31" fmla="val 72"/>
                <a:gd name="f32" fmla="val 3180"/>
                <a:gd name="f33" fmla="val 3442"/>
                <a:gd name="f34" fmla="val 48"/>
                <a:gd name="f35" fmla="val 3751"/>
                <a:gd name="f36" fmla="val 215"/>
                <a:gd name="f37" fmla="val 11289"/>
                <a:gd name="f38" fmla="val 11455"/>
                <a:gd name="f39" fmla="val 11408"/>
                <a:gd name="f40" fmla="val 11336"/>
                <a:gd name="f41" fmla="val 11146"/>
                <a:gd name="f42" fmla="val 10884"/>
                <a:gd name="f43" fmla="val 6073"/>
                <a:gd name="f44" fmla="val 5912"/>
                <a:gd name="f45" fmla="*/ f0 1 11503"/>
                <a:gd name="f46" fmla="*/ f1 1 3990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1503"/>
                <a:gd name="f53" fmla="*/ f50 1 3990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1503" h="398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5" y="f15"/>
                  </a:lnTo>
                  <a:lnTo>
                    <a:pt x="f16" y="f14"/>
                  </a:lnTo>
                  <a:lnTo>
                    <a:pt x="f16" y="f14"/>
                  </a:lnTo>
                  <a:lnTo>
                    <a:pt x="f17" y="f12"/>
                  </a:lnTo>
                  <a:lnTo>
                    <a:pt x="f18" y="f10"/>
                  </a:lnTo>
                  <a:lnTo>
                    <a:pt x="f19" y="f8"/>
                  </a:lnTo>
                  <a:lnTo>
                    <a:pt x="f5" y="f6"/>
                  </a:lnTo>
                  <a:close/>
                  <a:moveTo>
                    <a:pt x="f20" y="f21"/>
                  </a:moveTo>
                  <a:cubicBezTo>
                    <a:pt x="f22" y="f21"/>
                    <a:pt x="f23" y="f24"/>
                    <a:pt x="f16" y="f25"/>
                  </a:cubicBezTo>
                  <a:lnTo>
                    <a:pt x="f26" y="f27"/>
                  </a:lnTo>
                  <a:cubicBezTo>
                    <a:pt x="f28" y="f10"/>
                    <a:pt x="f29" y="f30"/>
                    <a:pt x="f31" y="f32"/>
                  </a:cubicBezTo>
                  <a:cubicBezTo>
                    <a:pt x="f2" y="f33"/>
                    <a:pt x="f34" y="f35"/>
                    <a:pt x="f36" y="f4"/>
                  </a:cubicBezTo>
                  <a:lnTo>
                    <a:pt x="f37" y="f4"/>
                  </a:lnTo>
                  <a:cubicBezTo>
                    <a:pt x="f38" y="f35"/>
                    <a:pt x="f3" y="f33"/>
                    <a:pt x="f39" y="f32"/>
                  </a:cubicBezTo>
                  <a:cubicBezTo>
                    <a:pt x="f40" y="f30"/>
                    <a:pt x="f41" y="f10"/>
                    <a:pt x="f42" y="f27"/>
                  </a:cubicBezTo>
                  <a:lnTo>
                    <a:pt x="f13" y="f25"/>
                  </a:lnTo>
                  <a:cubicBezTo>
                    <a:pt x="f43" y="f24"/>
                    <a:pt x="f44" y="f21"/>
                    <a:pt x="f20" y="f21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391;p57">
              <a:extLst>
                <a:ext uri="{FF2B5EF4-FFF2-40B4-BE49-F238E27FC236}">
                  <a16:creationId xmlns:a16="http://schemas.microsoft.com/office/drawing/2014/main" id="{2EC3559E-F605-4A36-9EB6-0B3CFAE04945}"/>
                </a:ext>
              </a:extLst>
            </p:cNvPr>
            <p:cNvSpPr/>
            <p:nvPr/>
          </p:nvSpPr>
          <p:spPr>
            <a:xfrm>
              <a:off x="4318363" y="3030833"/>
              <a:ext cx="508031" cy="1139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51"/>
                <a:gd name="f4" fmla="val 2478"/>
                <a:gd name="f5" fmla="val 1"/>
                <a:gd name="f6" fmla="val 834"/>
                <a:gd name="f7" fmla="val 48"/>
                <a:gd name="f8" fmla="val 906"/>
                <a:gd name="f9" fmla="val 72"/>
                <a:gd name="f10" fmla="val 953"/>
                <a:gd name="f11" fmla="val 334"/>
                <a:gd name="f12" fmla="val 1358"/>
                <a:gd name="f13" fmla="val 1168"/>
                <a:gd name="f14" fmla="val 1739"/>
                <a:gd name="f15" fmla="val 2215"/>
                <a:gd name="f16" fmla="val 3692"/>
                <a:gd name="f17" fmla="val 2477"/>
                <a:gd name="f18" fmla="val 5526"/>
                <a:gd name="f19" fmla="val 7359"/>
                <a:gd name="f20" fmla="val 8836"/>
                <a:gd name="f21" fmla="val 9884"/>
                <a:gd name="f22" fmla="val 10693"/>
                <a:gd name="f23" fmla="val 10955"/>
                <a:gd name="f24" fmla="val 10979"/>
                <a:gd name="f25" fmla="*/ f0 1 11051"/>
                <a:gd name="f26" fmla="*/ f1 1 2478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051"/>
                <a:gd name="f33" fmla="*/ f30 1 2478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051" h="2478">
                  <a:moveTo>
                    <a:pt x="f5" y="f5"/>
                  </a:moveTo>
                  <a:lnTo>
                    <a:pt x="f5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4"/>
                  </a:cubicBezTo>
                  <a:cubicBezTo>
                    <a:pt x="f15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4"/>
                  </a:cubicBezTo>
                  <a:cubicBezTo>
                    <a:pt x="f22" y="f12"/>
                    <a:pt x="f23" y="f10"/>
                    <a:pt x="f24" y="f8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392;p57">
              <a:extLst>
                <a:ext uri="{FF2B5EF4-FFF2-40B4-BE49-F238E27FC236}">
                  <a16:creationId xmlns:a16="http://schemas.microsoft.com/office/drawing/2014/main" id="{DDECAB4B-4964-4B70-B664-E553C7564187}"/>
                </a:ext>
              </a:extLst>
            </p:cNvPr>
            <p:cNvSpPr/>
            <p:nvPr/>
          </p:nvSpPr>
          <p:spPr>
            <a:xfrm>
              <a:off x="4331512" y="2967346"/>
              <a:ext cx="478478" cy="328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8"/>
                <a:gd name="f4" fmla="val 715"/>
                <a:gd name="f5" fmla="val 10407"/>
                <a:gd name="f6" fmla="*/ f0 1 10408"/>
                <a:gd name="f7" fmla="*/ f1 1 715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10408"/>
                <a:gd name="f14" fmla="*/ f11 1 715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0408" h="715">
                  <a:moveTo>
                    <a:pt x="f2" y="f2"/>
                  </a:moveTo>
                  <a:lnTo>
                    <a:pt x="f2" y="f4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28" name="Imagen 1">
            <a:extLst>
              <a:ext uri="{FF2B5EF4-FFF2-40B4-BE49-F238E27FC236}">
                <a16:creationId xmlns:a16="http://schemas.microsoft.com/office/drawing/2014/main" id="{E634E441-7AD5-4301-8E9C-1697451C20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480" y="2076355"/>
            <a:ext cx="1544741" cy="231338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29" name="Imagen 27">
            <a:extLst>
              <a:ext uri="{FF2B5EF4-FFF2-40B4-BE49-F238E27FC236}">
                <a16:creationId xmlns:a16="http://schemas.microsoft.com/office/drawing/2014/main" id="{6AF724E3-6823-4F65-858A-B8A8BDB2695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485936" y="2076355"/>
            <a:ext cx="1578025" cy="2363230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146;p28">
            <a:extLst>
              <a:ext uri="{FF2B5EF4-FFF2-40B4-BE49-F238E27FC236}">
                <a16:creationId xmlns:a16="http://schemas.microsoft.com/office/drawing/2014/main" id="{26ABDD18-EB97-4198-9E25-B4274C7009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13315" y="129277"/>
            <a:ext cx="8021884" cy="1019299"/>
          </a:xfrm>
        </p:spPr>
        <p:txBody>
          <a:bodyPr/>
          <a:lstStyle/>
          <a:p>
            <a:pPr lvl="0"/>
            <a:r>
              <a:rPr lang="fa-IR" sz="5400" dirty="0">
                <a:solidFill>
                  <a:srgbClr val="5F6454"/>
                </a:solidFill>
                <a:cs typeface="B Nazanin" panose="00000700000000000000" pitchFamily="2" charset="-78"/>
              </a:rPr>
              <a:t>لحن را انتخاب کنید</a:t>
            </a:r>
            <a:endParaRPr lang="es-ES" sz="5400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1147;p28">
            <a:extLst>
              <a:ext uri="{FF2B5EF4-FFF2-40B4-BE49-F238E27FC236}">
                <a16:creationId xmlns:a16="http://schemas.microsoft.com/office/drawing/2014/main" id="{8CB27FF9-0DBE-447D-9F65-A229837E717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62679" y="2753148"/>
            <a:ext cx="2428874" cy="441326"/>
          </a:xfrm>
          <a:solidFill>
            <a:srgbClr val="FFC000"/>
          </a:solidFill>
        </p:spPr>
        <p:txBody>
          <a:bodyPr anchor="ctr" anchorCtr="1">
            <a:normAutofit fontScale="90000"/>
          </a:bodyPr>
          <a:lstStyle/>
          <a:p>
            <a:pPr lvl="0"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رسمی</a:t>
            </a:r>
            <a:endParaRPr lang="es-ES"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1148;p28">
            <a:extLst>
              <a:ext uri="{FF2B5EF4-FFF2-40B4-BE49-F238E27FC236}">
                <a16:creationId xmlns:a16="http://schemas.microsoft.com/office/drawing/2014/main" id="{947AD060-C92F-4E6C-BE67-5A6225D0C63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554897" y="2752252"/>
            <a:ext cx="2428874" cy="441326"/>
          </a:xfrm>
          <a:solidFill>
            <a:srgbClr val="FFC000"/>
          </a:solidFill>
        </p:spPr>
        <p:txBody>
          <a:bodyPr anchor="ctr" anchorCtr="1">
            <a:normAutofit fontScale="90000"/>
          </a:bodyPr>
          <a:lstStyle/>
          <a:p>
            <a:pPr lvl="0"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دوستانه و غیر ری</a:t>
            </a:r>
            <a:endParaRPr lang="es-ES"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1149;p28">
            <a:extLst>
              <a:ext uri="{FF2B5EF4-FFF2-40B4-BE49-F238E27FC236}">
                <a16:creationId xmlns:a16="http://schemas.microsoft.com/office/drawing/2014/main" id="{E35449EF-DC6F-404D-861A-10A111641EC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706438" y="3215972"/>
            <a:ext cx="3444873" cy="1112833"/>
          </a:xfrm>
        </p:spPr>
        <p:txBody>
          <a:bodyPr anchor="ctr" anchorCtr="1"/>
          <a:lstStyle/>
          <a:p>
            <a:pPr marL="0" lvl="0" indent="0" algn="ctr">
              <a:spcAft>
                <a:spcPts val="1200"/>
              </a:spcAft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اگر از ارائه برای دفاع از پایان نامه خود استفاده می کنید، بهتر است لحن رسمی را انتخاب کنید.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1150;p28">
            <a:extLst>
              <a:ext uri="{FF2B5EF4-FFF2-40B4-BE49-F238E27FC236}">
                <a16:creationId xmlns:a16="http://schemas.microsoft.com/office/drawing/2014/main" id="{2EE9195F-C18D-450A-8EAA-281086137C2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903460" y="3194474"/>
            <a:ext cx="3731739" cy="1112833"/>
          </a:xfrm>
        </p:spPr>
        <p:txBody>
          <a:bodyPr anchor="ctr" anchorCtr="1"/>
          <a:lstStyle/>
          <a:p>
            <a:pPr marL="0" lvl="0" indent="0" algn="ctr">
              <a:spcAft>
                <a:spcPts val="1200"/>
              </a:spcAft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اگر از ارائه برای دفاع از پایان نامه خود استفاده می کنید، بهتر است لحن رسمی را انتخاب کنید.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pic>
        <p:nvPicPr>
          <p:cNvPr id="7" name="Imagen 1">
            <a:extLst>
              <a:ext uri="{FF2B5EF4-FFF2-40B4-BE49-F238E27FC236}">
                <a16:creationId xmlns:a16="http://schemas.microsoft.com/office/drawing/2014/main" id="{EAE04CA7-CCF2-4F23-ADBF-B2982E834A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34037" y="1744025"/>
            <a:ext cx="789675" cy="78673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8" name="Imagen 17">
            <a:extLst>
              <a:ext uri="{FF2B5EF4-FFF2-40B4-BE49-F238E27FC236}">
                <a16:creationId xmlns:a16="http://schemas.microsoft.com/office/drawing/2014/main" id="{FB72D534-40EA-4D8F-9E7A-6AF68BDEC8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98942" y="1733281"/>
            <a:ext cx="789675" cy="78673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" name="Imagen 10">
            <a:extLst>
              <a:ext uri="{FF2B5EF4-FFF2-40B4-BE49-F238E27FC236}">
                <a16:creationId xmlns:a16="http://schemas.microsoft.com/office/drawing/2014/main" id="{74270399-9B11-49A6-8950-C2A6E764DC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200004">
            <a:off x="4351566" y="351065"/>
            <a:ext cx="440868" cy="9144000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C42858A9-865B-4F73-BE66-3863BF2C0E58}"/>
              </a:ext>
            </a:extLst>
          </p:cNvPr>
          <p:cNvSpPr/>
          <p:nvPr/>
        </p:nvSpPr>
        <p:spPr>
          <a:xfrm>
            <a:off x="411214" y="3549444"/>
            <a:ext cx="8408868" cy="1293254"/>
          </a:xfrm>
          <a:custGeom>
            <a:avLst>
              <a:gd name="f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A3AD6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3" name="Google Shape;774;p37">
            <a:extLst>
              <a:ext uri="{FF2B5EF4-FFF2-40B4-BE49-F238E27FC236}">
                <a16:creationId xmlns:a16="http://schemas.microsoft.com/office/drawing/2014/main" id="{7680FEAA-1B65-4699-8EFA-AF1B8A2059B4}"/>
              </a:ext>
            </a:extLst>
          </p:cNvPr>
          <p:cNvGrpSpPr/>
          <p:nvPr/>
        </p:nvGrpSpPr>
        <p:grpSpPr>
          <a:xfrm>
            <a:off x="8183303" y="128016"/>
            <a:ext cx="898947" cy="897254"/>
            <a:chOff x="8183303" y="128016"/>
            <a:chExt cx="898947" cy="897254"/>
          </a:xfrm>
        </p:grpSpPr>
        <p:sp>
          <p:nvSpPr>
            <p:cNvPr id="4" name="Google Shape;775;p37">
              <a:extLst>
                <a:ext uri="{FF2B5EF4-FFF2-40B4-BE49-F238E27FC236}">
                  <a16:creationId xmlns:a16="http://schemas.microsoft.com/office/drawing/2014/main" id="{7913A5ED-9EEF-495A-9C6E-7DD1D9767D28}"/>
                </a:ext>
              </a:extLst>
            </p:cNvPr>
            <p:cNvSpPr/>
            <p:nvPr/>
          </p:nvSpPr>
          <p:spPr>
            <a:xfrm>
              <a:off x="8443578" y="388354"/>
              <a:ext cx="376504" cy="3765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8"/>
                <a:gd name="f4" fmla="val 2406"/>
                <a:gd name="f5" fmla="val 2025"/>
                <a:gd name="f6" fmla="val 2596"/>
                <a:gd name="f7" fmla="val 2763"/>
                <a:gd name="f8" fmla="val 2191"/>
                <a:gd name="f9" fmla="val 2382"/>
                <a:gd name="f10" fmla="val 2739"/>
                <a:gd name="f11" fmla="val 2215"/>
                <a:gd name="f12" fmla="val 2048"/>
                <a:gd name="f13" fmla="val 2072"/>
                <a:gd name="f14" fmla="val 1001"/>
                <a:gd name="f15" fmla="val 143"/>
                <a:gd name="f16" fmla="val 167"/>
                <a:gd name="f17" fmla="val 977"/>
                <a:gd name="f18" fmla="val 24"/>
                <a:gd name="f19" fmla="val 1334"/>
                <a:gd name="f20" fmla="val 2715"/>
                <a:gd name="f21" fmla="val 3787"/>
                <a:gd name="f22" fmla="val 4620"/>
                <a:gd name="f23" fmla="val 4763"/>
                <a:gd name="f24" fmla="val 3453"/>
                <a:gd name="f25" fmla="val 4787"/>
                <a:gd name="f26" fmla="val 4644"/>
                <a:gd name="f27" fmla="val 3477"/>
                <a:gd name="f28" fmla="val 3811"/>
                <a:gd name="f29" fmla="val 1310"/>
                <a:gd name="f30" fmla="*/ f0 1 4788"/>
                <a:gd name="f31" fmla="*/ f1 1 4788"/>
                <a:gd name="f32" fmla="val f2"/>
                <a:gd name="f33" fmla="val f3"/>
                <a:gd name="f34" fmla="+- f33 0 f32"/>
                <a:gd name="f35" fmla="*/ f34 1 4788"/>
                <a:gd name="f36" fmla="*/ f32 1 f35"/>
                <a:gd name="f37" fmla="*/ f33 1 f35"/>
                <a:gd name="f38" fmla="*/ f36 f30 1"/>
                <a:gd name="f39" fmla="*/ f37 f30 1"/>
                <a:gd name="f40" fmla="*/ f37 f31 1"/>
                <a:gd name="f41" fmla="*/ f3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788" h="4788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6"/>
                    <a:pt x="f6" y="f10"/>
                    <a:pt x="f4" y="f10"/>
                  </a:cubicBezTo>
                  <a:cubicBezTo>
                    <a:pt x="f11" y="f10"/>
                    <a:pt x="f12" y="f6"/>
                    <a:pt x="f12" y="f9"/>
                  </a:cubicBezTo>
                  <a:cubicBezTo>
                    <a:pt x="f12" y="f8"/>
                    <a:pt x="f11" y="f5"/>
                    <a:pt x="f4" y="f5"/>
                  </a:cubicBezTo>
                  <a:close/>
                  <a:moveTo>
                    <a:pt x="f13" y="f2"/>
                  </a:moveTo>
                  <a:cubicBezTo>
                    <a:pt x="f14" y="f15"/>
                    <a:pt x="f16" y="f17"/>
                    <a:pt x="f18" y="f12"/>
                  </a:cubicBezTo>
                  <a:lnTo>
                    <a:pt x="f19" y="f12"/>
                  </a:lnTo>
                  <a:lnTo>
                    <a:pt x="f19" y="f20"/>
                  </a:lnTo>
                  <a:lnTo>
                    <a:pt x="f2" y="f20"/>
                  </a:lnTo>
                  <a:cubicBezTo>
                    <a:pt x="f16" y="f21"/>
                    <a:pt x="f14" y="f22"/>
                    <a:pt x="f13" y="f23"/>
                  </a:cubicBezTo>
                  <a:lnTo>
                    <a:pt x="f13" y="f24"/>
                  </a:lnTo>
                  <a:lnTo>
                    <a:pt x="f10" y="f24"/>
                  </a:lnTo>
                  <a:lnTo>
                    <a:pt x="f10" y="f25"/>
                  </a:lnTo>
                  <a:cubicBezTo>
                    <a:pt x="f21" y="f26"/>
                    <a:pt x="f22" y="f21"/>
                    <a:pt x="f25" y="f20"/>
                  </a:cubicBezTo>
                  <a:lnTo>
                    <a:pt x="f27" y="f20"/>
                  </a:lnTo>
                  <a:lnTo>
                    <a:pt x="f27" y="f12"/>
                  </a:lnTo>
                  <a:lnTo>
                    <a:pt x="f25" y="f12"/>
                  </a:lnTo>
                  <a:cubicBezTo>
                    <a:pt x="f26" y="f14"/>
                    <a:pt x="f28" y="f16"/>
                    <a:pt x="f10" y="f18"/>
                  </a:cubicBezTo>
                  <a:lnTo>
                    <a:pt x="f10" y="f29"/>
                  </a:lnTo>
                  <a:lnTo>
                    <a:pt x="f13" y="f29"/>
                  </a:lnTo>
                  <a:lnTo>
                    <a:pt x="f1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Google Shape;776;p37">
              <a:extLst>
                <a:ext uri="{FF2B5EF4-FFF2-40B4-BE49-F238E27FC236}">
                  <a16:creationId xmlns:a16="http://schemas.microsoft.com/office/drawing/2014/main" id="{8E470C1D-395B-44D7-BADC-17F18625C751}"/>
                </a:ext>
              </a:extLst>
            </p:cNvPr>
            <p:cNvSpPr/>
            <p:nvPr/>
          </p:nvSpPr>
          <p:spPr>
            <a:xfrm>
              <a:off x="8293781" y="236637"/>
              <a:ext cx="312807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3977"/>
                <a:gd name="f5" fmla="val 1858"/>
                <a:gd name="f6" fmla="val 167"/>
                <a:gd name="f7" fmla="val 1239"/>
                <a:gd name="f8" fmla="val 1405"/>
                <a:gd name="f9" fmla="val 2549"/>
                <a:gd name="f10" fmla="val 2548"/>
                <a:gd name="f11" fmla="val 667"/>
                <a:gd name="f12" fmla="val 334"/>
                <a:gd name="f13" fmla="*/ f0 1 3978"/>
                <a:gd name="f14" fmla="*/ f1 1 3978"/>
                <a:gd name="f15" fmla="val f2"/>
                <a:gd name="f16" fmla="val f3"/>
                <a:gd name="f17" fmla="+- f16 0 f15"/>
                <a:gd name="f18" fmla="*/ f17 1 3978"/>
                <a:gd name="f19" fmla="*/ f15 1 f18"/>
                <a:gd name="f20" fmla="*/ f16 1 f18"/>
                <a:gd name="f21" fmla="*/ f19 f13 1"/>
                <a:gd name="f22" fmla="*/ f20 f13 1"/>
                <a:gd name="f23" fmla="*/ f20 f14 1"/>
                <a:gd name="f24" fmla="*/ f1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978" h="3978">
                  <a:moveTo>
                    <a:pt x="f4" y="f2"/>
                  </a:moveTo>
                  <a:cubicBezTo>
                    <a:pt x="f5" y="f6"/>
                    <a:pt x="f6" y="f5"/>
                    <a:pt x="f2" y="f4"/>
                  </a:cubicBezTo>
                  <a:lnTo>
                    <a:pt x="f7" y="f4"/>
                  </a:lnTo>
                  <a:cubicBezTo>
                    <a:pt x="f8" y="f9"/>
                    <a:pt x="f10" y="f8"/>
                    <a:pt x="f4" y="f7"/>
                  </a:cubicBezTo>
                  <a:lnTo>
                    <a:pt x="f4" y="f11"/>
                  </a:lnTo>
                  <a:lnTo>
                    <a:pt x="f4" y="f12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777;p37">
              <a:extLst>
                <a:ext uri="{FF2B5EF4-FFF2-40B4-BE49-F238E27FC236}">
                  <a16:creationId xmlns:a16="http://schemas.microsoft.com/office/drawing/2014/main" id="{BA77E466-9550-429B-8C78-EFBCFE6F486A}"/>
                </a:ext>
              </a:extLst>
            </p:cNvPr>
            <p:cNvSpPr/>
            <p:nvPr/>
          </p:nvSpPr>
          <p:spPr>
            <a:xfrm>
              <a:off x="8658956" y="236637"/>
              <a:ext cx="312807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334"/>
                <a:gd name="f5" fmla="val 667"/>
                <a:gd name="f6" fmla="val 1239"/>
                <a:gd name="f7" fmla="val 1429"/>
                <a:gd name="f8" fmla="val 1405"/>
                <a:gd name="f9" fmla="val 2572"/>
                <a:gd name="f10" fmla="val 2549"/>
                <a:gd name="f11" fmla="val 2739"/>
                <a:gd name="f12" fmla="val 3977"/>
                <a:gd name="f13" fmla="val 3810"/>
                <a:gd name="f14" fmla="val 1858"/>
                <a:gd name="f15" fmla="val 2120"/>
                <a:gd name="f16" fmla="val 167"/>
                <a:gd name="f17" fmla="*/ f0 1 3978"/>
                <a:gd name="f18" fmla="*/ f1 1 3978"/>
                <a:gd name="f19" fmla="val f2"/>
                <a:gd name="f20" fmla="val f3"/>
                <a:gd name="f21" fmla="+- f20 0 f19"/>
                <a:gd name="f22" fmla="*/ f21 1 3978"/>
                <a:gd name="f23" fmla="*/ f19 1 f22"/>
                <a:gd name="f24" fmla="*/ f20 1 f22"/>
                <a:gd name="f25" fmla="*/ f23 f17 1"/>
                <a:gd name="f26" fmla="*/ f24 f17 1"/>
                <a:gd name="f27" fmla="*/ f24 f18 1"/>
                <a:gd name="f28" fmla="*/ f2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978" h="3978">
                  <a:moveTo>
                    <a:pt x="f2" y="f2"/>
                  </a:moveTo>
                  <a:lnTo>
                    <a:pt x="f2" y="f4"/>
                  </a:lnTo>
                  <a:lnTo>
                    <a:pt x="f2" y="f5"/>
                  </a:lnTo>
                  <a:lnTo>
                    <a:pt x="f2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2" y="f12"/>
                  </a:lnTo>
                  <a:cubicBezTo>
                    <a:pt x="f13" y="f14"/>
                    <a:pt x="f15" y="f16"/>
                    <a:pt x="f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778;p37">
              <a:extLst>
                <a:ext uri="{FF2B5EF4-FFF2-40B4-BE49-F238E27FC236}">
                  <a16:creationId xmlns:a16="http://schemas.microsoft.com/office/drawing/2014/main" id="{EE0D57BD-BB73-4678-A842-E5AD36A58582}"/>
                </a:ext>
              </a:extLst>
            </p:cNvPr>
            <p:cNvSpPr/>
            <p:nvPr/>
          </p:nvSpPr>
          <p:spPr>
            <a:xfrm>
              <a:off x="8293781" y="601885"/>
              <a:ext cx="312807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167"/>
                <a:gd name="f5" fmla="val 2120"/>
                <a:gd name="f6" fmla="val 1858"/>
                <a:gd name="f7" fmla="val 3811"/>
                <a:gd name="f8" fmla="val 3977"/>
                <a:gd name="f9" fmla="val 3644"/>
                <a:gd name="f10" fmla="val 3310"/>
                <a:gd name="f11" fmla="val 2739"/>
                <a:gd name="f12" fmla="val 2548"/>
                <a:gd name="f13" fmla="val 2596"/>
                <a:gd name="f14" fmla="val 1405"/>
                <a:gd name="f15" fmla="val 1453"/>
                <a:gd name="f16" fmla="val 1239"/>
                <a:gd name="f17" fmla="*/ f0 1 3978"/>
                <a:gd name="f18" fmla="*/ f1 1 3978"/>
                <a:gd name="f19" fmla="val f2"/>
                <a:gd name="f20" fmla="val f3"/>
                <a:gd name="f21" fmla="+- f20 0 f19"/>
                <a:gd name="f22" fmla="*/ f21 1 3978"/>
                <a:gd name="f23" fmla="*/ f19 1 f22"/>
                <a:gd name="f24" fmla="*/ f20 1 f22"/>
                <a:gd name="f25" fmla="*/ f23 f17 1"/>
                <a:gd name="f26" fmla="*/ f24 f17 1"/>
                <a:gd name="f27" fmla="*/ f24 f18 1"/>
                <a:gd name="f28" fmla="*/ f2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978" h="3978">
                  <a:moveTo>
                    <a:pt x="f2" y="f2"/>
                  </a:moveTo>
                  <a:cubicBezTo>
                    <a:pt x="f4" y="f5"/>
                    <a:pt x="f6" y="f7"/>
                    <a:pt x="f8" y="f8"/>
                  </a:cubicBezTo>
                  <a:lnTo>
                    <a:pt x="f8" y="f9"/>
                  </a:lnTo>
                  <a:lnTo>
                    <a:pt x="f8" y="f10"/>
                  </a:lnTo>
                  <a:lnTo>
                    <a:pt x="f8" y="f11"/>
                  </a:lnTo>
                  <a:cubicBezTo>
                    <a:pt x="f12" y="f13"/>
                    <a:pt x="f14" y="f15"/>
                    <a:pt x="f1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779;p37">
              <a:extLst>
                <a:ext uri="{FF2B5EF4-FFF2-40B4-BE49-F238E27FC236}">
                  <a16:creationId xmlns:a16="http://schemas.microsoft.com/office/drawing/2014/main" id="{4FDCFDF4-8317-46CD-9770-3B8770E0B63E}"/>
                </a:ext>
              </a:extLst>
            </p:cNvPr>
            <p:cNvSpPr/>
            <p:nvPr/>
          </p:nvSpPr>
          <p:spPr>
            <a:xfrm>
              <a:off x="8658956" y="601885"/>
              <a:ext cx="312807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2739"/>
                <a:gd name="f5" fmla="val 2572"/>
                <a:gd name="f6" fmla="val 1429"/>
                <a:gd name="f7" fmla="val 3310"/>
                <a:gd name="f8" fmla="val 3644"/>
                <a:gd name="f9" fmla="val 3977"/>
                <a:gd name="f10" fmla="val 2120"/>
                <a:gd name="f11" fmla="val 3811"/>
                <a:gd name="f12" fmla="val 3810"/>
                <a:gd name="f13" fmla="*/ f0 1 3978"/>
                <a:gd name="f14" fmla="*/ f1 1 3978"/>
                <a:gd name="f15" fmla="val f2"/>
                <a:gd name="f16" fmla="val f3"/>
                <a:gd name="f17" fmla="+- f16 0 f15"/>
                <a:gd name="f18" fmla="*/ f17 1 3978"/>
                <a:gd name="f19" fmla="*/ f15 1 f18"/>
                <a:gd name="f20" fmla="*/ f16 1 f18"/>
                <a:gd name="f21" fmla="*/ f19 f13 1"/>
                <a:gd name="f22" fmla="*/ f20 f13 1"/>
                <a:gd name="f23" fmla="*/ f20 f14 1"/>
                <a:gd name="f24" fmla="*/ f1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978" h="3978">
                  <a:moveTo>
                    <a:pt x="f4" y="f2"/>
                  </a:moveTo>
                  <a:cubicBezTo>
                    <a:pt x="f5" y="f6"/>
                    <a:pt x="f6" y="f5"/>
                    <a:pt x="f2" y="f4"/>
                  </a:cubicBezTo>
                  <a:lnTo>
                    <a:pt x="f2" y="f7"/>
                  </a:lnTo>
                  <a:lnTo>
                    <a:pt x="f2" y="f8"/>
                  </a:lnTo>
                  <a:lnTo>
                    <a:pt x="f2" y="f9"/>
                  </a:lnTo>
                  <a:cubicBezTo>
                    <a:pt x="f10" y="f11"/>
                    <a:pt x="f12" y="f10"/>
                    <a:pt x="f9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780;p37">
              <a:extLst>
                <a:ext uri="{FF2B5EF4-FFF2-40B4-BE49-F238E27FC236}">
                  <a16:creationId xmlns:a16="http://schemas.microsoft.com/office/drawing/2014/main" id="{976F95B1-3A9A-4ACD-B077-222038E93FA9}"/>
                </a:ext>
              </a:extLst>
            </p:cNvPr>
            <p:cNvSpPr/>
            <p:nvPr/>
          </p:nvSpPr>
          <p:spPr>
            <a:xfrm>
              <a:off x="8606506" y="128016"/>
              <a:ext cx="52532" cy="108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8"/>
                <a:gd name="f4" fmla="val 1382"/>
                <a:gd name="f5" fmla="val 1381"/>
                <a:gd name="f6" fmla="val 667"/>
                <a:gd name="f7" fmla="*/ f0 1 668"/>
                <a:gd name="f8" fmla="*/ f1 1 1382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8"/>
                <a:gd name="f15" fmla="*/ f12 1 1382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8" h="1382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781;p37">
              <a:extLst>
                <a:ext uri="{FF2B5EF4-FFF2-40B4-BE49-F238E27FC236}">
                  <a16:creationId xmlns:a16="http://schemas.microsoft.com/office/drawing/2014/main" id="{8B156316-A294-4BC6-8D49-017E9568E061}"/>
                </a:ext>
              </a:extLst>
            </p:cNvPr>
            <p:cNvSpPr/>
            <p:nvPr/>
          </p:nvSpPr>
          <p:spPr>
            <a:xfrm>
              <a:off x="8606506" y="914683"/>
              <a:ext cx="52532" cy="1105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8"/>
                <a:gd name="f4" fmla="val 1406"/>
                <a:gd name="f5" fmla="val 1405"/>
                <a:gd name="f6" fmla="val 667"/>
                <a:gd name="f7" fmla="val 548"/>
                <a:gd name="f8" fmla="val 24"/>
                <a:gd name="f9" fmla="val 453"/>
                <a:gd name="f10" fmla="val 334"/>
                <a:gd name="f11" fmla="val 215"/>
                <a:gd name="f12" fmla="val 119"/>
                <a:gd name="f13" fmla="*/ f0 1 668"/>
                <a:gd name="f14" fmla="*/ f1 1 140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68"/>
                <a:gd name="f21" fmla="*/ f18 1 140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68" h="1406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ubicBezTo>
                    <a:pt x="f7" y="f8"/>
                    <a:pt x="f9" y="f8"/>
                    <a:pt x="f10" y="f8"/>
                  </a:cubicBezTo>
                  <a:cubicBezTo>
                    <a:pt x="f11" y="f8"/>
                    <a:pt x="f12" y="f8"/>
                    <a:pt x="f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782;p37">
              <a:extLst>
                <a:ext uri="{FF2B5EF4-FFF2-40B4-BE49-F238E27FC236}">
                  <a16:creationId xmlns:a16="http://schemas.microsoft.com/office/drawing/2014/main" id="{9F520999-6350-402D-92E7-072ACA0538B5}"/>
                </a:ext>
              </a:extLst>
            </p:cNvPr>
            <p:cNvSpPr/>
            <p:nvPr/>
          </p:nvSpPr>
          <p:spPr>
            <a:xfrm>
              <a:off x="8971690" y="549435"/>
              <a:ext cx="110560" cy="52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668"/>
                <a:gd name="f5" fmla="val 120"/>
                <a:gd name="f6" fmla="val 239"/>
                <a:gd name="f7" fmla="val 334"/>
                <a:gd name="f8" fmla="val 453"/>
                <a:gd name="f9" fmla="val 572"/>
                <a:gd name="f10" fmla="val 667"/>
                <a:gd name="f11" fmla="val 1405"/>
                <a:gd name="f12" fmla="*/ f0 1 1406"/>
                <a:gd name="f13" fmla="*/ f1 1 66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06"/>
                <a:gd name="f20" fmla="*/ f17 1 66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06" h="668">
                  <a:moveTo>
                    <a:pt x="f2" y="f2"/>
                  </a:moveTo>
                  <a:cubicBezTo>
                    <a:pt x="f2" y="f5"/>
                    <a:pt x="f2" y="f6"/>
                    <a:pt x="f2" y="f7"/>
                  </a:cubicBezTo>
                  <a:cubicBezTo>
                    <a:pt x="f2" y="f8"/>
                    <a:pt x="f2" y="f9"/>
                    <a:pt x="f2" y="f10"/>
                  </a:cubicBezTo>
                  <a:lnTo>
                    <a:pt x="f11" y="f10"/>
                  </a:lnTo>
                  <a:lnTo>
                    <a:pt x="f11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783;p37">
              <a:extLst>
                <a:ext uri="{FF2B5EF4-FFF2-40B4-BE49-F238E27FC236}">
                  <a16:creationId xmlns:a16="http://schemas.microsoft.com/office/drawing/2014/main" id="{8349A9B8-0121-4AB7-9B45-297728423756}"/>
                </a:ext>
              </a:extLst>
            </p:cNvPr>
            <p:cNvSpPr/>
            <p:nvPr/>
          </p:nvSpPr>
          <p:spPr>
            <a:xfrm>
              <a:off x="8183303" y="549435"/>
              <a:ext cx="110560" cy="525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668"/>
                <a:gd name="f5" fmla="val 667"/>
                <a:gd name="f6" fmla="val 1405"/>
                <a:gd name="f7" fmla="val 572"/>
                <a:gd name="f8" fmla="val 1381"/>
                <a:gd name="f9" fmla="val 453"/>
                <a:gd name="f10" fmla="val 334"/>
                <a:gd name="f11" fmla="val 239"/>
                <a:gd name="f12" fmla="val 120"/>
                <a:gd name="f13" fmla="*/ f0 1 1406"/>
                <a:gd name="f14" fmla="*/ f1 1 668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06"/>
                <a:gd name="f21" fmla="*/ f18 1 668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06" h="66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6" y="f7"/>
                    <a:pt x="f8" y="f9"/>
                    <a:pt x="f8" y="f10"/>
                  </a:cubicBezTo>
                  <a:cubicBezTo>
                    <a:pt x="f8" y="f11"/>
                    <a:pt x="f6" y="f12"/>
                    <a:pt x="f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3" name="Google Shape;784;p37">
            <a:extLst>
              <a:ext uri="{FF2B5EF4-FFF2-40B4-BE49-F238E27FC236}">
                <a16:creationId xmlns:a16="http://schemas.microsoft.com/office/drawing/2014/main" id="{C16E99F2-4B45-42E4-A28B-8D0DABEA8AE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0" y="3549444"/>
            <a:ext cx="9144000" cy="365101"/>
          </a:xfrm>
          <a:solidFill>
            <a:srgbClr val="E8EAEC"/>
          </a:solidFill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solidFill>
                  <a:srgbClr val="5F6454"/>
                </a:solidFill>
                <a:cs typeface="B Nazanin" panose="00000700000000000000" pitchFamily="2" charset="-78"/>
              </a:rPr>
              <a:t>در اینجا می توانید خودتان را معرفی کنید، ایمیل خود را بنویسید...</a:t>
            </a:r>
            <a:endParaRPr lang="en-US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Google Shape;785;p37">
            <a:extLst>
              <a:ext uri="{FF2B5EF4-FFF2-40B4-BE49-F238E27FC236}">
                <a16:creationId xmlns:a16="http://schemas.microsoft.com/office/drawing/2014/main" id="{C03287A0-2288-483C-BB7A-89E6D0204E4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575636" y="1840979"/>
            <a:ext cx="3739201" cy="1610697"/>
          </a:xfrm>
        </p:spPr>
        <p:txBody>
          <a:bodyPr/>
          <a:lstStyle/>
          <a:p>
            <a:pPr lvl="0"/>
            <a:r>
              <a:rPr lang="fa-IR" dirty="0">
                <a:solidFill>
                  <a:srgbClr val="5F6454"/>
                </a:solidFill>
                <a:cs typeface="B Nazanin" panose="00000700000000000000" pitchFamily="2" charset="-78"/>
              </a:rPr>
              <a:t>انفجار!</a:t>
            </a:r>
            <a:endParaRPr lang="en-US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Rectángulo 23">
            <a:extLst>
              <a:ext uri="{FF2B5EF4-FFF2-40B4-BE49-F238E27FC236}">
                <a16:creationId xmlns:a16="http://schemas.microsoft.com/office/drawing/2014/main" id="{DCCEC1B1-72E8-45D8-9F51-11027ACE0C6B}"/>
              </a:ext>
            </a:extLst>
          </p:cNvPr>
          <p:cNvSpPr/>
          <p:nvPr/>
        </p:nvSpPr>
        <p:spPr>
          <a:xfrm>
            <a:off x="1226631" y="858639"/>
            <a:ext cx="6902604" cy="3426211"/>
          </a:xfrm>
          <a:prstGeom prst="rect">
            <a:avLst/>
          </a:prstGeom>
          <a:noFill/>
          <a:ln w="57150" cap="flat">
            <a:solidFill>
              <a:srgbClr val="5F6454"/>
            </a:solidFill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grpSp>
        <p:nvGrpSpPr>
          <p:cNvPr id="16" name="Google Shape;774;p37">
            <a:extLst>
              <a:ext uri="{FF2B5EF4-FFF2-40B4-BE49-F238E27FC236}">
                <a16:creationId xmlns:a16="http://schemas.microsoft.com/office/drawing/2014/main" id="{4BB94EE1-9FE7-4E1C-B17B-CD61D4E01411}"/>
              </a:ext>
            </a:extLst>
          </p:cNvPr>
          <p:cNvGrpSpPr/>
          <p:nvPr/>
        </p:nvGrpSpPr>
        <p:grpSpPr>
          <a:xfrm>
            <a:off x="337212" y="236637"/>
            <a:ext cx="602160" cy="601026"/>
            <a:chOff x="337212" y="236637"/>
            <a:chExt cx="602160" cy="601026"/>
          </a:xfrm>
        </p:grpSpPr>
        <p:sp>
          <p:nvSpPr>
            <p:cNvPr id="17" name="Google Shape;775;p37">
              <a:extLst>
                <a:ext uri="{FF2B5EF4-FFF2-40B4-BE49-F238E27FC236}">
                  <a16:creationId xmlns:a16="http://schemas.microsoft.com/office/drawing/2014/main" id="{519FACFD-4B3F-4927-9602-690D851E33FC}"/>
                </a:ext>
              </a:extLst>
            </p:cNvPr>
            <p:cNvSpPr/>
            <p:nvPr/>
          </p:nvSpPr>
          <p:spPr>
            <a:xfrm>
              <a:off x="511561" y="411022"/>
              <a:ext cx="252200" cy="252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8"/>
                <a:gd name="f4" fmla="val 2406"/>
                <a:gd name="f5" fmla="val 2025"/>
                <a:gd name="f6" fmla="val 2596"/>
                <a:gd name="f7" fmla="val 2763"/>
                <a:gd name="f8" fmla="val 2191"/>
                <a:gd name="f9" fmla="val 2382"/>
                <a:gd name="f10" fmla="val 2739"/>
                <a:gd name="f11" fmla="val 2215"/>
                <a:gd name="f12" fmla="val 2048"/>
                <a:gd name="f13" fmla="val 2072"/>
                <a:gd name="f14" fmla="val 1001"/>
                <a:gd name="f15" fmla="val 143"/>
                <a:gd name="f16" fmla="val 167"/>
                <a:gd name="f17" fmla="val 977"/>
                <a:gd name="f18" fmla="val 24"/>
                <a:gd name="f19" fmla="val 1334"/>
                <a:gd name="f20" fmla="val 2715"/>
                <a:gd name="f21" fmla="val 3787"/>
                <a:gd name="f22" fmla="val 4620"/>
                <a:gd name="f23" fmla="val 4763"/>
                <a:gd name="f24" fmla="val 3453"/>
                <a:gd name="f25" fmla="val 4787"/>
                <a:gd name="f26" fmla="val 4644"/>
                <a:gd name="f27" fmla="val 3477"/>
                <a:gd name="f28" fmla="val 3811"/>
                <a:gd name="f29" fmla="val 1310"/>
                <a:gd name="f30" fmla="*/ f0 1 4788"/>
                <a:gd name="f31" fmla="*/ f1 1 4788"/>
                <a:gd name="f32" fmla="val f2"/>
                <a:gd name="f33" fmla="val f3"/>
                <a:gd name="f34" fmla="+- f33 0 f32"/>
                <a:gd name="f35" fmla="*/ f34 1 4788"/>
                <a:gd name="f36" fmla="*/ f32 1 f35"/>
                <a:gd name="f37" fmla="*/ f33 1 f35"/>
                <a:gd name="f38" fmla="*/ f36 f30 1"/>
                <a:gd name="f39" fmla="*/ f37 f30 1"/>
                <a:gd name="f40" fmla="*/ f37 f31 1"/>
                <a:gd name="f41" fmla="*/ f3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788" h="4788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6"/>
                    <a:pt x="f6" y="f10"/>
                    <a:pt x="f4" y="f10"/>
                  </a:cubicBezTo>
                  <a:cubicBezTo>
                    <a:pt x="f11" y="f10"/>
                    <a:pt x="f12" y="f6"/>
                    <a:pt x="f12" y="f9"/>
                  </a:cubicBezTo>
                  <a:cubicBezTo>
                    <a:pt x="f12" y="f8"/>
                    <a:pt x="f11" y="f5"/>
                    <a:pt x="f4" y="f5"/>
                  </a:cubicBezTo>
                  <a:close/>
                  <a:moveTo>
                    <a:pt x="f13" y="f2"/>
                  </a:moveTo>
                  <a:cubicBezTo>
                    <a:pt x="f14" y="f15"/>
                    <a:pt x="f16" y="f17"/>
                    <a:pt x="f18" y="f12"/>
                  </a:cubicBezTo>
                  <a:lnTo>
                    <a:pt x="f19" y="f12"/>
                  </a:lnTo>
                  <a:lnTo>
                    <a:pt x="f19" y="f20"/>
                  </a:lnTo>
                  <a:lnTo>
                    <a:pt x="f2" y="f20"/>
                  </a:lnTo>
                  <a:cubicBezTo>
                    <a:pt x="f16" y="f21"/>
                    <a:pt x="f14" y="f22"/>
                    <a:pt x="f13" y="f23"/>
                  </a:cubicBezTo>
                  <a:lnTo>
                    <a:pt x="f13" y="f24"/>
                  </a:lnTo>
                  <a:lnTo>
                    <a:pt x="f10" y="f24"/>
                  </a:lnTo>
                  <a:lnTo>
                    <a:pt x="f10" y="f25"/>
                  </a:lnTo>
                  <a:cubicBezTo>
                    <a:pt x="f21" y="f26"/>
                    <a:pt x="f22" y="f21"/>
                    <a:pt x="f25" y="f20"/>
                  </a:cubicBezTo>
                  <a:lnTo>
                    <a:pt x="f27" y="f20"/>
                  </a:lnTo>
                  <a:lnTo>
                    <a:pt x="f27" y="f12"/>
                  </a:lnTo>
                  <a:lnTo>
                    <a:pt x="f25" y="f12"/>
                  </a:lnTo>
                  <a:cubicBezTo>
                    <a:pt x="f26" y="f14"/>
                    <a:pt x="f28" y="f16"/>
                    <a:pt x="f10" y="f18"/>
                  </a:cubicBezTo>
                  <a:lnTo>
                    <a:pt x="f10" y="f29"/>
                  </a:lnTo>
                  <a:lnTo>
                    <a:pt x="f13" y="f29"/>
                  </a:lnTo>
                  <a:lnTo>
                    <a:pt x="f1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776;p37">
              <a:extLst>
                <a:ext uri="{FF2B5EF4-FFF2-40B4-BE49-F238E27FC236}">
                  <a16:creationId xmlns:a16="http://schemas.microsoft.com/office/drawing/2014/main" id="{F4E56ABF-3CB2-47CC-B829-92C5F09F8CD3}"/>
                </a:ext>
              </a:extLst>
            </p:cNvPr>
            <p:cNvSpPr/>
            <p:nvPr/>
          </p:nvSpPr>
          <p:spPr>
            <a:xfrm>
              <a:off x="411214" y="309396"/>
              <a:ext cx="209534" cy="209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3977"/>
                <a:gd name="f5" fmla="val 1858"/>
                <a:gd name="f6" fmla="val 167"/>
                <a:gd name="f7" fmla="val 1239"/>
                <a:gd name="f8" fmla="val 1405"/>
                <a:gd name="f9" fmla="val 2549"/>
                <a:gd name="f10" fmla="val 2548"/>
                <a:gd name="f11" fmla="val 667"/>
                <a:gd name="f12" fmla="val 334"/>
                <a:gd name="f13" fmla="*/ f0 1 3978"/>
                <a:gd name="f14" fmla="*/ f1 1 3978"/>
                <a:gd name="f15" fmla="val f2"/>
                <a:gd name="f16" fmla="val f3"/>
                <a:gd name="f17" fmla="+- f16 0 f15"/>
                <a:gd name="f18" fmla="*/ f17 1 3978"/>
                <a:gd name="f19" fmla="*/ f15 1 f18"/>
                <a:gd name="f20" fmla="*/ f16 1 f18"/>
                <a:gd name="f21" fmla="*/ f19 f13 1"/>
                <a:gd name="f22" fmla="*/ f20 f13 1"/>
                <a:gd name="f23" fmla="*/ f20 f14 1"/>
                <a:gd name="f24" fmla="*/ f1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978" h="3978">
                  <a:moveTo>
                    <a:pt x="f4" y="f2"/>
                  </a:moveTo>
                  <a:cubicBezTo>
                    <a:pt x="f5" y="f6"/>
                    <a:pt x="f6" y="f5"/>
                    <a:pt x="f2" y="f4"/>
                  </a:cubicBezTo>
                  <a:lnTo>
                    <a:pt x="f7" y="f4"/>
                  </a:lnTo>
                  <a:cubicBezTo>
                    <a:pt x="f8" y="f9"/>
                    <a:pt x="f10" y="f8"/>
                    <a:pt x="f4" y="f7"/>
                  </a:cubicBezTo>
                  <a:lnTo>
                    <a:pt x="f4" y="f11"/>
                  </a:lnTo>
                  <a:lnTo>
                    <a:pt x="f4" y="f12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777;p37">
              <a:extLst>
                <a:ext uri="{FF2B5EF4-FFF2-40B4-BE49-F238E27FC236}">
                  <a16:creationId xmlns:a16="http://schemas.microsoft.com/office/drawing/2014/main" id="{54C23152-A6F8-4197-9374-99A775304DEA}"/>
                </a:ext>
              </a:extLst>
            </p:cNvPr>
            <p:cNvSpPr/>
            <p:nvPr/>
          </p:nvSpPr>
          <p:spPr>
            <a:xfrm>
              <a:off x="655835" y="309396"/>
              <a:ext cx="209534" cy="209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334"/>
                <a:gd name="f5" fmla="val 667"/>
                <a:gd name="f6" fmla="val 1239"/>
                <a:gd name="f7" fmla="val 1429"/>
                <a:gd name="f8" fmla="val 1405"/>
                <a:gd name="f9" fmla="val 2572"/>
                <a:gd name="f10" fmla="val 2549"/>
                <a:gd name="f11" fmla="val 2739"/>
                <a:gd name="f12" fmla="val 3977"/>
                <a:gd name="f13" fmla="val 3810"/>
                <a:gd name="f14" fmla="val 1858"/>
                <a:gd name="f15" fmla="val 2120"/>
                <a:gd name="f16" fmla="val 167"/>
                <a:gd name="f17" fmla="*/ f0 1 3978"/>
                <a:gd name="f18" fmla="*/ f1 1 3978"/>
                <a:gd name="f19" fmla="val f2"/>
                <a:gd name="f20" fmla="val f3"/>
                <a:gd name="f21" fmla="+- f20 0 f19"/>
                <a:gd name="f22" fmla="*/ f21 1 3978"/>
                <a:gd name="f23" fmla="*/ f19 1 f22"/>
                <a:gd name="f24" fmla="*/ f20 1 f22"/>
                <a:gd name="f25" fmla="*/ f23 f17 1"/>
                <a:gd name="f26" fmla="*/ f24 f17 1"/>
                <a:gd name="f27" fmla="*/ f24 f18 1"/>
                <a:gd name="f28" fmla="*/ f2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978" h="3978">
                  <a:moveTo>
                    <a:pt x="f2" y="f2"/>
                  </a:moveTo>
                  <a:lnTo>
                    <a:pt x="f2" y="f4"/>
                  </a:lnTo>
                  <a:lnTo>
                    <a:pt x="f2" y="f5"/>
                  </a:lnTo>
                  <a:lnTo>
                    <a:pt x="f2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2" y="f12"/>
                  </a:lnTo>
                  <a:cubicBezTo>
                    <a:pt x="f13" y="f14"/>
                    <a:pt x="f15" y="f16"/>
                    <a:pt x="f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778;p37">
              <a:extLst>
                <a:ext uri="{FF2B5EF4-FFF2-40B4-BE49-F238E27FC236}">
                  <a16:creationId xmlns:a16="http://schemas.microsoft.com/office/drawing/2014/main" id="{F9A38898-8F80-4715-834D-D17933D5A10C}"/>
                </a:ext>
              </a:extLst>
            </p:cNvPr>
            <p:cNvSpPr/>
            <p:nvPr/>
          </p:nvSpPr>
          <p:spPr>
            <a:xfrm>
              <a:off x="411214" y="554062"/>
              <a:ext cx="209534" cy="209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167"/>
                <a:gd name="f5" fmla="val 2120"/>
                <a:gd name="f6" fmla="val 1858"/>
                <a:gd name="f7" fmla="val 3811"/>
                <a:gd name="f8" fmla="val 3977"/>
                <a:gd name="f9" fmla="val 3644"/>
                <a:gd name="f10" fmla="val 3310"/>
                <a:gd name="f11" fmla="val 2739"/>
                <a:gd name="f12" fmla="val 2548"/>
                <a:gd name="f13" fmla="val 2596"/>
                <a:gd name="f14" fmla="val 1405"/>
                <a:gd name="f15" fmla="val 1453"/>
                <a:gd name="f16" fmla="val 1239"/>
                <a:gd name="f17" fmla="*/ f0 1 3978"/>
                <a:gd name="f18" fmla="*/ f1 1 3978"/>
                <a:gd name="f19" fmla="val f2"/>
                <a:gd name="f20" fmla="val f3"/>
                <a:gd name="f21" fmla="+- f20 0 f19"/>
                <a:gd name="f22" fmla="*/ f21 1 3978"/>
                <a:gd name="f23" fmla="*/ f19 1 f22"/>
                <a:gd name="f24" fmla="*/ f20 1 f22"/>
                <a:gd name="f25" fmla="*/ f23 f17 1"/>
                <a:gd name="f26" fmla="*/ f24 f17 1"/>
                <a:gd name="f27" fmla="*/ f24 f18 1"/>
                <a:gd name="f28" fmla="*/ f2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978" h="3978">
                  <a:moveTo>
                    <a:pt x="f2" y="f2"/>
                  </a:moveTo>
                  <a:cubicBezTo>
                    <a:pt x="f4" y="f5"/>
                    <a:pt x="f6" y="f7"/>
                    <a:pt x="f8" y="f8"/>
                  </a:cubicBezTo>
                  <a:lnTo>
                    <a:pt x="f8" y="f9"/>
                  </a:lnTo>
                  <a:lnTo>
                    <a:pt x="f8" y="f10"/>
                  </a:lnTo>
                  <a:lnTo>
                    <a:pt x="f8" y="f11"/>
                  </a:lnTo>
                  <a:cubicBezTo>
                    <a:pt x="f12" y="f13"/>
                    <a:pt x="f14" y="f15"/>
                    <a:pt x="f1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779;p37">
              <a:extLst>
                <a:ext uri="{FF2B5EF4-FFF2-40B4-BE49-F238E27FC236}">
                  <a16:creationId xmlns:a16="http://schemas.microsoft.com/office/drawing/2014/main" id="{440E5EBF-408E-467F-917A-57B8E1CF6913}"/>
                </a:ext>
              </a:extLst>
            </p:cNvPr>
            <p:cNvSpPr/>
            <p:nvPr/>
          </p:nvSpPr>
          <p:spPr>
            <a:xfrm>
              <a:off x="655835" y="554062"/>
              <a:ext cx="209534" cy="209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2739"/>
                <a:gd name="f5" fmla="val 2572"/>
                <a:gd name="f6" fmla="val 1429"/>
                <a:gd name="f7" fmla="val 3310"/>
                <a:gd name="f8" fmla="val 3644"/>
                <a:gd name="f9" fmla="val 3977"/>
                <a:gd name="f10" fmla="val 2120"/>
                <a:gd name="f11" fmla="val 3811"/>
                <a:gd name="f12" fmla="val 3810"/>
                <a:gd name="f13" fmla="*/ f0 1 3978"/>
                <a:gd name="f14" fmla="*/ f1 1 3978"/>
                <a:gd name="f15" fmla="val f2"/>
                <a:gd name="f16" fmla="val f3"/>
                <a:gd name="f17" fmla="+- f16 0 f15"/>
                <a:gd name="f18" fmla="*/ f17 1 3978"/>
                <a:gd name="f19" fmla="*/ f15 1 f18"/>
                <a:gd name="f20" fmla="*/ f16 1 f18"/>
                <a:gd name="f21" fmla="*/ f19 f13 1"/>
                <a:gd name="f22" fmla="*/ f20 f13 1"/>
                <a:gd name="f23" fmla="*/ f20 f14 1"/>
                <a:gd name="f24" fmla="*/ f1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978" h="3978">
                  <a:moveTo>
                    <a:pt x="f4" y="f2"/>
                  </a:moveTo>
                  <a:cubicBezTo>
                    <a:pt x="f5" y="f6"/>
                    <a:pt x="f6" y="f5"/>
                    <a:pt x="f2" y="f4"/>
                  </a:cubicBezTo>
                  <a:lnTo>
                    <a:pt x="f2" y="f7"/>
                  </a:lnTo>
                  <a:lnTo>
                    <a:pt x="f2" y="f8"/>
                  </a:lnTo>
                  <a:lnTo>
                    <a:pt x="f2" y="f9"/>
                  </a:lnTo>
                  <a:cubicBezTo>
                    <a:pt x="f10" y="f11"/>
                    <a:pt x="f12" y="f10"/>
                    <a:pt x="f9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780;p37">
              <a:extLst>
                <a:ext uri="{FF2B5EF4-FFF2-40B4-BE49-F238E27FC236}">
                  <a16:creationId xmlns:a16="http://schemas.microsoft.com/office/drawing/2014/main" id="{A34002B4-112D-4300-83A8-C8B9D2016F21}"/>
                </a:ext>
              </a:extLst>
            </p:cNvPr>
            <p:cNvSpPr/>
            <p:nvPr/>
          </p:nvSpPr>
          <p:spPr>
            <a:xfrm>
              <a:off x="620703" y="236637"/>
              <a:ext cx="35186" cy="72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8"/>
                <a:gd name="f4" fmla="val 1382"/>
                <a:gd name="f5" fmla="val 1381"/>
                <a:gd name="f6" fmla="val 667"/>
                <a:gd name="f7" fmla="*/ f0 1 668"/>
                <a:gd name="f8" fmla="*/ f1 1 1382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8"/>
                <a:gd name="f15" fmla="*/ f12 1 1382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8" h="1382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781;p37">
              <a:extLst>
                <a:ext uri="{FF2B5EF4-FFF2-40B4-BE49-F238E27FC236}">
                  <a16:creationId xmlns:a16="http://schemas.microsoft.com/office/drawing/2014/main" id="{D30EF92E-D92D-4F29-963C-4A0AE51B856B}"/>
                </a:ext>
              </a:extLst>
            </p:cNvPr>
            <p:cNvSpPr/>
            <p:nvPr/>
          </p:nvSpPr>
          <p:spPr>
            <a:xfrm>
              <a:off x="620703" y="763588"/>
              <a:ext cx="35186" cy="740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8"/>
                <a:gd name="f4" fmla="val 1406"/>
                <a:gd name="f5" fmla="val 1405"/>
                <a:gd name="f6" fmla="val 667"/>
                <a:gd name="f7" fmla="val 548"/>
                <a:gd name="f8" fmla="val 24"/>
                <a:gd name="f9" fmla="val 453"/>
                <a:gd name="f10" fmla="val 334"/>
                <a:gd name="f11" fmla="val 215"/>
                <a:gd name="f12" fmla="val 119"/>
                <a:gd name="f13" fmla="*/ f0 1 668"/>
                <a:gd name="f14" fmla="*/ f1 1 140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68"/>
                <a:gd name="f21" fmla="*/ f18 1 140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68" h="1406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ubicBezTo>
                    <a:pt x="f7" y="f8"/>
                    <a:pt x="f9" y="f8"/>
                    <a:pt x="f10" y="f8"/>
                  </a:cubicBezTo>
                  <a:cubicBezTo>
                    <a:pt x="f11" y="f8"/>
                    <a:pt x="f12" y="f8"/>
                    <a:pt x="f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782;p37">
              <a:extLst>
                <a:ext uri="{FF2B5EF4-FFF2-40B4-BE49-F238E27FC236}">
                  <a16:creationId xmlns:a16="http://schemas.microsoft.com/office/drawing/2014/main" id="{5AD4A384-F961-4D7C-A23A-78CEC6B5D8DA}"/>
                </a:ext>
              </a:extLst>
            </p:cNvPr>
            <p:cNvSpPr/>
            <p:nvPr/>
          </p:nvSpPr>
          <p:spPr>
            <a:xfrm>
              <a:off x="865315" y="518922"/>
              <a:ext cx="74057" cy="35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668"/>
                <a:gd name="f5" fmla="val 120"/>
                <a:gd name="f6" fmla="val 239"/>
                <a:gd name="f7" fmla="val 334"/>
                <a:gd name="f8" fmla="val 453"/>
                <a:gd name="f9" fmla="val 572"/>
                <a:gd name="f10" fmla="val 667"/>
                <a:gd name="f11" fmla="val 1405"/>
                <a:gd name="f12" fmla="*/ f0 1 1406"/>
                <a:gd name="f13" fmla="*/ f1 1 66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06"/>
                <a:gd name="f20" fmla="*/ f17 1 66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06" h="668">
                  <a:moveTo>
                    <a:pt x="f2" y="f2"/>
                  </a:moveTo>
                  <a:cubicBezTo>
                    <a:pt x="f2" y="f5"/>
                    <a:pt x="f2" y="f6"/>
                    <a:pt x="f2" y="f7"/>
                  </a:cubicBezTo>
                  <a:cubicBezTo>
                    <a:pt x="f2" y="f8"/>
                    <a:pt x="f2" y="f9"/>
                    <a:pt x="f2" y="f10"/>
                  </a:cubicBezTo>
                  <a:lnTo>
                    <a:pt x="f11" y="f10"/>
                  </a:lnTo>
                  <a:lnTo>
                    <a:pt x="f11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783;p37">
              <a:extLst>
                <a:ext uri="{FF2B5EF4-FFF2-40B4-BE49-F238E27FC236}">
                  <a16:creationId xmlns:a16="http://schemas.microsoft.com/office/drawing/2014/main" id="{9423E985-627D-4D5B-A356-A67378B06231}"/>
                </a:ext>
              </a:extLst>
            </p:cNvPr>
            <p:cNvSpPr/>
            <p:nvPr/>
          </p:nvSpPr>
          <p:spPr>
            <a:xfrm>
              <a:off x="337212" y="518922"/>
              <a:ext cx="74057" cy="351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668"/>
                <a:gd name="f5" fmla="val 667"/>
                <a:gd name="f6" fmla="val 1405"/>
                <a:gd name="f7" fmla="val 572"/>
                <a:gd name="f8" fmla="val 1381"/>
                <a:gd name="f9" fmla="val 453"/>
                <a:gd name="f10" fmla="val 334"/>
                <a:gd name="f11" fmla="val 239"/>
                <a:gd name="f12" fmla="val 120"/>
                <a:gd name="f13" fmla="*/ f0 1 1406"/>
                <a:gd name="f14" fmla="*/ f1 1 668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06"/>
                <a:gd name="f21" fmla="*/ f18 1 668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06" h="66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6" y="f7"/>
                    <a:pt x="f8" y="f9"/>
                    <a:pt x="f8" y="f10"/>
                  </a:cubicBezTo>
                  <a:cubicBezTo>
                    <a:pt x="f8" y="f11"/>
                    <a:pt x="f6" y="f12"/>
                    <a:pt x="f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774;p37">
            <a:extLst>
              <a:ext uri="{FF2B5EF4-FFF2-40B4-BE49-F238E27FC236}">
                <a16:creationId xmlns:a16="http://schemas.microsoft.com/office/drawing/2014/main" id="{24F66475-FEF1-44A4-87DD-C2AC381B3A9E}"/>
              </a:ext>
            </a:extLst>
          </p:cNvPr>
          <p:cNvGrpSpPr/>
          <p:nvPr/>
        </p:nvGrpSpPr>
        <p:grpSpPr>
          <a:xfrm>
            <a:off x="6468867" y="1986424"/>
            <a:ext cx="1194974" cy="1192706"/>
            <a:chOff x="6468867" y="1986424"/>
            <a:chExt cx="1194974" cy="1192706"/>
          </a:xfrm>
        </p:grpSpPr>
        <p:sp>
          <p:nvSpPr>
            <p:cNvPr id="27" name="Google Shape;775;p37">
              <a:extLst>
                <a:ext uri="{FF2B5EF4-FFF2-40B4-BE49-F238E27FC236}">
                  <a16:creationId xmlns:a16="http://schemas.microsoft.com/office/drawing/2014/main" id="{B69E2E81-41B7-47EB-9CAD-00C6B539A49F}"/>
                </a:ext>
              </a:extLst>
            </p:cNvPr>
            <p:cNvSpPr/>
            <p:nvPr/>
          </p:nvSpPr>
          <p:spPr>
            <a:xfrm>
              <a:off x="6814858" y="2332488"/>
              <a:ext cx="500487" cy="500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8"/>
                <a:gd name="f4" fmla="val 2406"/>
                <a:gd name="f5" fmla="val 2025"/>
                <a:gd name="f6" fmla="val 2596"/>
                <a:gd name="f7" fmla="val 2763"/>
                <a:gd name="f8" fmla="val 2191"/>
                <a:gd name="f9" fmla="val 2382"/>
                <a:gd name="f10" fmla="val 2739"/>
                <a:gd name="f11" fmla="val 2215"/>
                <a:gd name="f12" fmla="val 2048"/>
                <a:gd name="f13" fmla="val 2072"/>
                <a:gd name="f14" fmla="val 1001"/>
                <a:gd name="f15" fmla="val 143"/>
                <a:gd name="f16" fmla="val 167"/>
                <a:gd name="f17" fmla="val 977"/>
                <a:gd name="f18" fmla="val 24"/>
                <a:gd name="f19" fmla="val 1334"/>
                <a:gd name="f20" fmla="val 2715"/>
                <a:gd name="f21" fmla="val 3787"/>
                <a:gd name="f22" fmla="val 4620"/>
                <a:gd name="f23" fmla="val 4763"/>
                <a:gd name="f24" fmla="val 3453"/>
                <a:gd name="f25" fmla="val 4787"/>
                <a:gd name="f26" fmla="val 4644"/>
                <a:gd name="f27" fmla="val 3477"/>
                <a:gd name="f28" fmla="val 3811"/>
                <a:gd name="f29" fmla="val 1310"/>
                <a:gd name="f30" fmla="*/ f0 1 4788"/>
                <a:gd name="f31" fmla="*/ f1 1 4788"/>
                <a:gd name="f32" fmla="val f2"/>
                <a:gd name="f33" fmla="val f3"/>
                <a:gd name="f34" fmla="+- f33 0 f32"/>
                <a:gd name="f35" fmla="*/ f34 1 4788"/>
                <a:gd name="f36" fmla="*/ f32 1 f35"/>
                <a:gd name="f37" fmla="*/ f33 1 f35"/>
                <a:gd name="f38" fmla="*/ f36 f30 1"/>
                <a:gd name="f39" fmla="*/ f37 f30 1"/>
                <a:gd name="f40" fmla="*/ f37 f31 1"/>
                <a:gd name="f41" fmla="*/ f3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788" h="4788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6"/>
                    <a:pt x="f6" y="f10"/>
                    <a:pt x="f4" y="f10"/>
                  </a:cubicBezTo>
                  <a:cubicBezTo>
                    <a:pt x="f11" y="f10"/>
                    <a:pt x="f12" y="f6"/>
                    <a:pt x="f12" y="f9"/>
                  </a:cubicBezTo>
                  <a:cubicBezTo>
                    <a:pt x="f12" y="f8"/>
                    <a:pt x="f11" y="f5"/>
                    <a:pt x="f4" y="f5"/>
                  </a:cubicBezTo>
                  <a:close/>
                  <a:moveTo>
                    <a:pt x="f13" y="f2"/>
                  </a:moveTo>
                  <a:cubicBezTo>
                    <a:pt x="f14" y="f15"/>
                    <a:pt x="f16" y="f17"/>
                    <a:pt x="f18" y="f12"/>
                  </a:cubicBezTo>
                  <a:lnTo>
                    <a:pt x="f19" y="f12"/>
                  </a:lnTo>
                  <a:lnTo>
                    <a:pt x="f19" y="f20"/>
                  </a:lnTo>
                  <a:lnTo>
                    <a:pt x="f2" y="f20"/>
                  </a:lnTo>
                  <a:cubicBezTo>
                    <a:pt x="f16" y="f21"/>
                    <a:pt x="f14" y="f22"/>
                    <a:pt x="f13" y="f23"/>
                  </a:cubicBezTo>
                  <a:lnTo>
                    <a:pt x="f13" y="f24"/>
                  </a:lnTo>
                  <a:lnTo>
                    <a:pt x="f10" y="f24"/>
                  </a:lnTo>
                  <a:lnTo>
                    <a:pt x="f10" y="f25"/>
                  </a:lnTo>
                  <a:cubicBezTo>
                    <a:pt x="f21" y="f26"/>
                    <a:pt x="f22" y="f21"/>
                    <a:pt x="f25" y="f20"/>
                  </a:cubicBezTo>
                  <a:lnTo>
                    <a:pt x="f27" y="f20"/>
                  </a:lnTo>
                  <a:lnTo>
                    <a:pt x="f27" y="f12"/>
                  </a:lnTo>
                  <a:lnTo>
                    <a:pt x="f25" y="f12"/>
                  </a:lnTo>
                  <a:cubicBezTo>
                    <a:pt x="f26" y="f14"/>
                    <a:pt x="f28" y="f16"/>
                    <a:pt x="f10" y="f18"/>
                  </a:cubicBezTo>
                  <a:lnTo>
                    <a:pt x="f10" y="f29"/>
                  </a:lnTo>
                  <a:lnTo>
                    <a:pt x="f13" y="f29"/>
                  </a:lnTo>
                  <a:lnTo>
                    <a:pt x="f1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776;p37">
              <a:extLst>
                <a:ext uri="{FF2B5EF4-FFF2-40B4-BE49-F238E27FC236}">
                  <a16:creationId xmlns:a16="http://schemas.microsoft.com/office/drawing/2014/main" id="{8C17D09A-4F98-4261-8704-57CDD97DC074}"/>
                </a:ext>
              </a:extLst>
            </p:cNvPr>
            <p:cNvSpPr/>
            <p:nvPr/>
          </p:nvSpPr>
          <p:spPr>
            <a:xfrm>
              <a:off x="6615729" y="2130808"/>
              <a:ext cx="415814" cy="415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3977"/>
                <a:gd name="f5" fmla="val 1858"/>
                <a:gd name="f6" fmla="val 167"/>
                <a:gd name="f7" fmla="val 1239"/>
                <a:gd name="f8" fmla="val 1405"/>
                <a:gd name="f9" fmla="val 2549"/>
                <a:gd name="f10" fmla="val 2548"/>
                <a:gd name="f11" fmla="val 667"/>
                <a:gd name="f12" fmla="val 334"/>
                <a:gd name="f13" fmla="*/ f0 1 3978"/>
                <a:gd name="f14" fmla="*/ f1 1 3978"/>
                <a:gd name="f15" fmla="val f2"/>
                <a:gd name="f16" fmla="val f3"/>
                <a:gd name="f17" fmla="+- f16 0 f15"/>
                <a:gd name="f18" fmla="*/ f17 1 3978"/>
                <a:gd name="f19" fmla="*/ f15 1 f18"/>
                <a:gd name="f20" fmla="*/ f16 1 f18"/>
                <a:gd name="f21" fmla="*/ f19 f13 1"/>
                <a:gd name="f22" fmla="*/ f20 f13 1"/>
                <a:gd name="f23" fmla="*/ f20 f14 1"/>
                <a:gd name="f24" fmla="*/ f1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978" h="3978">
                  <a:moveTo>
                    <a:pt x="f4" y="f2"/>
                  </a:moveTo>
                  <a:cubicBezTo>
                    <a:pt x="f5" y="f6"/>
                    <a:pt x="f6" y="f5"/>
                    <a:pt x="f2" y="f4"/>
                  </a:cubicBezTo>
                  <a:lnTo>
                    <a:pt x="f7" y="f4"/>
                  </a:lnTo>
                  <a:cubicBezTo>
                    <a:pt x="f8" y="f9"/>
                    <a:pt x="f10" y="f8"/>
                    <a:pt x="f4" y="f7"/>
                  </a:cubicBezTo>
                  <a:lnTo>
                    <a:pt x="f4" y="f11"/>
                  </a:lnTo>
                  <a:lnTo>
                    <a:pt x="f4" y="f12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777;p37">
              <a:extLst>
                <a:ext uri="{FF2B5EF4-FFF2-40B4-BE49-F238E27FC236}">
                  <a16:creationId xmlns:a16="http://schemas.microsoft.com/office/drawing/2014/main" id="{94222052-2DB6-4BA2-92DA-1E3DE8606514}"/>
                </a:ext>
              </a:extLst>
            </p:cNvPr>
            <p:cNvSpPr/>
            <p:nvPr/>
          </p:nvSpPr>
          <p:spPr>
            <a:xfrm>
              <a:off x="7101157" y="2130808"/>
              <a:ext cx="415814" cy="415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334"/>
                <a:gd name="f5" fmla="val 667"/>
                <a:gd name="f6" fmla="val 1239"/>
                <a:gd name="f7" fmla="val 1429"/>
                <a:gd name="f8" fmla="val 1405"/>
                <a:gd name="f9" fmla="val 2572"/>
                <a:gd name="f10" fmla="val 2549"/>
                <a:gd name="f11" fmla="val 2739"/>
                <a:gd name="f12" fmla="val 3977"/>
                <a:gd name="f13" fmla="val 3810"/>
                <a:gd name="f14" fmla="val 1858"/>
                <a:gd name="f15" fmla="val 2120"/>
                <a:gd name="f16" fmla="val 167"/>
                <a:gd name="f17" fmla="*/ f0 1 3978"/>
                <a:gd name="f18" fmla="*/ f1 1 3978"/>
                <a:gd name="f19" fmla="val f2"/>
                <a:gd name="f20" fmla="val f3"/>
                <a:gd name="f21" fmla="+- f20 0 f19"/>
                <a:gd name="f22" fmla="*/ f21 1 3978"/>
                <a:gd name="f23" fmla="*/ f19 1 f22"/>
                <a:gd name="f24" fmla="*/ f20 1 f22"/>
                <a:gd name="f25" fmla="*/ f23 f17 1"/>
                <a:gd name="f26" fmla="*/ f24 f17 1"/>
                <a:gd name="f27" fmla="*/ f24 f18 1"/>
                <a:gd name="f28" fmla="*/ f2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978" h="3978">
                  <a:moveTo>
                    <a:pt x="f2" y="f2"/>
                  </a:moveTo>
                  <a:lnTo>
                    <a:pt x="f2" y="f4"/>
                  </a:lnTo>
                  <a:lnTo>
                    <a:pt x="f2" y="f5"/>
                  </a:lnTo>
                  <a:lnTo>
                    <a:pt x="f2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2" y="f12"/>
                  </a:lnTo>
                  <a:cubicBezTo>
                    <a:pt x="f13" y="f14"/>
                    <a:pt x="f15" y="f16"/>
                    <a:pt x="f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778;p37">
              <a:extLst>
                <a:ext uri="{FF2B5EF4-FFF2-40B4-BE49-F238E27FC236}">
                  <a16:creationId xmlns:a16="http://schemas.microsoft.com/office/drawing/2014/main" id="{0AD46783-95EB-4F93-B369-21AD6DAC4BBF}"/>
                </a:ext>
              </a:extLst>
            </p:cNvPr>
            <p:cNvSpPr/>
            <p:nvPr/>
          </p:nvSpPr>
          <p:spPr>
            <a:xfrm>
              <a:off x="6615729" y="2616336"/>
              <a:ext cx="415814" cy="415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167"/>
                <a:gd name="f5" fmla="val 2120"/>
                <a:gd name="f6" fmla="val 1858"/>
                <a:gd name="f7" fmla="val 3811"/>
                <a:gd name="f8" fmla="val 3977"/>
                <a:gd name="f9" fmla="val 3644"/>
                <a:gd name="f10" fmla="val 3310"/>
                <a:gd name="f11" fmla="val 2739"/>
                <a:gd name="f12" fmla="val 2548"/>
                <a:gd name="f13" fmla="val 2596"/>
                <a:gd name="f14" fmla="val 1405"/>
                <a:gd name="f15" fmla="val 1453"/>
                <a:gd name="f16" fmla="val 1239"/>
                <a:gd name="f17" fmla="*/ f0 1 3978"/>
                <a:gd name="f18" fmla="*/ f1 1 3978"/>
                <a:gd name="f19" fmla="val f2"/>
                <a:gd name="f20" fmla="val f3"/>
                <a:gd name="f21" fmla="+- f20 0 f19"/>
                <a:gd name="f22" fmla="*/ f21 1 3978"/>
                <a:gd name="f23" fmla="*/ f19 1 f22"/>
                <a:gd name="f24" fmla="*/ f20 1 f22"/>
                <a:gd name="f25" fmla="*/ f23 f17 1"/>
                <a:gd name="f26" fmla="*/ f24 f17 1"/>
                <a:gd name="f27" fmla="*/ f24 f18 1"/>
                <a:gd name="f28" fmla="*/ f2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978" h="3978">
                  <a:moveTo>
                    <a:pt x="f2" y="f2"/>
                  </a:moveTo>
                  <a:cubicBezTo>
                    <a:pt x="f4" y="f5"/>
                    <a:pt x="f6" y="f7"/>
                    <a:pt x="f8" y="f8"/>
                  </a:cubicBezTo>
                  <a:lnTo>
                    <a:pt x="f8" y="f9"/>
                  </a:lnTo>
                  <a:lnTo>
                    <a:pt x="f8" y="f10"/>
                  </a:lnTo>
                  <a:lnTo>
                    <a:pt x="f8" y="f11"/>
                  </a:lnTo>
                  <a:cubicBezTo>
                    <a:pt x="f12" y="f13"/>
                    <a:pt x="f14" y="f15"/>
                    <a:pt x="f1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779;p37">
              <a:extLst>
                <a:ext uri="{FF2B5EF4-FFF2-40B4-BE49-F238E27FC236}">
                  <a16:creationId xmlns:a16="http://schemas.microsoft.com/office/drawing/2014/main" id="{9DA0E6BC-1C11-4541-A3ED-40D59D13A464}"/>
                </a:ext>
              </a:extLst>
            </p:cNvPr>
            <p:cNvSpPr/>
            <p:nvPr/>
          </p:nvSpPr>
          <p:spPr>
            <a:xfrm>
              <a:off x="7101157" y="2616336"/>
              <a:ext cx="415814" cy="4159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2739"/>
                <a:gd name="f5" fmla="val 2572"/>
                <a:gd name="f6" fmla="val 1429"/>
                <a:gd name="f7" fmla="val 3310"/>
                <a:gd name="f8" fmla="val 3644"/>
                <a:gd name="f9" fmla="val 3977"/>
                <a:gd name="f10" fmla="val 2120"/>
                <a:gd name="f11" fmla="val 3811"/>
                <a:gd name="f12" fmla="val 3810"/>
                <a:gd name="f13" fmla="*/ f0 1 3978"/>
                <a:gd name="f14" fmla="*/ f1 1 3978"/>
                <a:gd name="f15" fmla="val f2"/>
                <a:gd name="f16" fmla="val f3"/>
                <a:gd name="f17" fmla="+- f16 0 f15"/>
                <a:gd name="f18" fmla="*/ f17 1 3978"/>
                <a:gd name="f19" fmla="*/ f15 1 f18"/>
                <a:gd name="f20" fmla="*/ f16 1 f18"/>
                <a:gd name="f21" fmla="*/ f19 f13 1"/>
                <a:gd name="f22" fmla="*/ f20 f13 1"/>
                <a:gd name="f23" fmla="*/ f20 f14 1"/>
                <a:gd name="f24" fmla="*/ f1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978" h="3978">
                  <a:moveTo>
                    <a:pt x="f4" y="f2"/>
                  </a:moveTo>
                  <a:cubicBezTo>
                    <a:pt x="f5" y="f6"/>
                    <a:pt x="f6" y="f5"/>
                    <a:pt x="f2" y="f4"/>
                  </a:cubicBezTo>
                  <a:lnTo>
                    <a:pt x="f2" y="f7"/>
                  </a:lnTo>
                  <a:lnTo>
                    <a:pt x="f2" y="f8"/>
                  </a:lnTo>
                  <a:lnTo>
                    <a:pt x="f2" y="f9"/>
                  </a:lnTo>
                  <a:cubicBezTo>
                    <a:pt x="f10" y="f11"/>
                    <a:pt x="f12" y="f10"/>
                    <a:pt x="f9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780;p37">
              <a:extLst>
                <a:ext uri="{FF2B5EF4-FFF2-40B4-BE49-F238E27FC236}">
                  <a16:creationId xmlns:a16="http://schemas.microsoft.com/office/drawing/2014/main" id="{7D3836A3-1BA3-4D20-BEC8-328093F03F12}"/>
                </a:ext>
              </a:extLst>
            </p:cNvPr>
            <p:cNvSpPr/>
            <p:nvPr/>
          </p:nvSpPr>
          <p:spPr>
            <a:xfrm>
              <a:off x="7031434" y="1986424"/>
              <a:ext cx="69823" cy="1444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8"/>
                <a:gd name="f4" fmla="val 1382"/>
                <a:gd name="f5" fmla="val 1381"/>
                <a:gd name="f6" fmla="val 667"/>
                <a:gd name="f7" fmla="*/ f0 1 668"/>
                <a:gd name="f8" fmla="*/ f1 1 1382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8"/>
                <a:gd name="f15" fmla="*/ f12 1 1382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8" h="1382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781;p37">
              <a:extLst>
                <a:ext uri="{FF2B5EF4-FFF2-40B4-BE49-F238E27FC236}">
                  <a16:creationId xmlns:a16="http://schemas.microsoft.com/office/drawing/2014/main" id="{B250D0EC-58DB-4C42-8DEA-1301FEDDF585}"/>
                </a:ext>
              </a:extLst>
            </p:cNvPr>
            <p:cNvSpPr/>
            <p:nvPr/>
          </p:nvSpPr>
          <p:spPr>
            <a:xfrm>
              <a:off x="7031434" y="3032132"/>
              <a:ext cx="69823" cy="1469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8"/>
                <a:gd name="f4" fmla="val 1406"/>
                <a:gd name="f5" fmla="val 1405"/>
                <a:gd name="f6" fmla="val 667"/>
                <a:gd name="f7" fmla="val 548"/>
                <a:gd name="f8" fmla="val 24"/>
                <a:gd name="f9" fmla="val 453"/>
                <a:gd name="f10" fmla="val 334"/>
                <a:gd name="f11" fmla="val 215"/>
                <a:gd name="f12" fmla="val 119"/>
                <a:gd name="f13" fmla="*/ f0 1 668"/>
                <a:gd name="f14" fmla="*/ f1 1 140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68"/>
                <a:gd name="f21" fmla="*/ f18 1 140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68" h="1406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ubicBezTo>
                    <a:pt x="f7" y="f8"/>
                    <a:pt x="f9" y="f8"/>
                    <a:pt x="f10" y="f8"/>
                  </a:cubicBezTo>
                  <a:cubicBezTo>
                    <a:pt x="f11" y="f8"/>
                    <a:pt x="f12" y="f8"/>
                    <a:pt x="f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782;p37">
              <a:extLst>
                <a:ext uri="{FF2B5EF4-FFF2-40B4-BE49-F238E27FC236}">
                  <a16:creationId xmlns:a16="http://schemas.microsoft.com/office/drawing/2014/main" id="{78C7CDB6-50D7-499C-9AD8-4AF4B9B7CEAD}"/>
                </a:ext>
              </a:extLst>
            </p:cNvPr>
            <p:cNvSpPr/>
            <p:nvPr/>
          </p:nvSpPr>
          <p:spPr>
            <a:xfrm>
              <a:off x="7516870" y="2546604"/>
              <a:ext cx="146971" cy="698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668"/>
                <a:gd name="f5" fmla="val 120"/>
                <a:gd name="f6" fmla="val 239"/>
                <a:gd name="f7" fmla="val 334"/>
                <a:gd name="f8" fmla="val 453"/>
                <a:gd name="f9" fmla="val 572"/>
                <a:gd name="f10" fmla="val 667"/>
                <a:gd name="f11" fmla="val 1405"/>
                <a:gd name="f12" fmla="*/ f0 1 1406"/>
                <a:gd name="f13" fmla="*/ f1 1 66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06"/>
                <a:gd name="f20" fmla="*/ f17 1 66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06" h="668">
                  <a:moveTo>
                    <a:pt x="f2" y="f2"/>
                  </a:moveTo>
                  <a:cubicBezTo>
                    <a:pt x="f2" y="f5"/>
                    <a:pt x="f2" y="f6"/>
                    <a:pt x="f2" y="f7"/>
                  </a:cubicBezTo>
                  <a:cubicBezTo>
                    <a:pt x="f2" y="f8"/>
                    <a:pt x="f2" y="f9"/>
                    <a:pt x="f2" y="f10"/>
                  </a:cubicBezTo>
                  <a:lnTo>
                    <a:pt x="f11" y="f10"/>
                  </a:lnTo>
                  <a:lnTo>
                    <a:pt x="f11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783;p37">
              <a:extLst>
                <a:ext uri="{FF2B5EF4-FFF2-40B4-BE49-F238E27FC236}">
                  <a16:creationId xmlns:a16="http://schemas.microsoft.com/office/drawing/2014/main" id="{24743FE1-20FA-4CA7-8A12-AF41DF0B8AAE}"/>
                </a:ext>
              </a:extLst>
            </p:cNvPr>
            <p:cNvSpPr/>
            <p:nvPr/>
          </p:nvSpPr>
          <p:spPr>
            <a:xfrm>
              <a:off x="6468867" y="2546604"/>
              <a:ext cx="146971" cy="698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668"/>
                <a:gd name="f5" fmla="val 667"/>
                <a:gd name="f6" fmla="val 1405"/>
                <a:gd name="f7" fmla="val 572"/>
                <a:gd name="f8" fmla="val 1381"/>
                <a:gd name="f9" fmla="val 453"/>
                <a:gd name="f10" fmla="val 334"/>
                <a:gd name="f11" fmla="val 239"/>
                <a:gd name="f12" fmla="val 120"/>
                <a:gd name="f13" fmla="*/ f0 1 1406"/>
                <a:gd name="f14" fmla="*/ f1 1 668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06"/>
                <a:gd name="f21" fmla="*/ f18 1 668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06" h="66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6" y="f7"/>
                    <a:pt x="f8" y="f9"/>
                    <a:pt x="f8" y="f10"/>
                  </a:cubicBezTo>
                  <a:cubicBezTo>
                    <a:pt x="f8" y="f11"/>
                    <a:pt x="f6" y="f12"/>
                    <a:pt x="f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97;p58">
            <a:extLst>
              <a:ext uri="{FF2B5EF4-FFF2-40B4-BE49-F238E27FC236}">
                <a16:creationId xmlns:a16="http://schemas.microsoft.com/office/drawing/2014/main" id="{495F485F-34C4-4342-A453-8EF49E8E4C40}"/>
              </a:ext>
            </a:extLst>
          </p:cNvPr>
          <p:cNvSpPr/>
          <p:nvPr/>
        </p:nvSpPr>
        <p:spPr>
          <a:xfrm>
            <a:off x="5366293" y="3512256"/>
            <a:ext cx="485912" cy="142070"/>
          </a:xfrm>
          <a:custGeom>
            <a:avLst/>
            <a:gdLst>
              <a:gd name="f0" fmla="val w"/>
              <a:gd name="f1" fmla="val h"/>
              <a:gd name="f2" fmla="val 0"/>
              <a:gd name="f3" fmla="val 89240"/>
              <a:gd name="f4" fmla="val 27653"/>
              <a:gd name="f5" fmla="val 35580"/>
              <a:gd name="f6" fmla="val 1"/>
              <a:gd name="f7" fmla="val 33678"/>
              <a:gd name="f8" fmla="val 31801"/>
              <a:gd name="f9" fmla="val 169"/>
              <a:gd name="f10" fmla="val 30172"/>
              <a:gd name="f11" fmla="val 226"/>
              <a:gd name="f12" fmla="val 22891"/>
              <a:gd name="f13" fmla="val 498"/>
              <a:gd name="f14" fmla="val 9290"/>
              <a:gd name="f15" fmla="val 1858"/>
              <a:gd name="f16" fmla="val 5357"/>
              <a:gd name="f17" fmla="val 6503"/>
              <a:gd name="f18" fmla="val 12843"/>
              <a:gd name="f19" fmla="val 17200"/>
              <a:gd name="f20" fmla="val 20961"/>
              <a:gd name="f21" fmla="val 24355"/>
              <a:gd name="f22" fmla="val 21882"/>
              <a:gd name="f23" fmla="val 25184"/>
              <a:gd name="f24" fmla="val 21988"/>
              <a:gd name="f25" fmla="val 25990"/>
              <a:gd name="f26" fmla="val 22036"/>
              <a:gd name="f27" fmla="val 26776"/>
              <a:gd name="f28" fmla="val 34606"/>
              <a:gd name="f29" fmla="val 40541"/>
              <a:gd name="f30" fmla="val 17275"/>
              <a:gd name="f31" fmla="val 47941"/>
              <a:gd name="f32" fmla="val 49356"/>
              <a:gd name="f33" fmla="val 50826"/>
              <a:gd name="f34" fmla="val 17449"/>
              <a:gd name="f35" fmla="val 52372"/>
              <a:gd name="f36" fmla="val 17865"/>
              <a:gd name="f37" fmla="val 60352"/>
              <a:gd name="f38" fmla="val 20024"/>
              <a:gd name="f39" fmla="val 70522"/>
              <a:gd name="f40" fmla="val 27652"/>
              <a:gd name="f41" fmla="val 78155"/>
              <a:gd name="f42" fmla="val 79989"/>
              <a:gd name="f43" fmla="val 81676"/>
              <a:gd name="f44" fmla="val 27212"/>
              <a:gd name="f45" fmla="val 83151"/>
              <a:gd name="f46" fmla="val 26150"/>
              <a:gd name="f47" fmla="val 85703"/>
              <a:gd name="f48" fmla="val 24309"/>
              <a:gd name="f49" fmla="val 21568"/>
              <a:gd name="f50" fmla="val 86645"/>
              <a:gd name="f51" fmla="val 17969"/>
              <a:gd name="f52" fmla="val 84489"/>
              <a:gd name="f53" fmla="val 15007"/>
              <a:gd name="f54" fmla="val 75771"/>
              <a:gd name="f55" fmla="val 9113"/>
              <a:gd name="f56" fmla="val 71786"/>
              <a:gd name="f57" fmla="val 71633"/>
              <a:gd name="f58" fmla="val 71488"/>
              <a:gd name="f59" fmla="val 9122"/>
              <a:gd name="f60" fmla="val 71350"/>
              <a:gd name="f61" fmla="val 9139"/>
              <a:gd name="f62" fmla="val 68304"/>
              <a:gd name="f63" fmla="val 9534"/>
              <a:gd name="f64" fmla="val 67114"/>
              <a:gd name="f65" fmla="val 12583"/>
              <a:gd name="f66" fmla="val 63957"/>
              <a:gd name="f67" fmla="val 63428"/>
              <a:gd name="f68" fmla="val 62843"/>
              <a:gd name="f69" fmla="val 12497"/>
              <a:gd name="f70" fmla="val 62185"/>
              <a:gd name="f71" fmla="val 12299"/>
              <a:gd name="f72" fmla="val 58942"/>
              <a:gd name="f73" fmla="val 11336"/>
              <a:gd name="f74" fmla="val 58189"/>
              <a:gd name="f75" fmla="val 8805"/>
              <a:gd name="f76" fmla="val 56034"/>
              <a:gd name="f77" fmla="val 6943"/>
              <a:gd name="f78" fmla="val 52623"/>
              <a:gd name="f79" fmla="val 3971"/>
              <a:gd name="f80" fmla="val 51263"/>
              <a:gd name="f81" fmla="val 4599"/>
              <a:gd name="f82" fmla="val 47225"/>
              <a:gd name="f83" fmla="val 3344"/>
              <a:gd name="f84" fmla="val 44777"/>
              <a:gd name="f85" fmla="val 2590"/>
              <a:gd name="f86" fmla="val 42684"/>
              <a:gd name="f87" fmla="val 1147"/>
              <a:gd name="f88" fmla="val 40278"/>
              <a:gd name="f89" fmla="val 519"/>
              <a:gd name="f90" fmla="val 38782"/>
              <a:gd name="f91" fmla="val 119"/>
              <a:gd name="f92" fmla="val 37172"/>
              <a:gd name="f93" fmla="*/ f0 1 89240"/>
              <a:gd name="f94" fmla="*/ f1 1 27653"/>
              <a:gd name="f95" fmla="val f2"/>
              <a:gd name="f96" fmla="val f3"/>
              <a:gd name="f97" fmla="val f4"/>
              <a:gd name="f98" fmla="+- f97 0 f95"/>
              <a:gd name="f99" fmla="+- f96 0 f95"/>
              <a:gd name="f100" fmla="*/ f99 1 89240"/>
              <a:gd name="f101" fmla="*/ f98 1 27653"/>
              <a:gd name="f102" fmla="*/ f95 1 f100"/>
              <a:gd name="f103" fmla="*/ f96 1 f100"/>
              <a:gd name="f104" fmla="*/ f95 1 f101"/>
              <a:gd name="f105" fmla="*/ f97 1 f101"/>
              <a:gd name="f106" fmla="*/ f102 f93 1"/>
              <a:gd name="f107" fmla="*/ f103 f93 1"/>
              <a:gd name="f108" fmla="*/ f105 f94 1"/>
              <a:gd name="f109" fmla="*/ f104 f9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6" t="f109" r="f107" b="f108"/>
            <a:pathLst>
              <a:path w="89240" h="2765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2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0"/>
                </a:cubicBezTo>
                <a:cubicBezTo>
                  <a:pt x="f32" y="f30"/>
                  <a:pt x="f33" y="f34"/>
                  <a:pt x="f35" y="f36"/>
                </a:cubicBezTo>
                <a:cubicBezTo>
                  <a:pt x="f37" y="f38"/>
                  <a:pt x="f39" y="f40"/>
                  <a:pt x="f41" y="f40"/>
                </a:cubicBezTo>
                <a:cubicBezTo>
                  <a:pt x="f42" y="f40"/>
                  <a:pt x="f43" y="f44"/>
                  <a:pt x="f45" y="f46"/>
                </a:cubicBezTo>
                <a:cubicBezTo>
                  <a:pt x="f47" y="f48"/>
                  <a:pt x="f3" y="f49"/>
                  <a:pt x="f50" y="f51"/>
                </a:cubicBezTo>
                <a:cubicBezTo>
                  <a:pt x="f52" y="f53"/>
                  <a:pt x="f54" y="f55"/>
                  <a:pt x="f56" y="f55"/>
                </a:cubicBezTo>
                <a:cubicBezTo>
                  <a:pt x="f57" y="f55"/>
                  <a:pt x="f58" y="f59"/>
                  <a:pt x="f60" y="f61"/>
                </a:cubicBezTo>
                <a:cubicBezTo>
                  <a:pt x="f62" y="f63"/>
                  <a:pt x="f64" y="f65"/>
                  <a:pt x="f66" y="f65"/>
                </a:cubicBezTo>
                <a:cubicBezTo>
                  <a:pt x="f67" y="f65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6"/>
                  <a:pt x="f5" y="f6"/>
                </a:cubicBezTo>
                <a:close/>
              </a:path>
            </a:pathLst>
          </a:custGeom>
          <a:solidFill>
            <a:srgbClr val="3D5D4B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1" i="0" u="none" strike="noStrike" kern="0" cap="none" spc="0" baseline="0">
              <a:solidFill>
                <a:srgbClr val="2A2D32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" name="Google Shape;1398;p58">
            <a:extLst>
              <a:ext uri="{FF2B5EF4-FFF2-40B4-BE49-F238E27FC236}">
                <a16:creationId xmlns:a16="http://schemas.microsoft.com/office/drawing/2014/main" id="{2CBEF1EC-2EED-4E9A-9CCF-3104978E9BAF}"/>
              </a:ext>
            </a:extLst>
          </p:cNvPr>
          <p:cNvSpPr/>
          <p:nvPr/>
        </p:nvSpPr>
        <p:spPr>
          <a:xfrm>
            <a:off x="7158627" y="3512256"/>
            <a:ext cx="485912" cy="142070"/>
          </a:xfrm>
          <a:custGeom>
            <a:avLst/>
            <a:gdLst>
              <a:gd name="f0" fmla="val w"/>
              <a:gd name="f1" fmla="val h"/>
              <a:gd name="f2" fmla="val 0"/>
              <a:gd name="f3" fmla="val 89240"/>
              <a:gd name="f4" fmla="val 27653"/>
              <a:gd name="f5" fmla="val 35580"/>
              <a:gd name="f6" fmla="val 1"/>
              <a:gd name="f7" fmla="val 33678"/>
              <a:gd name="f8" fmla="val 31801"/>
              <a:gd name="f9" fmla="val 169"/>
              <a:gd name="f10" fmla="val 30172"/>
              <a:gd name="f11" fmla="val 226"/>
              <a:gd name="f12" fmla="val 22891"/>
              <a:gd name="f13" fmla="val 498"/>
              <a:gd name="f14" fmla="val 9290"/>
              <a:gd name="f15" fmla="val 1858"/>
              <a:gd name="f16" fmla="val 5357"/>
              <a:gd name="f17" fmla="val 6503"/>
              <a:gd name="f18" fmla="val 12843"/>
              <a:gd name="f19" fmla="val 17200"/>
              <a:gd name="f20" fmla="val 20961"/>
              <a:gd name="f21" fmla="val 24355"/>
              <a:gd name="f22" fmla="val 21882"/>
              <a:gd name="f23" fmla="val 25184"/>
              <a:gd name="f24" fmla="val 21988"/>
              <a:gd name="f25" fmla="val 25990"/>
              <a:gd name="f26" fmla="val 22036"/>
              <a:gd name="f27" fmla="val 26776"/>
              <a:gd name="f28" fmla="val 34606"/>
              <a:gd name="f29" fmla="val 40541"/>
              <a:gd name="f30" fmla="val 17275"/>
              <a:gd name="f31" fmla="val 47941"/>
              <a:gd name="f32" fmla="val 49356"/>
              <a:gd name="f33" fmla="val 50826"/>
              <a:gd name="f34" fmla="val 17449"/>
              <a:gd name="f35" fmla="val 52372"/>
              <a:gd name="f36" fmla="val 17865"/>
              <a:gd name="f37" fmla="val 60352"/>
              <a:gd name="f38" fmla="val 20024"/>
              <a:gd name="f39" fmla="val 70522"/>
              <a:gd name="f40" fmla="val 27652"/>
              <a:gd name="f41" fmla="val 78155"/>
              <a:gd name="f42" fmla="val 79989"/>
              <a:gd name="f43" fmla="val 81676"/>
              <a:gd name="f44" fmla="val 27212"/>
              <a:gd name="f45" fmla="val 83151"/>
              <a:gd name="f46" fmla="val 26150"/>
              <a:gd name="f47" fmla="val 85703"/>
              <a:gd name="f48" fmla="val 24309"/>
              <a:gd name="f49" fmla="val 21568"/>
              <a:gd name="f50" fmla="val 86645"/>
              <a:gd name="f51" fmla="val 17969"/>
              <a:gd name="f52" fmla="val 84489"/>
              <a:gd name="f53" fmla="val 15007"/>
              <a:gd name="f54" fmla="val 75771"/>
              <a:gd name="f55" fmla="val 9113"/>
              <a:gd name="f56" fmla="val 71786"/>
              <a:gd name="f57" fmla="val 71633"/>
              <a:gd name="f58" fmla="val 71488"/>
              <a:gd name="f59" fmla="val 9122"/>
              <a:gd name="f60" fmla="val 71350"/>
              <a:gd name="f61" fmla="val 9139"/>
              <a:gd name="f62" fmla="val 68304"/>
              <a:gd name="f63" fmla="val 9534"/>
              <a:gd name="f64" fmla="val 67114"/>
              <a:gd name="f65" fmla="val 12583"/>
              <a:gd name="f66" fmla="val 63957"/>
              <a:gd name="f67" fmla="val 63428"/>
              <a:gd name="f68" fmla="val 62843"/>
              <a:gd name="f69" fmla="val 12497"/>
              <a:gd name="f70" fmla="val 62185"/>
              <a:gd name="f71" fmla="val 12299"/>
              <a:gd name="f72" fmla="val 58942"/>
              <a:gd name="f73" fmla="val 11336"/>
              <a:gd name="f74" fmla="val 58189"/>
              <a:gd name="f75" fmla="val 8805"/>
              <a:gd name="f76" fmla="val 56034"/>
              <a:gd name="f77" fmla="val 6943"/>
              <a:gd name="f78" fmla="val 52623"/>
              <a:gd name="f79" fmla="val 3971"/>
              <a:gd name="f80" fmla="val 51263"/>
              <a:gd name="f81" fmla="val 4599"/>
              <a:gd name="f82" fmla="val 47225"/>
              <a:gd name="f83" fmla="val 3344"/>
              <a:gd name="f84" fmla="val 44777"/>
              <a:gd name="f85" fmla="val 2590"/>
              <a:gd name="f86" fmla="val 42684"/>
              <a:gd name="f87" fmla="val 1147"/>
              <a:gd name="f88" fmla="val 40278"/>
              <a:gd name="f89" fmla="val 519"/>
              <a:gd name="f90" fmla="val 38782"/>
              <a:gd name="f91" fmla="val 119"/>
              <a:gd name="f92" fmla="val 37172"/>
              <a:gd name="f93" fmla="*/ f0 1 89240"/>
              <a:gd name="f94" fmla="*/ f1 1 27653"/>
              <a:gd name="f95" fmla="val f2"/>
              <a:gd name="f96" fmla="val f3"/>
              <a:gd name="f97" fmla="val f4"/>
              <a:gd name="f98" fmla="+- f97 0 f95"/>
              <a:gd name="f99" fmla="+- f96 0 f95"/>
              <a:gd name="f100" fmla="*/ f99 1 89240"/>
              <a:gd name="f101" fmla="*/ f98 1 27653"/>
              <a:gd name="f102" fmla="*/ f95 1 f100"/>
              <a:gd name="f103" fmla="*/ f96 1 f100"/>
              <a:gd name="f104" fmla="*/ f95 1 f101"/>
              <a:gd name="f105" fmla="*/ f97 1 f101"/>
              <a:gd name="f106" fmla="*/ f102 f93 1"/>
              <a:gd name="f107" fmla="*/ f103 f93 1"/>
              <a:gd name="f108" fmla="*/ f105 f94 1"/>
              <a:gd name="f109" fmla="*/ f104 f9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6" t="f109" r="f107" b="f108"/>
            <a:pathLst>
              <a:path w="89240" h="2765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2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0"/>
                </a:cubicBezTo>
                <a:cubicBezTo>
                  <a:pt x="f32" y="f30"/>
                  <a:pt x="f33" y="f34"/>
                  <a:pt x="f35" y="f36"/>
                </a:cubicBezTo>
                <a:cubicBezTo>
                  <a:pt x="f37" y="f38"/>
                  <a:pt x="f39" y="f40"/>
                  <a:pt x="f41" y="f40"/>
                </a:cubicBezTo>
                <a:cubicBezTo>
                  <a:pt x="f42" y="f40"/>
                  <a:pt x="f43" y="f44"/>
                  <a:pt x="f45" y="f46"/>
                </a:cubicBezTo>
                <a:cubicBezTo>
                  <a:pt x="f47" y="f48"/>
                  <a:pt x="f3" y="f49"/>
                  <a:pt x="f50" y="f51"/>
                </a:cubicBezTo>
                <a:cubicBezTo>
                  <a:pt x="f52" y="f53"/>
                  <a:pt x="f54" y="f55"/>
                  <a:pt x="f56" y="f55"/>
                </a:cubicBezTo>
                <a:cubicBezTo>
                  <a:pt x="f57" y="f55"/>
                  <a:pt x="f58" y="f59"/>
                  <a:pt x="f60" y="f61"/>
                </a:cubicBezTo>
                <a:cubicBezTo>
                  <a:pt x="f62" y="f63"/>
                  <a:pt x="f64" y="f65"/>
                  <a:pt x="f66" y="f65"/>
                </a:cubicBezTo>
                <a:cubicBezTo>
                  <a:pt x="f67" y="f65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6"/>
                  <a:pt x="f5" y="f6"/>
                </a:cubicBezTo>
                <a:close/>
              </a:path>
            </a:pathLst>
          </a:custGeom>
          <a:solidFill>
            <a:srgbClr val="DBDDD3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1" i="0" u="none" strike="noStrike" kern="0" cap="none" spc="0" baseline="0">
              <a:solidFill>
                <a:srgbClr val="2A2D32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4" name="Google Shape;1399;p58">
            <a:extLst>
              <a:ext uri="{FF2B5EF4-FFF2-40B4-BE49-F238E27FC236}">
                <a16:creationId xmlns:a16="http://schemas.microsoft.com/office/drawing/2014/main" id="{E1EC8657-1850-4158-AE9E-0E1D9DAEAA80}"/>
              </a:ext>
            </a:extLst>
          </p:cNvPr>
          <p:cNvGrpSpPr/>
          <p:nvPr/>
        </p:nvGrpSpPr>
        <p:grpSpPr>
          <a:xfrm>
            <a:off x="732919" y="1255151"/>
            <a:ext cx="3553339" cy="3545630"/>
            <a:chOff x="732919" y="1255151"/>
            <a:chExt cx="3553339" cy="3545630"/>
          </a:xfrm>
        </p:grpSpPr>
        <p:sp>
          <p:nvSpPr>
            <p:cNvPr id="5" name="Google Shape;1400;p58">
              <a:extLst>
                <a:ext uri="{FF2B5EF4-FFF2-40B4-BE49-F238E27FC236}">
                  <a16:creationId xmlns:a16="http://schemas.microsoft.com/office/drawing/2014/main" id="{B22E5C99-5F23-4E69-848A-70668D7DE2AA}"/>
                </a:ext>
              </a:extLst>
            </p:cNvPr>
            <p:cNvSpPr/>
            <p:nvPr/>
          </p:nvSpPr>
          <p:spPr>
            <a:xfrm>
              <a:off x="1761737" y="2283906"/>
              <a:ext cx="1488240" cy="1488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8"/>
                <a:gd name="f4" fmla="val 2406"/>
                <a:gd name="f5" fmla="val 2025"/>
                <a:gd name="f6" fmla="val 2596"/>
                <a:gd name="f7" fmla="val 2763"/>
                <a:gd name="f8" fmla="val 2191"/>
                <a:gd name="f9" fmla="val 2382"/>
                <a:gd name="f10" fmla="val 2739"/>
                <a:gd name="f11" fmla="val 2215"/>
                <a:gd name="f12" fmla="val 2048"/>
                <a:gd name="f13" fmla="val 2072"/>
                <a:gd name="f14" fmla="val 1001"/>
                <a:gd name="f15" fmla="val 143"/>
                <a:gd name="f16" fmla="val 167"/>
                <a:gd name="f17" fmla="val 977"/>
                <a:gd name="f18" fmla="val 24"/>
                <a:gd name="f19" fmla="val 1334"/>
                <a:gd name="f20" fmla="val 2715"/>
                <a:gd name="f21" fmla="val 3787"/>
                <a:gd name="f22" fmla="val 4620"/>
                <a:gd name="f23" fmla="val 4763"/>
                <a:gd name="f24" fmla="val 3453"/>
                <a:gd name="f25" fmla="val 4787"/>
                <a:gd name="f26" fmla="val 4644"/>
                <a:gd name="f27" fmla="val 3477"/>
                <a:gd name="f28" fmla="val 3811"/>
                <a:gd name="f29" fmla="val 1310"/>
                <a:gd name="f30" fmla="*/ f0 1 4788"/>
                <a:gd name="f31" fmla="*/ f1 1 4788"/>
                <a:gd name="f32" fmla="val f2"/>
                <a:gd name="f33" fmla="val f3"/>
                <a:gd name="f34" fmla="+- f33 0 f32"/>
                <a:gd name="f35" fmla="*/ f34 1 4788"/>
                <a:gd name="f36" fmla="*/ f32 1 f35"/>
                <a:gd name="f37" fmla="*/ f33 1 f35"/>
                <a:gd name="f38" fmla="*/ f36 f30 1"/>
                <a:gd name="f39" fmla="*/ f37 f30 1"/>
                <a:gd name="f40" fmla="*/ f37 f31 1"/>
                <a:gd name="f41" fmla="*/ f36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788" h="4788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cubicBezTo>
                    <a:pt x="f7" y="f6"/>
                    <a:pt x="f6" y="f10"/>
                    <a:pt x="f4" y="f10"/>
                  </a:cubicBezTo>
                  <a:cubicBezTo>
                    <a:pt x="f11" y="f10"/>
                    <a:pt x="f12" y="f6"/>
                    <a:pt x="f12" y="f9"/>
                  </a:cubicBezTo>
                  <a:cubicBezTo>
                    <a:pt x="f12" y="f8"/>
                    <a:pt x="f11" y="f5"/>
                    <a:pt x="f4" y="f5"/>
                  </a:cubicBezTo>
                  <a:close/>
                  <a:moveTo>
                    <a:pt x="f13" y="f2"/>
                  </a:moveTo>
                  <a:cubicBezTo>
                    <a:pt x="f14" y="f15"/>
                    <a:pt x="f16" y="f17"/>
                    <a:pt x="f18" y="f12"/>
                  </a:cubicBezTo>
                  <a:lnTo>
                    <a:pt x="f19" y="f12"/>
                  </a:lnTo>
                  <a:lnTo>
                    <a:pt x="f19" y="f20"/>
                  </a:lnTo>
                  <a:lnTo>
                    <a:pt x="f2" y="f20"/>
                  </a:lnTo>
                  <a:cubicBezTo>
                    <a:pt x="f16" y="f21"/>
                    <a:pt x="f14" y="f22"/>
                    <a:pt x="f13" y="f23"/>
                  </a:cubicBezTo>
                  <a:lnTo>
                    <a:pt x="f13" y="f24"/>
                  </a:lnTo>
                  <a:lnTo>
                    <a:pt x="f10" y="f24"/>
                  </a:lnTo>
                  <a:lnTo>
                    <a:pt x="f10" y="f25"/>
                  </a:lnTo>
                  <a:cubicBezTo>
                    <a:pt x="f21" y="f26"/>
                    <a:pt x="f22" y="f21"/>
                    <a:pt x="f25" y="f20"/>
                  </a:cubicBezTo>
                  <a:lnTo>
                    <a:pt x="f27" y="f20"/>
                  </a:lnTo>
                  <a:lnTo>
                    <a:pt x="f27" y="f12"/>
                  </a:lnTo>
                  <a:lnTo>
                    <a:pt x="f25" y="f12"/>
                  </a:lnTo>
                  <a:cubicBezTo>
                    <a:pt x="f26" y="f14"/>
                    <a:pt x="f28" y="f16"/>
                    <a:pt x="f10" y="f18"/>
                  </a:cubicBezTo>
                  <a:lnTo>
                    <a:pt x="f10" y="f29"/>
                  </a:lnTo>
                  <a:lnTo>
                    <a:pt x="f13" y="f29"/>
                  </a:lnTo>
                  <a:lnTo>
                    <a:pt x="f13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401;p58">
              <a:extLst>
                <a:ext uri="{FF2B5EF4-FFF2-40B4-BE49-F238E27FC236}">
                  <a16:creationId xmlns:a16="http://schemas.microsoft.com/office/drawing/2014/main" id="{2B223695-6E35-4FC4-86C3-0884609F2F5A}"/>
                </a:ext>
              </a:extLst>
            </p:cNvPr>
            <p:cNvSpPr/>
            <p:nvPr/>
          </p:nvSpPr>
          <p:spPr>
            <a:xfrm>
              <a:off x="1169618" y="1684370"/>
              <a:ext cx="1236469" cy="1236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3977"/>
                <a:gd name="f5" fmla="val 1858"/>
                <a:gd name="f6" fmla="val 167"/>
                <a:gd name="f7" fmla="val 1239"/>
                <a:gd name="f8" fmla="val 1405"/>
                <a:gd name="f9" fmla="val 2549"/>
                <a:gd name="f10" fmla="val 2548"/>
                <a:gd name="f11" fmla="val 667"/>
                <a:gd name="f12" fmla="val 334"/>
                <a:gd name="f13" fmla="*/ f0 1 3978"/>
                <a:gd name="f14" fmla="*/ f1 1 3978"/>
                <a:gd name="f15" fmla="val f2"/>
                <a:gd name="f16" fmla="val f3"/>
                <a:gd name="f17" fmla="+- f16 0 f15"/>
                <a:gd name="f18" fmla="*/ f17 1 3978"/>
                <a:gd name="f19" fmla="*/ f15 1 f18"/>
                <a:gd name="f20" fmla="*/ f16 1 f18"/>
                <a:gd name="f21" fmla="*/ f19 f13 1"/>
                <a:gd name="f22" fmla="*/ f20 f13 1"/>
                <a:gd name="f23" fmla="*/ f20 f14 1"/>
                <a:gd name="f24" fmla="*/ f1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978" h="3978">
                  <a:moveTo>
                    <a:pt x="f4" y="f2"/>
                  </a:moveTo>
                  <a:cubicBezTo>
                    <a:pt x="f5" y="f6"/>
                    <a:pt x="f6" y="f5"/>
                    <a:pt x="f2" y="f4"/>
                  </a:cubicBezTo>
                  <a:lnTo>
                    <a:pt x="f7" y="f4"/>
                  </a:lnTo>
                  <a:cubicBezTo>
                    <a:pt x="f8" y="f9"/>
                    <a:pt x="f10" y="f8"/>
                    <a:pt x="f4" y="f7"/>
                  </a:cubicBezTo>
                  <a:lnTo>
                    <a:pt x="f4" y="f11"/>
                  </a:lnTo>
                  <a:lnTo>
                    <a:pt x="f4" y="f12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1402;p58">
              <a:extLst>
                <a:ext uri="{FF2B5EF4-FFF2-40B4-BE49-F238E27FC236}">
                  <a16:creationId xmlns:a16="http://schemas.microsoft.com/office/drawing/2014/main" id="{C1C90D70-CDAB-49D4-82DC-0DC77FD6EC7D}"/>
                </a:ext>
              </a:extLst>
            </p:cNvPr>
            <p:cNvSpPr/>
            <p:nvPr/>
          </p:nvSpPr>
          <p:spPr>
            <a:xfrm>
              <a:off x="2613080" y="1684370"/>
              <a:ext cx="1236469" cy="1236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334"/>
                <a:gd name="f5" fmla="val 667"/>
                <a:gd name="f6" fmla="val 1239"/>
                <a:gd name="f7" fmla="val 1429"/>
                <a:gd name="f8" fmla="val 1405"/>
                <a:gd name="f9" fmla="val 2572"/>
                <a:gd name="f10" fmla="val 2549"/>
                <a:gd name="f11" fmla="val 2739"/>
                <a:gd name="f12" fmla="val 3977"/>
                <a:gd name="f13" fmla="val 3810"/>
                <a:gd name="f14" fmla="val 1858"/>
                <a:gd name="f15" fmla="val 2120"/>
                <a:gd name="f16" fmla="val 167"/>
                <a:gd name="f17" fmla="*/ f0 1 3978"/>
                <a:gd name="f18" fmla="*/ f1 1 3978"/>
                <a:gd name="f19" fmla="val f2"/>
                <a:gd name="f20" fmla="val f3"/>
                <a:gd name="f21" fmla="+- f20 0 f19"/>
                <a:gd name="f22" fmla="*/ f21 1 3978"/>
                <a:gd name="f23" fmla="*/ f19 1 f22"/>
                <a:gd name="f24" fmla="*/ f20 1 f22"/>
                <a:gd name="f25" fmla="*/ f23 f17 1"/>
                <a:gd name="f26" fmla="*/ f24 f17 1"/>
                <a:gd name="f27" fmla="*/ f24 f18 1"/>
                <a:gd name="f28" fmla="*/ f2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978" h="3978">
                  <a:moveTo>
                    <a:pt x="f2" y="f2"/>
                  </a:moveTo>
                  <a:lnTo>
                    <a:pt x="f2" y="f4"/>
                  </a:lnTo>
                  <a:lnTo>
                    <a:pt x="f2" y="f5"/>
                  </a:lnTo>
                  <a:lnTo>
                    <a:pt x="f2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2" y="f12"/>
                  </a:lnTo>
                  <a:cubicBezTo>
                    <a:pt x="f13" y="f14"/>
                    <a:pt x="f15" y="f16"/>
                    <a:pt x="f2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1403;p58">
              <a:extLst>
                <a:ext uri="{FF2B5EF4-FFF2-40B4-BE49-F238E27FC236}">
                  <a16:creationId xmlns:a16="http://schemas.microsoft.com/office/drawing/2014/main" id="{32EE1538-2890-4F10-9958-C2BDD525436A}"/>
                </a:ext>
              </a:extLst>
            </p:cNvPr>
            <p:cNvSpPr/>
            <p:nvPr/>
          </p:nvSpPr>
          <p:spPr>
            <a:xfrm>
              <a:off x="1169618" y="3127723"/>
              <a:ext cx="1236469" cy="1236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167"/>
                <a:gd name="f5" fmla="val 2120"/>
                <a:gd name="f6" fmla="val 1858"/>
                <a:gd name="f7" fmla="val 3811"/>
                <a:gd name="f8" fmla="val 3977"/>
                <a:gd name="f9" fmla="val 3644"/>
                <a:gd name="f10" fmla="val 3310"/>
                <a:gd name="f11" fmla="val 2739"/>
                <a:gd name="f12" fmla="val 2548"/>
                <a:gd name="f13" fmla="val 2596"/>
                <a:gd name="f14" fmla="val 1405"/>
                <a:gd name="f15" fmla="val 1453"/>
                <a:gd name="f16" fmla="val 1239"/>
                <a:gd name="f17" fmla="*/ f0 1 3978"/>
                <a:gd name="f18" fmla="*/ f1 1 3978"/>
                <a:gd name="f19" fmla="val f2"/>
                <a:gd name="f20" fmla="val f3"/>
                <a:gd name="f21" fmla="+- f20 0 f19"/>
                <a:gd name="f22" fmla="*/ f21 1 3978"/>
                <a:gd name="f23" fmla="*/ f19 1 f22"/>
                <a:gd name="f24" fmla="*/ f20 1 f22"/>
                <a:gd name="f25" fmla="*/ f23 f17 1"/>
                <a:gd name="f26" fmla="*/ f24 f17 1"/>
                <a:gd name="f27" fmla="*/ f24 f18 1"/>
                <a:gd name="f28" fmla="*/ f23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978" h="3978">
                  <a:moveTo>
                    <a:pt x="f2" y="f2"/>
                  </a:moveTo>
                  <a:cubicBezTo>
                    <a:pt x="f4" y="f5"/>
                    <a:pt x="f6" y="f7"/>
                    <a:pt x="f8" y="f8"/>
                  </a:cubicBezTo>
                  <a:lnTo>
                    <a:pt x="f8" y="f9"/>
                  </a:lnTo>
                  <a:lnTo>
                    <a:pt x="f8" y="f10"/>
                  </a:lnTo>
                  <a:lnTo>
                    <a:pt x="f8" y="f11"/>
                  </a:lnTo>
                  <a:cubicBezTo>
                    <a:pt x="f12" y="f13"/>
                    <a:pt x="f14" y="f15"/>
                    <a:pt x="f16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404;p58">
              <a:extLst>
                <a:ext uri="{FF2B5EF4-FFF2-40B4-BE49-F238E27FC236}">
                  <a16:creationId xmlns:a16="http://schemas.microsoft.com/office/drawing/2014/main" id="{CE974D05-61D7-4718-AF1D-86BED074C53A}"/>
                </a:ext>
              </a:extLst>
            </p:cNvPr>
            <p:cNvSpPr/>
            <p:nvPr/>
          </p:nvSpPr>
          <p:spPr>
            <a:xfrm>
              <a:off x="2613080" y="3127723"/>
              <a:ext cx="1236469" cy="1236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78"/>
                <a:gd name="f4" fmla="val 2739"/>
                <a:gd name="f5" fmla="val 2572"/>
                <a:gd name="f6" fmla="val 1429"/>
                <a:gd name="f7" fmla="val 3310"/>
                <a:gd name="f8" fmla="val 3644"/>
                <a:gd name="f9" fmla="val 3977"/>
                <a:gd name="f10" fmla="val 2120"/>
                <a:gd name="f11" fmla="val 3811"/>
                <a:gd name="f12" fmla="val 3810"/>
                <a:gd name="f13" fmla="*/ f0 1 3978"/>
                <a:gd name="f14" fmla="*/ f1 1 3978"/>
                <a:gd name="f15" fmla="val f2"/>
                <a:gd name="f16" fmla="val f3"/>
                <a:gd name="f17" fmla="+- f16 0 f15"/>
                <a:gd name="f18" fmla="*/ f17 1 3978"/>
                <a:gd name="f19" fmla="*/ f15 1 f18"/>
                <a:gd name="f20" fmla="*/ f16 1 f18"/>
                <a:gd name="f21" fmla="*/ f19 f13 1"/>
                <a:gd name="f22" fmla="*/ f20 f13 1"/>
                <a:gd name="f23" fmla="*/ f20 f14 1"/>
                <a:gd name="f24" fmla="*/ f19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978" h="3978">
                  <a:moveTo>
                    <a:pt x="f4" y="f2"/>
                  </a:moveTo>
                  <a:cubicBezTo>
                    <a:pt x="f5" y="f6"/>
                    <a:pt x="f6" y="f5"/>
                    <a:pt x="f2" y="f4"/>
                  </a:cubicBezTo>
                  <a:lnTo>
                    <a:pt x="f2" y="f7"/>
                  </a:lnTo>
                  <a:lnTo>
                    <a:pt x="f2" y="f8"/>
                  </a:lnTo>
                  <a:lnTo>
                    <a:pt x="f2" y="f9"/>
                  </a:lnTo>
                  <a:cubicBezTo>
                    <a:pt x="f10" y="f11"/>
                    <a:pt x="f12" y="f10"/>
                    <a:pt x="f9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405;p58">
              <a:extLst>
                <a:ext uri="{FF2B5EF4-FFF2-40B4-BE49-F238E27FC236}">
                  <a16:creationId xmlns:a16="http://schemas.microsoft.com/office/drawing/2014/main" id="{1E72B6C3-E859-47AC-9A47-ADF0E453B16B}"/>
                </a:ext>
              </a:extLst>
            </p:cNvPr>
            <p:cNvSpPr/>
            <p:nvPr/>
          </p:nvSpPr>
          <p:spPr>
            <a:xfrm>
              <a:off x="2405758" y="1255151"/>
              <a:ext cx="207632" cy="4295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8"/>
                <a:gd name="f4" fmla="val 1382"/>
                <a:gd name="f5" fmla="val 1381"/>
                <a:gd name="f6" fmla="val 667"/>
                <a:gd name="f7" fmla="*/ f0 1 668"/>
                <a:gd name="f8" fmla="*/ f1 1 1382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8"/>
                <a:gd name="f15" fmla="*/ f12 1 1382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8" h="1382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" name="Google Shape;1406;p58">
              <a:extLst>
                <a:ext uri="{FF2B5EF4-FFF2-40B4-BE49-F238E27FC236}">
                  <a16:creationId xmlns:a16="http://schemas.microsoft.com/office/drawing/2014/main" id="{3FC33F0B-01AD-4EA8-B3D2-A3A5A2119525}"/>
                </a:ext>
              </a:extLst>
            </p:cNvPr>
            <p:cNvSpPr/>
            <p:nvPr/>
          </p:nvSpPr>
          <p:spPr>
            <a:xfrm>
              <a:off x="2405758" y="4363781"/>
              <a:ext cx="207632" cy="4370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8"/>
                <a:gd name="f4" fmla="val 1406"/>
                <a:gd name="f5" fmla="val 1405"/>
                <a:gd name="f6" fmla="val 667"/>
                <a:gd name="f7" fmla="val 548"/>
                <a:gd name="f8" fmla="val 24"/>
                <a:gd name="f9" fmla="val 453"/>
                <a:gd name="f10" fmla="val 334"/>
                <a:gd name="f11" fmla="val 215"/>
                <a:gd name="f12" fmla="val 119"/>
                <a:gd name="f13" fmla="*/ f0 1 668"/>
                <a:gd name="f14" fmla="*/ f1 1 140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68"/>
                <a:gd name="f21" fmla="*/ f18 1 140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68" h="1406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ubicBezTo>
                    <a:pt x="f7" y="f8"/>
                    <a:pt x="f9" y="f8"/>
                    <a:pt x="f10" y="f8"/>
                  </a:cubicBezTo>
                  <a:cubicBezTo>
                    <a:pt x="f11" y="f8"/>
                    <a:pt x="f12" y="f8"/>
                    <a:pt x="f2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1407;p58">
              <a:extLst>
                <a:ext uri="{FF2B5EF4-FFF2-40B4-BE49-F238E27FC236}">
                  <a16:creationId xmlns:a16="http://schemas.microsoft.com/office/drawing/2014/main" id="{C83560E1-5067-4A64-ABFF-9654D2C857B7}"/>
                </a:ext>
              </a:extLst>
            </p:cNvPr>
            <p:cNvSpPr/>
            <p:nvPr/>
          </p:nvSpPr>
          <p:spPr>
            <a:xfrm>
              <a:off x="3849230" y="2920429"/>
              <a:ext cx="437028" cy="207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668"/>
                <a:gd name="f5" fmla="val 120"/>
                <a:gd name="f6" fmla="val 239"/>
                <a:gd name="f7" fmla="val 334"/>
                <a:gd name="f8" fmla="val 453"/>
                <a:gd name="f9" fmla="val 572"/>
                <a:gd name="f10" fmla="val 667"/>
                <a:gd name="f11" fmla="val 1405"/>
                <a:gd name="f12" fmla="*/ f0 1 1406"/>
                <a:gd name="f13" fmla="*/ f1 1 668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06"/>
                <a:gd name="f20" fmla="*/ f17 1 668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06" h="668">
                  <a:moveTo>
                    <a:pt x="f2" y="f2"/>
                  </a:moveTo>
                  <a:cubicBezTo>
                    <a:pt x="f2" y="f5"/>
                    <a:pt x="f2" y="f6"/>
                    <a:pt x="f2" y="f7"/>
                  </a:cubicBezTo>
                  <a:cubicBezTo>
                    <a:pt x="f2" y="f8"/>
                    <a:pt x="f2" y="f9"/>
                    <a:pt x="f2" y="f10"/>
                  </a:cubicBezTo>
                  <a:lnTo>
                    <a:pt x="f11" y="f10"/>
                  </a:lnTo>
                  <a:lnTo>
                    <a:pt x="f11" y="f2"/>
                  </a:ln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1408;p58">
              <a:extLst>
                <a:ext uri="{FF2B5EF4-FFF2-40B4-BE49-F238E27FC236}">
                  <a16:creationId xmlns:a16="http://schemas.microsoft.com/office/drawing/2014/main" id="{04669284-86D2-49D3-A92A-80447C79D66E}"/>
                </a:ext>
              </a:extLst>
            </p:cNvPr>
            <p:cNvSpPr/>
            <p:nvPr/>
          </p:nvSpPr>
          <p:spPr>
            <a:xfrm>
              <a:off x="732919" y="2920429"/>
              <a:ext cx="437028" cy="2076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6"/>
                <a:gd name="f4" fmla="val 668"/>
                <a:gd name="f5" fmla="val 667"/>
                <a:gd name="f6" fmla="val 1405"/>
                <a:gd name="f7" fmla="val 572"/>
                <a:gd name="f8" fmla="val 1381"/>
                <a:gd name="f9" fmla="val 453"/>
                <a:gd name="f10" fmla="val 334"/>
                <a:gd name="f11" fmla="val 239"/>
                <a:gd name="f12" fmla="val 120"/>
                <a:gd name="f13" fmla="*/ f0 1 1406"/>
                <a:gd name="f14" fmla="*/ f1 1 668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06"/>
                <a:gd name="f21" fmla="*/ f18 1 668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06" h="668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cubicBezTo>
                    <a:pt x="f6" y="f7"/>
                    <a:pt x="f8" y="f9"/>
                    <a:pt x="f8" y="f10"/>
                  </a:cubicBezTo>
                  <a:cubicBezTo>
                    <a:pt x="f8" y="f11"/>
                    <a:pt x="f6" y="f12"/>
                    <a:pt x="f6" y="f2"/>
                  </a:cubicBezTo>
                  <a:close/>
                </a:path>
              </a:pathLst>
            </a:custGeom>
            <a:solidFill>
              <a:srgbClr val="2A2D32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14" name="Google Shape;1409;p58" title="Gráfico">
            <a:hlinkClick r:id="rId3"/>
            <a:extLst>
              <a:ext uri="{FF2B5EF4-FFF2-40B4-BE49-F238E27FC236}">
                <a16:creationId xmlns:a16="http://schemas.microsoft.com/office/drawing/2014/main" id="{980459CE-0DDF-497B-A5DC-3561C216F50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7749" y="1285719"/>
            <a:ext cx="3588306" cy="3471547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5" name="Google Shape;1410;p58">
            <a:extLst>
              <a:ext uri="{FF2B5EF4-FFF2-40B4-BE49-F238E27FC236}">
                <a16:creationId xmlns:a16="http://schemas.microsoft.com/office/drawing/2014/main" id="{7033DBAF-C1EB-48CF-9A0D-FCA504C6E6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557896" y="1088803"/>
            <a:ext cx="1918502" cy="572697"/>
          </a:xfrm>
          <a:solidFill>
            <a:srgbClr val="FFC000"/>
          </a:solidFill>
        </p:spPr>
        <p:txBody>
          <a:bodyPr anchor="t"/>
          <a:lstStyle/>
          <a:p>
            <a:pPr lvl="0"/>
            <a:r>
              <a:rPr lang="fa-IR" sz="3500" dirty="0">
                <a:solidFill>
                  <a:srgbClr val="FFFFFF"/>
                </a:solidFill>
                <a:cs typeface="B Nazanin" panose="00000700000000000000" pitchFamily="2" charset="-78"/>
              </a:rPr>
              <a:t>ارتش</a:t>
            </a:r>
            <a:endParaRPr lang="en-US" sz="35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Google Shape;1411;p58">
            <a:extLst>
              <a:ext uri="{FF2B5EF4-FFF2-40B4-BE49-F238E27FC236}">
                <a16:creationId xmlns:a16="http://schemas.microsoft.com/office/drawing/2014/main" id="{18E46C47-F463-4045-9048-6F2023F31AB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46109" y="2275530"/>
            <a:ext cx="1526398" cy="345295"/>
          </a:xfrm>
        </p:spPr>
        <p:txBody>
          <a:bodyPr anchor="ctr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Google Shape;1412;p58">
            <a:extLst>
              <a:ext uri="{FF2B5EF4-FFF2-40B4-BE49-F238E27FC236}">
                <a16:creationId xmlns:a16="http://schemas.microsoft.com/office/drawing/2014/main" id="{8D542583-320A-4704-A91F-A6E047C097E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453997" y="2530976"/>
            <a:ext cx="1918501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b="1" dirty="0">
                <a:solidFill>
                  <a:srgbClr val="2A2D32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b="1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Google Shape;1413;p58">
            <a:extLst>
              <a:ext uri="{FF2B5EF4-FFF2-40B4-BE49-F238E27FC236}">
                <a16:creationId xmlns:a16="http://schemas.microsoft.com/office/drawing/2014/main" id="{3398F1F0-5D54-4AC9-9AD8-D5324BD4697D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38452" y="2275530"/>
            <a:ext cx="1526398" cy="345295"/>
          </a:xfrm>
        </p:spPr>
        <p:txBody>
          <a:bodyPr anchor="ctr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Google Shape;1414;p58">
            <a:extLst>
              <a:ext uri="{FF2B5EF4-FFF2-40B4-BE49-F238E27FC236}">
                <a16:creationId xmlns:a16="http://schemas.microsoft.com/office/drawing/2014/main" id="{604293FF-07FE-4120-8B3D-5893C44E40D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38451" y="2530976"/>
            <a:ext cx="1918501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b="1" dirty="0">
                <a:solidFill>
                  <a:srgbClr val="2A2D32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b="1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Google Shape;1415;p58">
            <a:extLst>
              <a:ext uri="{FF2B5EF4-FFF2-40B4-BE49-F238E27FC236}">
                <a16:creationId xmlns:a16="http://schemas.microsoft.com/office/drawing/2014/main" id="{DD4AD2A8-BE63-4C67-BC8F-92B7A2AA8CA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46109" y="3719477"/>
            <a:ext cx="1526398" cy="345295"/>
          </a:xfrm>
        </p:spPr>
        <p:txBody>
          <a:bodyPr anchor="ctr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Google Shape;1416;p58">
            <a:extLst>
              <a:ext uri="{FF2B5EF4-FFF2-40B4-BE49-F238E27FC236}">
                <a16:creationId xmlns:a16="http://schemas.microsoft.com/office/drawing/2014/main" id="{AE4FEA89-2079-4834-905C-4DEC671B54CE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306055" y="3965295"/>
            <a:ext cx="2066443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b="1" dirty="0">
                <a:solidFill>
                  <a:srgbClr val="2A2D32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b="1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Google Shape;1417;p58">
            <a:extLst>
              <a:ext uri="{FF2B5EF4-FFF2-40B4-BE49-F238E27FC236}">
                <a16:creationId xmlns:a16="http://schemas.microsoft.com/office/drawing/2014/main" id="{1688DC1A-384A-4ACB-B0D1-761FF495E7C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638452" y="3719477"/>
            <a:ext cx="1526398" cy="345295"/>
          </a:xfrm>
        </p:spPr>
        <p:txBody>
          <a:bodyPr anchor="ctr" anchorCtr="1"/>
          <a:lstStyle/>
          <a:p>
            <a:pPr lvl="0" algn="ctr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عنوان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Google Shape;1418;p58">
            <a:extLst>
              <a:ext uri="{FF2B5EF4-FFF2-40B4-BE49-F238E27FC236}">
                <a16:creationId xmlns:a16="http://schemas.microsoft.com/office/drawing/2014/main" id="{654320F1-F8B2-4167-9439-E96FEDEEACB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38452" y="3965295"/>
            <a:ext cx="2066442" cy="572697"/>
          </a:xfrm>
        </p:spPr>
        <p:txBody>
          <a:bodyPr anchorCtr="1"/>
          <a:lstStyle/>
          <a:p>
            <a:pPr marL="0" lvl="0" indent="0" algn="ctr">
              <a:buNone/>
            </a:pPr>
            <a:r>
              <a:rPr lang="fa-IR" b="1" dirty="0">
                <a:solidFill>
                  <a:srgbClr val="2A2D32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b="1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oogle Shape;1419;p58">
            <a:extLst>
              <a:ext uri="{FF2B5EF4-FFF2-40B4-BE49-F238E27FC236}">
                <a16:creationId xmlns:a16="http://schemas.microsoft.com/office/drawing/2014/main" id="{4C2F7159-B218-47A2-866D-7342DCCA0C57}"/>
              </a:ext>
            </a:extLst>
          </p:cNvPr>
          <p:cNvGrpSpPr/>
          <p:nvPr/>
        </p:nvGrpSpPr>
        <p:grpSpPr>
          <a:xfrm>
            <a:off x="4572009" y="1241709"/>
            <a:ext cx="3866896" cy="365156"/>
            <a:chOff x="4572009" y="1241709"/>
            <a:chExt cx="3866896" cy="365156"/>
          </a:xfrm>
        </p:grpSpPr>
        <p:sp>
          <p:nvSpPr>
            <p:cNvPr id="25" name="Google Shape;1420;p58">
              <a:extLst>
                <a:ext uri="{FF2B5EF4-FFF2-40B4-BE49-F238E27FC236}">
                  <a16:creationId xmlns:a16="http://schemas.microsoft.com/office/drawing/2014/main" id="{6A2A5077-8EF3-468F-AF9F-458BEFC4F01C}"/>
                </a:ext>
              </a:extLst>
            </p:cNvPr>
            <p:cNvSpPr/>
            <p:nvPr/>
          </p:nvSpPr>
          <p:spPr>
            <a:xfrm>
              <a:off x="7476472" y="1241709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421;p58">
              <a:extLst>
                <a:ext uri="{FF2B5EF4-FFF2-40B4-BE49-F238E27FC236}">
                  <a16:creationId xmlns:a16="http://schemas.microsoft.com/office/drawing/2014/main" id="{5835C467-9679-493C-8B71-3F86A2C52C55}"/>
                </a:ext>
              </a:extLst>
            </p:cNvPr>
            <p:cNvSpPr/>
            <p:nvPr/>
          </p:nvSpPr>
          <p:spPr>
            <a:xfrm>
              <a:off x="7476472" y="1392164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1422;p58">
              <a:extLst>
                <a:ext uri="{FF2B5EF4-FFF2-40B4-BE49-F238E27FC236}">
                  <a16:creationId xmlns:a16="http://schemas.microsoft.com/office/drawing/2014/main" id="{DF3A350F-A262-4337-835C-57DFA574030B}"/>
                </a:ext>
              </a:extLst>
            </p:cNvPr>
            <p:cNvSpPr/>
            <p:nvPr/>
          </p:nvSpPr>
          <p:spPr>
            <a:xfrm>
              <a:off x="7476472" y="1558411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423;p58">
              <a:extLst>
                <a:ext uri="{FF2B5EF4-FFF2-40B4-BE49-F238E27FC236}">
                  <a16:creationId xmlns:a16="http://schemas.microsoft.com/office/drawing/2014/main" id="{D21CD50A-287D-40C2-AF13-46985352B6A2}"/>
                </a:ext>
              </a:extLst>
            </p:cNvPr>
            <p:cNvSpPr/>
            <p:nvPr/>
          </p:nvSpPr>
          <p:spPr>
            <a:xfrm>
              <a:off x="4572009" y="1241709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424;p58">
              <a:extLst>
                <a:ext uri="{FF2B5EF4-FFF2-40B4-BE49-F238E27FC236}">
                  <a16:creationId xmlns:a16="http://schemas.microsoft.com/office/drawing/2014/main" id="{4D9D952C-AF2F-4BD6-AF66-5498841476B7}"/>
                </a:ext>
              </a:extLst>
            </p:cNvPr>
            <p:cNvSpPr/>
            <p:nvPr/>
          </p:nvSpPr>
          <p:spPr>
            <a:xfrm>
              <a:off x="4804038" y="1392164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425;p58">
              <a:extLst>
                <a:ext uri="{FF2B5EF4-FFF2-40B4-BE49-F238E27FC236}">
                  <a16:creationId xmlns:a16="http://schemas.microsoft.com/office/drawing/2014/main" id="{25B0BBAC-FD13-4113-99C4-4B07BCE3F74F}"/>
                </a:ext>
              </a:extLst>
            </p:cNvPr>
            <p:cNvSpPr/>
            <p:nvPr/>
          </p:nvSpPr>
          <p:spPr>
            <a:xfrm>
              <a:off x="5041626" y="1558411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426;p58">
            <a:extLst>
              <a:ext uri="{FF2B5EF4-FFF2-40B4-BE49-F238E27FC236}">
                <a16:creationId xmlns:a16="http://schemas.microsoft.com/office/drawing/2014/main" id="{F31D54B9-C1DB-4A6B-9AAF-00338E23C016}"/>
              </a:ext>
            </a:extLst>
          </p:cNvPr>
          <p:cNvGrpSpPr/>
          <p:nvPr/>
        </p:nvGrpSpPr>
        <p:grpSpPr>
          <a:xfrm>
            <a:off x="1252508" y="1768650"/>
            <a:ext cx="2290636" cy="2299743"/>
            <a:chOff x="1252508" y="1768650"/>
            <a:chExt cx="2290636" cy="2299743"/>
          </a:xfrm>
        </p:grpSpPr>
        <p:sp>
          <p:nvSpPr>
            <p:cNvPr id="32" name="Google Shape;1427;p58">
              <a:extLst>
                <a:ext uri="{FF2B5EF4-FFF2-40B4-BE49-F238E27FC236}">
                  <a16:creationId xmlns:a16="http://schemas.microsoft.com/office/drawing/2014/main" id="{F4413EEA-FBFE-4DAC-A84D-5EBC68CB38B4}"/>
                </a:ext>
              </a:extLst>
            </p:cNvPr>
            <p:cNvSpPr/>
            <p:nvPr/>
          </p:nvSpPr>
          <p:spPr>
            <a:xfrm>
              <a:off x="1252508" y="1768650"/>
              <a:ext cx="2290636" cy="2299743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noFill/>
            <a:ln w="76196" cap="flat">
              <a:solidFill>
                <a:srgbClr val="757A65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428;p58">
              <a:extLst>
                <a:ext uri="{FF2B5EF4-FFF2-40B4-BE49-F238E27FC236}">
                  <a16:creationId xmlns:a16="http://schemas.microsoft.com/office/drawing/2014/main" id="{5E7AE46F-3DDA-4E3C-B807-E8A46AFDB985}"/>
                </a:ext>
              </a:extLst>
            </p:cNvPr>
            <p:cNvSpPr/>
            <p:nvPr/>
          </p:nvSpPr>
          <p:spPr>
            <a:xfrm>
              <a:off x="1813684" y="2334316"/>
              <a:ext cx="1168466" cy="1168466"/>
            </a:xfrm>
            <a:custGeom>
              <a:avLst/>
              <a:gdLst>
                <a:gd name="f0" fmla="val 21600000"/>
                <a:gd name="f1" fmla="val 10800000"/>
                <a:gd name="f2" fmla="val 5400000"/>
                <a:gd name="f3" fmla="val 18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+- 0 0 -360"/>
                <a:gd name="f10" fmla="+- 0 0 -180"/>
                <a:gd name="f11" fmla="abs f4"/>
                <a:gd name="f12" fmla="abs f5"/>
                <a:gd name="f13" fmla="abs f6"/>
                <a:gd name="f14" fmla="val f7"/>
                <a:gd name="f15" fmla="+- 2700000 f2 0"/>
                <a:gd name="f16" fmla="*/ f9 f1 1"/>
                <a:gd name="f17" fmla="*/ f10 f1 1"/>
                <a:gd name="f18" fmla="?: f11 f4 1"/>
                <a:gd name="f19" fmla="?: f12 f5 1"/>
                <a:gd name="f20" fmla="?: f13 f6 1"/>
                <a:gd name="f21" fmla="*/ f15 f8 1"/>
                <a:gd name="f22" fmla="*/ f16 1 f3"/>
                <a:gd name="f23" fmla="*/ f17 1 f3"/>
                <a:gd name="f24" fmla="*/ f18 1 21600"/>
                <a:gd name="f25" fmla="*/ f19 1 21600"/>
                <a:gd name="f26" fmla="*/ 21600 f18 1"/>
                <a:gd name="f27" fmla="*/ 21600 f19 1"/>
                <a:gd name="f28" fmla="*/ f21 1 f1"/>
                <a:gd name="f29" fmla="+- f22 0 f2"/>
                <a:gd name="f30" fmla="+- f23 0 f2"/>
                <a:gd name="f31" fmla="min f25 f24"/>
                <a:gd name="f32" fmla="*/ f26 1 f20"/>
                <a:gd name="f33" fmla="*/ f27 1 f20"/>
                <a:gd name="f34" fmla="+- 0 0 f28"/>
                <a:gd name="f35" fmla="val f32"/>
                <a:gd name="f36" fmla="val f33"/>
                <a:gd name="f37" fmla="+- 0 0 f34"/>
                <a:gd name="f38" fmla="*/ f14 f31 1"/>
                <a:gd name="f39" fmla="+- f36 0 f14"/>
                <a:gd name="f40" fmla="+- f35 0 f14"/>
                <a:gd name="f41" fmla="*/ f37 f1 1"/>
                <a:gd name="f42" fmla="*/ f39 1 2"/>
                <a:gd name="f43" fmla="*/ f40 1 2"/>
                <a:gd name="f44" fmla="*/ f41 1 f8"/>
                <a:gd name="f45" fmla="+- f14 f42 0"/>
                <a:gd name="f46" fmla="+- f14 f43 0"/>
                <a:gd name="f47" fmla="+- f44 0 f2"/>
                <a:gd name="f48" fmla="*/ f43 f31 1"/>
                <a:gd name="f49" fmla="*/ f42 f31 1"/>
                <a:gd name="f50" fmla="cos 1 f47"/>
                <a:gd name="f51" fmla="sin 1 f47"/>
                <a:gd name="f52" fmla="*/ f45 f31 1"/>
                <a:gd name="f53" fmla="+- 0 0 f50"/>
                <a:gd name="f54" fmla="+- 0 0 f51"/>
                <a:gd name="f55" fmla="+- 0 0 f53"/>
                <a:gd name="f56" fmla="+- 0 0 f54"/>
                <a:gd name="f57" fmla="*/ f55 f43 1"/>
                <a:gd name="f58" fmla="*/ f56 f42 1"/>
                <a:gd name="f59" fmla="+- f46 0 f57"/>
                <a:gd name="f60" fmla="+- f46 f57 0"/>
                <a:gd name="f61" fmla="+- f45 0 f58"/>
                <a:gd name="f62" fmla="+- f45 f58 0"/>
                <a:gd name="f63" fmla="*/ f59 f31 1"/>
                <a:gd name="f64" fmla="*/ f61 f31 1"/>
                <a:gd name="f65" fmla="*/ f60 f31 1"/>
                <a:gd name="f66" fmla="*/ f62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63" y="f64"/>
                </a:cxn>
                <a:cxn ang="f30">
                  <a:pos x="f63" y="f66"/>
                </a:cxn>
                <a:cxn ang="f30">
                  <a:pos x="f65" y="f66"/>
                </a:cxn>
                <a:cxn ang="f29">
                  <a:pos x="f65" y="f64"/>
                </a:cxn>
              </a:cxnLst>
              <a:rect l="f63" t="f64" r="f65" b="f66"/>
              <a:pathLst>
                <a:path>
                  <a:moveTo>
                    <a:pt x="f38" y="f52"/>
                  </a:moveTo>
                  <a:arcTo wR="f48" hR="f49" stAng="f1" swAng="f0"/>
                  <a:close/>
                </a:path>
              </a:pathLst>
            </a:custGeom>
            <a:noFill/>
            <a:ln w="76196" cap="flat">
              <a:solidFill>
                <a:srgbClr val="757A65"/>
              </a:solidFill>
              <a:prstDash val="solid"/>
              <a:round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429;p58">
            <a:extLst>
              <a:ext uri="{FF2B5EF4-FFF2-40B4-BE49-F238E27FC236}">
                <a16:creationId xmlns:a16="http://schemas.microsoft.com/office/drawing/2014/main" id="{D9583310-5A75-4BD5-BE3E-A5423C1C08E3}"/>
              </a:ext>
            </a:extLst>
          </p:cNvPr>
          <p:cNvSpPr/>
          <p:nvPr/>
        </p:nvSpPr>
        <p:spPr>
          <a:xfrm>
            <a:off x="5366293" y="2083817"/>
            <a:ext cx="485912" cy="142070"/>
          </a:xfrm>
          <a:custGeom>
            <a:avLst/>
            <a:gdLst>
              <a:gd name="f0" fmla="val w"/>
              <a:gd name="f1" fmla="val h"/>
              <a:gd name="f2" fmla="val 0"/>
              <a:gd name="f3" fmla="val 89240"/>
              <a:gd name="f4" fmla="val 27653"/>
              <a:gd name="f5" fmla="val 35580"/>
              <a:gd name="f6" fmla="val 1"/>
              <a:gd name="f7" fmla="val 33678"/>
              <a:gd name="f8" fmla="val 31801"/>
              <a:gd name="f9" fmla="val 169"/>
              <a:gd name="f10" fmla="val 30172"/>
              <a:gd name="f11" fmla="val 226"/>
              <a:gd name="f12" fmla="val 22891"/>
              <a:gd name="f13" fmla="val 498"/>
              <a:gd name="f14" fmla="val 9290"/>
              <a:gd name="f15" fmla="val 1858"/>
              <a:gd name="f16" fmla="val 5357"/>
              <a:gd name="f17" fmla="val 6503"/>
              <a:gd name="f18" fmla="val 12843"/>
              <a:gd name="f19" fmla="val 17200"/>
              <a:gd name="f20" fmla="val 20961"/>
              <a:gd name="f21" fmla="val 24355"/>
              <a:gd name="f22" fmla="val 21882"/>
              <a:gd name="f23" fmla="val 25184"/>
              <a:gd name="f24" fmla="val 21988"/>
              <a:gd name="f25" fmla="val 25990"/>
              <a:gd name="f26" fmla="val 22036"/>
              <a:gd name="f27" fmla="val 26776"/>
              <a:gd name="f28" fmla="val 34606"/>
              <a:gd name="f29" fmla="val 40541"/>
              <a:gd name="f30" fmla="val 17275"/>
              <a:gd name="f31" fmla="val 47941"/>
              <a:gd name="f32" fmla="val 49356"/>
              <a:gd name="f33" fmla="val 50826"/>
              <a:gd name="f34" fmla="val 17449"/>
              <a:gd name="f35" fmla="val 52372"/>
              <a:gd name="f36" fmla="val 17865"/>
              <a:gd name="f37" fmla="val 60352"/>
              <a:gd name="f38" fmla="val 20024"/>
              <a:gd name="f39" fmla="val 70522"/>
              <a:gd name="f40" fmla="val 27652"/>
              <a:gd name="f41" fmla="val 78155"/>
              <a:gd name="f42" fmla="val 79989"/>
              <a:gd name="f43" fmla="val 81676"/>
              <a:gd name="f44" fmla="val 27212"/>
              <a:gd name="f45" fmla="val 83151"/>
              <a:gd name="f46" fmla="val 26150"/>
              <a:gd name="f47" fmla="val 85703"/>
              <a:gd name="f48" fmla="val 24309"/>
              <a:gd name="f49" fmla="val 21568"/>
              <a:gd name="f50" fmla="val 86645"/>
              <a:gd name="f51" fmla="val 17969"/>
              <a:gd name="f52" fmla="val 84489"/>
              <a:gd name="f53" fmla="val 15007"/>
              <a:gd name="f54" fmla="val 75771"/>
              <a:gd name="f55" fmla="val 9113"/>
              <a:gd name="f56" fmla="val 71786"/>
              <a:gd name="f57" fmla="val 71633"/>
              <a:gd name="f58" fmla="val 71488"/>
              <a:gd name="f59" fmla="val 9122"/>
              <a:gd name="f60" fmla="val 71350"/>
              <a:gd name="f61" fmla="val 9139"/>
              <a:gd name="f62" fmla="val 68304"/>
              <a:gd name="f63" fmla="val 9534"/>
              <a:gd name="f64" fmla="val 67114"/>
              <a:gd name="f65" fmla="val 12583"/>
              <a:gd name="f66" fmla="val 63957"/>
              <a:gd name="f67" fmla="val 63428"/>
              <a:gd name="f68" fmla="val 62843"/>
              <a:gd name="f69" fmla="val 12497"/>
              <a:gd name="f70" fmla="val 62185"/>
              <a:gd name="f71" fmla="val 12299"/>
              <a:gd name="f72" fmla="val 58942"/>
              <a:gd name="f73" fmla="val 11336"/>
              <a:gd name="f74" fmla="val 58189"/>
              <a:gd name="f75" fmla="val 8805"/>
              <a:gd name="f76" fmla="val 56034"/>
              <a:gd name="f77" fmla="val 6943"/>
              <a:gd name="f78" fmla="val 52623"/>
              <a:gd name="f79" fmla="val 3971"/>
              <a:gd name="f80" fmla="val 51263"/>
              <a:gd name="f81" fmla="val 4599"/>
              <a:gd name="f82" fmla="val 47225"/>
              <a:gd name="f83" fmla="val 3344"/>
              <a:gd name="f84" fmla="val 44777"/>
              <a:gd name="f85" fmla="val 2590"/>
              <a:gd name="f86" fmla="val 42684"/>
              <a:gd name="f87" fmla="val 1147"/>
              <a:gd name="f88" fmla="val 40278"/>
              <a:gd name="f89" fmla="val 519"/>
              <a:gd name="f90" fmla="val 38782"/>
              <a:gd name="f91" fmla="val 119"/>
              <a:gd name="f92" fmla="val 37172"/>
              <a:gd name="f93" fmla="*/ f0 1 89240"/>
              <a:gd name="f94" fmla="*/ f1 1 27653"/>
              <a:gd name="f95" fmla="val f2"/>
              <a:gd name="f96" fmla="val f3"/>
              <a:gd name="f97" fmla="val f4"/>
              <a:gd name="f98" fmla="+- f97 0 f95"/>
              <a:gd name="f99" fmla="+- f96 0 f95"/>
              <a:gd name="f100" fmla="*/ f99 1 89240"/>
              <a:gd name="f101" fmla="*/ f98 1 27653"/>
              <a:gd name="f102" fmla="*/ f95 1 f100"/>
              <a:gd name="f103" fmla="*/ f96 1 f100"/>
              <a:gd name="f104" fmla="*/ f95 1 f101"/>
              <a:gd name="f105" fmla="*/ f97 1 f101"/>
              <a:gd name="f106" fmla="*/ f102 f93 1"/>
              <a:gd name="f107" fmla="*/ f103 f93 1"/>
              <a:gd name="f108" fmla="*/ f105 f94 1"/>
              <a:gd name="f109" fmla="*/ f104 f9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6" t="f109" r="f107" b="f108"/>
            <a:pathLst>
              <a:path w="89240" h="2765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2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0"/>
                </a:cubicBezTo>
                <a:cubicBezTo>
                  <a:pt x="f32" y="f30"/>
                  <a:pt x="f33" y="f34"/>
                  <a:pt x="f35" y="f36"/>
                </a:cubicBezTo>
                <a:cubicBezTo>
                  <a:pt x="f37" y="f38"/>
                  <a:pt x="f39" y="f40"/>
                  <a:pt x="f41" y="f40"/>
                </a:cubicBezTo>
                <a:cubicBezTo>
                  <a:pt x="f42" y="f40"/>
                  <a:pt x="f43" y="f44"/>
                  <a:pt x="f45" y="f46"/>
                </a:cubicBezTo>
                <a:cubicBezTo>
                  <a:pt x="f47" y="f48"/>
                  <a:pt x="f3" y="f49"/>
                  <a:pt x="f50" y="f51"/>
                </a:cubicBezTo>
                <a:cubicBezTo>
                  <a:pt x="f52" y="f53"/>
                  <a:pt x="f54" y="f55"/>
                  <a:pt x="f56" y="f55"/>
                </a:cubicBezTo>
                <a:cubicBezTo>
                  <a:pt x="f57" y="f55"/>
                  <a:pt x="f58" y="f59"/>
                  <a:pt x="f60" y="f61"/>
                </a:cubicBezTo>
                <a:cubicBezTo>
                  <a:pt x="f62" y="f63"/>
                  <a:pt x="f64" y="f65"/>
                  <a:pt x="f66" y="f65"/>
                </a:cubicBezTo>
                <a:cubicBezTo>
                  <a:pt x="f67" y="f65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6"/>
                  <a:pt x="f5" y="f6"/>
                </a:cubicBezTo>
                <a:close/>
              </a:path>
            </a:pathLst>
          </a:custGeom>
          <a:solidFill>
            <a:srgbClr val="2A2D32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35" name="Google Shape;1430;p58">
            <a:extLst>
              <a:ext uri="{FF2B5EF4-FFF2-40B4-BE49-F238E27FC236}">
                <a16:creationId xmlns:a16="http://schemas.microsoft.com/office/drawing/2014/main" id="{7A02465B-5B1D-4AF6-A556-D0333EE05F03}"/>
              </a:ext>
            </a:extLst>
          </p:cNvPr>
          <p:cNvSpPr/>
          <p:nvPr/>
        </p:nvSpPr>
        <p:spPr>
          <a:xfrm>
            <a:off x="7158627" y="2083817"/>
            <a:ext cx="485912" cy="142070"/>
          </a:xfrm>
          <a:custGeom>
            <a:avLst/>
            <a:gdLst>
              <a:gd name="f0" fmla="val w"/>
              <a:gd name="f1" fmla="val h"/>
              <a:gd name="f2" fmla="val 0"/>
              <a:gd name="f3" fmla="val 89240"/>
              <a:gd name="f4" fmla="val 27653"/>
              <a:gd name="f5" fmla="val 35580"/>
              <a:gd name="f6" fmla="val 1"/>
              <a:gd name="f7" fmla="val 33678"/>
              <a:gd name="f8" fmla="val 31801"/>
              <a:gd name="f9" fmla="val 169"/>
              <a:gd name="f10" fmla="val 30172"/>
              <a:gd name="f11" fmla="val 226"/>
              <a:gd name="f12" fmla="val 22891"/>
              <a:gd name="f13" fmla="val 498"/>
              <a:gd name="f14" fmla="val 9290"/>
              <a:gd name="f15" fmla="val 1858"/>
              <a:gd name="f16" fmla="val 5357"/>
              <a:gd name="f17" fmla="val 6503"/>
              <a:gd name="f18" fmla="val 12843"/>
              <a:gd name="f19" fmla="val 17200"/>
              <a:gd name="f20" fmla="val 20961"/>
              <a:gd name="f21" fmla="val 24355"/>
              <a:gd name="f22" fmla="val 21882"/>
              <a:gd name="f23" fmla="val 25184"/>
              <a:gd name="f24" fmla="val 21988"/>
              <a:gd name="f25" fmla="val 25990"/>
              <a:gd name="f26" fmla="val 22036"/>
              <a:gd name="f27" fmla="val 26776"/>
              <a:gd name="f28" fmla="val 34606"/>
              <a:gd name="f29" fmla="val 40541"/>
              <a:gd name="f30" fmla="val 17275"/>
              <a:gd name="f31" fmla="val 47941"/>
              <a:gd name="f32" fmla="val 49356"/>
              <a:gd name="f33" fmla="val 50826"/>
              <a:gd name="f34" fmla="val 17449"/>
              <a:gd name="f35" fmla="val 52372"/>
              <a:gd name="f36" fmla="val 17865"/>
              <a:gd name="f37" fmla="val 60352"/>
              <a:gd name="f38" fmla="val 20024"/>
              <a:gd name="f39" fmla="val 70522"/>
              <a:gd name="f40" fmla="val 27652"/>
              <a:gd name="f41" fmla="val 78155"/>
              <a:gd name="f42" fmla="val 79989"/>
              <a:gd name="f43" fmla="val 81676"/>
              <a:gd name="f44" fmla="val 27212"/>
              <a:gd name="f45" fmla="val 83151"/>
              <a:gd name="f46" fmla="val 26150"/>
              <a:gd name="f47" fmla="val 85703"/>
              <a:gd name="f48" fmla="val 24309"/>
              <a:gd name="f49" fmla="val 21568"/>
              <a:gd name="f50" fmla="val 86645"/>
              <a:gd name="f51" fmla="val 17969"/>
              <a:gd name="f52" fmla="val 84489"/>
              <a:gd name="f53" fmla="val 15007"/>
              <a:gd name="f54" fmla="val 75771"/>
              <a:gd name="f55" fmla="val 9113"/>
              <a:gd name="f56" fmla="val 71786"/>
              <a:gd name="f57" fmla="val 71633"/>
              <a:gd name="f58" fmla="val 71488"/>
              <a:gd name="f59" fmla="val 9122"/>
              <a:gd name="f60" fmla="val 71350"/>
              <a:gd name="f61" fmla="val 9139"/>
              <a:gd name="f62" fmla="val 68304"/>
              <a:gd name="f63" fmla="val 9534"/>
              <a:gd name="f64" fmla="val 67114"/>
              <a:gd name="f65" fmla="val 12583"/>
              <a:gd name="f66" fmla="val 63957"/>
              <a:gd name="f67" fmla="val 63428"/>
              <a:gd name="f68" fmla="val 62843"/>
              <a:gd name="f69" fmla="val 12497"/>
              <a:gd name="f70" fmla="val 62185"/>
              <a:gd name="f71" fmla="val 12299"/>
              <a:gd name="f72" fmla="val 58942"/>
              <a:gd name="f73" fmla="val 11336"/>
              <a:gd name="f74" fmla="val 58189"/>
              <a:gd name="f75" fmla="val 8805"/>
              <a:gd name="f76" fmla="val 56034"/>
              <a:gd name="f77" fmla="val 6943"/>
              <a:gd name="f78" fmla="val 52623"/>
              <a:gd name="f79" fmla="val 3971"/>
              <a:gd name="f80" fmla="val 51263"/>
              <a:gd name="f81" fmla="val 4599"/>
              <a:gd name="f82" fmla="val 47225"/>
              <a:gd name="f83" fmla="val 3344"/>
              <a:gd name="f84" fmla="val 44777"/>
              <a:gd name="f85" fmla="val 2590"/>
              <a:gd name="f86" fmla="val 42684"/>
              <a:gd name="f87" fmla="val 1147"/>
              <a:gd name="f88" fmla="val 40278"/>
              <a:gd name="f89" fmla="val 519"/>
              <a:gd name="f90" fmla="val 38782"/>
              <a:gd name="f91" fmla="val 119"/>
              <a:gd name="f92" fmla="val 37172"/>
              <a:gd name="f93" fmla="*/ f0 1 89240"/>
              <a:gd name="f94" fmla="*/ f1 1 27653"/>
              <a:gd name="f95" fmla="val f2"/>
              <a:gd name="f96" fmla="val f3"/>
              <a:gd name="f97" fmla="val f4"/>
              <a:gd name="f98" fmla="+- f97 0 f95"/>
              <a:gd name="f99" fmla="+- f96 0 f95"/>
              <a:gd name="f100" fmla="*/ f99 1 89240"/>
              <a:gd name="f101" fmla="*/ f98 1 27653"/>
              <a:gd name="f102" fmla="*/ f95 1 f100"/>
              <a:gd name="f103" fmla="*/ f96 1 f100"/>
              <a:gd name="f104" fmla="*/ f95 1 f101"/>
              <a:gd name="f105" fmla="*/ f97 1 f101"/>
              <a:gd name="f106" fmla="*/ f102 f93 1"/>
              <a:gd name="f107" fmla="*/ f103 f93 1"/>
              <a:gd name="f108" fmla="*/ f105 f94 1"/>
              <a:gd name="f109" fmla="*/ f104 f9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6" t="f109" r="f107" b="f108"/>
            <a:pathLst>
              <a:path w="89240" h="27653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2" y="f13"/>
                  <a:pt x="f14" y="f15"/>
                  <a:pt x="f16" y="f17"/>
                </a:cubicBezTo>
                <a:cubicBezTo>
                  <a:pt x="f2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6"/>
                </a:cubicBezTo>
                <a:cubicBezTo>
                  <a:pt x="f28" y="f26"/>
                  <a:pt x="f29" y="f30"/>
                  <a:pt x="f31" y="f30"/>
                </a:cubicBezTo>
                <a:cubicBezTo>
                  <a:pt x="f32" y="f30"/>
                  <a:pt x="f33" y="f34"/>
                  <a:pt x="f35" y="f36"/>
                </a:cubicBezTo>
                <a:cubicBezTo>
                  <a:pt x="f37" y="f38"/>
                  <a:pt x="f39" y="f40"/>
                  <a:pt x="f41" y="f40"/>
                </a:cubicBezTo>
                <a:cubicBezTo>
                  <a:pt x="f42" y="f40"/>
                  <a:pt x="f43" y="f44"/>
                  <a:pt x="f45" y="f46"/>
                </a:cubicBezTo>
                <a:cubicBezTo>
                  <a:pt x="f47" y="f48"/>
                  <a:pt x="f3" y="f49"/>
                  <a:pt x="f50" y="f51"/>
                </a:cubicBezTo>
                <a:cubicBezTo>
                  <a:pt x="f52" y="f53"/>
                  <a:pt x="f54" y="f55"/>
                  <a:pt x="f56" y="f55"/>
                </a:cubicBezTo>
                <a:cubicBezTo>
                  <a:pt x="f57" y="f55"/>
                  <a:pt x="f58" y="f59"/>
                  <a:pt x="f60" y="f61"/>
                </a:cubicBezTo>
                <a:cubicBezTo>
                  <a:pt x="f62" y="f63"/>
                  <a:pt x="f64" y="f65"/>
                  <a:pt x="f66" y="f65"/>
                </a:cubicBezTo>
                <a:cubicBezTo>
                  <a:pt x="f67" y="f65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6"/>
                  <a:pt x="f5" y="f6"/>
                </a:cubicBezTo>
                <a:close/>
              </a:path>
            </a:pathLst>
          </a:custGeom>
          <a:solidFill>
            <a:srgbClr val="5F6454"/>
          </a:solidFill>
          <a:ln cap="flat">
            <a:noFill/>
            <a:prstDash val="solid"/>
          </a:ln>
        </p:spPr>
        <p:txBody>
          <a:bodyPr vert="horz" wrap="square" lIns="91421" tIns="91421" rIns="91421" bIns="91421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cxnSp>
        <p:nvCxnSpPr>
          <p:cNvPr id="36" name="Google Shape;1431;p58">
            <a:extLst>
              <a:ext uri="{FF2B5EF4-FFF2-40B4-BE49-F238E27FC236}">
                <a16:creationId xmlns:a16="http://schemas.microsoft.com/office/drawing/2014/main" id="{43900EB8-C786-4DDB-AD4E-F9469C4EE3D6}"/>
              </a:ext>
            </a:extLst>
          </p:cNvPr>
          <p:cNvCxnSpPr/>
          <p:nvPr/>
        </p:nvCxnSpPr>
        <p:spPr>
          <a:xfrm>
            <a:off x="4913199" y="3261811"/>
            <a:ext cx="3207898" cy="0"/>
          </a:xfrm>
          <a:prstGeom prst="straightConnector1">
            <a:avLst/>
          </a:prstGeom>
          <a:noFill/>
          <a:ln w="19046" cap="flat">
            <a:solidFill>
              <a:srgbClr val="2A2D32"/>
            </a:solidFill>
            <a:prstDash val="solid"/>
            <a:round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573;p65">
            <a:extLst>
              <a:ext uri="{FF2B5EF4-FFF2-40B4-BE49-F238E27FC236}">
                <a16:creationId xmlns:a16="http://schemas.microsoft.com/office/drawing/2014/main" id="{E49D2EF7-79A7-46E7-8664-FCE6764051F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366668" y="2336054"/>
            <a:ext cx="4570802" cy="981297"/>
          </a:xfrm>
        </p:spPr>
        <p:txBody>
          <a:bodyPr/>
          <a:lstStyle/>
          <a:p>
            <a:pPr lvl="0"/>
            <a:r>
              <a:rPr lang="fa-IR" dirty="0">
                <a:solidFill>
                  <a:srgbClr val="2A2D32"/>
                </a:solidFill>
                <a:cs typeface="B Nazanin" panose="00000700000000000000" pitchFamily="2" charset="-78"/>
              </a:rPr>
              <a:t>متشکرم</a:t>
            </a:r>
            <a:endParaRPr lang="en-US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oogle Shape;1574;p65">
            <a:extLst>
              <a:ext uri="{FF2B5EF4-FFF2-40B4-BE49-F238E27FC236}">
                <a16:creationId xmlns:a16="http://schemas.microsoft.com/office/drawing/2014/main" id="{40B75438-CBCF-4C7E-855C-3953412B1A57}"/>
              </a:ext>
            </a:extLst>
          </p:cNvPr>
          <p:cNvGrpSpPr/>
          <p:nvPr/>
        </p:nvGrpSpPr>
        <p:grpSpPr>
          <a:xfrm>
            <a:off x="793287" y="2536637"/>
            <a:ext cx="1614482" cy="609401"/>
            <a:chOff x="793287" y="2536637"/>
            <a:chExt cx="1614482" cy="609401"/>
          </a:xfrm>
        </p:grpSpPr>
        <p:sp>
          <p:nvSpPr>
            <p:cNvPr id="4" name="Google Shape;1575;p65">
              <a:extLst>
                <a:ext uri="{FF2B5EF4-FFF2-40B4-BE49-F238E27FC236}">
                  <a16:creationId xmlns:a16="http://schemas.microsoft.com/office/drawing/2014/main" id="{3526A8A1-246D-4999-A21F-210B67A8DE8D}"/>
                </a:ext>
              </a:extLst>
            </p:cNvPr>
            <p:cNvSpPr/>
            <p:nvPr/>
          </p:nvSpPr>
          <p:spPr>
            <a:xfrm>
              <a:off x="793287" y="2536637"/>
              <a:ext cx="1614409" cy="73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Google Shape;1576;p65">
              <a:extLst>
                <a:ext uri="{FF2B5EF4-FFF2-40B4-BE49-F238E27FC236}">
                  <a16:creationId xmlns:a16="http://schemas.microsoft.com/office/drawing/2014/main" id="{76460361-FE75-44E2-9056-51FCF0B6A5EC}"/>
                </a:ext>
              </a:extLst>
            </p:cNvPr>
            <p:cNvSpPr/>
            <p:nvPr/>
          </p:nvSpPr>
          <p:spPr>
            <a:xfrm>
              <a:off x="1180508" y="2787731"/>
              <a:ext cx="1227225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1577;p65">
              <a:extLst>
                <a:ext uri="{FF2B5EF4-FFF2-40B4-BE49-F238E27FC236}">
                  <a16:creationId xmlns:a16="http://schemas.microsoft.com/office/drawing/2014/main" id="{471E2DFA-5BE2-4C8A-A133-2308B20E265B}"/>
                </a:ext>
              </a:extLst>
            </p:cNvPr>
            <p:cNvSpPr/>
            <p:nvPr/>
          </p:nvSpPr>
          <p:spPr>
            <a:xfrm>
              <a:off x="1577019" y="3065178"/>
              <a:ext cx="830750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oogle Shape;1578;p65">
            <a:extLst>
              <a:ext uri="{FF2B5EF4-FFF2-40B4-BE49-F238E27FC236}">
                <a16:creationId xmlns:a16="http://schemas.microsoft.com/office/drawing/2014/main" id="{0F2B17BE-B0AF-4952-85FA-6A4BF95F35A9}"/>
              </a:ext>
            </a:extLst>
          </p:cNvPr>
          <p:cNvGrpSpPr/>
          <p:nvPr/>
        </p:nvGrpSpPr>
        <p:grpSpPr>
          <a:xfrm>
            <a:off x="6901342" y="2536637"/>
            <a:ext cx="1614482" cy="609401"/>
            <a:chOff x="6901342" y="2536637"/>
            <a:chExt cx="1614482" cy="609401"/>
          </a:xfrm>
        </p:grpSpPr>
        <p:sp>
          <p:nvSpPr>
            <p:cNvPr id="8" name="Google Shape;1579;p65">
              <a:extLst>
                <a:ext uri="{FF2B5EF4-FFF2-40B4-BE49-F238E27FC236}">
                  <a16:creationId xmlns:a16="http://schemas.microsoft.com/office/drawing/2014/main" id="{3437E91B-4066-40CF-9877-90A66B7043CB}"/>
                </a:ext>
              </a:extLst>
            </p:cNvPr>
            <p:cNvSpPr/>
            <p:nvPr/>
          </p:nvSpPr>
          <p:spPr>
            <a:xfrm flipH="1">
              <a:off x="6901415" y="2536637"/>
              <a:ext cx="1614409" cy="73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1580;p65">
              <a:extLst>
                <a:ext uri="{FF2B5EF4-FFF2-40B4-BE49-F238E27FC236}">
                  <a16:creationId xmlns:a16="http://schemas.microsoft.com/office/drawing/2014/main" id="{5888DD4A-3C39-4CF0-8B37-22ECA5FA2725}"/>
                </a:ext>
              </a:extLst>
            </p:cNvPr>
            <p:cNvSpPr/>
            <p:nvPr/>
          </p:nvSpPr>
          <p:spPr>
            <a:xfrm flipH="1">
              <a:off x="6901379" y="2787731"/>
              <a:ext cx="1227225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1581;p65">
              <a:extLst>
                <a:ext uri="{FF2B5EF4-FFF2-40B4-BE49-F238E27FC236}">
                  <a16:creationId xmlns:a16="http://schemas.microsoft.com/office/drawing/2014/main" id="{C20AB9E1-115B-4D71-90C6-94E36974D5FD}"/>
                </a:ext>
              </a:extLst>
            </p:cNvPr>
            <p:cNvSpPr/>
            <p:nvPr/>
          </p:nvSpPr>
          <p:spPr>
            <a:xfrm flipH="1">
              <a:off x="6901342" y="3065178"/>
              <a:ext cx="830750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1" name="Rectángulo 2">
            <a:extLst>
              <a:ext uri="{FF2B5EF4-FFF2-40B4-BE49-F238E27FC236}">
                <a16:creationId xmlns:a16="http://schemas.microsoft.com/office/drawing/2014/main" id="{BB330F85-D737-4EA1-9A3F-9306DBA9FFFF}"/>
              </a:ext>
            </a:extLst>
          </p:cNvPr>
          <p:cNvSpPr/>
          <p:nvPr/>
        </p:nvSpPr>
        <p:spPr>
          <a:xfrm>
            <a:off x="2206530" y="3317351"/>
            <a:ext cx="4403575" cy="523220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400" b="0" i="0" u="none" strike="noStrike" kern="0" cap="none" spc="0" baseline="0" dirty="0">
                <a:solidFill>
                  <a:srgbClr val="C6CACF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s-PE" sz="1400" b="0" i="0" u="none" strike="noStrike" kern="0" cap="none" spc="0" baseline="0" dirty="0">
              <a:solidFill>
                <a:srgbClr val="C6CACF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pic>
        <p:nvPicPr>
          <p:cNvPr id="12" name="Imagen 5">
            <a:extLst>
              <a:ext uri="{FF2B5EF4-FFF2-40B4-BE49-F238E27FC236}">
                <a16:creationId xmlns:a16="http://schemas.microsoft.com/office/drawing/2014/main" id="{1FBFBC44-EC06-44D3-A4E0-7651E0C6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12" y="4257958"/>
            <a:ext cx="9201424" cy="885541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3" name="Imagen 7">
            <a:extLst>
              <a:ext uri="{FF2B5EF4-FFF2-40B4-BE49-F238E27FC236}">
                <a16:creationId xmlns:a16="http://schemas.microsoft.com/office/drawing/2014/main" id="{417292DC-74E4-40CB-BA45-9EF010D8EC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93970" y="25603"/>
            <a:ext cx="5143499" cy="2326507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3">
            <a:extLst>
              <a:ext uri="{FF2B5EF4-FFF2-40B4-BE49-F238E27FC236}">
                <a16:creationId xmlns:a16="http://schemas.microsoft.com/office/drawing/2014/main" id="{37728DB4-42A9-41F4-A20E-22B001A82C05}"/>
              </a:ext>
            </a:extLst>
          </p:cNvPr>
          <p:cNvSpPr txBox="1"/>
          <p:nvPr/>
        </p:nvSpPr>
        <p:spPr>
          <a:xfrm>
            <a:off x="1780327" y="359715"/>
            <a:ext cx="5583335" cy="60016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3300" b="0" i="0" u="none" strike="noStrike" kern="1200" cap="none" spc="0" baseline="0" dirty="0">
                <a:solidFill>
                  <a:srgbClr val="2A2D32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دستورالعمل استفاده</a:t>
            </a:r>
            <a:endParaRPr lang="en-GB" sz="3300" b="0" i="0" u="none" strike="noStrike" kern="1200" cap="none" spc="0" baseline="0" dirty="0">
              <a:solidFill>
                <a:srgbClr val="2A2D32"/>
              </a:solidFill>
              <a:uFillTx/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994A2803-B100-4D76-8B84-A46F291ADC58}"/>
              </a:ext>
            </a:extLst>
          </p:cNvPr>
          <p:cNvSpPr txBox="1"/>
          <p:nvPr/>
        </p:nvSpPr>
        <p:spPr>
          <a:xfrm>
            <a:off x="2924296" y="1544933"/>
            <a:ext cx="3295415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2A2D32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What you are allowed to do :</a:t>
            </a:r>
            <a:endParaRPr lang="en-GB" sz="1200" b="1" i="0" u="none" strike="noStrike" kern="1200" cap="none" spc="0" baseline="0">
              <a:solidFill>
                <a:srgbClr val="2A2D32"/>
              </a:solidFill>
              <a:uFillTx/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4" name="TextBox 6">
            <a:extLst>
              <a:ext uri="{FF2B5EF4-FFF2-40B4-BE49-F238E27FC236}">
                <a16:creationId xmlns:a16="http://schemas.microsoft.com/office/drawing/2014/main" id="{9D13C3EB-CF33-4E92-9D9A-3A36D9164C90}"/>
              </a:ext>
            </a:extLst>
          </p:cNvPr>
          <p:cNvSpPr txBox="1"/>
          <p:nvPr/>
        </p:nvSpPr>
        <p:spPr>
          <a:xfrm>
            <a:off x="1951814" y="1824182"/>
            <a:ext cx="5240362" cy="6924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Use our templates for personal or educational presentations or printouts.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Edit and customize our templates for your own needs.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Link a page to a presentation template on your website or blog.</a:t>
            </a:r>
            <a:endParaRPr lang="en-GB" sz="900" b="0" i="0" u="none" strike="noStrike" kern="1200" cap="none" spc="0" baseline="0">
              <a:solidFill>
                <a:srgbClr val="040505"/>
              </a:solidFill>
              <a:uFillTx/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FA2F506C-0881-4727-BAD3-3CFDB7B4055D}"/>
              </a:ext>
            </a:extLst>
          </p:cNvPr>
          <p:cNvSpPr txBox="1"/>
          <p:nvPr/>
        </p:nvSpPr>
        <p:spPr>
          <a:xfrm>
            <a:off x="1951814" y="1015386"/>
            <a:ext cx="5240362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0" baseline="0" dirty="0">
                <a:solidFill>
                  <a:srgbClr val="2A2D32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In order to use this template, you must credit </a:t>
            </a:r>
            <a:r>
              <a:rPr lang="en-US" sz="1200" b="0" i="0" u="none" strike="noStrike" kern="1200" cap="none" spc="0" baseline="0" dirty="0" err="1">
                <a:solidFill>
                  <a:srgbClr val="2A2D32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Slidesppt</a:t>
            </a:r>
            <a:r>
              <a:rPr lang="en-US" sz="1200" b="0" i="0" u="none" strike="noStrike" kern="1200" cap="none" spc="0" baseline="0" dirty="0">
                <a:solidFill>
                  <a:srgbClr val="2A2D32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by keeping the thank you slide.</a:t>
            </a:r>
            <a:endParaRPr lang="en-GB" sz="1200" b="0" i="0" u="none" strike="noStrike" kern="1200" cap="none" spc="0" baseline="0" dirty="0">
              <a:solidFill>
                <a:srgbClr val="2A2D32"/>
              </a:solidFill>
              <a:uFillTx/>
              <a:latin typeface="Roboto" panose="02000000000000000000" pitchFamily="2" charset="0"/>
              <a:ea typeface="Roboto" panose="02000000000000000000" pitchFamily="2" charset="0"/>
              <a:cs typeface="B Nazanin" panose="00000700000000000000" pitchFamily="2" charset="-78"/>
            </a:endParaRP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id="{B8E413F0-C4B4-4AAB-B1FA-473AE0271020}"/>
              </a:ext>
            </a:extLst>
          </p:cNvPr>
          <p:cNvSpPr txBox="1"/>
          <p:nvPr/>
        </p:nvSpPr>
        <p:spPr>
          <a:xfrm>
            <a:off x="2869981" y="2585822"/>
            <a:ext cx="3404036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2A2D32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What you are not allowed to do :</a:t>
            </a:r>
            <a:endParaRPr lang="en-GB" sz="1200" b="1" i="0" u="none" strike="noStrike" kern="1200" cap="none" spc="0" baseline="0">
              <a:solidFill>
                <a:srgbClr val="2A2D32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7" name="TextBox 12">
            <a:extLst>
              <a:ext uri="{FF2B5EF4-FFF2-40B4-BE49-F238E27FC236}">
                <a16:creationId xmlns:a16="http://schemas.microsoft.com/office/drawing/2014/main" id="{E3BC9C78-95F8-436A-90B1-42D5F9C73A2A}"/>
              </a:ext>
            </a:extLst>
          </p:cNvPr>
          <p:cNvSpPr txBox="1"/>
          <p:nvPr/>
        </p:nvSpPr>
        <p:spPr>
          <a:xfrm>
            <a:off x="1951814" y="2798164"/>
            <a:ext cx="5240362" cy="9002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 dirty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Republish or redistribute our presentation templates, offline or online and even for free.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 dirty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Offer </a:t>
            </a:r>
            <a:r>
              <a:rPr lang="en-US" sz="900" b="0" i="0" u="none" strike="noStrike" kern="1200" cap="none" spc="0" baseline="0" dirty="0" err="1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Slidesppt</a:t>
            </a:r>
            <a:r>
              <a:rPr lang="en-US" sz="900" b="0" i="0" u="none" strike="noStrike" kern="1200" cap="none" spc="0" baseline="0" dirty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templates (or a modified version of this </a:t>
            </a:r>
            <a:r>
              <a:rPr lang="en-US" sz="900" b="0" i="0" u="none" strike="noStrike" kern="1200" cap="none" spc="0" baseline="0" dirty="0" err="1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Slidesppt</a:t>
            </a:r>
            <a:r>
              <a:rPr lang="en-US" sz="900" b="0" i="0" u="none" strike="noStrike" kern="1200" cap="none" spc="0" baseline="0" dirty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Template) or include it in a database or any other product or service that offers downloadable images, icons or templates that may be subject to distribution or resale.</a:t>
            </a:r>
          </a:p>
        </p:txBody>
      </p:sp>
      <p:sp>
        <p:nvSpPr>
          <p:cNvPr id="8" name="TextBox 11">
            <a:extLst>
              <a:ext uri="{FF2B5EF4-FFF2-40B4-BE49-F238E27FC236}">
                <a16:creationId xmlns:a16="http://schemas.microsoft.com/office/drawing/2014/main" id="{1704DD6D-CBC1-4717-9DBE-2EA345F585BB}"/>
              </a:ext>
            </a:extLst>
          </p:cNvPr>
          <p:cNvSpPr txBox="1"/>
          <p:nvPr/>
        </p:nvSpPr>
        <p:spPr>
          <a:xfrm>
            <a:off x="2869981" y="3725987"/>
            <a:ext cx="3404036" cy="2769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2A2D32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Useful links :</a:t>
            </a:r>
            <a:endParaRPr lang="en-GB" sz="1200" b="1" i="0" u="none" strike="noStrike" kern="1200" cap="none" spc="0" baseline="0">
              <a:solidFill>
                <a:srgbClr val="2A2D32"/>
              </a:solidFill>
              <a:uFillTx/>
              <a:latin typeface="Roboto" pitchFamily="2"/>
              <a:ea typeface="Roboto" pitchFamily="2"/>
              <a:cs typeface="B Nazanin" panose="00000700000000000000" pitchFamily="2" charset="-78"/>
            </a:endParaRPr>
          </a:p>
        </p:txBody>
      </p:sp>
      <p:sp>
        <p:nvSpPr>
          <p:cNvPr id="9" name="TextBox 12">
            <a:extLst>
              <a:ext uri="{FF2B5EF4-FFF2-40B4-BE49-F238E27FC236}">
                <a16:creationId xmlns:a16="http://schemas.microsoft.com/office/drawing/2014/main" id="{54EC53B9-6060-48BE-B614-C4DAAED8A21F}"/>
              </a:ext>
            </a:extLst>
          </p:cNvPr>
          <p:cNvSpPr txBox="1"/>
          <p:nvPr/>
        </p:nvSpPr>
        <p:spPr>
          <a:xfrm>
            <a:off x="1208864" y="3980364"/>
            <a:ext cx="6726262" cy="6924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 dirty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What you are allowed and not allowed to do: </a:t>
            </a:r>
            <a:r>
              <a:rPr lang="en-US" sz="900" b="0" i="0" u="none" strike="noStrike" kern="1200" cap="none" spc="0" baseline="0" dirty="0">
                <a:solidFill>
                  <a:srgbClr val="0563C1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3"/>
              </a:rPr>
              <a:t>https://www.slidesppt.net/what-you-can-and-cannot-do-with-our-templates</a:t>
            </a:r>
            <a:r>
              <a:rPr lang="en-US" sz="900" b="0" i="0" u="none" strike="noStrike" kern="1200" cap="none" spc="0" baseline="0" dirty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3"/>
              </a:rPr>
              <a:t>/</a:t>
            </a:r>
            <a:r>
              <a:rPr lang="en-US" sz="900" b="0" i="0" u="none" strike="noStrike" kern="1200" cap="none" spc="0" baseline="0" dirty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 dirty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Frequently Asked Questions: </a:t>
            </a:r>
            <a:r>
              <a:rPr lang="en-US" sz="900" b="0" i="0" u="none" strike="noStrike" kern="1200" cap="none" spc="0" baseline="0" dirty="0">
                <a:solidFill>
                  <a:srgbClr val="0563C1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4"/>
              </a:rPr>
              <a:t>https://www.slidesppt.net/frequently-asked-questions</a:t>
            </a:r>
            <a:r>
              <a:rPr lang="en-US" sz="900" b="0" i="0" u="none" strike="noStrike" kern="1200" cap="none" spc="0" baseline="0" dirty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4"/>
              </a:rPr>
              <a:t>/</a:t>
            </a:r>
            <a:r>
              <a:rPr lang="en-US" sz="900" b="0" i="0" u="none" strike="noStrike" kern="1200" cap="none" spc="0" baseline="0" dirty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00" b="0" i="0" u="none" strike="noStrike" kern="1200" cap="none" spc="0" baseline="0" dirty="0">
                <a:solidFill>
                  <a:srgbClr val="040505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Tutorials and Tips: </a:t>
            </a:r>
            <a:r>
              <a:rPr lang="en-US" sz="900" b="0" i="0" u="none" strike="noStrike" kern="1200" cap="none" spc="0" baseline="0" dirty="0">
                <a:solidFill>
                  <a:srgbClr val="0563C1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5"/>
              </a:rPr>
              <a:t>https://www.slidesppt.net/tutorials-and-tips</a:t>
            </a:r>
            <a:r>
              <a:rPr lang="en-US" sz="900" b="0" i="0" u="none" strike="noStrike" kern="1200" cap="none" spc="0" baseline="0" dirty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  <a:hlinkClick r:id="rId5"/>
              </a:rPr>
              <a:t>/</a:t>
            </a:r>
            <a:r>
              <a:rPr lang="en-US" sz="900" b="0" i="0" u="none" strike="noStrike" kern="1200" cap="none" spc="0" baseline="0" dirty="0">
                <a:solidFill>
                  <a:srgbClr val="0070C0"/>
                </a:solidFill>
                <a:uFillTx/>
                <a:latin typeface="Roboto" pitchFamily="2"/>
                <a:ea typeface="Roboto" pitchFamily="2"/>
                <a:cs typeface="B Nazanin" panose="00000700000000000000" pitchFamily="2" charset="-78"/>
              </a:rPr>
              <a:t>  </a:t>
            </a:r>
          </a:p>
        </p:txBody>
      </p:sp>
      <p:sp>
        <p:nvSpPr>
          <p:cNvPr id="10" name="Rectángulo 11">
            <a:extLst>
              <a:ext uri="{FF2B5EF4-FFF2-40B4-BE49-F238E27FC236}">
                <a16:creationId xmlns:a16="http://schemas.microsoft.com/office/drawing/2014/main" id="{0162B594-AB38-4580-8D0B-4136F8960E41}"/>
              </a:ext>
            </a:extLst>
          </p:cNvPr>
          <p:cNvSpPr/>
          <p:nvPr/>
        </p:nvSpPr>
        <p:spPr>
          <a:xfrm>
            <a:off x="219958" y="204112"/>
            <a:ext cx="8704091" cy="4767023"/>
          </a:xfrm>
          <a:prstGeom prst="rect">
            <a:avLst/>
          </a:prstGeom>
          <a:noFill/>
          <a:ln w="57150" cap="flat">
            <a:solidFill>
              <a:srgbClr val="A3AD6F"/>
            </a:solidFill>
            <a:custDash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iángulo isósceles 18">
            <a:extLst>
              <a:ext uri="{FF2B5EF4-FFF2-40B4-BE49-F238E27FC236}">
                <a16:creationId xmlns:a16="http://schemas.microsoft.com/office/drawing/2014/main" id="{7E3C0B0D-CA39-4563-B4F9-E9E3EE5A8BDF}"/>
              </a:ext>
            </a:extLst>
          </p:cNvPr>
          <p:cNvSpPr/>
          <p:nvPr/>
        </p:nvSpPr>
        <p:spPr>
          <a:xfrm rot="10799991">
            <a:off x="3178097" y="-1"/>
            <a:ext cx="5973336" cy="149336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3" name="Triángulo isósceles 6">
            <a:extLst>
              <a:ext uri="{FF2B5EF4-FFF2-40B4-BE49-F238E27FC236}">
                <a16:creationId xmlns:a16="http://schemas.microsoft.com/office/drawing/2014/main" id="{D857260E-58C5-4DC7-9C83-21161AAEF80C}"/>
              </a:ext>
            </a:extLst>
          </p:cNvPr>
          <p:cNvSpPr/>
          <p:nvPr/>
        </p:nvSpPr>
        <p:spPr>
          <a:xfrm>
            <a:off x="1835694" y="4242221"/>
            <a:ext cx="6153271" cy="904021"/>
          </a:xfrm>
          <a:custGeom>
            <a:avLst>
              <a:gd name="f8" fmla="val 5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val 50000"/>
              <a:gd name="f9" fmla="+- 0 0 -360"/>
              <a:gd name="f10" fmla="+- 0 0 -270"/>
              <a:gd name="f11" fmla="+- 0 0 -180"/>
              <a:gd name="f12" fmla="+- 0 0 -90"/>
              <a:gd name="f13" fmla="abs f4"/>
              <a:gd name="f14" fmla="abs f5"/>
              <a:gd name="f15" fmla="abs f6"/>
              <a:gd name="f16" fmla="val f7"/>
              <a:gd name="f17" fmla="val f8"/>
              <a:gd name="f18" fmla="*/ f9 f1 1"/>
              <a:gd name="f19" fmla="*/ f10 f1 1"/>
              <a:gd name="f20" fmla="*/ f11 f1 1"/>
              <a:gd name="f21" fmla="*/ f12 f1 1"/>
              <a:gd name="f22" fmla="?: f13 f4 1"/>
              <a:gd name="f23" fmla="?: f14 f5 1"/>
              <a:gd name="f24" fmla="?: f15 f6 1"/>
              <a:gd name="f25" fmla="*/ f18 1 f3"/>
              <a:gd name="f26" fmla="*/ f19 1 f3"/>
              <a:gd name="f27" fmla="*/ f20 1 f3"/>
              <a:gd name="f28" fmla="*/ f21 1 f3"/>
              <a:gd name="f29" fmla="*/ f22 1 21600"/>
              <a:gd name="f30" fmla="*/ f23 1 21600"/>
              <a:gd name="f31" fmla="*/ 21600 f22 1"/>
              <a:gd name="f32" fmla="*/ 21600 f23 1"/>
              <a:gd name="f33" fmla="+- f25 0 f2"/>
              <a:gd name="f34" fmla="+- f26 0 f2"/>
              <a:gd name="f35" fmla="+- f27 0 f2"/>
              <a:gd name="f36" fmla="+- f28 0 f2"/>
              <a:gd name="f37" fmla="min f30 f29"/>
              <a:gd name="f38" fmla="*/ f31 1 f24"/>
              <a:gd name="f39" fmla="*/ f32 1 f24"/>
              <a:gd name="f40" fmla="val f38"/>
              <a:gd name="f41" fmla="val f39"/>
              <a:gd name="f42" fmla="*/ f16 f37 1"/>
              <a:gd name="f43" fmla="+- f41 0 f16"/>
              <a:gd name="f44" fmla="+- f40 0 f16"/>
              <a:gd name="f45" fmla="*/ f41 f37 1"/>
              <a:gd name="f46" fmla="*/ f40 f37 1"/>
              <a:gd name="f47" fmla="*/ f43 1 2"/>
              <a:gd name="f48" fmla="*/ f44 1 2"/>
              <a:gd name="f49" fmla="*/ f44 f17 1"/>
              <a:gd name="f50" fmla="+- f16 f47 0"/>
              <a:gd name="f51" fmla="*/ f49 1 200000"/>
              <a:gd name="f52" fmla="*/ f49 1 100000"/>
              <a:gd name="f53" fmla="+- f51 f48 0"/>
              <a:gd name="f54" fmla="*/ f51 f37 1"/>
              <a:gd name="f55" fmla="*/ f50 f37 1"/>
              <a:gd name="f56" fmla="*/ f52 f37 1"/>
              <a:gd name="f57" fmla="*/ f53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3">
                <a:pos x="f56" y="f42"/>
              </a:cxn>
              <a:cxn ang="f34">
                <a:pos x="f54" y="f55"/>
              </a:cxn>
              <a:cxn ang="f35">
                <a:pos x="f42" y="f45"/>
              </a:cxn>
              <a:cxn ang="f35">
                <a:pos x="f56" y="f45"/>
              </a:cxn>
              <a:cxn ang="f35">
                <a:pos x="f46" y="f45"/>
              </a:cxn>
              <a:cxn ang="f36">
                <a:pos x="f57" y="f55"/>
              </a:cxn>
            </a:cxnLst>
            <a:rect l="f54" t="f55" r="f57" b="f45"/>
            <a:pathLst>
              <a:path>
                <a:moveTo>
                  <a:pt x="f42" y="f45"/>
                </a:moveTo>
                <a:lnTo>
                  <a:pt x="f56" y="f42"/>
                </a:lnTo>
                <a:lnTo>
                  <a:pt x="f46" y="f45"/>
                </a:lnTo>
                <a:close/>
              </a:path>
            </a:pathLst>
          </a:custGeom>
          <a:solidFill>
            <a:srgbClr val="5F6454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sp>
        <p:nvSpPr>
          <p:cNvPr id="4" name="Google Shape;263;p42">
            <a:extLst>
              <a:ext uri="{FF2B5EF4-FFF2-40B4-BE49-F238E27FC236}">
                <a16:creationId xmlns:a16="http://schemas.microsoft.com/office/drawing/2014/main" id="{5B78F030-5716-4025-8A12-88A721742726}"/>
              </a:ext>
            </a:extLst>
          </p:cNvPr>
          <p:cNvSpPr txBox="1"/>
          <p:nvPr/>
        </p:nvSpPr>
        <p:spPr>
          <a:xfrm>
            <a:off x="39401" y="472909"/>
            <a:ext cx="4067946" cy="77353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12" tIns="91412" rIns="91412" bIns="91412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500" b="1" i="0" u="none" strike="noStrike" kern="0" cap="none" spc="0" baseline="0">
                <a:solidFill>
                  <a:srgbClr val="5F6454"/>
                </a:solidFill>
                <a:uFillTx/>
                <a:latin typeface="Arial (Títulos)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5" name="Google Shape;270;p42">
            <a:extLst>
              <a:ext uri="{FF2B5EF4-FFF2-40B4-BE49-F238E27FC236}">
                <a16:creationId xmlns:a16="http://schemas.microsoft.com/office/drawing/2014/main" id="{E9195AB7-0AC0-4A5D-8008-7697BC31E762}"/>
              </a:ext>
            </a:extLst>
          </p:cNvPr>
          <p:cNvSpPr txBox="1"/>
          <p:nvPr/>
        </p:nvSpPr>
        <p:spPr>
          <a:xfrm>
            <a:off x="877750" y="1493361"/>
            <a:ext cx="4157301" cy="42401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12" tIns="91412" rIns="91412" bIns="91412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600" b="0" i="0" u="none" strike="noStrike" kern="0" cap="none" spc="0" baseline="0" dirty="0">
                <a:solidFill>
                  <a:srgbClr val="5F6454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ELABORADO POR </a:t>
            </a:r>
            <a:r>
              <a:rPr lang="es-PE" sz="1600" b="0" i="0" u="none" strike="noStrike" kern="0" cap="none" spc="0" baseline="0" dirty="0">
                <a:solidFill>
                  <a:srgbClr val="00B05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1600" b="0" i="0" u="none" strike="noStrike" kern="0" cap="none" spc="0" baseline="0" dirty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600" b="1" i="0" u="none" strike="noStrike" kern="0" cap="none" spc="0" baseline="0" dirty="0">
              <a:solidFill>
                <a:srgbClr val="02FFB3"/>
              </a:solidFill>
              <a:uFillTx/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6" name="Grupo 3">
            <a:extLst>
              <a:ext uri="{FF2B5EF4-FFF2-40B4-BE49-F238E27FC236}">
                <a16:creationId xmlns:a16="http://schemas.microsoft.com/office/drawing/2014/main" id="{466BC67A-6A1B-416E-B5DD-1D93821E8B72}"/>
              </a:ext>
            </a:extLst>
          </p:cNvPr>
          <p:cNvGrpSpPr/>
          <p:nvPr/>
        </p:nvGrpSpPr>
        <p:grpSpPr>
          <a:xfrm>
            <a:off x="877741" y="2247677"/>
            <a:ext cx="2988926" cy="1594421"/>
            <a:chOff x="877741" y="2247677"/>
            <a:chExt cx="2988926" cy="1594421"/>
          </a:xfrm>
        </p:grpSpPr>
        <p:sp>
          <p:nvSpPr>
            <p:cNvPr id="7" name="Google Shape;272;p42">
              <a:extLst>
                <a:ext uri="{FF2B5EF4-FFF2-40B4-BE49-F238E27FC236}">
                  <a16:creationId xmlns:a16="http://schemas.microsoft.com/office/drawing/2014/main" id="{8A925FAB-99F3-4F0F-A466-7F0731680D8C}"/>
                </a:ext>
              </a:extLst>
            </p:cNvPr>
            <p:cNvSpPr txBox="1"/>
            <p:nvPr/>
          </p:nvSpPr>
          <p:spPr>
            <a:xfrm>
              <a:off x="877741" y="2247677"/>
              <a:ext cx="2116918" cy="308674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12" tIns="91412" rIns="91412" bIns="91412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1600" b="0" i="0" u="none" strike="noStrike" kern="0" cap="none" spc="0" baseline="0" dirty="0">
                  <a:solidFill>
                    <a:srgbClr val="FFC000"/>
                  </a:solidFill>
                  <a:uFillTx/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تصاویر:</a:t>
              </a:r>
              <a:endParaRPr lang="es-PE" sz="1600" b="0" i="0" u="none" strike="noStrike" kern="0" cap="none" spc="0" baseline="0" dirty="0">
                <a:solidFill>
                  <a:srgbClr val="FFC000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8" name="Google Shape;273;p42">
              <a:extLst>
                <a:ext uri="{FF2B5EF4-FFF2-40B4-BE49-F238E27FC236}">
                  <a16:creationId xmlns:a16="http://schemas.microsoft.com/office/drawing/2014/main" id="{92D160C9-9842-4A51-A4F6-FE1C76207795}"/>
                </a:ext>
              </a:extLst>
            </p:cNvPr>
            <p:cNvSpPr txBox="1"/>
            <p:nvPr/>
          </p:nvSpPr>
          <p:spPr>
            <a:xfrm>
              <a:off x="877741" y="2556278"/>
              <a:ext cx="2988926" cy="128582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12" tIns="91412" rIns="91412" bIns="91412" anchor="t" anchorCtr="0" compatLnSpc="1">
              <a:noAutofit/>
            </a:bodyPr>
            <a:lstStyle/>
            <a:p>
              <a:pPr marL="285713" marR="0" lvl="0" indent="-285713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unsplash.com</a:t>
              </a:r>
            </a:p>
            <a:p>
              <a:pPr marL="285713" marR="0" lvl="0" indent="-285713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15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pngwing.com</a:t>
              </a:r>
            </a:p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endParaRPr>
            </a:p>
          </p:txBody>
        </p:sp>
      </p:grpSp>
      <p:sp>
        <p:nvSpPr>
          <p:cNvPr id="9" name="Google Shape;274;p42">
            <a:extLst>
              <a:ext uri="{FF2B5EF4-FFF2-40B4-BE49-F238E27FC236}">
                <a16:creationId xmlns:a16="http://schemas.microsoft.com/office/drawing/2014/main" id="{1ECB725E-3F69-4D5F-8033-243DF2A911F3}"/>
              </a:ext>
            </a:extLst>
          </p:cNvPr>
          <p:cNvSpPr txBox="1"/>
          <p:nvPr/>
        </p:nvSpPr>
        <p:spPr>
          <a:xfrm>
            <a:off x="877750" y="3362614"/>
            <a:ext cx="2116918" cy="30867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12" tIns="91412" rIns="91412" bIns="91412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600" b="0" i="0" u="none" strike="noStrike" kern="0" cap="none" spc="0" baseline="0" dirty="0">
                <a:solidFill>
                  <a:srgbClr val="FFC000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فونت ها:</a:t>
            </a:r>
            <a:endParaRPr lang="en-US" sz="1600" b="0" i="0" u="none" strike="noStrike" kern="0" cap="none" spc="0" baseline="0" dirty="0">
              <a:solidFill>
                <a:srgbClr val="FFC000"/>
              </a:solidFill>
              <a:uFillTx/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0" name="Google Shape;275;p42">
            <a:extLst>
              <a:ext uri="{FF2B5EF4-FFF2-40B4-BE49-F238E27FC236}">
                <a16:creationId xmlns:a16="http://schemas.microsoft.com/office/drawing/2014/main" id="{01D0E7EF-467D-44F7-988C-471842C0962F}"/>
              </a:ext>
            </a:extLst>
          </p:cNvPr>
          <p:cNvSpPr txBox="1"/>
          <p:nvPr/>
        </p:nvSpPr>
        <p:spPr>
          <a:xfrm>
            <a:off x="877741" y="3671215"/>
            <a:ext cx="2645148" cy="68453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12" tIns="91412" rIns="91412" bIns="91412" anchor="t" anchorCtr="0" compatLnSpc="1">
            <a:noAutofit/>
          </a:bodyPr>
          <a:lstStyle/>
          <a:p>
            <a:pPr marL="285713" marR="0" lvl="0" indent="-285713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Agency FB</a:t>
            </a:r>
          </a:p>
          <a:p>
            <a:pPr marL="285713" marR="0" lvl="0" indent="-285713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TT Norms Bold</a:t>
            </a:r>
          </a:p>
          <a:p>
            <a:pPr marL="285713" marR="0" lvl="0" indent="-285713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15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Calisto MT</a:t>
            </a:r>
          </a:p>
          <a:p>
            <a:pPr marL="285713" marR="0" lvl="0" indent="-285713" algn="l" defTabSz="91440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500" b="0" i="0" u="none" strike="noStrike" kern="0" cap="none" spc="0" baseline="0">
              <a:solidFill>
                <a:srgbClr val="000000"/>
              </a:solidFill>
              <a:uFillTx/>
              <a:latin typeface="Source Sans Pro" pitchFamily="34"/>
              <a:ea typeface="Montserrat"/>
              <a:cs typeface="B Nazanin" panose="00000700000000000000" pitchFamily="2" charset="-78"/>
            </a:endParaRPr>
          </a:p>
        </p:txBody>
      </p:sp>
      <p:pic>
        <p:nvPicPr>
          <p:cNvPr id="15" name="Imagen 2">
            <a:extLst>
              <a:ext uri="{FF2B5EF4-FFF2-40B4-BE49-F238E27FC236}">
                <a16:creationId xmlns:a16="http://schemas.microsoft.com/office/drawing/2014/main" id="{B1013718-68C1-4B66-9162-156C4338BE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08397" y="946714"/>
            <a:ext cx="4208333" cy="420833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858;p67">
            <a:extLst>
              <a:ext uri="{FF2B5EF4-FFF2-40B4-BE49-F238E27FC236}">
                <a16:creationId xmlns:a16="http://schemas.microsoft.com/office/drawing/2014/main" id="{498A11FF-584D-4CE1-A722-5C9142A5136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75323" y="243879"/>
            <a:ext cx="2860362" cy="572697"/>
          </a:xfrm>
        </p:spPr>
        <p:txBody>
          <a:bodyPr anchorCtr="0"/>
          <a:lstStyle/>
          <a:p>
            <a:pPr lvl="0" algn="l"/>
            <a:r>
              <a:rPr lang="fa-IR" dirty="0">
                <a:solidFill>
                  <a:srgbClr val="FFC000"/>
                </a:solidFill>
                <a:cs typeface="B Nazanin" panose="00000700000000000000" pitchFamily="2" charset="-78"/>
              </a:rPr>
              <a:t>منابع</a:t>
            </a:r>
            <a:endParaRPr lang="en-US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pic>
        <p:nvPicPr>
          <p:cNvPr id="3" name="Imagen 1">
            <a:extLst>
              <a:ext uri="{FF2B5EF4-FFF2-40B4-BE49-F238E27FC236}">
                <a16:creationId xmlns:a16="http://schemas.microsoft.com/office/drawing/2014/main" id="{3FFD3B73-8835-4608-8639-0D93A1E9D1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2587" y="1239368"/>
            <a:ext cx="3789282" cy="2415232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Imagen 2">
            <a:extLst>
              <a:ext uri="{FF2B5EF4-FFF2-40B4-BE49-F238E27FC236}">
                <a16:creationId xmlns:a16="http://schemas.microsoft.com/office/drawing/2014/main" id="{644A35BC-1C5C-43C9-91DA-E80DA60D17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14225" y="3207331"/>
            <a:ext cx="1964131" cy="1801148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Imagen 3">
            <a:extLst>
              <a:ext uri="{FF2B5EF4-FFF2-40B4-BE49-F238E27FC236}">
                <a16:creationId xmlns:a16="http://schemas.microsoft.com/office/drawing/2014/main" id="{78412F30-4F85-497F-AACF-3F4F6D0AF68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30344" y="854223"/>
            <a:ext cx="3052056" cy="1982208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6" name="Imagen 4">
            <a:extLst>
              <a:ext uri="{FF2B5EF4-FFF2-40B4-BE49-F238E27FC236}">
                <a16:creationId xmlns:a16="http://schemas.microsoft.com/office/drawing/2014/main" id="{CF32C1A5-D04D-4AF8-8F39-C9B555AD748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6147" y="3906984"/>
            <a:ext cx="1441085" cy="101869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7" name="Imagen 5">
            <a:extLst>
              <a:ext uri="{FF2B5EF4-FFF2-40B4-BE49-F238E27FC236}">
                <a16:creationId xmlns:a16="http://schemas.microsoft.com/office/drawing/2014/main" id="{723D408B-BE8D-4830-BE9D-034CE7D275E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98491" y="2964951"/>
            <a:ext cx="2169112" cy="2102315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8" name="Imagen 6">
            <a:extLst>
              <a:ext uri="{FF2B5EF4-FFF2-40B4-BE49-F238E27FC236}">
                <a16:creationId xmlns:a16="http://schemas.microsoft.com/office/drawing/2014/main" id="{849B2A70-7537-433B-9CAA-89A08AC8DA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98325" y="3906984"/>
            <a:ext cx="746086" cy="1023634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8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99AE16A-4A76-4883-9718-0440D559007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92075"/>
            <a:ext cx="8678862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36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123CD488-F9E2-412C-8045-700F55EEA336}"/>
              </a:ext>
            </a:extLst>
          </p:cNvPr>
          <p:cNvSpPr/>
          <p:nvPr/>
        </p:nvSpPr>
        <p:spPr>
          <a:xfrm>
            <a:off x="3589340" y="1119243"/>
            <a:ext cx="392323" cy="393484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7A3238D9-7F6B-4537-A633-8E9587F73B45}"/>
              </a:ext>
            </a:extLst>
          </p:cNvPr>
          <p:cNvSpPr/>
          <p:nvPr/>
        </p:nvSpPr>
        <p:spPr>
          <a:xfrm>
            <a:off x="2960334" y="1172132"/>
            <a:ext cx="392323" cy="287697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EFABAFF1-3258-424B-A7FC-A44DF2EC9E22}"/>
              </a:ext>
            </a:extLst>
          </p:cNvPr>
          <p:cNvSpPr/>
          <p:nvPr/>
        </p:nvSpPr>
        <p:spPr>
          <a:xfrm>
            <a:off x="3590904" y="3390083"/>
            <a:ext cx="234827" cy="5308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2374775 f73 1"/>
              <a:gd name="f80" fmla="*/ 198001 f74 1"/>
              <a:gd name="f81" fmla="*/ 1 f74 1"/>
              <a:gd name="f82" fmla="*/ 3166775 f73 1"/>
              <a:gd name="f83" fmla="*/ 1346449 f74 1"/>
              <a:gd name="f84" fmla="*/ 755186 f74 1"/>
              <a:gd name="f85" fmla="*/ 0 f73 1"/>
              <a:gd name="f86" fmla="*/ 734449 f74 1"/>
              <a:gd name="f87" fmla="*/ 1231644 f73 1"/>
              <a:gd name="f88" fmla="*/ 853246 f74 1"/>
              <a:gd name="f89" fmla="*/ 1400264 f73 1"/>
              <a:gd name="f90" fmla="*/ 673226 f74 1"/>
              <a:gd name="f91" fmla="*/ 1580284 f73 1"/>
              <a:gd name="f92" fmla="*/ 493206 f74 1"/>
              <a:gd name="f93" fmla="*/ 612000 f74 1"/>
              <a:gd name="f94" fmla="*/ 1231645 f73 1"/>
              <a:gd name="f95" fmla="*/ 591263 f74 1"/>
              <a:gd name="f96" fmla="*/ 10368 f73 1"/>
              <a:gd name="f97" fmla="*/ 2939 f74 1"/>
              <a:gd name="f98" fmla="*/ 1491744 f73 1"/>
              <a:gd name="f99" fmla="*/ 0 f74 1"/>
              <a:gd name="f100" fmla="*/ 2009 f74 1"/>
              <a:gd name="f101" fmla="*/ 1494147 f73 1"/>
              <a:gd name="f102" fmla="*/ 1499342 f73 1"/>
              <a:gd name="f103" fmla="*/ 6353 f74 1"/>
              <a:gd name="f104" fmla="*/ 273414 f74 1"/>
              <a:gd name="f105" fmla="*/ 2293171 f73 1"/>
              <a:gd name="f106" fmla="*/ 1091887 f74 1"/>
              <a:gd name="f107" fmla="*/ 2283744 f73 1"/>
              <a:gd name="f108" fmla="*/ 1340768 f74 1"/>
              <a:gd name="f109" fmla="*/ 1344512 f74 1"/>
              <a:gd name="f110" fmla="*/ 1494334 f73 1"/>
              <a:gd name="f111" fmla="*/ 1346448 f74 1"/>
              <a:gd name="f112" fmla="*/ 1343510 f74 1"/>
              <a:gd name="f113" fmla="+- f75 0 f1"/>
              <a:gd name="f114" fmla="*/ f78 1 1346449"/>
              <a:gd name="f115" fmla="*/ f79 1 3166775"/>
              <a:gd name="f116" fmla="*/ f80 1 1346449"/>
              <a:gd name="f117" fmla="*/ f81 1 1346449"/>
              <a:gd name="f118" fmla="*/ f82 1 3166775"/>
              <a:gd name="f119" fmla="*/ f83 1 1346449"/>
              <a:gd name="f120" fmla="*/ f84 1 1346449"/>
              <a:gd name="f121" fmla="*/ f85 1 3166775"/>
              <a:gd name="f122" fmla="*/ f86 1 1346449"/>
              <a:gd name="f123" fmla="*/ f87 1 3166775"/>
              <a:gd name="f124" fmla="*/ f88 1 1346449"/>
              <a:gd name="f125" fmla="*/ f89 1 3166775"/>
              <a:gd name="f126" fmla="*/ f90 1 1346449"/>
              <a:gd name="f127" fmla="*/ f91 1 3166775"/>
              <a:gd name="f128" fmla="*/ f92 1 1346449"/>
              <a:gd name="f129" fmla="*/ f93 1 1346449"/>
              <a:gd name="f130" fmla="*/ f94 1 3166775"/>
              <a:gd name="f131" fmla="*/ f95 1 1346449"/>
              <a:gd name="f132" fmla="*/ f96 1 3166775"/>
              <a:gd name="f133" fmla="*/ f97 1 1346449"/>
              <a:gd name="f134" fmla="*/ f98 1 3166775"/>
              <a:gd name="f135" fmla="*/ f99 1 1346449"/>
              <a:gd name="f136" fmla="*/ f100 1 1346449"/>
              <a:gd name="f137" fmla="*/ f101 1 3166775"/>
              <a:gd name="f138" fmla="*/ f102 1 3166775"/>
              <a:gd name="f139" fmla="*/ f103 1 1346449"/>
              <a:gd name="f140" fmla="*/ f104 1 1346449"/>
              <a:gd name="f141" fmla="*/ f105 1 3166775"/>
              <a:gd name="f142" fmla="*/ f106 1 1346449"/>
              <a:gd name="f143" fmla="*/ f107 1 3166775"/>
              <a:gd name="f144" fmla="*/ f108 1 1346449"/>
              <a:gd name="f145" fmla="*/ f109 1 1346449"/>
              <a:gd name="f146" fmla="*/ f110 1 3166775"/>
              <a:gd name="f147" fmla="*/ f111 1 1346449"/>
              <a:gd name="f148" fmla="*/ f112 1 1346449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15 1 f77"/>
              <a:gd name="f155" fmla="*/ f116 1 f76"/>
              <a:gd name="f156" fmla="*/ f117 1 f76"/>
              <a:gd name="f157" fmla="*/ f118 1 f77"/>
              <a:gd name="f158" fmla="*/ f119 1 f76"/>
              <a:gd name="f159" fmla="*/ f120 1 f76"/>
              <a:gd name="f160" fmla="*/ f121 1 f77"/>
              <a:gd name="f161" fmla="*/ f122 1 f76"/>
              <a:gd name="f162" fmla="*/ f123 1 f77"/>
              <a:gd name="f163" fmla="*/ f124 1 f76"/>
              <a:gd name="f164" fmla="*/ f125 1 f77"/>
              <a:gd name="f165" fmla="*/ f126 1 f76"/>
              <a:gd name="f166" fmla="*/ f127 1 f77"/>
              <a:gd name="f167" fmla="*/ f128 1 f76"/>
              <a:gd name="f168" fmla="*/ f129 1 f76"/>
              <a:gd name="f169" fmla="*/ f130 1 f77"/>
              <a:gd name="f170" fmla="*/ f131 1 f76"/>
              <a:gd name="f171" fmla="*/ f132 1 f77"/>
              <a:gd name="f172" fmla="*/ f133 1 f76"/>
              <a:gd name="f173" fmla="*/ f134 1 f77"/>
              <a:gd name="f174" fmla="*/ f135 1 f76"/>
              <a:gd name="f175" fmla="*/ f136 1 f76"/>
              <a:gd name="f176" fmla="*/ f137 1 f77"/>
              <a:gd name="f177" fmla="*/ f138 1 f77"/>
              <a:gd name="f178" fmla="*/ f139 1 f76"/>
              <a:gd name="f179" fmla="*/ f140 1 f76"/>
              <a:gd name="f180" fmla="*/ f141 1 f77"/>
              <a:gd name="f181" fmla="*/ f142 1 f76"/>
              <a:gd name="f182" fmla="*/ f143 1 f77"/>
              <a:gd name="f183" fmla="*/ f144 1 f76"/>
              <a:gd name="f184" fmla="*/ f145 1 f76"/>
              <a:gd name="f185" fmla="*/ f146 1 f77"/>
              <a:gd name="f186" fmla="*/ f147 1 f76"/>
              <a:gd name="f187" fmla="*/ f148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14B492DE-A261-4025-AD73-DE3171FC384D}"/>
              </a:ext>
            </a:extLst>
          </p:cNvPr>
          <p:cNvSpPr/>
          <p:nvPr/>
        </p:nvSpPr>
        <p:spPr>
          <a:xfrm rot="18900010">
            <a:off x="6194370" y="2740913"/>
            <a:ext cx="169237" cy="37701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411E7EBE-957C-47C7-BE69-5B9F309A248C}"/>
              </a:ext>
            </a:extLst>
          </p:cNvPr>
          <p:cNvSpPr/>
          <p:nvPr/>
        </p:nvSpPr>
        <p:spPr>
          <a:xfrm flipH="1">
            <a:off x="2955615" y="3481349"/>
            <a:ext cx="348340" cy="348340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5371B7C3-781D-41C1-B9BC-E91C0CF74551}"/>
              </a:ext>
            </a:extLst>
          </p:cNvPr>
          <p:cNvSpPr/>
          <p:nvPr/>
        </p:nvSpPr>
        <p:spPr>
          <a:xfrm>
            <a:off x="4814243" y="2731870"/>
            <a:ext cx="345551" cy="340010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5DCB9F11-2776-4C47-9166-BB708109DB62}"/>
              </a:ext>
            </a:extLst>
          </p:cNvPr>
          <p:cNvSpPr/>
          <p:nvPr/>
        </p:nvSpPr>
        <p:spPr>
          <a:xfrm>
            <a:off x="7302746" y="2700415"/>
            <a:ext cx="348340" cy="347316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9708FC90-1F12-4BA9-83BB-7A60071A80CE}"/>
              </a:ext>
            </a:extLst>
          </p:cNvPr>
          <p:cNvSpPr/>
          <p:nvPr/>
        </p:nvSpPr>
        <p:spPr>
          <a:xfrm>
            <a:off x="4218356" y="1139168"/>
            <a:ext cx="353644" cy="353644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50AA9923-57AA-480F-B152-DA8E6D129C72}"/>
              </a:ext>
            </a:extLst>
          </p:cNvPr>
          <p:cNvSpPr/>
          <p:nvPr/>
        </p:nvSpPr>
        <p:spPr>
          <a:xfrm rot="5400013">
            <a:off x="4808437" y="1139169"/>
            <a:ext cx="354119" cy="353644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665A72AF-115B-4377-A19B-2B149C87AD21}"/>
              </a:ext>
            </a:extLst>
          </p:cNvPr>
          <p:cNvSpPr/>
          <p:nvPr/>
        </p:nvSpPr>
        <p:spPr>
          <a:xfrm>
            <a:off x="4112688" y="3464167"/>
            <a:ext cx="384852" cy="382722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7FB8758E-0121-4908-8B51-78EB05879C71}"/>
              </a:ext>
            </a:extLst>
          </p:cNvPr>
          <p:cNvSpPr/>
          <p:nvPr/>
        </p:nvSpPr>
        <p:spPr>
          <a:xfrm rot="16200004">
            <a:off x="5399154" y="1103082"/>
            <a:ext cx="425516" cy="425799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B16F1798-3A57-464D-AE5E-C8E62922298D}"/>
              </a:ext>
            </a:extLst>
          </p:cNvPr>
          <p:cNvSpPr/>
          <p:nvPr/>
        </p:nvSpPr>
        <p:spPr>
          <a:xfrm>
            <a:off x="6061485" y="1068357"/>
            <a:ext cx="354942" cy="495257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F33068DF-E58D-4F12-8C89-CC0C785A1C80}"/>
              </a:ext>
            </a:extLst>
          </p:cNvPr>
          <p:cNvSpPr/>
          <p:nvPr/>
        </p:nvSpPr>
        <p:spPr>
          <a:xfrm>
            <a:off x="4784498" y="3450643"/>
            <a:ext cx="289316" cy="409760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13B391B6-9279-4ACD-9600-6D5B1CB8DA40}"/>
              </a:ext>
            </a:extLst>
          </p:cNvPr>
          <p:cNvSpPr/>
          <p:nvPr/>
        </p:nvSpPr>
        <p:spPr>
          <a:xfrm rot="20700014">
            <a:off x="3608432" y="2725644"/>
            <a:ext cx="411470" cy="352455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7959CE45-DCDE-4DD0-ADAD-D0E146A1507F}"/>
              </a:ext>
            </a:extLst>
          </p:cNvPr>
          <p:cNvSpPr/>
          <p:nvPr/>
        </p:nvSpPr>
        <p:spPr>
          <a:xfrm>
            <a:off x="2306282" y="2658928"/>
            <a:ext cx="395468" cy="37019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1576606 f85 1"/>
              <a:gd name="f90" fmla="*/ 2778202 f84 1"/>
              <a:gd name="f91" fmla="*/ 1663394 f85 1"/>
              <a:gd name="f92" fmla="*/ 2776423 f84 1"/>
              <a:gd name="f93" fmla="*/ 2991331 f85 1"/>
              <a:gd name="f94" fmla="*/ 2709748 f84 1"/>
              <a:gd name="f95" fmla="*/ 3000856 f85 1"/>
              <a:gd name="f96" fmla="*/ 526981 f84 1"/>
              <a:gd name="f97" fmla="*/ 2855082 f85 1"/>
              <a:gd name="f98" fmla="*/ 2861369 f85 1"/>
              <a:gd name="f99" fmla="*/ 2472117 f84 1"/>
              <a:gd name="f100" fmla="*/ 2765302 f84 1"/>
              <a:gd name="f101" fmla="*/ 430441 f84 1"/>
              <a:gd name="f102" fmla="*/ 402054 f84 1"/>
              <a:gd name="f103" fmla="*/ 2406065 f85 1"/>
              <a:gd name="f104" fmla="*/ 22 f84 1"/>
              <a:gd name="f105" fmla="*/ 2853673 f85 1"/>
              <a:gd name="f106" fmla="*/ 91100 f84 1"/>
              <a:gd name="f107" fmla="*/ 2854770 f85 1"/>
              <a:gd name="f108" fmla="*/ 3120669 f85 1"/>
              <a:gd name="f109" fmla="*/ 428517 f84 1"/>
              <a:gd name="f110" fmla="*/ 738345 f84 1"/>
              <a:gd name="f111" fmla="*/ 3239999 f85 1"/>
              <a:gd name="f112" fmla="*/ 3032924 f84 1"/>
              <a:gd name="f113" fmla="*/ 0 f85 1"/>
              <a:gd name="f114" fmla="*/ 102477 f85 1"/>
              <a:gd name="f115" fmla="*/ 385229 f85 1"/>
              <a:gd name="f116" fmla="*/ 386326 f85 1"/>
              <a:gd name="f117" fmla="*/ 833935 f85 1"/>
              <a:gd name="f118" fmla="*/ 378630 f85 1"/>
              <a:gd name="f119" fmla="*/ 384918 f85 1"/>
              <a:gd name="f120" fmla="*/ 239143 f85 1"/>
              <a:gd name="f121" fmla="*/ 229618 f85 1"/>
              <a:gd name="f122" fmla="*/ 269069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239999"/>
              <a:gd name="f129" fmla="*/ f94 1 3032924"/>
              <a:gd name="f130" fmla="*/ f95 1 3239999"/>
              <a:gd name="f131" fmla="*/ f96 1 3032924"/>
              <a:gd name="f132" fmla="*/ f97 1 3239999"/>
              <a:gd name="f133" fmla="*/ f98 1 3239999"/>
              <a:gd name="f134" fmla="*/ f99 1 3032924"/>
              <a:gd name="f135" fmla="*/ f100 1 3032924"/>
              <a:gd name="f136" fmla="*/ f101 1 3032924"/>
              <a:gd name="f137" fmla="*/ f102 1 3032924"/>
              <a:gd name="f138" fmla="*/ f103 1 3239999"/>
              <a:gd name="f139" fmla="*/ f104 1 3032924"/>
              <a:gd name="f140" fmla="*/ f105 1 3239999"/>
              <a:gd name="f141" fmla="*/ f106 1 3032924"/>
              <a:gd name="f142" fmla="*/ f107 1 3239999"/>
              <a:gd name="f143" fmla="*/ f108 1 3239999"/>
              <a:gd name="f144" fmla="*/ f109 1 3032924"/>
              <a:gd name="f145" fmla="*/ f110 1 3032924"/>
              <a:gd name="f146" fmla="*/ f111 1 3239999"/>
              <a:gd name="f147" fmla="*/ f112 1 3032924"/>
              <a:gd name="f148" fmla="*/ f113 1 3239999"/>
              <a:gd name="f149" fmla="*/ f114 1 3239999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239999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4 1 f87"/>
              <a:gd name="f163" fmla="*/ f125 1 f88"/>
              <a:gd name="f164" fmla="*/ f126 1 f87"/>
              <a:gd name="f165" fmla="*/ f127 1 f88"/>
              <a:gd name="f166" fmla="*/ f128 1 f87"/>
              <a:gd name="f167" fmla="*/ f129 1 f88"/>
              <a:gd name="f168" fmla="*/ f130 1 f87"/>
              <a:gd name="f169" fmla="*/ f131 1 f88"/>
              <a:gd name="f170" fmla="*/ f132 1 f87"/>
              <a:gd name="f171" fmla="*/ f133 1 f87"/>
              <a:gd name="f172" fmla="*/ f134 1 f88"/>
              <a:gd name="f173" fmla="*/ f135 1 f88"/>
              <a:gd name="f174" fmla="*/ f136 1 f88"/>
              <a:gd name="f175" fmla="*/ f137 1 f88"/>
              <a:gd name="f176" fmla="*/ f138 1 f87"/>
              <a:gd name="f177" fmla="*/ f139 1 f88"/>
              <a:gd name="f178" fmla="*/ f140 1 f87"/>
              <a:gd name="f179" fmla="*/ f141 1 f88"/>
              <a:gd name="f180" fmla="*/ f142 1 f87"/>
              <a:gd name="f181" fmla="*/ f143 1 f87"/>
              <a:gd name="f182" fmla="*/ f144 1 f88"/>
              <a:gd name="f183" fmla="*/ f145 1 f88"/>
              <a:gd name="f184" fmla="*/ f146 1 f87"/>
              <a:gd name="f185" fmla="*/ f147 1 f88"/>
              <a:gd name="f186" fmla="*/ f148 1 f87"/>
              <a:gd name="f187" fmla="*/ f149 1 f87"/>
              <a:gd name="f188" fmla="*/ f150 1 f87"/>
              <a:gd name="f189" fmla="*/ f151 1 f87"/>
              <a:gd name="f190" fmla="*/ f152 1 f87"/>
              <a:gd name="f191" fmla="*/ f153 1 f87"/>
              <a:gd name="f192" fmla="*/ f154 1 f87"/>
              <a:gd name="f193" fmla="*/ f155 1 f87"/>
              <a:gd name="f194" fmla="*/ f156 1 f87"/>
              <a:gd name="f195" fmla="*/ f157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6BF46CFA-80D3-471A-B558-4E9F5A939367}"/>
              </a:ext>
            </a:extLst>
          </p:cNvPr>
          <p:cNvSpPr/>
          <p:nvPr/>
        </p:nvSpPr>
        <p:spPr>
          <a:xfrm>
            <a:off x="2287582" y="3459989"/>
            <a:ext cx="381085" cy="38108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19120314-DE2F-4EEE-A495-F0E7D52C3DDE}"/>
              </a:ext>
            </a:extLst>
          </p:cNvPr>
          <p:cNvSpPr/>
          <p:nvPr/>
        </p:nvSpPr>
        <p:spPr>
          <a:xfrm rot="18805988">
            <a:off x="6600051" y="1154635"/>
            <a:ext cx="413848" cy="409532"/>
          </a:xfrm>
          <a:custGeom>
            <a:avLst/>
            <a:gdLst>
              <a:gd name="f0" fmla="val w"/>
              <a:gd name="f1" fmla="val h"/>
              <a:gd name="f2" fmla="val 0"/>
              <a:gd name="f3" fmla="val 1807240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0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0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0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BEB33D19-18B2-40A8-AF6D-83359C98629C}"/>
              </a:ext>
            </a:extLst>
          </p:cNvPr>
          <p:cNvSpPr/>
          <p:nvPr/>
        </p:nvSpPr>
        <p:spPr>
          <a:xfrm>
            <a:off x="7204594" y="1154686"/>
            <a:ext cx="408398" cy="410254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7F7BC86F-B963-4A20-BF15-00A2C8C1A10A}"/>
              </a:ext>
            </a:extLst>
          </p:cNvPr>
          <p:cNvSpPr/>
          <p:nvPr/>
        </p:nvSpPr>
        <p:spPr>
          <a:xfrm>
            <a:off x="6027679" y="3433443"/>
            <a:ext cx="358581" cy="426951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DC9E1BE6-3950-4052-BED1-3465F8FF3D9C}"/>
              </a:ext>
            </a:extLst>
          </p:cNvPr>
          <p:cNvSpPr/>
          <p:nvPr/>
        </p:nvSpPr>
        <p:spPr>
          <a:xfrm>
            <a:off x="5371460" y="3433443"/>
            <a:ext cx="358581" cy="426951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1E85A2F8-2916-4604-89C4-20D8C0CACBEA}"/>
              </a:ext>
            </a:extLst>
          </p:cNvPr>
          <p:cNvSpPr/>
          <p:nvPr/>
        </p:nvSpPr>
        <p:spPr>
          <a:xfrm>
            <a:off x="6683908" y="3433443"/>
            <a:ext cx="358581" cy="426951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F48B5216-51A3-4735-968D-4F70E4FB9929}"/>
              </a:ext>
            </a:extLst>
          </p:cNvPr>
          <p:cNvSpPr/>
          <p:nvPr/>
        </p:nvSpPr>
        <p:spPr>
          <a:xfrm>
            <a:off x="7340136" y="3433443"/>
            <a:ext cx="358581" cy="426951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AEC5CA38-A977-4229-BD5B-DF89F62BC62B}"/>
              </a:ext>
            </a:extLst>
          </p:cNvPr>
          <p:cNvSpPr/>
          <p:nvPr/>
        </p:nvSpPr>
        <p:spPr>
          <a:xfrm>
            <a:off x="2268800" y="1109212"/>
            <a:ext cx="453149" cy="462320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4B15D8E3-A447-44DC-8542-DB7E0A989B34}"/>
              </a:ext>
            </a:extLst>
          </p:cNvPr>
          <p:cNvGrpSpPr/>
          <p:nvPr/>
        </p:nvGrpSpPr>
        <p:grpSpPr>
          <a:xfrm>
            <a:off x="6030935" y="4064800"/>
            <a:ext cx="303087" cy="420139"/>
            <a:chOff x="7025646" y="4064800"/>
            <a:chExt cx="303087" cy="420139"/>
          </a:xfrm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BF8B657F-3AF6-40AD-83DB-337708E5E87E}"/>
                </a:ext>
              </a:extLst>
            </p:cNvPr>
            <p:cNvSpPr/>
            <p:nvPr/>
          </p:nvSpPr>
          <p:spPr>
            <a:xfrm>
              <a:off x="7190777" y="4065861"/>
              <a:ext cx="137955" cy="164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BBFB6AEE-8D10-463C-888A-126C79681222}"/>
                </a:ext>
              </a:extLst>
            </p:cNvPr>
            <p:cNvSpPr/>
            <p:nvPr/>
          </p:nvSpPr>
          <p:spPr>
            <a:xfrm>
              <a:off x="7163574" y="4172434"/>
              <a:ext cx="29288" cy="83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82398884-6000-4E9A-AB93-744A534C915C}"/>
                </a:ext>
              </a:extLst>
            </p:cNvPr>
            <p:cNvSpPr/>
            <p:nvPr/>
          </p:nvSpPr>
          <p:spPr>
            <a:xfrm>
              <a:off x="7026679" y="4064800"/>
              <a:ext cx="136931" cy="1630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514B4207-75E8-42D3-87C6-BC9F46F0582D}"/>
                </a:ext>
              </a:extLst>
            </p:cNvPr>
            <p:cNvSpPr/>
            <p:nvPr/>
          </p:nvSpPr>
          <p:spPr>
            <a:xfrm>
              <a:off x="7025646" y="4258150"/>
              <a:ext cx="303087" cy="226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4CC88C97-57EF-4D7D-AB09-11599DEC38CF}"/>
              </a:ext>
            </a:extLst>
          </p:cNvPr>
          <p:cNvGrpSpPr/>
          <p:nvPr/>
        </p:nvGrpSpPr>
        <p:grpSpPr>
          <a:xfrm>
            <a:off x="2240756" y="1800746"/>
            <a:ext cx="483104" cy="480717"/>
            <a:chOff x="3235467" y="1800746"/>
            <a:chExt cx="483104" cy="480717"/>
          </a:xfrm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A0D680B8-B329-4CA8-916E-88E51BC26F0C}"/>
                </a:ext>
              </a:extLst>
            </p:cNvPr>
            <p:cNvSpPr/>
            <p:nvPr/>
          </p:nvSpPr>
          <p:spPr>
            <a:xfrm>
              <a:off x="3235467" y="1800746"/>
              <a:ext cx="386251" cy="385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30334EE4-9EE3-4049-AB8A-8A816A086511}"/>
                </a:ext>
              </a:extLst>
            </p:cNvPr>
            <p:cNvSpPr/>
            <p:nvPr/>
          </p:nvSpPr>
          <p:spPr>
            <a:xfrm>
              <a:off x="3300023" y="1994269"/>
              <a:ext cx="418548" cy="287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6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1261"/>
                <a:gd name="f34" fmla="val 5388"/>
                <a:gd name="f35" fmla="val 5955"/>
                <a:gd name="f36" fmla="val 6459"/>
                <a:gd name="f37" fmla="val 7220"/>
                <a:gd name="f38" fmla="val 6617"/>
                <a:gd name="f39" fmla="val 6716"/>
                <a:gd name="f40" fmla="val 8601"/>
                <a:gd name="f41" fmla="val 6495"/>
                <a:gd name="f42" fmla="val 10082"/>
                <a:gd name="f43" fmla="val 4920"/>
                <a:gd name="f44" fmla="val 10114"/>
                <a:gd name="f45" fmla="val 2904"/>
                <a:gd name="f46" fmla="val 2400"/>
                <a:gd name="f47" fmla="val 10649"/>
                <a:gd name="f48" fmla="val 2211"/>
                <a:gd name="f49" fmla="val 11027"/>
                <a:gd name="f50" fmla="val 1706"/>
                <a:gd name="f51" fmla="val 10996"/>
                <a:gd name="f52" fmla="val 1108"/>
                <a:gd name="f53" fmla="val 10964"/>
                <a:gd name="f54" fmla="val 572"/>
                <a:gd name="f55" fmla="val 10492"/>
                <a:gd name="f56" fmla="val 100"/>
                <a:gd name="f57" fmla="val 9893"/>
                <a:gd name="f58" fmla="val 5"/>
                <a:gd name="f59" fmla="val 9853"/>
                <a:gd name="f60" fmla="val 2"/>
                <a:gd name="f61" fmla="val 9813"/>
                <a:gd name="f62" fmla="*/ f0 1 11028"/>
                <a:gd name="f63" fmla="*/ f1 1 756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1028"/>
                <a:gd name="f70" fmla="*/ f67 1 756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4"/>
                    <a:pt x="f33" y="f4"/>
                  </a:cubicBezTo>
                  <a:lnTo>
                    <a:pt x="f34" y="f4"/>
                  </a:ln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lnTo>
                    <a:pt x="f44" y="f46"/>
                  </a:ln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2A4DE452-CD82-40AF-96E8-E31478B8BD75}"/>
              </a:ext>
            </a:extLst>
          </p:cNvPr>
          <p:cNvGrpSpPr/>
          <p:nvPr/>
        </p:nvGrpSpPr>
        <p:grpSpPr>
          <a:xfrm>
            <a:off x="2305312" y="4214048"/>
            <a:ext cx="371521" cy="331525"/>
            <a:chOff x="3300023" y="4214048"/>
            <a:chExt cx="371521" cy="331525"/>
          </a:xfrm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4B73A8F5-1AB8-4F32-9586-CD13C8EDCD33}"/>
                </a:ext>
              </a:extLst>
            </p:cNvPr>
            <p:cNvSpPr/>
            <p:nvPr/>
          </p:nvSpPr>
          <p:spPr>
            <a:xfrm>
              <a:off x="3394042" y="4214048"/>
              <a:ext cx="277502" cy="2745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8428B00A-298B-4B66-B86C-1086AF879E04}"/>
                </a:ext>
              </a:extLst>
            </p:cNvPr>
            <p:cNvSpPr/>
            <p:nvPr/>
          </p:nvSpPr>
          <p:spPr>
            <a:xfrm>
              <a:off x="3356972" y="4386468"/>
              <a:ext cx="136501" cy="136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C53FCB28-3F50-45E6-9FFB-50B0E32ACF02}"/>
                </a:ext>
              </a:extLst>
            </p:cNvPr>
            <p:cNvSpPr/>
            <p:nvPr/>
          </p:nvSpPr>
          <p:spPr>
            <a:xfrm>
              <a:off x="3300023" y="4493133"/>
              <a:ext cx="89510" cy="524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E1863189-5A15-4CAD-992C-F547BB0728A7}"/>
              </a:ext>
            </a:extLst>
          </p:cNvPr>
          <p:cNvGrpSpPr/>
          <p:nvPr/>
        </p:nvGrpSpPr>
        <p:grpSpPr>
          <a:xfrm>
            <a:off x="5329663" y="4126339"/>
            <a:ext cx="372379" cy="364343"/>
            <a:chOff x="6324374" y="4126339"/>
            <a:chExt cx="372379" cy="364343"/>
          </a:xfrm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2886A843-3C46-48BD-BA03-2D10C9C942F9}"/>
                </a:ext>
              </a:extLst>
            </p:cNvPr>
            <p:cNvSpPr/>
            <p:nvPr/>
          </p:nvSpPr>
          <p:spPr>
            <a:xfrm>
              <a:off x="6440046" y="4126339"/>
              <a:ext cx="122035" cy="120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65D51129-2EB3-446D-B830-422F981667F5}"/>
                </a:ext>
              </a:extLst>
            </p:cNvPr>
            <p:cNvSpPr/>
            <p:nvPr/>
          </p:nvSpPr>
          <p:spPr>
            <a:xfrm>
              <a:off x="6573822" y="4259192"/>
              <a:ext cx="122931" cy="120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BF1F5B3D-471C-4EC2-AB1C-FF07C4AC3258}"/>
                </a:ext>
              </a:extLst>
            </p:cNvPr>
            <p:cNvSpPr/>
            <p:nvPr/>
          </p:nvSpPr>
          <p:spPr>
            <a:xfrm>
              <a:off x="6324374" y="4198431"/>
              <a:ext cx="301002" cy="2922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8D6695BE-A34B-464A-AD57-499778FC8E2A}"/>
              </a:ext>
            </a:extLst>
          </p:cNvPr>
          <p:cNvGrpSpPr/>
          <p:nvPr/>
        </p:nvGrpSpPr>
        <p:grpSpPr>
          <a:xfrm>
            <a:off x="2969505" y="4156908"/>
            <a:ext cx="352236" cy="356734"/>
            <a:chOff x="3964216" y="4156908"/>
            <a:chExt cx="352236" cy="356734"/>
          </a:xfrm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CB71BE97-5050-49C9-B3F7-19852BB8CE4B}"/>
                </a:ext>
              </a:extLst>
            </p:cNvPr>
            <p:cNvSpPr/>
            <p:nvPr/>
          </p:nvSpPr>
          <p:spPr>
            <a:xfrm>
              <a:off x="3964216" y="4156908"/>
              <a:ext cx="352236" cy="356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D9E22B5F-66AE-43CC-8E99-A51072D3CDCD}"/>
                </a:ext>
              </a:extLst>
            </p:cNvPr>
            <p:cNvSpPr/>
            <p:nvPr/>
          </p:nvSpPr>
          <p:spPr>
            <a:xfrm>
              <a:off x="4097993" y="4299947"/>
              <a:ext cx="72319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6E325A08-AE23-4498-94B2-C9402DC5F8CC}"/>
              </a:ext>
            </a:extLst>
          </p:cNvPr>
          <p:cNvGrpSpPr/>
          <p:nvPr/>
        </p:nvGrpSpPr>
        <p:grpSpPr>
          <a:xfrm>
            <a:off x="6670951" y="4173376"/>
            <a:ext cx="365174" cy="332640"/>
            <a:chOff x="7665662" y="4173376"/>
            <a:chExt cx="365174" cy="332640"/>
          </a:xfrm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5E0891B5-6551-43BC-9DD2-FD335614E8C9}"/>
                </a:ext>
              </a:extLst>
            </p:cNvPr>
            <p:cNvSpPr/>
            <p:nvPr/>
          </p:nvSpPr>
          <p:spPr>
            <a:xfrm>
              <a:off x="7665662" y="4173376"/>
              <a:ext cx="344399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13E420B3-AF2B-43BA-BEC2-9B173DA9CD84}"/>
                </a:ext>
              </a:extLst>
            </p:cNvPr>
            <p:cNvSpPr/>
            <p:nvPr/>
          </p:nvSpPr>
          <p:spPr>
            <a:xfrm>
              <a:off x="7937714" y="4291772"/>
              <a:ext cx="24441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9A944A55-0967-44F8-AB8B-CD8E0444E024}"/>
                </a:ext>
              </a:extLst>
            </p:cNvPr>
            <p:cNvSpPr/>
            <p:nvPr/>
          </p:nvSpPr>
          <p:spPr>
            <a:xfrm>
              <a:off x="7985619" y="4292687"/>
              <a:ext cx="45217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69229FD0-BD8A-4FAF-80E0-9D66CF73E0D1}"/>
                </a:ext>
              </a:extLst>
            </p:cNvPr>
            <p:cNvSpPr/>
            <p:nvPr/>
          </p:nvSpPr>
          <p:spPr>
            <a:xfrm>
              <a:off x="7690990" y="4291772"/>
              <a:ext cx="223250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782D7079-0B60-4408-B298-D685A4183F92}"/>
                </a:ext>
              </a:extLst>
            </p:cNvPr>
            <p:cNvSpPr/>
            <p:nvPr/>
          </p:nvSpPr>
          <p:spPr>
            <a:xfrm>
              <a:off x="7738868" y="4410169"/>
              <a:ext cx="24441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3261B06F-427F-46AB-830F-44054B533B89}"/>
                </a:ext>
              </a:extLst>
            </p:cNvPr>
            <p:cNvSpPr/>
            <p:nvPr/>
          </p:nvSpPr>
          <p:spPr>
            <a:xfrm>
              <a:off x="7786783" y="4411979"/>
              <a:ext cx="218751" cy="94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89B400C2-2241-41FE-BB5F-27389288784F}"/>
                </a:ext>
              </a:extLst>
            </p:cNvPr>
            <p:cNvSpPr/>
            <p:nvPr/>
          </p:nvSpPr>
          <p:spPr>
            <a:xfrm>
              <a:off x="7665662" y="4411083"/>
              <a:ext cx="49743" cy="94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3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val 1734"/>
                <a:gd name="f14" fmla="*/ f0 1 1733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733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733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13" y="f12"/>
                  </a:lnTo>
                  <a:lnTo>
                    <a:pt x="f1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A03ED68A-7609-4AB9-8360-70F30C35B287}"/>
              </a:ext>
            </a:extLst>
          </p:cNvPr>
          <p:cNvSpPr/>
          <p:nvPr/>
        </p:nvSpPr>
        <p:spPr>
          <a:xfrm>
            <a:off x="3563390" y="4157566"/>
            <a:ext cx="309149" cy="365174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A6D4936A-4840-4032-9282-2FEE0FB50BE1}"/>
              </a:ext>
            </a:extLst>
          </p:cNvPr>
          <p:cNvGrpSpPr/>
          <p:nvPr/>
        </p:nvGrpSpPr>
        <p:grpSpPr>
          <a:xfrm>
            <a:off x="7333909" y="4140677"/>
            <a:ext cx="357054" cy="363373"/>
            <a:chOff x="8328620" y="4140677"/>
            <a:chExt cx="357054" cy="363373"/>
          </a:xfrm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A69A3D08-E90B-42EB-9041-D4E11D985EC4}"/>
                </a:ext>
              </a:extLst>
            </p:cNvPr>
            <p:cNvSpPr/>
            <p:nvPr/>
          </p:nvSpPr>
          <p:spPr>
            <a:xfrm>
              <a:off x="8328620" y="4140677"/>
              <a:ext cx="357054" cy="1543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ABCB1BFF-240A-4A87-81FB-2386B2B108B5}"/>
                </a:ext>
              </a:extLst>
            </p:cNvPr>
            <p:cNvSpPr/>
            <p:nvPr/>
          </p:nvSpPr>
          <p:spPr>
            <a:xfrm>
              <a:off x="8397328" y="4285299"/>
              <a:ext cx="212405" cy="2187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41190CEB-E852-4BA4-9B03-542A88AB9515}"/>
                </a:ext>
              </a:extLst>
            </p:cNvPr>
            <p:cNvSpPr/>
            <p:nvPr/>
          </p:nvSpPr>
          <p:spPr>
            <a:xfrm>
              <a:off x="8468733" y="4236470"/>
              <a:ext cx="7682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733EC2D0-9F06-4576-845B-ED0A18B09736}"/>
              </a:ext>
            </a:extLst>
          </p:cNvPr>
          <p:cNvGrpSpPr/>
          <p:nvPr/>
        </p:nvGrpSpPr>
        <p:grpSpPr>
          <a:xfrm>
            <a:off x="4131497" y="4158471"/>
            <a:ext cx="365166" cy="363364"/>
            <a:chOff x="5126208" y="4158471"/>
            <a:chExt cx="365166" cy="363364"/>
          </a:xfrm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6A762D5D-1464-49C5-A047-EE9F249528AF}"/>
                </a:ext>
              </a:extLst>
            </p:cNvPr>
            <p:cNvSpPr/>
            <p:nvPr/>
          </p:nvSpPr>
          <p:spPr>
            <a:xfrm>
              <a:off x="5202140" y="4308506"/>
              <a:ext cx="214216" cy="2133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6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val 7467"/>
                <a:gd name="f61" fmla="*/ f0 1 7466"/>
                <a:gd name="f62" fmla="*/ f1 1 7436"/>
                <a:gd name="f63" fmla="val f2"/>
                <a:gd name="f64" fmla="val f3"/>
                <a:gd name="f65" fmla="val f4"/>
                <a:gd name="f66" fmla="+- f65 0 f63"/>
                <a:gd name="f67" fmla="+- f64 0 f63"/>
                <a:gd name="f68" fmla="*/ f67 1 7466"/>
                <a:gd name="f69" fmla="*/ f66 1 7436"/>
                <a:gd name="f70" fmla="*/ f63 1 f68"/>
                <a:gd name="f71" fmla="*/ f64 1 f68"/>
                <a:gd name="f72" fmla="*/ f63 1 f69"/>
                <a:gd name="f73" fmla="*/ f65 1 f69"/>
                <a:gd name="f74" fmla="*/ f70 f61 1"/>
                <a:gd name="f75" fmla="*/ f71 f61 1"/>
                <a:gd name="f76" fmla="*/ f73 f62 1"/>
                <a:gd name="f77" fmla="*/ f72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4" t="f77" r="f75" b="f76"/>
              <a:pathLst>
                <a:path w="7465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60" y="f56"/>
                  </a:cubicBezTo>
                  <a:cubicBezTo>
                    <a:pt x="f60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BAB38DDF-CB3B-48F5-87DA-D77B24C8ADA2}"/>
                </a:ext>
              </a:extLst>
            </p:cNvPr>
            <p:cNvSpPr/>
            <p:nvPr/>
          </p:nvSpPr>
          <p:spPr>
            <a:xfrm>
              <a:off x="5317812" y="4160620"/>
              <a:ext cx="173562" cy="1696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FF2D8BC8-2403-432C-8AA7-71FA24F24C30}"/>
                </a:ext>
              </a:extLst>
            </p:cNvPr>
            <p:cNvSpPr/>
            <p:nvPr/>
          </p:nvSpPr>
          <p:spPr>
            <a:xfrm>
              <a:off x="5223830" y="4158471"/>
              <a:ext cx="169950" cy="1030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CB63D201-AA48-4BC0-BAAE-DA0E40D62828}"/>
                </a:ext>
              </a:extLst>
            </p:cNvPr>
            <p:cNvSpPr/>
            <p:nvPr/>
          </p:nvSpPr>
          <p:spPr>
            <a:xfrm>
              <a:off x="5126208" y="4160620"/>
              <a:ext cx="170837" cy="1687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0DB90814-C49D-4FAC-9B79-D8E83193B0C8}"/>
              </a:ext>
            </a:extLst>
          </p:cNvPr>
          <p:cNvGrpSpPr/>
          <p:nvPr/>
        </p:nvGrpSpPr>
        <p:grpSpPr>
          <a:xfrm>
            <a:off x="4738229" y="4193356"/>
            <a:ext cx="362477" cy="283838"/>
            <a:chOff x="5732940" y="4193356"/>
            <a:chExt cx="362477" cy="283838"/>
          </a:xfrm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9ED26698-8338-4E2E-A23D-27F7BEEC6CAF}"/>
                </a:ext>
              </a:extLst>
            </p:cNvPr>
            <p:cNvSpPr/>
            <p:nvPr/>
          </p:nvSpPr>
          <p:spPr>
            <a:xfrm>
              <a:off x="5732940" y="4431063"/>
              <a:ext cx="362477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183E54A1-00A4-4FE6-97AE-D8920F91BC18}"/>
                </a:ext>
              </a:extLst>
            </p:cNvPr>
            <p:cNvSpPr/>
            <p:nvPr/>
          </p:nvSpPr>
          <p:spPr>
            <a:xfrm>
              <a:off x="5755544" y="4193356"/>
              <a:ext cx="316373" cy="21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2ED83F6F-1CB1-43B6-9709-1A996811552E}"/>
              </a:ext>
            </a:extLst>
          </p:cNvPr>
          <p:cNvGrpSpPr/>
          <p:nvPr/>
        </p:nvGrpSpPr>
        <p:grpSpPr>
          <a:xfrm>
            <a:off x="2928961" y="1891811"/>
            <a:ext cx="360474" cy="414671"/>
            <a:chOff x="3923672" y="1891811"/>
            <a:chExt cx="360474" cy="414671"/>
          </a:xfrm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9FF403E1-A6A0-4BF3-99A8-9B3FD896A113}"/>
                </a:ext>
              </a:extLst>
            </p:cNvPr>
            <p:cNvSpPr/>
            <p:nvPr/>
          </p:nvSpPr>
          <p:spPr>
            <a:xfrm>
              <a:off x="3950445" y="1972123"/>
              <a:ext cx="305912" cy="198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B9AA07D9-B464-467E-8C82-954A286EA007}"/>
                </a:ext>
              </a:extLst>
            </p:cNvPr>
            <p:cNvSpPr/>
            <p:nvPr/>
          </p:nvSpPr>
          <p:spPr>
            <a:xfrm>
              <a:off x="3923672" y="2197687"/>
              <a:ext cx="360474" cy="1087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6BBEA795-7991-4C73-8DA8-141E4B4893B5}"/>
                </a:ext>
              </a:extLst>
            </p:cNvPr>
            <p:cNvSpPr/>
            <p:nvPr/>
          </p:nvSpPr>
          <p:spPr>
            <a:xfrm>
              <a:off x="4060649" y="1891811"/>
              <a:ext cx="82414" cy="53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3DC9758D-C127-45BC-89B7-950AE7F7643A}"/>
              </a:ext>
            </a:extLst>
          </p:cNvPr>
          <p:cNvGrpSpPr/>
          <p:nvPr/>
        </p:nvGrpSpPr>
        <p:grpSpPr>
          <a:xfrm>
            <a:off x="5998556" y="1888738"/>
            <a:ext cx="416087" cy="415074"/>
            <a:chOff x="6993267" y="1888738"/>
            <a:chExt cx="416087" cy="415074"/>
          </a:xfrm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FD9188A6-9EBA-43E1-8710-7B08EBFBA83C}"/>
                </a:ext>
              </a:extLst>
            </p:cNvPr>
            <p:cNvSpPr/>
            <p:nvPr/>
          </p:nvSpPr>
          <p:spPr>
            <a:xfrm>
              <a:off x="6993267" y="1888738"/>
              <a:ext cx="190551" cy="1895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9B65AC6C-CFBA-439C-93DF-B7C2C1D81D5B}"/>
                </a:ext>
              </a:extLst>
            </p:cNvPr>
            <p:cNvSpPr/>
            <p:nvPr/>
          </p:nvSpPr>
          <p:spPr>
            <a:xfrm>
              <a:off x="6994282" y="2115318"/>
              <a:ext cx="191594" cy="1884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EA6A9E8B-5355-44BA-AA28-5F57F81325A6}"/>
                </a:ext>
              </a:extLst>
            </p:cNvPr>
            <p:cNvSpPr/>
            <p:nvPr/>
          </p:nvSpPr>
          <p:spPr>
            <a:xfrm>
              <a:off x="7218803" y="1888738"/>
              <a:ext cx="190551" cy="1895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162BC856-14B6-4095-9CFF-48E4E0D799E2}"/>
                </a:ext>
              </a:extLst>
            </p:cNvPr>
            <p:cNvSpPr/>
            <p:nvPr/>
          </p:nvSpPr>
          <p:spPr>
            <a:xfrm>
              <a:off x="7218803" y="2114266"/>
              <a:ext cx="190551" cy="1895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1F5D6686-B09C-49D8-A1CB-625F29D00033}"/>
              </a:ext>
            </a:extLst>
          </p:cNvPr>
          <p:cNvGrpSpPr/>
          <p:nvPr/>
        </p:nvGrpSpPr>
        <p:grpSpPr>
          <a:xfrm>
            <a:off x="3575103" y="1891802"/>
            <a:ext cx="480672" cy="415063"/>
            <a:chOff x="4569814" y="1891802"/>
            <a:chExt cx="480672" cy="415063"/>
          </a:xfrm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C45638A2-518B-49E9-990A-D096ED54115A}"/>
                </a:ext>
              </a:extLst>
            </p:cNvPr>
            <p:cNvSpPr/>
            <p:nvPr/>
          </p:nvSpPr>
          <p:spPr>
            <a:xfrm>
              <a:off x="4569814" y="1919590"/>
              <a:ext cx="480672" cy="387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359EB512-6460-4FE6-8C4E-B46F9784260C}"/>
                </a:ext>
              </a:extLst>
            </p:cNvPr>
            <p:cNvSpPr/>
            <p:nvPr/>
          </p:nvSpPr>
          <p:spPr>
            <a:xfrm>
              <a:off x="4873313" y="1891802"/>
              <a:ext cx="139061" cy="1390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940833A2-4316-493C-B319-DC54E1387C2E}"/>
                </a:ext>
              </a:extLst>
            </p:cNvPr>
            <p:cNvSpPr/>
            <p:nvPr/>
          </p:nvSpPr>
          <p:spPr>
            <a:xfrm>
              <a:off x="4606564" y="1892817"/>
              <a:ext cx="139061" cy="139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15ECA4EC-ECD3-4C9C-93D1-C4B132CF65B5}"/>
                </a:ext>
              </a:extLst>
            </p:cNvPr>
            <p:cNvSpPr/>
            <p:nvPr/>
          </p:nvSpPr>
          <p:spPr>
            <a:xfrm>
              <a:off x="4687927" y="1972123"/>
              <a:ext cx="243084" cy="2441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5E0E8C16-BAE1-4789-8E52-85FD15B1F266}"/>
              </a:ext>
            </a:extLst>
          </p:cNvPr>
          <p:cNvGrpSpPr/>
          <p:nvPr/>
        </p:nvGrpSpPr>
        <p:grpSpPr>
          <a:xfrm>
            <a:off x="6590182" y="1867579"/>
            <a:ext cx="421830" cy="414433"/>
            <a:chOff x="7584893" y="1867579"/>
            <a:chExt cx="421830" cy="414433"/>
          </a:xfrm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502453F9-FEBC-460C-922E-77DC1464CB91}"/>
                </a:ext>
              </a:extLst>
            </p:cNvPr>
            <p:cNvSpPr/>
            <p:nvPr/>
          </p:nvSpPr>
          <p:spPr>
            <a:xfrm>
              <a:off x="7635368" y="1913409"/>
              <a:ext cx="110230" cy="1102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55527C28-2ABF-4A96-873C-5DAA3B906C16}"/>
                </a:ext>
              </a:extLst>
            </p:cNvPr>
            <p:cNvSpPr/>
            <p:nvPr/>
          </p:nvSpPr>
          <p:spPr>
            <a:xfrm>
              <a:off x="7806333" y="1878662"/>
              <a:ext cx="197775" cy="195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D6386D20-064D-4C39-B0DA-996C7AF75445}"/>
                </a:ext>
              </a:extLst>
            </p:cNvPr>
            <p:cNvSpPr/>
            <p:nvPr/>
          </p:nvSpPr>
          <p:spPr>
            <a:xfrm>
              <a:off x="7676552" y="1954603"/>
              <a:ext cx="279138" cy="2791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730E1A45-69DB-4E00-AAA3-B71C4316F243}"/>
                </a:ext>
              </a:extLst>
            </p:cNvPr>
            <p:cNvSpPr/>
            <p:nvPr/>
          </p:nvSpPr>
          <p:spPr>
            <a:xfrm>
              <a:off x="7891820" y="2169825"/>
              <a:ext cx="114903" cy="1121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15974155-F86C-49AF-B65F-C06D083B49E4}"/>
                </a:ext>
              </a:extLst>
            </p:cNvPr>
            <p:cNvSpPr/>
            <p:nvPr/>
          </p:nvSpPr>
          <p:spPr>
            <a:xfrm>
              <a:off x="7598298" y="2084374"/>
              <a:ext cx="196733" cy="195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BEDAB1C4-58AA-4874-B221-CA8D696122D3}"/>
                </a:ext>
              </a:extLst>
            </p:cNvPr>
            <p:cNvSpPr/>
            <p:nvPr/>
          </p:nvSpPr>
          <p:spPr>
            <a:xfrm>
              <a:off x="7584893" y="1867579"/>
              <a:ext cx="120527" cy="114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6"/>
                <a:gd name="f4" fmla="val 3513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687"/>
                <a:gd name="f19" fmla="val 804"/>
                <a:gd name="f20" fmla="val 3277"/>
                <a:gd name="f21" fmla="val 3010"/>
                <a:gd name="f22" fmla="val 2647"/>
                <a:gd name="f23" fmla="*/ f0 1 3686"/>
                <a:gd name="f24" fmla="*/ f1 1 3513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6"/>
                <a:gd name="f31" fmla="*/ f28 1 3513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6" h="35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4"/>
                  </a:lnTo>
                  <a:lnTo>
                    <a:pt x="f18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A4C3F340-1509-4538-BEA0-79340E6C12C8}"/>
              </a:ext>
            </a:extLst>
          </p:cNvPr>
          <p:cNvSpPr/>
          <p:nvPr/>
        </p:nvSpPr>
        <p:spPr>
          <a:xfrm>
            <a:off x="4207072" y="1892625"/>
            <a:ext cx="407877" cy="413427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AE45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2CADCB77-A7F6-4EEB-B9F7-225AF243E6C9}"/>
              </a:ext>
            </a:extLst>
          </p:cNvPr>
          <p:cNvGrpSpPr/>
          <p:nvPr/>
        </p:nvGrpSpPr>
        <p:grpSpPr>
          <a:xfrm>
            <a:off x="7235391" y="1867799"/>
            <a:ext cx="415065" cy="377994"/>
            <a:chOff x="8230102" y="1867799"/>
            <a:chExt cx="415065" cy="377994"/>
          </a:xfrm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6CE67A62-F448-4554-AB61-3A80974E297C}"/>
                </a:ext>
              </a:extLst>
            </p:cNvPr>
            <p:cNvSpPr/>
            <p:nvPr/>
          </p:nvSpPr>
          <p:spPr>
            <a:xfrm>
              <a:off x="8438138" y="1921346"/>
              <a:ext cx="207029" cy="3244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4446FDC1-E2A4-4C84-8358-3A7A75BDAE05}"/>
                </a:ext>
              </a:extLst>
            </p:cNvPr>
            <p:cNvSpPr/>
            <p:nvPr/>
          </p:nvSpPr>
          <p:spPr>
            <a:xfrm>
              <a:off x="8310423" y="1867799"/>
              <a:ext cx="113339" cy="336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E3B58FB2-2E99-4B7C-941E-970A82FAC3A2}"/>
                </a:ext>
              </a:extLst>
            </p:cNvPr>
            <p:cNvSpPr/>
            <p:nvPr/>
          </p:nvSpPr>
          <p:spPr>
            <a:xfrm>
              <a:off x="8450500" y="1867799"/>
              <a:ext cx="113303" cy="336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559BAFEB-BBB6-4F56-A4F5-250E0D5A70B5}"/>
                </a:ext>
              </a:extLst>
            </p:cNvPr>
            <p:cNvSpPr/>
            <p:nvPr/>
          </p:nvSpPr>
          <p:spPr>
            <a:xfrm>
              <a:off x="8230102" y="1921346"/>
              <a:ext cx="206014" cy="3244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688E3654-27C7-4D6B-A34A-903834F45EA5}"/>
              </a:ext>
            </a:extLst>
          </p:cNvPr>
          <p:cNvGrpSpPr/>
          <p:nvPr/>
        </p:nvGrpSpPr>
        <p:grpSpPr>
          <a:xfrm>
            <a:off x="4781681" y="1872407"/>
            <a:ext cx="415092" cy="414835"/>
            <a:chOff x="5776392" y="1872407"/>
            <a:chExt cx="415092" cy="414835"/>
          </a:xfrm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1C161A06-B707-4BF2-9C35-53D7D960C207}"/>
                </a:ext>
              </a:extLst>
            </p:cNvPr>
            <p:cNvSpPr/>
            <p:nvPr/>
          </p:nvSpPr>
          <p:spPr>
            <a:xfrm>
              <a:off x="5776392" y="1946327"/>
              <a:ext cx="54626" cy="321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"/>
                <a:gd name="f4" fmla="val 9830"/>
                <a:gd name="f5" fmla="val 1"/>
                <a:gd name="f6" fmla="val 8192"/>
                <a:gd name="f7" fmla="val 1639"/>
                <a:gd name="f8" fmla="*/ f0 1 1670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0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0" h="9830">
                  <a:moveTo>
                    <a:pt x="f5" y="f2"/>
                  </a:moveTo>
                  <a:lnTo>
                    <a:pt x="f5" y="f4"/>
                  </a:lnTo>
                  <a:lnTo>
                    <a:pt x="f3" y="f6"/>
                  </a:lnTo>
                  <a:lnTo>
                    <a:pt x="f3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38825833-853B-4AB5-81A5-AED058F5685F}"/>
                </a:ext>
              </a:extLst>
            </p:cNvPr>
            <p:cNvSpPr/>
            <p:nvPr/>
          </p:nvSpPr>
          <p:spPr>
            <a:xfrm>
              <a:off x="6136858" y="1946327"/>
              <a:ext cx="54626" cy="321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"/>
                <a:gd name="f4" fmla="val 9830"/>
                <a:gd name="f5" fmla="val 1639"/>
                <a:gd name="f6" fmla="val 8192"/>
                <a:gd name="f7" fmla="*/ f0 1 1670"/>
                <a:gd name="f8" fmla="*/ f1 1 98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670"/>
                <a:gd name="f15" fmla="*/ f12 1 98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670" h="9830">
                  <a:moveTo>
                    <a:pt x="f3" y="f2"/>
                  </a:moveTo>
                  <a:lnTo>
                    <a:pt x="f2" y="f5"/>
                  </a:lnTo>
                  <a:lnTo>
                    <a:pt x="f2" y="f6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F2410D4A-47F9-4F1E-BD9B-BE21487D1B8A}"/>
                </a:ext>
              </a:extLst>
            </p:cNvPr>
            <p:cNvSpPr/>
            <p:nvPr/>
          </p:nvSpPr>
          <p:spPr>
            <a:xfrm>
              <a:off x="5857756" y="2008104"/>
              <a:ext cx="252365" cy="197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*/ f0 1 7719"/>
                <a:gd name="f16" fmla="*/ f1 1 605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7719"/>
                <a:gd name="f23" fmla="*/ f20 1 605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7718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1E934084-0D34-4AED-8007-BABC30B3C833}"/>
                </a:ext>
              </a:extLst>
            </p:cNvPr>
            <p:cNvSpPr/>
            <p:nvPr/>
          </p:nvSpPr>
          <p:spPr>
            <a:xfrm>
              <a:off x="5795970" y="2233668"/>
              <a:ext cx="375937" cy="53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277151E6-1607-48A3-97AC-00026BEAD0C8}"/>
                </a:ext>
              </a:extLst>
            </p:cNvPr>
            <p:cNvSpPr/>
            <p:nvPr/>
          </p:nvSpPr>
          <p:spPr>
            <a:xfrm>
              <a:off x="5794918" y="1872407"/>
              <a:ext cx="376979" cy="108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2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9862"/>
                <a:gd name="f21" fmla="val 7593"/>
                <a:gd name="f22" fmla="val 6050"/>
                <a:gd name="f23" fmla="val 5971"/>
                <a:gd name="f24" fmla="val 5861"/>
                <a:gd name="f25" fmla="*/ f0 1 11532"/>
                <a:gd name="f26" fmla="*/ f1 1 3332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532"/>
                <a:gd name="f33" fmla="*/ f30 1 3332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532" h="3332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4"/>
                  </a:lnTo>
                  <a:lnTo>
                    <a:pt x="f20" y="f4"/>
                  </a:lnTo>
                  <a:lnTo>
                    <a:pt x="f3" y="f18"/>
                  </a:lnTo>
                  <a:lnTo>
                    <a:pt x="f21" y="f18"/>
                  </a:lnTo>
                  <a:lnTo>
                    <a:pt x="f22" y="f16"/>
                  </a:lnTo>
                  <a:cubicBezTo>
                    <a:pt x="f23" y="f14"/>
                    <a:pt x="f24" y="f11"/>
                    <a:pt x="f10" y="f11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BB1F9D14-8B55-4764-9177-EC15B04F8A80}"/>
              </a:ext>
            </a:extLst>
          </p:cNvPr>
          <p:cNvGrpSpPr/>
          <p:nvPr/>
        </p:nvGrpSpPr>
        <p:grpSpPr>
          <a:xfrm>
            <a:off x="5402138" y="1856424"/>
            <a:ext cx="418173" cy="413043"/>
            <a:chOff x="6396849" y="1856424"/>
            <a:chExt cx="418173" cy="413043"/>
          </a:xfrm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A3189411-C6FF-4EE0-BD8D-26B9C3FCE4D8}"/>
                </a:ext>
              </a:extLst>
            </p:cNvPr>
            <p:cNvSpPr/>
            <p:nvPr/>
          </p:nvSpPr>
          <p:spPr>
            <a:xfrm>
              <a:off x="6396849" y="2011707"/>
              <a:ext cx="260604" cy="2577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1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4726"/>
                <a:gd name="f22" fmla="*/ f0 1 7971"/>
                <a:gd name="f23" fmla="*/ f1 1 788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7971"/>
                <a:gd name="f30" fmla="*/ f27 1 788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7971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3" y="f2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B5601DD3-CE0F-4B59-B006-96B5BA1001D1}"/>
                </a:ext>
              </a:extLst>
            </p:cNvPr>
            <p:cNvSpPr/>
            <p:nvPr/>
          </p:nvSpPr>
          <p:spPr>
            <a:xfrm>
              <a:off x="6521464" y="1856424"/>
              <a:ext cx="293558" cy="290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EDAC864F-3648-48F0-9CB9-1B493C66CF74}"/>
              </a:ext>
            </a:extLst>
          </p:cNvPr>
          <p:cNvGrpSpPr/>
          <p:nvPr/>
        </p:nvGrpSpPr>
        <p:grpSpPr>
          <a:xfrm>
            <a:off x="2890894" y="2599748"/>
            <a:ext cx="501777" cy="501777"/>
            <a:chOff x="3885605" y="2599748"/>
            <a:chExt cx="501777" cy="501777"/>
          </a:xfrm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2910C8B5-4120-4D22-91E7-F09E1DE96034}"/>
                </a:ext>
              </a:extLst>
            </p:cNvPr>
            <p:cNvSpPr/>
            <p:nvPr/>
          </p:nvSpPr>
          <p:spPr>
            <a:xfrm>
              <a:off x="4033537" y="2924178"/>
              <a:ext cx="205804" cy="177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4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val 7905"/>
                <a:gd name="f28" fmla="*/ f0 1 7904"/>
                <a:gd name="f29" fmla="*/ f1 1 6812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7904"/>
                <a:gd name="f36" fmla="*/ f33 1 6812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7903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27" y="f22"/>
                    <a:pt x="f27" y="f21"/>
                  </a:cubicBezTo>
                  <a:lnTo>
                    <a:pt x="f27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999ECEFD-AFD1-43ED-93A8-8B3612A83512}"/>
                </a:ext>
              </a:extLst>
            </p:cNvPr>
            <p:cNvSpPr/>
            <p:nvPr/>
          </p:nvSpPr>
          <p:spPr>
            <a:xfrm>
              <a:off x="3885605" y="2599748"/>
              <a:ext cx="501777" cy="4126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732DDCA7-FE9D-473C-9710-EFEFE42C8FA1}"/>
              </a:ext>
            </a:extLst>
          </p:cNvPr>
          <p:cNvGrpSpPr/>
          <p:nvPr/>
        </p:nvGrpSpPr>
        <p:grpSpPr>
          <a:xfrm>
            <a:off x="4185995" y="2670642"/>
            <a:ext cx="394993" cy="394992"/>
            <a:chOff x="5180706" y="2670642"/>
            <a:chExt cx="394993" cy="394992"/>
          </a:xfrm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F0651E4C-9EE7-472B-B6D7-339C07FA7575}"/>
                </a:ext>
              </a:extLst>
            </p:cNvPr>
            <p:cNvSpPr/>
            <p:nvPr/>
          </p:nvSpPr>
          <p:spPr>
            <a:xfrm>
              <a:off x="5180706" y="2833432"/>
              <a:ext cx="394993" cy="2322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D0C9B609-6A66-447B-8384-E505F0EF683A}"/>
                </a:ext>
              </a:extLst>
            </p:cNvPr>
            <p:cNvSpPr/>
            <p:nvPr/>
          </p:nvSpPr>
          <p:spPr>
            <a:xfrm>
              <a:off x="5180706" y="2670642"/>
              <a:ext cx="394993" cy="1396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5F629BF7-6CCF-47A9-82C6-DCA2E21EEA60}"/>
              </a:ext>
            </a:extLst>
          </p:cNvPr>
          <p:cNvGrpSpPr/>
          <p:nvPr/>
        </p:nvGrpSpPr>
        <p:grpSpPr>
          <a:xfrm>
            <a:off x="6598311" y="2726905"/>
            <a:ext cx="441262" cy="284423"/>
            <a:chOff x="7593022" y="2726905"/>
            <a:chExt cx="441262" cy="284423"/>
          </a:xfrm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9320643B-F8F6-4702-B003-92084D15D6AE}"/>
                </a:ext>
              </a:extLst>
            </p:cNvPr>
            <p:cNvSpPr/>
            <p:nvPr/>
          </p:nvSpPr>
          <p:spPr>
            <a:xfrm>
              <a:off x="7593022" y="2744900"/>
              <a:ext cx="441262" cy="2664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8E6BAE73-5BD8-463A-ABC1-9F8555155E42}"/>
                </a:ext>
              </a:extLst>
            </p:cNvPr>
            <p:cNvSpPr/>
            <p:nvPr/>
          </p:nvSpPr>
          <p:spPr>
            <a:xfrm>
              <a:off x="7620399" y="2726905"/>
              <a:ext cx="386443" cy="151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FCC92FB1-BA0A-405E-8491-E65C8C358952}"/>
              </a:ext>
            </a:extLst>
          </p:cNvPr>
          <p:cNvGrpSpPr/>
          <p:nvPr/>
        </p:nvGrpSpPr>
        <p:grpSpPr>
          <a:xfrm>
            <a:off x="5437535" y="2748293"/>
            <a:ext cx="338904" cy="317717"/>
            <a:chOff x="6432246" y="2748293"/>
            <a:chExt cx="338904" cy="317717"/>
          </a:xfrm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BA108755-E911-42FA-9AF8-6DB285CF3BC7}"/>
                </a:ext>
              </a:extLst>
            </p:cNvPr>
            <p:cNvSpPr/>
            <p:nvPr/>
          </p:nvSpPr>
          <p:spPr>
            <a:xfrm>
              <a:off x="6492459" y="3026289"/>
              <a:ext cx="133447" cy="39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8DC0CC01-2467-48B6-960B-7620AF18F499}"/>
                </a:ext>
              </a:extLst>
            </p:cNvPr>
            <p:cNvSpPr/>
            <p:nvPr/>
          </p:nvSpPr>
          <p:spPr>
            <a:xfrm>
              <a:off x="6432246" y="2966706"/>
              <a:ext cx="180155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08B8E73F-7456-4B53-8D35-AC5B151177A3}"/>
                </a:ext>
              </a:extLst>
            </p:cNvPr>
            <p:cNvSpPr/>
            <p:nvPr/>
          </p:nvSpPr>
          <p:spPr>
            <a:xfrm>
              <a:off x="6632252" y="2907151"/>
              <a:ext cx="119155" cy="992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5"/>
                <a:gd name="f4" fmla="val 5647"/>
                <a:gd name="f5" fmla="val 5646"/>
                <a:gd name="f6" fmla="*/ f0 1 6775"/>
                <a:gd name="f7" fmla="*/ f1 1 5647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775"/>
                <a:gd name="f14" fmla="*/ f11 1 5647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775" h="5647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E63AE183-576C-4BEB-B336-3061955B69EA}"/>
                </a:ext>
              </a:extLst>
            </p:cNvPr>
            <p:cNvSpPr/>
            <p:nvPr/>
          </p:nvSpPr>
          <p:spPr>
            <a:xfrm>
              <a:off x="6632252" y="3026289"/>
              <a:ext cx="119155" cy="298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5"/>
                <a:gd name="f4" fmla="val 1695"/>
                <a:gd name="f5" fmla="val 567"/>
                <a:gd name="f6" fmla="val 1190"/>
                <a:gd name="f7" fmla="val 506"/>
                <a:gd name="f8" fmla="val 1696"/>
                <a:gd name="f9" fmla="val 1129"/>
                <a:gd name="f10" fmla="val 5646"/>
                <a:gd name="f11" fmla="val 6270"/>
                <a:gd name="f12" fmla="*/ f0 1 6775"/>
                <a:gd name="f13" fmla="*/ f1 1 169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5"/>
                <a:gd name="f20" fmla="*/ f17 1 169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5" h="16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6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0679632A-971E-478E-AC76-6B3AFAEC96F4}"/>
                </a:ext>
              </a:extLst>
            </p:cNvPr>
            <p:cNvSpPr/>
            <p:nvPr/>
          </p:nvSpPr>
          <p:spPr>
            <a:xfrm>
              <a:off x="6432246" y="2748293"/>
              <a:ext cx="338904" cy="198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48011E89-209C-4EFD-B10C-1E9FDB508443}"/>
                </a:ext>
              </a:extLst>
            </p:cNvPr>
            <p:cNvSpPr/>
            <p:nvPr/>
          </p:nvSpPr>
          <p:spPr>
            <a:xfrm>
              <a:off x="6632252" y="2857527"/>
              <a:ext cx="119155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5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270"/>
                <a:gd name="f11" fmla="val 5646"/>
                <a:gd name="f12" fmla="*/ f0 1 6775"/>
                <a:gd name="f13" fmla="*/ f1 1 1693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5"/>
                <a:gd name="f20" fmla="*/ f17 1 1693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5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9"/>
                  </a:lnTo>
                  <a:cubicBezTo>
                    <a:pt x="f3" y="f8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AE45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2F1566D-8A79-46DA-B6A4-85F438E4AF6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92075"/>
            <a:ext cx="8678862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0F93498C-7FA0-4990-8D06-9BEF596C5425}"/>
              </a:ext>
            </a:extLst>
          </p:cNvPr>
          <p:cNvSpPr/>
          <p:nvPr/>
        </p:nvSpPr>
        <p:spPr>
          <a:xfrm>
            <a:off x="3417123" y="1207390"/>
            <a:ext cx="415366" cy="48917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C72C7AA5-7730-4A0A-9B21-CC147A29B0AC}"/>
              </a:ext>
            </a:extLst>
          </p:cNvPr>
          <p:cNvSpPr/>
          <p:nvPr/>
        </p:nvSpPr>
        <p:spPr>
          <a:xfrm>
            <a:off x="4110156" y="1218281"/>
            <a:ext cx="436305" cy="467404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951014C6-4155-4EF8-A097-52A267BAE2D2}"/>
              </a:ext>
            </a:extLst>
          </p:cNvPr>
          <p:cNvGrpSpPr/>
          <p:nvPr/>
        </p:nvGrpSpPr>
        <p:grpSpPr>
          <a:xfrm>
            <a:off x="2723551" y="1207390"/>
            <a:ext cx="415366" cy="489176"/>
            <a:chOff x="3837243" y="1242559"/>
            <a:chExt cx="415366" cy="489176"/>
          </a:xfrm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F58C5E93-363C-47A3-A246-C660BE87CD2A}"/>
                </a:ext>
              </a:extLst>
            </p:cNvPr>
            <p:cNvSpPr/>
            <p:nvPr/>
          </p:nvSpPr>
          <p:spPr>
            <a:xfrm>
              <a:off x="3837243" y="1242559"/>
              <a:ext cx="415366" cy="48917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2980491 f87 1"/>
                <a:gd name="f92" fmla="*/ 968 f86 1"/>
                <a:gd name="f93" fmla="*/ 726547 f87 1"/>
                <a:gd name="f94" fmla="*/ 1181117 f86 1"/>
                <a:gd name="f95" fmla="*/ 486068 f87 1"/>
                <a:gd name="f96" fmla="*/ 2371366 f86 1"/>
                <a:gd name="f97" fmla="*/ 4803 f87 1"/>
                <a:gd name="f98" fmla="*/ 3079808 f86 1"/>
                <a:gd name="f99" fmla="*/ 460575 f87 1"/>
                <a:gd name="f100" fmla="*/ 3328959 f86 1"/>
                <a:gd name="f101" fmla="*/ 289487 f87 1"/>
                <a:gd name="f102" fmla="*/ 3735758 f86 1"/>
                <a:gd name="f103" fmla="*/ 480873 f87 1"/>
                <a:gd name="f104" fmla="*/ 3871219 f86 1"/>
                <a:gd name="f105" fmla="*/ 322351 f87 1"/>
                <a:gd name="f106" fmla="*/ 4062605 f86 1"/>
                <a:gd name="f107" fmla="*/ 513737 f87 1"/>
                <a:gd name="f108" fmla="*/ 4317787 f86 1"/>
                <a:gd name="f109" fmla="*/ 449942 f87 1"/>
                <a:gd name="f110" fmla="*/ 4977005 f86 1"/>
                <a:gd name="f111" fmla="*/ 1704584 f87 1"/>
                <a:gd name="f112" fmla="*/ 5039972 f86 1"/>
                <a:gd name="f113" fmla="*/ 1895970 f87 1"/>
                <a:gd name="f114" fmla="*/ 5891405 f86 1"/>
                <a:gd name="f115" fmla="*/ 4734863 f87 1"/>
                <a:gd name="f116" fmla="*/ 5859508 f86 1"/>
                <a:gd name="f117" fmla="*/ 4841189 f87 1"/>
                <a:gd name="f118" fmla="*/ 3520345 f86 1"/>
                <a:gd name="f119" fmla="+- f88 0 f1"/>
                <a:gd name="f120" fmla="*/ f91 1 5331558"/>
                <a:gd name="f121" fmla="*/ f92 1 5891405"/>
                <a:gd name="f122" fmla="*/ f93 1 5331558"/>
                <a:gd name="f123" fmla="*/ f94 1 5891405"/>
                <a:gd name="f124" fmla="*/ f95 1 5331558"/>
                <a:gd name="f125" fmla="*/ f96 1 5891405"/>
                <a:gd name="f126" fmla="*/ f97 1 5331558"/>
                <a:gd name="f127" fmla="*/ f98 1 5891405"/>
                <a:gd name="f128" fmla="*/ f99 1 5331558"/>
                <a:gd name="f129" fmla="*/ f100 1 5891405"/>
                <a:gd name="f130" fmla="*/ f101 1 5331558"/>
                <a:gd name="f131" fmla="*/ f102 1 5891405"/>
                <a:gd name="f132" fmla="*/ f103 1 5331558"/>
                <a:gd name="f133" fmla="*/ f104 1 5891405"/>
                <a:gd name="f134" fmla="*/ f105 1 5331558"/>
                <a:gd name="f135" fmla="*/ f106 1 5891405"/>
                <a:gd name="f136" fmla="*/ f107 1 5331558"/>
                <a:gd name="f137" fmla="*/ f108 1 5891405"/>
                <a:gd name="f138" fmla="*/ f109 1 5331558"/>
                <a:gd name="f139" fmla="*/ f110 1 5891405"/>
                <a:gd name="f140" fmla="*/ f111 1 5331558"/>
                <a:gd name="f141" fmla="*/ f112 1 5891405"/>
                <a:gd name="f142" fmla="*/ f113 1 5331558"/>
                <a:gd name="f143" fmla="*/ f114 1 5891405"/>
                <a:gd name="f144" fmla="*/ f115 1 5331558"/>
                <a:gd name="f145" fmla="*/ f116 1 5891405"/>
                <a:gd name="f146" fmla="*/ f117 1 5331558"/>
                <a:gd name="f147" fmla="*/ f118 1 5891405"/>
                <a:gd name="f148" fmla="*/ f82 1 f89"/>
                <a:gd name="f149" fmla="*/ f83 1 f89"/>
                <a:gd name="f150" fmla="*/ f82 1 f90"/>
                <a:gd name="f151" fmla="*/ f84 1 f90"/>
                <a:gd name="f152" fmla="*/ f120 1 f89"/>
                <a:gd name="f153" fmla="*/ f121 1 f90"/>
                <a:gd name="f154" fmla="*/ f122 1 f89"/>
                <a:gd name="f155" fmla="*/ f123 1 f90"/>
                <a:gd name="f156" fmla="*/ f124 1 f89"/>
                <a:gd name="f157" fmla="*/ f125 1 f90"/>
                <a:gd name="f158" fmla="*/ f126 1 f89"/>
                <a:gd name="f159" fmla="*/ f127 1 f90"/>
                <a:gd name="f160" fmla="*/ f128 1 f89"/>
                <a:gd name="f161" fmla="*/ f129 1 f90"/>
                <a:gd name="f162" fmla="*/ f130 1 f89"/>
                <a:gd name="f163" fmla="*/ f131 1 f90"/>
                <a:gd name="f164" fmla="*/ f132 1 f89"/>
                <a:gd name="f165" fmla="*/ f133 1 f90"/>
                <a:gd name="f166" fmla="*/ f134 1 f89"/>
                <a:gd name="f167" fmla="*/ f135 1 f90"/>
                <a:gd name="f168" fmla="*/ f136 1 f89"/>
                <a:gd name="f169" fmla="*/ f137 1 f90"/>
                <a:gd name="f170" fmla="*/ f138 1 f89"/>
                <a:gd name="f171" fmla="*/ f139 1 f90"/>
                <a:gd name="f172" fmla="*/ f140 1 f89"/>
                <a:gd name="f173" fmla="*/ f141 1 f90"/>
                <a:gd name="f174" fmla="*/ f142 1 f89"/>
                <a:gd name="f175" fmla="*/ f143 1 f90"/>
                <a:gd name="f176" fmla="*/ f144 1 f89"/>
                <a:gd name="f177" fmla="*/ f145 1 f90"/>
                <a:gd name="f178" fmla="*/ f146 1 f89"/>
                <a:gd name="f179" fmla="*/ f147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DBDDD3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8CC555AF-5079-4B60-8664-F8CAED03030D}"/>
                </a:ext>
              </a:extLst>
            </p:cNvPr>
            <p:cNvSpPr/>
            <p:nvPr/>
          </p:nvSpPr>
          <p:spPr>
            <a:xfrm rot="18100528">
              <a:off x="3983051" y="1232588"/>
              <a:ext cx="217654" cy="3044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8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1745209"/>
                <a:gd name="f275" fmla="val 455549"/>
                <a:gd name="f276" fmla="val 416747"/>
                <a:gd name="f277" fmla="val 1692524"/>
                <a:gd name="f278" fmla="val 372301"/>
                <a:gd name="f279" fmla="val 1619888"/>
                <a:gd name="f280" fmla="val 366380"/>
                <a:gd name="f281" fmla="val 1592106"/>
                <a:gd name="f282" fmla="val 305091"/>
                <a:gd name="f283" fmla="val 1567105"/>
                <a:gd name="f284" fmla="val 259811"/>
                <a:gd name="f285" fmla="val 1511085"/>
                <a:gd name="f286" fmla="val 250590"/>
                <a:gd name="f287" fmla="val 1443452"/>
                <a:gd name="f288" fmla="val 203712"/>
                <a:gd name="f289" fmla="val 1453117"/>
                <a:gd name="f290" fmla="val 158965"/>
                <a:gd name="f291" fmla="val 1444975"/>
                <a:gd name="f292" fmla="val 117260"/>
                <a:gd name="f293" fmla="val 1407178"/>
                <a:gd name="f294" fmla="val 55030"/>
                <a:gd name="f295" fmla="val 1350772"/>
                <a:gd name="f296" fmla="val 44039"/>
                <a:gd name="f297" fmla="val 1258933"/>
                <a:gd name="f298" fmla="val 90593"/>
                <a:gd name="f299" fmla="val 1192598"/>
                <a:gd name="f300" fmla="val 186799"/>
                <a:gd name="f301" fmla="val 1224213"/>
                <a:gd name="f302" fmla="val 285304"/>
                <a:gd name="f303" fmla="val 1199642"/>
                <a:gd name="f304" fmla="val 330760"/>
                <a:gd name="f305" fmla="val 1129474"/>
                <a:gd name="f306" fmla="val 344999"/>
                <a:gd name="f307" fmla="val 1132822"/>
                <a:gd name="f308" fmla="val 420009"/>
                <a:gd name="f309" fmla="val 1139731"/>
                <a:gd name="f310" fmla="val 490500"/>
                <a:gd name="f311" fmla="val 1101048"/>
                <a:gd name="f312" fmla="val 524987"/>
                <a:gd name="f313" fmla="val 1034051"/>
                <a:gd name="f314" fmla="val 505360"/>
                <a:gd name="f315" fmla="val 1023014"/>
                <a:gd name="f316" fmla="val 475089"/>
                <a:gd name="f317" fmla="val 1082544"/>
                <a:gd name="f318" fmla="val 412689"/>
                <a:gd name="f319" fmla="val 1116790"/>
                <a:gd name="f320" fmla="val 346243"/>
                <a:gd name="f321" fmla="val 1110339"/>
                <a:gd name="f322" fmla="val 283801"/>
                <a:gd name="f323" fmla="val 1104277"/>
                <a:gd name="f324" fmla="val 228486"/>
                <a:gd name="f325" fmla="val 1063265"/>
                <a:gd name="f326" fmla="val 202679"/>
                <a:gd name="f327" fmla="val 1003895"/>
                <a:gd name="f328" fmla="val 181967"/>
                <a:gd name="f329" fmla="val 1012696"/>
                <a:gd name="f330" fmla="val 205492"/>
                <a:gd name="f331" fmla="val 1066954"/>
                <a:gd name="f332" fmla="val 250941"/>
                <a:gd name="f333" fmla="val 1107583"/>
                <a:gd name="f334" fmla="val 305288"/>
                <a:gd name="f335" fmla="val 1123484"/>
                <a:gd name="f336" fmla="val 260051"/>
                <a:gd name="f337" fmla="val 1186174"/>
                <a:gd name="f338" fmla="val 162021"/>
                <a:gd name="f339" fmla="val 1201884"/>
                <a:gd name="f340" fmla="val 70961"/>
                <a:gd name="f341" fmla="val 1161909"/>
                <a:gd name="f342" fmla="val 64874"/>
                <a:gd name="f343" fmla="val 1160625"/>
                <a:gd name="f344" fmla="val 60391"/>
                <a:gd name="f345" fmla="val 1156961"/>
                <a:gd name="f346" fmla="val 56055"/>
                <a:gd name="f347" fmla="val 1153032"/>
                <a:gd name="f348" fmla="val -13786"/>
                <a:gd name="f349" fmla="val 1089729"/>
                <a:gd name="f350" fmla="val -19088"/>
                <a:gd name="f351" fmla="val 981796"/>
                <a:gd name="f352" fmla="val 44214"/>
                <a:gd name="f353" fmla="val 911953"/>
                <a:gd name="f354" fmla="val 84073"/>
                <a:gd name="f355" fmla="val 882569"/>
                <a:gd name="f356" fmla="val 76811"/>
                <a:gd name="f357" fmla="val 875989"/>
                <a:gd name="f358" fmla="val 80179"/>
                <a:gd name="f359" fmla="val 872273"/>
                <a:gd name="f360" fmla="val 28040"/>
                <a:gd name="f361" fmla="val 814783"/>
                <a:gd name="f362" fmla="val 28651"/>
                <a:gd name="f363" fmla="val 726072"/>
                <a:gd name="f364" fmla="val 82340"/>
                <a:gd name="f365" fmla="val 666836"/>
                <a:gd name="f366" fmla="val 121082"/>
                <a:gd name="f367" fmla="val 638275"/>
                <a:gd name="f368" fmla="val 89526"/>
                <a:gd name="f369" fmla="val 571593"/>
                <a:gd name="f370" fmla="val 96788"/>
                <a:gd name="f371" fmla="val 490523"/>
                <a:gd name="f372" fmla="val 145805"/>
                <a:gd name="f373" fmla="val 430894"/>
                <a:gd name="f374" fmla="val 198586"/>
                <a:gd name="f375" fmla="val 400645"/>
                <a:gd name="f376" fmla="val 259015"/>
                <a:gd name="f377" fmla="val 385179"/>
                <a:gd name="f378" fmla="val 321878"/>
                <a:gd name="f379" fmla="val 383347"/>
                <a:gd name="f380" fmla="val 321111"/>
                <a:gd name="f381" fmla="val 357014"/>
                <a:gd name="f382" fmla="val 257723"/>
                <a:gd name="f383" fmla="val 358862"/>
                <a:gd name="f384" fmla="val 196668"/>
                <a:gd name="f385" fmla="val 373772"/>
                <a:gd name="f386" fmla="val 141180"/>
                <a:gd name="f387" fmla="val 399723"/>
                <a:gd name="f388" fmla="val 117813"/>
                <a:gd name="f389" fmla="val 370058"/>
                <a:gd name="f390" fmla="val 106816"/>
                <a:gd name="f391" fmla="val 332072"/>
                <a:gd name="f392" fmla="val 291518"/>
                <a:gd name="f393" fmla="val 170286"/>
                <a:gd name="f394" fmla="val 205094"/>
                <a:gd name="f395" fmla="val 72008"/>
                <a:gd name="f396" fmla="val 326327"/>
                <a:gd name="f397" fmla="val 350305"/>
                <a:gd name="f398" fmla="val 373385"/>
                <a:gd name="f399" fmla="val 75853"/>
                <a:gd name="f400" fmla="val 394659"/>
                <a:gd name="f401" fmla="val 83948"/>
                <a:gd name="f402" fmla="val 425371"/>
                <a:gd name="f403" fmla="val 33609"/>
                <a:gd name="f404" fmla="val 467237"/>
                <a:gd name="f405" fmla="*/ f0 1 1170491"/>
                <a:gd name="f406" fmla="*/ f1 1 1745208"/>
                <a:gd name="f407" fmla="val f2"/>
                <a:gd name="f408" fmla="val f3"/>
                <a:gd name="f409" fmla="val f4"/>
                <a:gd name="f410" fmla="+- f409 0 f407"/>
                <a:gd name="f411" fmla="+- f408 0 f407"/>
                <a:gd name="f412" fmla="*/ f411 1 1170491"/>
                <a:gd name="f413" fmla="*/ f410 1 1745208"/>
                <a:gd name="f414" fmla="*/ f407 1 f412"/>
                <a:gd name="f415" fmla="*/ f408 1 f412"/>
                <a:gd name="f416" fmla="*/ f407 1 f413"/>
                <a:gd name="f417" fmla="*/ f409 1 f413"/>
                <a:gd name="f418" fmla="*/ f414 f405 1"/>
                <a:gd name="f419" fmla="*/ f415 f405 1"/>
                <a:gd name="f420" fmla="*/ f417 f406 1"/>
                <a:gd name="f421" fmla="*/ f416 f4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8" t="f421" r="f419" b="f420"/>
              <a:pathLst>
                <a:path w="1170491" h="174520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274"/>
                  </a:cubicBezTo>
                  <a:cubicBezTo>
                    <a:pt x="f275" y="f272"/>
                    <a:pt x="f276" y="f277"/>
                    <a:pt x="f278" y="f279"/>
                  </a:cubicBezTo>
                  <a:lnTo>
                    <a:pt x="f280" y="f281"/>
                  </a:lnTo>
                  <a:cubicBezTo>
                    <a:pt x="f282" y="f283"/>
                    <a:pt x="f284" y="f285"/>
                    <a:pt x="f286" y="f287"/>
                  </a:cubicBezTo>
                  <a:cubicBezTo>
                    <a:pt x="f288" y="f289"/>
                    <a:pt x="f290" y="f291"/>
                    <a:pt x="f292" y="f293"/>
                  </a:cubicBezTo>
                  <a:cubicBezTo>
                    <a:pt x="f294" y="f295"/>
                    <a:pt x="f296" y="f297"/>
                    <a:pt x="f298" y="f299"/>
                  </a:cubicBezTo>
                  <a:cubicBezTo>
                    <a:pt x="f300" y="f301"/>
                    <a:pt x="f302" y="f303"/>
                    <a:pt x="f304" y="f305"/>
                  </a:cubicBezTo>
                  <a:lnTo>
                    <a:pt x="f306" y="f307"/>
                  </a:lnTo>
                  <a:cubicBezTo>
                    <a:pt x="f308" y="f309"/>
                    <a:pt x="f310" y="f311"/>
                    <a:pt x="f312" y="f313"/>
                  </a:cubicBezTo>
                  <a:lnTo>
                    <a:pt x="f314" y="f315"/>
                  </a:lnTo>
                  <a:cubicBezTo>
                    <a:pt x="f316" y="f317"/>
                    <a:pt x="f318" y="f319"/>
                    <a:pt x="f320" y="f321"/>
                  </a:cubicBezTo>
                  <a:cubicBezTo>
                    <a:pt x="f322" y="f323"/>
                    <a:pt x="f324" y="f325"/>
                    <a:pt x="f326" y="f327"/>
                  </a:cubicBezTo>
                  <a:lnTo>
                    <a:pt x="f328" y="f329"/>
                  </a:lnTo>
                  <a:cubicBezTo>
                    <a:pt x="f330" y="f331"/>
                    <a:pt x="f332" y="f333"/>
                    <a:pt x="f334" y="f335"/>
                  </a:cubicBezTo>
                  <a:cubicBezTo>
                    <a:pt x="f336" y="f337"/>
                    <a:pt x="f338" y="f339"/>
                    <a:pt x="f340" y="f341"/>
                  </a:cubicBezTo>
                  <a:cubicBezTo>
                    <a:pt x="f342" y="f343"/>
                    <a:pt x="f344" y="f345"/>
                    <a:pt x="f346" y="f347"/>
                  </a:cubicBezTo>
                  <a:cubicBezTo>
                    <a:pt x="f348" y="f349"/>
                    <a:pt x="f350" y="f351"/>
                    <a:pt x="f352" y="f353"/>
                  </a:cubicBezTo>
                  <a:lnTo>
                    <a:pt x="f354" y="f355"/>
                  </a:lnTo>
                  <a:lnTo>
                    <a:pt x="f356" y="f357"/>
                  </a:lnTo>
                  <a:lnTo>
                    <a:pt x="f358" y="f359"/>
                  </a:lnTo>
                  <a:cubicBezTo>
                    <a:pt x="f360" y="f361"/>
                    <a:pt x="f362" y="f363"/>
                    <a:pt x="f364" y="f365"/>
                  </a:cubicBezTo>
                  <a:lnTo>
                    <a:pt x="f366" y="f367"/>
                  </a:lnTo>
                  <a:cubicBezTo>
                    <a:pt x="f368" y="f369"/>
                    <a:pt x="f370" y="f371"/>
                    <a:pt x="f372" y="f373"/>
                  </a:cubicBezTo>
                  <a:cubicBezTo>
                    <a:pt x="f374" y="f375"/>
                    <a:pt x="f376" y="f377"/>
                    <a:pt x="f378" y="f379"/>
                  </a:cubicBezTo>
                  <a:lnTo>
                    <a:pt x="f380" y="f381"/>
                  </a:lnTo>
                  <a:cubicBezTo>
                    <a:pt x="f382" y="f383"/>
                    <a:pt x="f384" y="f385"/>
                    <a:pt x="f386" y="f387"/>
                  </a:cubicBezTo>
                  <a:cubicBezTo>
                    <a:pt x="f388" y="f389"/>
                    <a:pt x="f390" y="f391"/>
                    <a:pt x="f390" y="f392"/>
                  </a:cubicBezTo>
                  <a:cubicBezTo>
                    <a:pt x="f390" y="f393"/>
                    <a:pt x="f394" y="f395"/>
                    <a:pt x="f396" y="f395"/>
                  </a:cubicBezTo>
                  <a:cubicBezTo>
                    <a:pt x="f397" y="f395"/>
                    <a:pt x="f398" y="f399"/>
                    <a:pt x="f400" y="f401"/>
                  </a:cubicBezTo>
                  <a:cubicBezTo>
                    <a:pt x="f402" y="f403"/>
                    <a:pt x="f404" y="f2"/>
                    <a:pt x="f79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DBDDD3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2819A9A9-9932-44A1-A904-0370CFC48147}"/>
              </a:ext>
            </a:extLst>
          </p:cNvPr>
          <p:cNvSpPr/>
          <p:nvPr/>
        </p:nvSpPr>
        <p:spPr>
          <a:xfrm>
            <a:off x="2044096" y="1233935"/>
            <a:ext cx="372243" cy="436086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4D6C52F6-CCFE-4F21-9F18-626129A8A643}"/>
              </a:ext>
            </a:extLst>
          </p:cNvPr>
          <p:cNvSpPr/>
          <p:nvPr/>
        </p:nvSpPr>
        <p:spPr>
          <a:xfrm>
            <a:off x="7369974" y="1218299"/>
            <a:ext cx="438509" cy="4673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A60EAC64-B435-4DAE-A8DA-B88E5FF5C5D7}"/>
              </a:ext>
            </a:extLst>
          </p:cNvPr>
          <p:cNvSpPr/>
          <p:nvPr/>
        </p:nvSpPr>
        <p:spPr>
          <a:xfrm>
            <a:off x="2716345" y="4046054"/>
            <a:ext cx="429777" cy="4580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1119009 f124 1"/>
              <a:gd name="f133" fmla="*/ 2222584 f123 1"/>
              <a:gd name="f134" fmla="*/ 1328015 f124 1"/>
              <a:gd name="f135" fmla="*/ 1812920 f123 1"/>
              <a:gd name="f136" fmla="*/ 1234998 f124 1"/>
              <a:gd name="f137" fmla="*/ 1431771 f123 1"/>
              <a:gd name="f138" fmla="*/ 2217373 f124 1"/>
              <a:gd name="f139" fmla="*/ 891303 f123 1"/>
              <a:gd name="f140" fmla="*/ 2783502 f124 1"/>
              <a:gd name="f141" fmla="*/ 1606823 f123 1"/>
              <a:gd name="f142" fmla="*/ 2456028 f124 1"/>
              <a:gd name="f143" fmla="*/ 2225955 f123 1"/>
              <a:gd name="f144" fmla="*/ 2026974 f124 1"/>
              <a:gd name="f145" fmla="*/ 2018938 f123 1"/>
              <a:gd name="f146" fmla="*/ 2135727 f124 1"/>
              <a:gd name="f147" fmla="*/ 1554876 f123 1"/>
              <a:gd name="f148" fmla="*/ 1915898 f124 1"/>
              <a:gd name="f149" fmla="*/ 1219889 f123 1"/>
              <a:gd name="f150" fmla="*/ 1589196 f124 1"/>
              <a:gd name="f151" fmla="*/ 1434803 f123 1"/>
              <a:gd name="f152" fmla="*/ 1574511 f124 1"/>
              <a:gd name="f153" fmla="*/ 1939931 f123 1"/>
              <a:gd name="f154" fmla="*/ 1339611 f124 1"/>
              <a:gd name="f155" fmla="*/ 3487664 f123 1"/>
              <a:gd name="f156" fmla="*/ 1887692 f124 1"/>
              <a:gd name="f157" fmla="*/ 2422431 f123 1"/>
              <a:gd name="f158" fmla="*/ 2336342 f124 1"/>
              <a:gd name="f159" fmla="*/ 2720202 f123 1"/>
              <a:gd name="f160" fmla="*/ 3176454 f124 1"/>
              <a:gd name="f161" fmla="*/ 1627140 f123 1"/>
              <a:gd name="f162" fmla="*/ 436907 f124 1"/>
              <a:gd name="f163" fmla="*/ 0 f123 1"/>
              <a:gd name="f164" fmla="*/ 3523533 f124 1"/>
              <a:gd name="f165" fmla="*/ 3960440 f124 1"/>
              <a:gd name="f166" fmla="*/ 436907 f123 1"/>
              <a:gd name="f167" fmla="*/ 3523093 f123 1"/>
              <a:gd name="f168" fmla="*/ 3960000 f123 1"/>
              <a:gd name="f169" fmla="*/ 0 f124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000"/>
              <a:gd name="f177" fmla="*/ f134 1 3960440"/>
              <a:gd name="f178" fmla="*/ f135 1 3960000"/>
              <a:gd name="f179" fmla="*/ f136 1 3960440"/>
              <a:gd name="f180" fmla="*/ f137 1 3960000"/>
              <a:gd name="f181" fmla="*/ f138 1 3960440"/>
              <a:gd name="f182" fmla="*/ f139 1 3960000"/>
              <a:gd name="f183" fmla="*/ f140 1 3960440"/>
              <a:gd name="f184" fmla="*/ f141 1 3960000"/>
              <a:gd name="f185" fmla="*/ f142 1 3960440"/>
              <a:gd name="f186" fmla="*/ f143 1 3960000"/>
              <a:gd name="f187" fmla="*/ f144 1 3960440"/>
              <a:gd name="f188" fmla="*/ f145 1 3960000"/>
              <a:gd name="f189" fmla="*/ f146 1 3960440"/>
              <a:gd name="f190" fmla="*/ f147 1 3960000"/>
              <a:gd name="f191" fmla="*/ f148 1 3960440"/>
              <a:gd name="f192" fmla="*/ f149 1 3960000"/>
              <a:gd name="f193" fmla="*/ f150 1 396044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440"/>
              <a:gd name="f209" fmla="*/ f166 1 3960000"/>
              <a:gd name="f210" fmla="*/ f167 1 3960000"/>
              <a:gd name="f211" fmla="*/ f168 1 3960000"/>
              <a:gd name="f212" fmla="*/ f169 1 396044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75 1 f126"/>
              <a:gd name="f222" fmla="*/ f176 1 f127"/>
              <a:gd name="f223" fmla="*/ f177 1 f126"/>
              <a:gd name="f224" fmla="*/ f178 1 f127"/>
              <a:gd name="f225" fmla="*/ f179 1 f126"/>
              <a:gd name="f226" fmla="*/ f180 1 f127"/>
              <a:gd name="f227" fmla="*/ f181 1 f126"/>
              <a:gd name="f228" fmla="*/ f182 1 f127"/>
              <a:gd name="f229" fmla="*/ f183 1 f126"/>
              <a:gd name="f230" fmla="*/ f184 1 f127"/>
              <a:gd name="f231" fmla="*/ f185 1 f126"/>
              <a:gd name="f232" fmla="*/ f186 1 f127"/>
              <a:gd name="f233" fmla="*/ f187 1 f126"/>
              <a:gd name="f234" fmla="*/ f188 1 f127"/>
              <a:gd name="f235" fmla="*/ f189 1 f126"/>
              <a:gd name="f236" fmla="*/ f190 1 f127"/>
              <a:gd name="f237" fmla="*/ f191 1 f126"/>
              <a:gd name="f238" fmla="*/ f192 1 f127"/>
              <a:gd name="f239" fmla="*/ f193 1 f126"/>
              <a:gd name="f240" fmla="*/ f194 1 f127"/>
              <a:gd name="f241" fmla="*/ f195 1 f126"/>
              <a:gd name="f242" fmla="*/ f196 1 f127"/>
              <a:gd name="f243" fmla="*/ f197 1 f126"/>
              <a:gd name="f244" fmla="*/ f198 1 f127"/>
              <a:gd name="f245" fmla="*/ f199 1 f126"/>
              <a:gd name="f246" fmla="*/ f200 1 f127"/>
              <a:gd name="f247" fmla="*/ f201 1 f126"/>
              <a:gd name="f248" fmla="*/ f202 1 f127"/>
              <a:gd name="f249" fmla="*/ f203 1 f126"/>
              <a:gd name="f250" fmla="*/ f204 1 f127"/>
              <a:gd name="f251" fmla="*/ f205 1 f126"/>
              <a:gd name="f252" fmla="*/ f206 1 f127"/>
              <a:gd name="f253" fmla="*/ f207 1 f126"/>
              <a:gd name="f254" fmla="*/ f208 1 f126"/>
              <a:gd name="f255" fmla="*/ f209 1 f127"/>
              <a:gd name="f256" fmla="*/ f210 1 f127"/>
              <a:gd name="f257" fmla="*/ f211 1 f127"/>
              <a:gd name="f258" fmla="*/ f212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2A2D3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E5B73B75-B9F8-49B8-B00F-9B67DA07B3DC}"/>
              </a:ext>
            </a:extLst>
          </p:cNvPr>
          <p:cNvSpPr/>
          <p:nvPr/>
        </p:nvSpPr>
        <p:spPr>
          <a:xfrm>
            <a:off x="2015302" y="4046054"/>
            <a:ext cx="429822" cy="4580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840340 f71 1"/>
              <a:gd name="f80" fmla="*/ 1479943 f70 1"/>
              <a:gd name="f81" fmla="*/ 2136833 f71 1"/>
              <a:gd name="f82" fmla="*/ 1785510 f70 1"/>
              <a:gd name="f83" fmla="*/ 1510185 f70 1"/>
              <a:gd name="f84" fmla="*/ 1489672 f71 1"/>
              <a:gd name="f85" fmla="*/ 3310385 f70 1"/>
              <a:gd name="f86" fmla="*/ 2147184 f71 1"/>
              <a:gd name="f87" fmla="*/ 2155564 f70 1"/>
              <a:gd name="f88" fmla="*/ 2673919 f71 1"/>
              <a:gd name="f89" fmla="*/ 2138897 f70 1"/>
              <a:gd name="f90" fmla="*/ 2679688 f71 1"/>
              <a:gd name="f91" fmla="*/ 3312366 f70 1"/>
              <a:gd name="f92" fmla="*/ 3326849 f71 1"/>
              <a:gd name="f93" fmla="*/ 3333768 f71 1"/>
              <a:gd name="f94" fmla="*/ 2128613 f70 1"/>
              <a:gd name="f95" fmla="*/ 878058 f71 1"/>
              <a:gd name="f96" fmla="*/ 648072 f70 1"/>
              <a:gd name="f97" fmla="*/ 971653 f70 1"/>
              <a:gd name="f98" fmla="*/ 1295234 f70 1"/>
              <a:gd name="f99" fmla="*/ 1201639 f71 1"/>
              <a:gd name="f100" fmla="*/ 333511 f71 1"/>
              <a:gd name="f101" fmla="*/ 0 f70 1"/>
              <a:gd name="f102" fmla="*/ 3554921 f71 1"/>
              <a:gd name="f103" fmla="*/ 3888432 f71 1"/>
              <a:gd name="f104" fmla="*/ 333511 f70 1"/>
              <a:gd name="f105" fmla="*/ 3626929 f70 1"/>
              <a:gd name="f106" fmla="*/ 3960440 f70 1"/>
              <a:gd name="f107" fmla="*/ 0 f71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888432"/>
              <a:gd name="f116" fmla="*/ f82 1 3960440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960440"/>
              <a:gd name="f124" fmla="*/ f90 1 3888432"/>
              <a:gd name="f125" fmla="*/ f91 1 3960440"/>
              <a:gd name="f126" fmla="*/ f92 1 3888432"/>
              <a:gd name="f127" fmla="*/ f93 1 3888432"/>
              <a:gd name="f128" fmla="*/ f94 1 3960440"/>
              <a:gd name="f129" fmla="*/ f95 1 3888432"/>
              <a:gd name="f130" fmla="*/ f96 1 3960440"/>
              <a:gd name="f131" fmla="*/ f97 1 3960440"/>
              <a:gd name="f132" fmla="*/ f98 1 3960440"/>
              <a:gd name="f133" fmla="*/ f99 1 3888432"/>
              <a:gd name="f134" fmla="*/ f100 1 3888432"/>
              <a:gd name="f135" fmla="*/ f101 1 3960440"/>
              <a:gd name="f136" fmla="*/ f102 1 3888432"/>
              <a:gd name="f137" fmla="*/ f103 1 3888432"/>
              <a:gd name="f138" fmla="*/ f104 1 3960440"/>
              <a:gd name="f139" fmla="*/ f105 1 3960440"/>
              <a:gd name="f140" fmla="*/ f106 1 3960440"/>
              <a:gd name="f141" fmla="*/ f107 1 3888432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13 1 f73"/>
              <a:gd name="f151" fmla="*/ f114 1 f74"/>
              <a:gd name="f152" fmla="*/ f115 1 f73"/>
              <a:gd name="f153" fmla="*/ f116 1 f74"/>
              <a:gd name="f154" fmla="*/ f117 1 f74"/>
              <a:gd name="f155" fmla="*/ f118 1 f73"/>
              <a:gd name="f156" fmla="*/ f119 1 f74"/>
              <a:gd name="f157" fmla="*/ f120 1 f73"/>
              <a:gd name="f158" fmla="*/ f121 1 f74"/>
              <a:gd name="f159" fmla="*/ f122 1 f73"/>
              <a:gd name="f160" fmla="*/ f123 1 f74"/>
              <a:gd name="f161" fmla="*/ f124 1 f73"/>
              <a:gd name="f162" fmla="*/ f125 1 f74"/>
              <a:gd name="f163" fmla="*/ f126 1 f73"/>
              <a:gd name="f164" fmla="*/ f127 1 f73"/>
              <a:gd name="f165" fmla="*/ f128 1 f74"/>
              <a:gd name="f166" fmla="*/ f129 1 f73"/>
              <a:gd name="f167" fmla="*/ f130 1 f74"/>
              <a:gd name="f168" fmla="*/ f131 1 f74"/>
              <a:gd name="f169" fmla="*/ f132 1 f74"/>
              <a:gd name="f170" fmla="*/ f133 1 f73"/>
              <a:gd name="f171" fmla="*/ f134 1 f73"/>
              <a:gd name="f172" fmla="*/ f135 1 f74"/>
              <a:gd name="f173" fmla="*/ f136 1 f73"/>
              <a:gd name="f174" fmla="*/ f137 1 f73"/>
              <a:gd name="f175" fmla="*/ f138 1 f74"/>
              <a:gd name="f176" fmla="*/ f139 1 f74"/>
              <a:gd name="f177" fmla="*/ f140 1 f74"/>
              <a:gd name="f178" fmla="*/ f141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2A2D3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DB2524EE-9401-475F-A941-F170C64A5B26}"/>
              </a:ext>
            </a:extLst>
          </p:cNvPr>
          <p:cNvSpPr/>
          <p:nvPr/>
        </p:nvSpPr>
        <p:spPr>
          <a:xfrm>
            <a:off x="4113420" y="4046054"/>
            <a:ext cx="429777" cy="4580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2496208 f121 1"/>
              <a:gd name="f129" fmla="*/ 770986 f121 1"/>
              <a:gd name="f130" fmla="*/ 1921633 f121 1"/>
              <a:gd name="f131" fmla="*/ 1292845 f121 1"/>
              <a:gd name="f132" fmla="*/ 1942445 f121 1"/>
              <a:gd name="f133" fmla="*/ 1570340 f121 1"/>
              <a:gd name="f134" fmla="*/ 815277 f121 1"/>
              <a:gd name="f135" fmla="*/ 836121 f121 1"/>
              <a:gd name="f136" fmla="*/ 965659 f121 1"/>
              <a:gd name="f137" fmla="*/ 1735195 f121 1"/>
              <a:gd name="f138" fmla="*/ 570453 f121 1"/>
              <a:gd name="f139" fmla="*/ 1629310 f121 1"/>
              <a:gd name="f140" fmla="*/ 1196057 f121 1"/>
              <a:gd name="f141" fmla="*/ 2257108 f121 1"/>
              <a:gd name="f142" fmla="*/ 813848 f121 1"/>
              <a:gd name="f143" fmla="*/ 2296824 f121 1"/>
              <a:gd name="f144" fmla="*/ 1486410 f121 1"/>
              <a:gd name="f145" fmla="*/ 2607420 f121 1"/>
              <a:gd name="f146" fmla="*/ 489408 f121 1"/>
              <a:gd name="f147" fmla="*/ 2829018 f121 1"/>
              <a:gd name="f148" fmla="*/ 2062787 f121 1"/>
              <a:gd name="f149" fmla="*/ 3146219 f121 1"/>
              <a:gd name="f150" fmla="*/ 3074271 f121 1"/>
              <a:gd name="f151" fmla="*/ 2105563 f121 1"/>
              <a:gd name="f152" fmla="*/ 3207849 f121 1"/>
              <a:gd name="f153" fmla="*/ 1493166 f121 1"/>
              <a:gd name="f154" fmla="*/ 3449507 f121 1"/>
              <a:gd name="f155" fmla="*/ 1170564 f121 1"/>
              <a:gd name="f156" fmla="*/ 3140091 f121 1"/>
              <a:gd name="f157" fmla="*/ 1227260 f121 1"/>
              <a:gd name="f158" fmla="*/ 3324107 f121 1"/>
              <a:gd name="f159" fmla="*/ 851504 f121 1"/>
              <a:gd name="f160" fmla="*/ 2995677 f121 1"/>
              <a:gd name="f161" fmla="*/ 1008938 f121 1"/>
              <a:gd name="f162" fmla="*/ 308009 f121 1"/>
              <a:gd name="f163" fmla="*/ 0 f121 1"/>
              <a:gd name="f164" fmla="*/ 3651991 f121 1"/>
              <a:gd name="f165" fmla="*/ 3960000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71 1 f123"/>
              <a:gd name="f216" fmla="*/ f172 1 f123"/>
              <a:gd name="f217" fmla="*/ f173 1 f123"/>
              <a:gd name="f218" fmla="*/ f174 1 f123"/>
              <a:gd name="f219" fmla="*/ f175 1 f123"/>
              <a:gd name="f220" fmla="*/ f176 1 f123"/>
              <a:gd name="f221" fmla="*/ f177 1 f123"/>
              <a:gd name="f222" fmla="*/ f178 1 f123"/>
              <a:gd name="f223" fmla="*/ f179 1 f123"/>
              <a:gd name="f224" fmla="*/ f180 1 f123"/>
              <a:gd name="f225" fmla="*/ f181 1 f123"/>
              <a:gd name="f226" fmla="*/ f182 1 f123"/>
              <a:gd name="f227" fmla="*/ f183 1 f123"/>
              <a:gd name="f228" fmla="*/ f184 1 f123"/>
              <a:gd name="f229" fmla="*/ f185 1 f123"/>
              <a:gd name="f230" fmla="*/ f186 1 f123"/>
              <a:gd name="f231" fmla="*/ f187 1 f123"/>
              <a:gd name="f232" fmla="*/ f188 1 f123"/>
              <a:gd name="f233" fmla="*/ f189 1 f123"/>
              <a:gd name="f234" fmla="*/ f190 1 f123"/>
              <a:gd name="f235" fmla="*/ f191 1 f123"/>
              <a:gd name="f236" fmla="*/ f192 1 f123"/>
              <a:gd name="f237" fmla="*/ f193 1 f123"/>
              <a:gd name="f238" fmla="*/ f194 1 f123"/>
              <a:gd name="f239" fmla="*/ f195 1 f123"/>
              <a:gd name="f240" fmla="*/ f196 1 f123"/>
              <a:gd name="f241" fmla="*/ f197 1 f123"/>
              <a:gd name="f242" fmla="*/ f198 1 f123"/>
              <a:gd name="f243" fmla="*/ f199 1 f123"/>
              <a:gd name="f244" fmla="*/ f200 1 f123"/>
              <a:gd name="f245" fmla="*/ f201 1 f123"/>
              <a:gd name="f246" fmla="*/ f202 1 f123"/>
              <a:gd name="f247" fmla="*/ f203 1 f123"/>
              <a:gd name="f248" fmla="*/ f204 1 f123"/>
              <a:gd name="f249" fmla="*/ f205 1 f123"/>
              <a:gd name="f250" fmla="*/ f206 1 f123"/>
              <a:gd name="f251" fmla="*/ f207 1 f123"/>
              <a:gd name="f252" fmla="*/ f208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2A2D3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7A9B2403-45D1-4DE2-B560-4D69058AFE61}"/>
              </a:ext>
            </a:extLst>
          </p:cNvPr>
          <p:cNvSpPr/>
          <p:nvPr/>
        </p:nvSpPr>
        <p:spPr>
          <a:xfrm>
            <a:off x="3409917" y="4046054"/>
            <a:ext cx="429777" cy="458050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704441 f52 1"/>
              <a:gd name="f72" fmla="*/ 3410216 f52 1"/>
              <a:gd name="f73" fmla="*/ 195189 f52 1"/>
              <a:gd name="f74" fmla="*/ 308009 f52 1"/>
              <a:gd name="f75" fmla="*/ 0 f52 1"/>
              <a:gd name="f76" fmla="*/ 3651991 f52 1"/>
              <a:gd name="f77" fmla="*/ 3960000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5 1 f54"/>
              <a:gd name="f121" fmla="*/ f96 1 f54"/>
              <a:gd name="f122" fmla="*/ f97 1 f54"/>
              <a:gd name="f123" fmla="*/ f98 1 f54"/>
              <a:gd name="f124" fmla="*/ f99 1 f54"/>
              <a:gd name="f125" fmla="*/ f100 1 f54"/>
              <a:gd name="f126" fmla="*/ f101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2A2D3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016F986C-E316-4290-8EEA-49667B069879}"/>
              </a:ext>
            </a:extLst>
          </p:cNvPr>
          <p:cNvSpPr/>
          <p:nvPr/>
        </p:nvSpPr>
        <p:spPr>
          <a:xfrm>
            <a:off x="4829670" y="4036745"/>
            <a:ext cx="431313" cy="467349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187054C6-4F21-43F9-8F43-618DA6C38A0F}"/>
              </a:ext>
            </a:extLst>
          </p:cNvPr>
          <p:cNvSpPr/>
          <p:nvPr/>
        </p:nvSpPr>
        <p:spPr>
          <a:xfrm>
            <a:off x="5497072" y="4068932"/>
            <a:ext cx="404329" cy="43516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664630 f183 1"/>
              <a:gd name="f188" fmla="*/ 2175617 f182 1"/>
              <a:gd name="f189" fmla="*/ 2658205 f183 1"/>
              <a:gd name="f190" fmla="*/ 2178566 f182 1"/>
              <a:gd name="f191" fmla="*/ 1477043 f183 1"/>
              <a:gd name="f192" fmla="*/ 1144372 f182 1"/>
              <a:gd name="f193" fmla="*/ 1409070 f183 1"/>
              <a:gd name="f194" fmla="*/ 1159393 f182 1"/>
              <a:gd name="f195" fmla="*/ 1152384 f183 1"/>
              <a:gd name="f196" fmla="*/ 1703728 f182 1"/>
              <a:gd name="f197" fmla="*/ 1514013 f183 1"/>
              <a:gd name="f198" fmla="*/ 2152290 f182 1"/>
              <a:gd name="f199" fmla="*/ 1850815 f183 1"/>
              <a:gd name="f200" fmla="*/ 1654259 f182 1"/>
              <a:gd name="f201" fmla="*/ 1830467 f183 1"/>
              <a:gd name="f202" fmla="*/ 1515986 f182 1"/>
              <a:gd name="f203" fmla="*/ 1651152 f183 1"/>
              <a:gd name="f204" fmla="*/ 501 f182 1"/>
              <a:gd name="f205" fmla="*/ 2580395 f183 1"/>
              <a:gd name="f206" fmla="*/ 324821 f182 1"/>
              <a:gd name="f207" fmla="*/ 3030464 f183 1"/>
              <a:gd name="f208" fmla="*/ 2249544 f182 1"/>
              <a:gd name="f209" fmla="*/ 2585849 f183 1"/>
              <a:gd name="f210" fmla="*/ 2588887 f182 1"/>
              <a:gd name="f211" fmla="*/ 1973374 f183 1"/>
              <a:gd name="f212" fmla="*/ 2195096 f182 1"/>
              <a:gd name="f213" fmla="*/ 1390827 f183 1"/>
              <a:gd name="f214" fmla="*/ 2527630 f182 1"/>
              <a:gd name="f215" fmla="*/ 783896 f183 1"/>
              <a:gd name="f216" fmla="*/ 1665044 f182 1"/>
              <a:gd name="f217" fmla="*/ 1268509 f183 1"/>
              <a:gd name="f218" fmla="*/ 819983 f182 1"/>
              <a:gd name="f219" fmla="*/ 1328805 f183 1"/>
              <a:gd name="f220" fmla="*/ 807930 f182 1"/>
              <a:gd name="f221" fmla="*/ 802457 f182 1"/>
              <a:gd name="f222" fmla="*/ 1462242 f183 1"/>
              <a:gd name="f223" fmla="*/ 801708 f182 1"/>
              <a:gd name="f224" fmla="*/ 1956122 f183 1"/>
              <a:gd name="f225" fmla="*/ 1110076 f182 1"/>
              <a:gd name="f226" fmla="*/ 875315 f182 1"/>
              <a:gd name="f227" fmla="*/ 2333414 f183 1"/>
              <a:gd name="f228" fmla="*/ 2324788 f183 1"/>
              <a:gd name="f229" fmla="*/ 2054049 f182 1"/>
              <a:gd name="f230" fmla="*/ 2661746 f183 1"/>
              <a:gd name="f231" fmla="*/ 2179658 f182 1"/>
              <a:gd name="f232" fmla="*/ 2691046 f183 1"/>
              <a:gd name="f233" fmla="*/ 2188689 f182 1"/>
              <a:gd name="f234" fmla="*/ 2667011 f183 1"/>
              <a:gd name="f235" fmla="*/ 2175828 f182 1"/>
              <a:gd name="f236" fmla="*/ 2332141 f183 1"/>
              <a:gd name="f237" fmla="*/ 653899 f182 1"/>
              <a:gd name="f238" fmla="*/ 776764 f183 1"/>
              <a:gd name="f239" fmla="*/ 749845 f182 1"/>
              <a:gd name="f240" fmla="*/ 631487 f183 1"/>
              <a:gd name="f241" fmla="*/ 2301392 f182 1"/>
              <a:gd name="f242" fmla="*/ 2142017 f183 1"/>
              <a:gd name="f243" fmla="*/ 2684410 f182 1"/>
              <a:gd name="f244" fmla="*/ 2324866 f183 1"/>
              <a:gd name="f245" fmla="*/ 3053856 f182 1"/>
              <a:gd name="f246" fmla="*/ 294693 f183 1"/>
              <a:gd name="f247" fmla="*/ 2539075 f182 1"/>
              <a:gd name="f248" fmla="*/ 489947 f183 1"/>
              <a:gd name="f249" fmla="*/ 453774 f182 1"/>
              <a:gd name="f250" fmla="+- f184 0 f1"/>
              <a:gd name="f251" fmla="*/ f187 1 3189723"/>
              <a:gd name="f252" fmla="*/ f188 1 3221116"/>
              <a:gd name="f253" fmla="*/ f189 1 3189723"/>
              <a:gd name="f254" fmla="*/ f190 1 3221116"/>
              <a:gd name="f255" fmla="*/ f191 1 3189723"/>
              <a:gd name="f256" fmla="*/ f192 1 3221116"/>
              <a:gd name="f257" fmla="*/ f193 1 3189723"/>
              <a:gd name="f258" fmla="*/ f194 1 3221116"/>
              <a:gd name="f259" fmla="*/ f195 1 3189723"/>
              <a:gd name="f260" fmla="*/ f196 1 3221116"/>
              <a:gd name="f261" fmla="*/ f197 1 3189723"/>
              <a:gd name="f262" fmla="*/ f198 1 3221116"/>
              <a:gd name="f263" fmla="*/ f199 1 3189723"/>
              <a:gd name="f264" fmla="*/ f200 1 3221116"/>
              <a:gd name="f265" fmla="*/ f201 1 3189723"/>
              <a:gd name="f266" fmla="*/ f202 1 3221116"/>
              <a:gd name="f267" fmla="*/ f203 1 3189723"/>
              <a:gd name="f268" fmla="*/ f204 1 3221116"/>
              <a:gd name="f269" fmla="*/ f205 1 3189723"/>
              <a:gd name="f270" fmla="*/ f206 1 3221116"/>
              <a:gd name="f271" fmla="*/ f207 1 3189723"/>
              <a:gd name="f272" fmla="*/ f208 1 3221116"/>
              <a:gd name="f273" fmla="*/ f209 1 3189723"/>
              <a:gd name="f274" fmla="*/ f210 1 3221116"/>
              <a:gd name="f275" fmla="*/ f211 1 3189723"/>
              <a:gd name="f276" fmla="*/ f212 1 3221116"/>
              <a:gd name="f277" fmla="*/ f213 1 3189723"/>
              <a:gd name="f278" fmla="*/ f214 1 3221116"/>
              <a:gd name="f279" fmla="*/ f215 1 3189723"/>
              <a:gd name="f280" fmla="*/ f216 1 3221116"/>
              <a:gd name="f281" fmla="*/ f217 1 3189723"/>
              <a:gd name="f282" fmla="*/ f218 1 3221116"/>
              <a:gd name="f283" fmla="*/ f219 1 3189723"/>
              <a:gd name="f284" fmla="*/ f220 1 3221116"/>
              <a:gd name="f285" fmla="*/ f221 1 3221116"/>
              <a:gd name="f286" fmla="*/ f222 1 3189723"/>
              <a:gd name="f287" fmla="*/ f223 1 3221116"/>
              <a:gd name="f288" fmla="*/ f224 1 3189723"/>
              <a:gd name="f289" fmla="*/ f225 1 3221116"/>
              <a:gd name="f290" fmla="*/ f226 1 3221116"/>
              <a:gd name="f291" fmla="*/ f227 1 3189723"/>
              <a:gd name="f292" fmla="*/ f228 1 3189723"/>
              <a:gd name="f293" fmla="*/ f229 1 3221116"/>
              <a:gd name="f294" fmla="*/ f230 1 3189723"/>
              <a:gd name="f295" fmla="*/ f231 1 3221116"/>
              <a:gd name="f296" fmla="*/ f232 1 3189723"/>
              <a:gd name="f297" fmla="*/ f233 1 3221116"/>
              <a:gd name="f298" fmla="*/ f234 1 3189723"/>
              <a:gd name="f299" fmla="*/ f235 1 3221116"/>
              <a:gd name="f300" fmla="*/ f236 1 3189723"/>
              <a:gd name="f301" fmla="*/ f237 1 3221116"/>
              <a:gd name="f302" fmla="*/ f238 1 3189723"/>
              <a:gd name="f303" fmla="*/ f239 1 3221116"/>
              <a:gd name="f304" fmla="*/ f240 1 3189723"/>
              <a:gd name="f305" fmla="*/ f241 1 3221116"/>
              <a:gd name="f306" fmla="*/ f242 1 3189723"/>
              <a:gd name="f307" fmla="*/ f243 1 3221116"/>
              <a:gd name="f308" fmla="*/ f244 1 3189723"/>
              <a:gd name="f309" fmla="*/ f245 1 3221116"/>
              <a:gd name="f310" fmla="*/ f246 1 3189723"/>
              <a:gd name="f311" fmla="*/ f247 1 3221116"/>
              <a:gd name="f312" fmla="*/ f248 1 3189723"/>
              <a:gd name="f313" fmla="*/ f249 1 3221116"/>
              <a:gd name="f314" fmla="*/ f178 1 f185"/>
              <a:gd name="f315" fmla="*/ f179 1 f185"/>
              <a:gd name="f316" fmla="*/ f178 1 f186"/>
              <a:gd name="f317" fmla="*/ f180 1 f186"/>
              <a:gd name="f318" fmla="*/ f251 1 f185"/>
              <a:gd name="f319" fmla="*/ f252 1 f186"/>
              <a:gd name="f320" fmla="*/ f253 1 f185"/>
              <a:gd name="f321" fmla="*/ f254 1 f186"/>
              <a:gd name="f322" fmla="*/ f255 1 f185"/>
              <a:gd name="f323" fmla="*/ f256 1 f186"/>
              <a:gd name="f324" fmla="*/ f257 1 f185"/>
              <a:gd name="f325" fmla="*/ f258 1 f186"/>
              <a:gd name="f326" fmla="*/ f259 1 f185"/>
              <a:gd name="f327" fmla="*/ f260 1 f186"/>
              <a:gd name="f328" fmla="*/ f261 1 f185"/>
              <a:gd name="f329" fmla="*/ f262 1 f186"/>
              <a:gd name="f330" fmla="*/ f263 1 f185"/>
              <a:gd name="f331" fmla="*/ f264 1 f186"/>
              <a:gd name="f332" fmla="*/ f265 1 f185"/>
              <a:gd name="f333" fmla="*/ f266 1 f186"/>
              <a:gd name="f334" fmla="*/ f267 1 f185"/>
              <a:gd name="f335" fmla="*/ f268 1 f186"/>
              <a:gd name="f336" fmla="*/ f269 1 f185"/>
              <a:gd name="f337" fmla="*/ f270 1 f186"/>
              <a:gd name="f338" fmla="*/ f271 1 f185"/>
              <a:gd name="f339" fmla="*/ f272 1 f186"/>
              <a:gd name="f340" fmla="*/ f273 1 f185"/>
              <a:gd name="f341" fmla="*/ f274 1 f186"/>
              <a:gd name="f342" fmla="*/ f275 1 f185"/>
              <a:gd name="f343" fmla="*/ f276 1 f186"/>
              <a:gd name="f344" fmla="*/ f277 1 f185"/>
              <a:gd name="f345" fmla="*/ f278 1 f186"/>
              <a:gd name="f346" fmla="*/ f279 1 f185"/>
              <a:gd name="f347" fmla="*/ f280 1 f186"/>
              <a:gd name="f348" fmla="*/ f281 1 f185"/>
              <a:gd name="f349" fmla="*/ f282 1 f186"/>
              <a:gd name="f350" fmla="*/ f283 1 f185"/>
              <a:gd name="f351" fmla="*/ f284 1 f186"/>
              <a:gd name="f352" fmla="*/ f285 1 f186"/>
              <a:gd name="f353" fmla="*/ f286 1 f185"/>
              <a:gd name="f354" fmla="*/ f287 1 f186"/>
              <a:gd name="f355" fmla="*/ f288 1 f185"/>
              <a:gd name="f356" fmla="*/ f289 1 f186"/>
              <a:gd name="f357" fmla="*/ f290 1 f186"/>
              <a:gd name="f358" fmla="*/ f291 1 f185"/>
              <a:gd name="f359" fmla="*/ f292 1 f185"/>
              <a:gd name="f360" fmla="*/ f293 1 f186"/>
              <a:gd name="f361" fmla="*/ f294 1 f185"/>
              <a:gd name="f362" fmla="*/ f295 1 f186"/>
              <a:gd name="f363" fmla="*/ f296 1 f185"/>
              <a:gd name="f364" fmla="*/ f297 1 f186"/>
              <a:gd name="f365" fmla="*/ f298 1 f185"/>
              <a:gd name="f366" fmla="*/ f299 1 f186"/>
              <a:gd name="f367" fmla="*/ f300 1 f185"/>
              <a:gd name="f368" fmla="*/ f301 1 f186"/>
              <a:gd name="f369" fmla="*/ f302 1 f185"/>
              <a:gd name="f370" fmla="*/ f303 1 f186"/>
              <a:gd name="f371" fmla="*/ f304 1 f185"/>
              <a:gd name="f372" fmla="*/ f305 1 f186"/>
              <a:gd name="f373" fmla="*/ f306 1 f185"/>
              <a:gd name="f374" fmla="*/ f307 1 f186"/>
              <a:gd name="f375" fmla="*/ f308 1 f185"/>
              <a:gd name="f376" fmla="*/ f309 1 f186"/>
              <a:gd name="f377" fmla="*/ f310 1 f185"/>
              <a:gd name="f378" fmla="*/ f311 1 f186"/>
              <a:gd name="f379" fmla="*/ f312 1 f185"/>
              <a:gd name="f380" fmla="*/ f313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2A2D3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62E17769-AE19-4DCE-AF1E-196F17925015}"/>
              </a:ext>
            </a:extLst>
          </p:cNvPr>
          <p:cNvGrpSpPr/>
          <p:nvPr/>
        </p:nvGrpSpPr>
        <p:grpSpPr>
          <a:xfrm>
            <a:off x="6737547" y="4027912"/>
            <a:ext cx="410812" cy="437832"/>
            <a:chOff x="7851239" y="4063081"/>
            <a:chExt cx="410812" cy="437832"/>
          </a:xfrm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E38779BD-4137-4463-BEFD-0102FA472696}"/>
                </a:ext>
              </a:extLst>
            </p:cNvPr>
            <p:cNvSpPr/>
            <p:nvPr/>
          </p:nvSpPr>
          <p:spPr>
            <a:xfrm>
              <a:off x="7851239" y="4120633"/>
              <a:ext cx="356771" cy="380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F02F0931-1954-4BB8-BAAC-BE9A25AF3759}"/>
                </a:ext>
              </a:extLst>
            </p:cNvPr>
            <p:cNvSpPr/>
            <p:nvPr/>
          </p:nvSpPr>
          <p:spPr>
            <a:xfrm>
              <a:off x="8069378" y="4063081"/>
              <a:ext cx="192673" cy="2031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BD7794B3-8CAB-4FD4-83AF-B7531E8BF38B}"/>
              </a:ext>
            </a:extLst>
          </p:cNvPr>
          <p:cNvGrpSpPr/>
          <p:nvPr/>
        </p:nvGrpSpPr>
        <p:grpSpPr>
          <a:xfrm>
            <a:off x="2869955" y="2741927"/>
            <a:ext cx="392725" cy="381048"/>
            <a:chOff x="3983647" y="2777096"/>
            <a:chExt cx="392725" cy="381048"/>
          </a:xfrm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4D870A7B-3510-49A2-A040-BAC1DC281422}"/>
                </a:ext>
              </a:extLst>
            </p:cNvPr>
            <p:cNvSpPr/>
            <p:nvPr/>
          </p:nvSpPr>
          <p:spPr>
            <a:xfrm>
              <a:off x="4175104" y="2941569"/>
              <a:ext cx="5180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*/ f0 1 1670"/>
                <a:gd name="f13" fmla="*/ f1 1 1640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670"/>
                <a:gd name="f20" fmla="*/ f17 1 1640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0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3" y="f9"/>
                    <a:pt x="f3" y="f5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716C9395-D80B-4BAD-BBD5-54155023C5D3}"/>
                </a:ext>
              </a:extLst>
            </p:cNvPr>
            <p:cNvSpPr/>
            <p:nvPr/>
          </p:nvSpPr>
          <p:spPr>
            <a:xfrm>
              <a:off x="4059853" y="2859356"/>
              <a:ext cx="239335" cy="2186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8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val 7719"/>
                <a:gd name="f86" fmla="*/ f0 1 7718"/>
                <a:gd name="f87" fmla="*/ f1 1 6617"/>
                <a:gd name="f88" fmla="val f2"/>
                <a:gd name="f89" fmla="val f3"/>
                <a:gd name="f90" fmla="val f4"/>
                <a:gd name="f91" fmla="+- f90 0 f88"/>
                <a:gd name="f92" fmla="+- f89 0 f88"/>
                <a:gd name="f93" fmla="*/ f92 1 7718"/>
                <a:gd name="f94" fmla="*/ f91 1 6617"/>
                <a:gd name="f95" fmla="*/ f88 1 f93"/>
                <a:gd name="f96" fmla="*/ f89 1 f93"/>
                <a:gd name="f97" fmla="*/ f88 1 f94"/>
                <a:gd name="f98" fmla="*/ f90 1 f94"/>
                <a:gd name="f99" fmla="*/ f95 f86 1"/>
                <a:gd name="f100" fmla="*/ f96 f86 1"/>
                <a:gd name="f101" fmla="*/ f98 f87 1"/>
                <a:gd name="f102" fmla="*/ f97 f8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7718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85" y="f84"/>
                  </a:lnTo>
                  <a:lnTo>
                    <a:pt x="f8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B79AA1D9-2E40-46A7-9D72-D0F97F06129A}"/>
                </a:ext>
              </a:extLst>
            </p:cNvPr>
            <p:cNvSpPr/>
            <p:nvPr/>
          </p:nvSpPr>
          <p:spPr>
            <a:xfrm>
              <a:off x="3983647" y="2777096"/>
              <a:ext cx="392725" cy="381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92203439-80CF-424E-A905-65391385582D}"/>
              </a:ext>
            </a:extLst>
          </p:cNvPr>
          <p:cNvGrpSpPr/>
          <p:nvPr/>
        </p:nvGrpSpPr>
        <p:grpSpPr>
          <a:xfrm>
            <a:off x="3464516" y="2716617"/>
            <a:ext cx="392725" cy="410227"/>
            <a:chOff x="4578208" y="2751786"/>
            <a:chExt cx="392725" cy="410227"/>
          </a:xfrm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B14A77D3-730C-4DBB-B8D9-A39CF0CC8AC7}"/>
                </a:ext>
              </a:extLst>
            </p:cNvPr>
            <p:cNvSpPr/>
            <p:nvPr/>
          </p:nvSpPr>
          <p:spPr>
            <a:xfrm>
              <a:off x="4578208" y="2751786"/>
              <a:ext cx="385867" cy="410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315C0F3F-1852-495F-9975-F7B837D37FE7}"/>
                </a:ext>
              </a:extLst>
            </p:cNvPr>
            <p:cNvSpPr/>
            <p:nvPr/>
          </p:nvSpPr>
          <p:spPr>
            <a:xfrm>
              <a:off x="4883956" y="2989155"/>
              <a:ext cx="85020" cy="729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3E7762A0-987B-4006-916A-F5513FD3A06A}"/>
                </a:ext>
              </a:extLst>
            </p:cNvPr>
            <p:cNvSpPr/>
            <p:nvPr/>
          </p:nvSpPr>
          <p:spPr>
            <a:xfrm>
              <a:off x="4885913" y="2752846"/>
              <a:ext cx="85020" cy="2092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9A7DAAA8-62E1-459B-BC66-D902C8CA9554}"/>
              </a:ext>
            </a:extLst>
          </p:cNvPr>
          <p:cNvGrpSpPr/>
          <p:nvPr/>
        </p:nvGrpSpPr>
        <p:grpSpPr>
          <a:xfrm>
            <a:off x="6016213" y="2725633"/>
            <a:ext cx="359633" cy="371008"/>
            <a:chOff x="7129905" y="2760802"/>
            <a:chExt cx="359633" cy="371008"/>
          </a:xfrm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C8F66BDF-5916-4E2A-96C7-9D68403FECF5}"/>
                </a:ext>
              </a:extLst>
            </p:cNvPr>
            <p:cNvSpPr/>
            <p:nvPr/>
          </p:nvSpPr>
          <p:spPr>
            <a:xfrm>
              <a:off x="7203606" y="3021058"/>
              <a:ext cx="89711" cy="359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7B94017F-1568-4F41-819F-DEDF67DE70F8}"/>
                </a:ext>
              </a:extLst>
            </p:cNvPr>
            <p:cNvSpPr/>
            <p:nvPr/>
          </p:nvSpPr>
          <p:spPr>
            <a:xfrm>
              <a:off x="7223138" y="2947495"/>
              <a:ext cx="48874" cy="49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3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748"/>
                <a:gd name="f38" fmla="val 464"/>
                <a:gd name="f39" fmla="val 1450"/>
                <a:gd name="f40" fmla="val 244"/>
                <a:gd name="f41" fmla="val 1307"/>
                <a:gd name="f42" fmla="val 77"/>
                <a:gd name="f43" fmla="val 1091"/>
                <a:gd name="f44" fmla="*/ f0 1 1733"/>
                <a:gd name="f45" fmla="*/ f1 1 1636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1733"/>
                <a:gd name="f52" fmla="*/ f49 1 1636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1733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" y="f37"/>
                    <a:pt x="f35" y="f38"/>
                    <a:pt x="f39" y="f40"/>
                  </a:cubicBezTo>
                  <a:cubicBezTo>
                    <a:pt x="f41" y="f42"/>
                    <a:pt x="f43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DC3D8750-E634-475B-8E87-E69A503D12FF}"/>
                </a:ext>
              </a:extLst>
            </p:cNvPr>
            <p:cNvSpPr/>
            <p:nvPr/>
          </p:nvSpPr>
          <p:spPr>
            <a:xfrm>
              <a:off x="7129905" y="2760802"/>
              <a:ext cx="359633" cy="3710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59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760"/>
                <a:gd name="f97" fmla="val 12162"/>
                <a:gd name="f98" fmla="val 11500"/>
                <a:gd name="f99" fmla="val 8034"/>
                <a:gd name="f100" fmla="val 7278"/>
                <a:gd name="f101" fmla="*/ f0 1 12759"/>
                <a:gd name="f102" fmla="*/ f1 1 12351"/>
                <a:gd name="f103" fmla="val f2"/>
                <a:gd name="f104" fmla="val f3"/>
                <a:gd name="f105" fmla="val f4"/>
                <a:gd name="f106" fmla="+- f105 0 f103"/>
                <a:gd name="f107" fmla="+- f104 0 f103"/>
                <a:gd name="f108" fmla="*/ f107 1 12759"/>
                <a:gd name="f109" fmla="*/ f106 1 12351"/>
                <a:gd name="f110" fmla="*/ f103 1 f108"/>
                <a:gd name="f111" fmla="*/ f104 1 f108"/>
                <a:gd name="f112" fmla="*/ f103 1 f109"/>
                <a:gd name="f113" fmla="*/ f105 1 f109"/>
                <a:gd name="f114" fmla="*/ f110 f101 1"/>
                <a:gd name="f115" fmla="*/ f111 f101 1"/>
                <a:gd name="f116" fmla="*/ f113 f102 1"/>
                <a:gd name="f117" fmla="*/ f112 f10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4" t="f117" r="f115" b="f116"/>
              <a:pathLst>
                <a:path w="12759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96" y="f62"/>
                    <a:pt x="f97" y="f85"/>
                    <a:pt x="f98" y="f85"/>
                  </a:cubicBezTo>
                  <a:lnTo>
                    <a:pt x="f99" y="f85"/>
                  </a:lnTo>
                  <a:lnTo>
                    <a:pt x="f99" y="f10"/>
                  </a:lnTo>
                  <a:cubicBezTo>
                    <a:pt x="f99" y="f84"/>
                    <a:pt x="f100" y="f2"/>
                    <a:pt x="f81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29D510DA-0C31-49DA-A8BF-5DD282084CFF}"/>
                </a:ext>
              </a:extLst>
            </p:cNvPr>
            <p:cNvSpPr/>
            <p:nvPr/>
          </p:nvSpPr>
          <p:spPr>
            <a:xfrm>
              <a:off x="7303065" y="2801502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1194320F-F6CC-4ED8-9472-9098DDB2934E}"/>
              </a:ext>
            </a:extLst>
          </p:cNvPr>
          <p:cNvGrpSpPr/>
          <p:nvPr/>
        </p:nvGrpSpPr>
        <p:grpSpPr>
          <a:xfrm>
            <a:off x="5289668" y="1144571"/>
            <a:ext cx="515465" cy="543455"/>
            <a:chOff x="6403360" y="1179740"/>
            <a:chExt cx="515465" cy="543455"/>
          </a:xfrm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DC9F9C33-3164-4421-93F2-67C0D2967AA3}"/>
                </a:ext>
              </a:extLst>
            </p:cNvPr>
            <p:cNvSpPr/>
            <p:nvPr/>
          </p:nvSpPr>
          <p:spPr>
            <a:xfrm>
              <a:off x="6523274" y="1179740"/>
              <a:ext cx="275609" cy="3435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2D921124-2F28-4C57-8184-62E941E6D06D}"/>
                </a:ext>
              </a:extLst>
            </p:cNvPr>
            <p:cNvSpPr/>
            <p:nvPr/>
          </p:nvSpPr>
          <p:spPr>
            <a:xfrm>
              <a:off x="6403360" y="1519531"/>
              <a:ext cx="515465" cy="203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3F7C09FE-2CDE-44DE-AE8A-09B55EA8A11F}"/>
              </a:ext>
            </a:extLst>
          </p:cNvPr>
          <p:cNvSpPr/>
          <p:nvPr/>
        </p:nvSpPr>
        <p:spPr>
          <a:xfrm>
            <a:off x="4115734" y="2695485"/>
            <a:ext cx="395633" cy="417002"/>
          </a:xfrm>
          <a:custGeom>
            <a:avLst/>
            <a:gdLst>
              <a:gd name="f0" fmla="val w"/>
              <a:gd name="f1" fmla="val h"/>
              <a:gd name="f2" fmla="val 0"/>
              <a:gd name="f3" fmla="val 12759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2760"/>
              <a:gd name="f117" fmla="val 1402"/>
              <a:gd name="f118" fmla="val 804"/>
              <a:gd name="f119" fmla="val 12130"/>
              <a:gd name="f120" fmla="val 583"/>
              <a:gd name="f121" fmla="val 142"/>
              <a:gd name="f122" fmla="val 11277"/>
              <a:gd name="f123" fmla="val 46"/>
              <a:gd name="f124" fmla="val 11103"/>
              <a:gd name="f125" fmla="*/ f0 1 12759"/>
              <a:gd name="f126" fmla="*/ f1 1 12619"/>
              <a:gd name="f127" fmla="val f2"/>
              <a:gd name="f128" fmla="val f3"/>
              <a:gd name="f129" fmla="val f4"/>
              <a:gd name="f130" fmla="+- f129 0 f127"/>
              <a:gd name="f131" fmla="+- f128 0 f127"/>
              <a:gd name="f132" fmla="*/ f131 1 12759"/>
              <a:gd name="f133" fmla="*/ f130 1 12619"/>
              <a:gd name="f134" fmla="*/ f127 1 f132"/>
              <a:gd name="f135" fmla="*/ f128 1 f132"/>
              <a:gd name="f136" fmla="*/ f127 1 f133"/>
              <a:gd name="f137" fmla="*/ f129 1 f133"/>
              <a:gd name="f138" fmla="*/ f134 f125 1"/>
              <a:gd name="f139" fmla="*/ f135 f125 1"/>
              <a:gd name="f140" fmla="*/ f137 f126 1"/>
              <a:gd name="f141" fmla="*/ f136 f12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8" t="f141" r="f139" b="f140"/>
            <a:pathLst>
              <a:path w="12759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116" y="f117"/>
                  <a:pt x="f111" y="f118"/>
                  <a:pt x="f119" y="f120"/>
                </a:cubicBezTo>
                <a:lnTo>
                  <a:pt x="f107" y="f121"/>
                </a:lnTo>
                <a:cubicBezTo>
                  <a:pt x="f122" y="f123"/>
                  <a:pt x="f124" y="f93"/>
                  <a:pt x="f92" y="f93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900C342D-7023-44A8-A167-EAB17B55E98F}"/>
              </a:ext>
            </a:extLst>
          </p:cNvPr>
          <p:cNvGrpSpPr/>
          <p:nvPr/>
        </p:nvGrpSpPr>
        <p:grpSpPr>
          <a:xfrm>
            <a:off x="7360290" y="2038013"/>
            <a:ext cx="350617" cy="379384"/>
            <a:chOff x="8473982" y="2073182"/>
            <a:chExt cx="350617" cy="379384"/>
          </a:xfrm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6B92B007-79BE-4534-B110-62BC73ED2667}"/>
                </a:ext>
              </a:extLst>
            </p:cNvPr>
            <p:cNvSpPr/>
            <p:nvPr/>
          </p:nvSpPr>
          <p:spPr>
            <a:xfrm>
              <a:off x="8473982" y="2353208"/>
              <a:ext cx="101196" cy="99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A1B63AF6-85A5-44C3-9DEB-48F3D11F1FCD}"/>
                </a:ext>
              </a:extLst>
            </p:cNvPr>
            <p:cNvSpPr/>
            <p:nvPr/>
          </p:nvSpPr>
          <p:spPr>
            <a:xfrm>
              <a:off x="8474851" y="2073182"/>
              <a:ext cx="101224" cy="2554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E390E0EB-3F04-4D46-BC6D-6479887831A0}"/>
                </a:ext>
              </a:extLst>
            </p:cNvPr>
            <p:cNvSpPr/>
            <p:nvPr/>
          </p:nvSpPr>
          <p:spPr>
            <a:xfrm>
              <a:off x="8598249" y="2353208"/>
              <a:ext cx="101196" cy="99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F8650627-7796-4505-A876-1A085A1CCDEC}"/>
                </a:ext>
              </a:extLst>
            </p:cNvPr>
            <p:cNvSpPr/>
            <p:nvPr/>
          </p:nvSpPr>
          <p:spPr>
            <a:xfrm>
              <a:off x="8598249" y="2073182"/>
              <a:ext cx="101196" cy="2554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1CCDF879-2087-4FD5-AB0B-888288569A9E}"/>
                </a:ext>
              </a:extLst>
            </p:cNvPr>
            <p:cNvSpPr/>
            <p:nvPr/>
          </p:nvSpPr>
          <p:spPr>
            <a:xfrm>
              <a:off x="8721629" y="2353208"/>
              <a:ext cx="101196" cy="99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39E741C1-FCE9-48DA-9D08-B6EB9977BEC5}"/>
                </a:ext>
              </a:extLst>
            </p:cNvPr>
            <p:cNvSpPr/>
            <p:nvPr/>
          </p:nvSpPr>
          <p:spPr>
            <a:xfrm>
              <a:off x="8723403" y="2073182"/>
              <a:ext cx="101196" cy="2554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E5D3E59F-D51D-485B-81D4-85F082B3DFEE}"/>
              </a:ext>
            </a:extLst>
          </p:cNvPr>
          <p:cNvGrpSpPr/>
          <p:nvPr/>
        </p:nvGrpSpPr>
        <p:grpSpPr>
          <a:xfrm>
            <a:off x="4752476" y="1175295"/>
            <a:ext cx="427655" cy="535499"/>
            <a:chOff x="5866168" y="1210464"/>
            <a:chExt cx="427655" cy="535499"/>
          </a:xfrm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1154E752-3305-48A8-89AA-A3576DD5660A}"/>
                </a:ext>
              </a:extLst>
            </p:cNvPr>
            <p:cNvSpPr/>
            <p:nvPr/>
          </p:nvSpPr>
          <p:spPr>
            <a:xfrm>
              <a:off x="5866168" y="1522686"/>
              <a:ext cx="427655" cy="1528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3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3624"/>
                <a:gd name="f14" fmla="val 441"/>
                <a:gd name="f15" fmla="val 10365"/>
                <a:gd name="f16" fmla="val 10618"/>
                <a:gd name="f17" fmla="val 9861"/>
                <a:gd name="f18" fmla="val 8727"/>
                <a:gd name="f19" fmla="*/ f0 1 10807"/>
                <a:gd name="f20" fmla="*/ f1 1 362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807"/>
                <a:gd name="f27" fmla="*/ f24 1 362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807" h="362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7" y="f6"/>
                    <a:pt x="f18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7213BEE2-F58B-4770-AC0F-4FEEF8920866}"/>
                </a:ext>
              </a:extLst>
            </p:cNvPr>
            <p:cNvSpPr/>
            <p:nvPr/>
          </p:nvSpPr>
          <p:spPr>
            <a:xfrm>
              <a:off x="5901071" y="1710028"/>
              <a:ext cx="360346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A2A9CBE1-9E27-4EC0-88B6-419A15476A34}"/>
                </a:ext>
              </a:extLst>
            </p:cNvPr>
            <p:cNvSpPr/>
            <p:nvPr/>
          </p:nvSpPr>
          <p:spPr>
            <a:xfrm>
              <a:off x="5964667" y="1210464"/>
              <a:ext cx="229395" cy="279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49A8A130-4C8D-4696-AA49-8B5245CA9A3E}"/>
              </a:ext>
            </a:extLst>
          </p:cNvPr>
          <p:cNvGrpSpPr/>
          <p:nvPr/>
        </p:nvGrpSpPr>
        <p:grpSpPr>
          <a:xfrm>
            <a:off x="4829670" y="2695156"/>
            <a:ext cx="392715" cy="418420"/>
            <a:chOff x="5943362" y="2730325"/>
            <a:chExt cx="392715" cy="418420"/>
          </a:xfrm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E2E67FEF-A876-49D9-96C8-03B1118017FD}"/>
                </a:ext>
              </a:extLst>
            </p:cNvPr>
            <p:cNvSpPr/>
            <p:nvPr/>
          </p:nvSpPr>
          <p:spPr>
            <a:xfrm>
              <a:off x="5989274" y="2730325"/>
              <a:ext cx="292105" cy="4184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BA5449E3-519E-4FC4-8D74-8FCB552E9D94}"/>
                </a:ext>
              </a:extLst>
            </p:cNvPr>
            <p:cNvSpPr/>
            <p:nvPr/>
          </p:nvSpPr>
          <p:spPr>
            <a:xfrm>
              <a:off x="5943362" y="2876985"/>
              <a:ext cx="43004" cy="27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7ADBF619-4BF4-4603-B1CB-5454958A8272}"/>
                </a:ext>
              </a:extLst>
            </p:cNvPr>
            <p:cNvSpPr/>
            <p:nvPr/>
          </p:nvSpPr>
          <p:spPr>
            <a:xfrm>
              <a:off x="6292077" y="2876985"/>
              <a:ext cx="44000" cy="27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772DC3BB-8C2F-428A-B0B8-D717F8F28926}"/>
                </a:ext>
              </a:extLst>
            </p:cNvPr>
            <p:cNvSpPr/>
            <p:nvPr/>
          </p:nvSpPr>
          <p:spPr>
            <a:xfrm>
              <a:off x="5996095" y="3002158"/>
              <a:ext cx="40087" cy="4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54634186-4AEC-4341-88C2-B2716DA31053}"/>
                </a:ext>
              </a:extLst>
            </p:cNvPr>
            <p:cNvSpPr/>
            <p:nvPr/>
          </p:nvSpPr>
          <p:spPr>
            <a:xfrm>
              <a:off x="6244236" y="2737731"/>
              <a:ext cx="40059" cy="4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8A2CA817-9404-4BA8-8551-C88B1364D4DF}"/>
                </a:ext>
              </a:extLst>
            </p:cNvPr>
            <p:cNvSpPr/>
            <p:nvPr/>
          </p:nvSpPr>
          <p:spPr>
            <a:xfrm>
              <a:off x="6244236" y="3002158"/>
              <a:ext cx="40059" cy="4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3BD1E9C7-CC9A-4DA7-9A8C-164D709D2BBE}"/>
                </a:ext>
              </a:extLst>
            </p:cNvPr>
            <p:cNvSpPr/>
            <p:nvPr/>
          </p:nvSpPr>
          <p:spPr>
            <a:xfrm>
              <a:off x="5996095" y="2737731"/>
              <a:ext cx="40087" cy="4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67A56CFC-80B8-430F-82CA-52FA53068730}"/>
              </a:ext>
            </a:extLst>
          </p:cNvPr>
          <p:cNvGrpSpPr/>
          <p:nvPr/>
        </p:nvGrpSpPr>
        <p:grpSpPr>
          <a:xfrm>
            <a:off x="5954821" y="1188801"/>
            <a:ext cx="512941" cy="541662"/>
            <a:chOff x="7068513" y="1223970"/>
            <a:chExt cx="512941" cy="541662"/>
          </a:xfrm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6FC2CD19-D82D-4A86-A76B-DE461363614A}"/>
                </a:ext>
              </a:extLst>
            </p:cNvPr>
            <p:cNvSpPr/>
            <p:nvPr/>
          </p:nvSpPr>
          <p:spPr>
            <a:xfrm>
              <a:off x="7203387" y="1223970"/>
              <a:ext cx="378067" cy="39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6CF3A0B8-9EF5-471F-95E7-7CD41D69E9AF}"/>
                </a:ext>
              </a:extLst>
            </p:cNvPr>
            <p:cNvSpPr/>
            <p:nvPr/>
          </p:nvSpPr>
          <p:spPr>
            <a:xfrm>
              <a:off x="7068513" y="1463378"/>
              <a:ext cx="283592" cy="302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C10F0EB8-BDFE-47D1-AAC9-EA7EA63FC679}"/>
                </a:ext>
              </a:extLst>
            </p:cNvPr>
            <p:cNvSpPr/>
            <p:nvPr/>
          </p:nvSpPr>
          <p:spPr>
            <a:xfrm>
              <a:off x="7278989" y="1659480"/>
              <a:ext cx="297436" cy="106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30AF28E9-8D6B-4A84-8181-41C50B1F746D}"/>
              </a:ext>
            </a:extLst>
          </p:cNvPr>
          <p:cNvGrpSpPr/>
          <p:nvPr/>
        </p:nvGrpSpPr>
        <p:grpSpPr>
          <a:xfrm>
            <a:off x="2093309" y="2693876"/>
            <a:ext cx="392725" cy="419618"/>
            <a:chOff x="3207001" y="2729045"/>
            <a:chExt cx="392725" cy="419618"/>
          </a:xfrm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FCB00112-41AD-4A0F-8A04-6D624179F9E9}"/>
                </a:ext>
              </a:extLst>
            </p:cNvPr>
            <p:cNvSpPr/>
            <p:nvPr/>
          </p:nvSpPr>
          <p:spPr>
            <a:xfrm>
              <a:off x="3207001" y="2729045"/>
              <a:ext cx="392725" cy="4196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7169524A-D9C0-4C68-BEFB-AD512CCB7E83}"/>
                </a:ext>
              </a:extLst>
            </p:cNvPr>
            <p:cNvSpPr/>
            <p:nvPr/>
          </p:nvSpPr>
          <p:spPr>
            <a:xfrm>
              <a:off x="3261719" y="2847752"/>
              <a:ext cx="337998" cy="1978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1E571C61-6E4B-4A82-9C42-AA805BF7C87F}"/>
              </a:ext>
            </a:extLst>
          </p:cNvPr>
          <p:cNvSpPr/>
          <p:nvPr/>
        </p:nvSpPr>
        <p:spPr>
          <a:xfrm>
            <a:off x="5447100" y="2753019"/>
            <a:ext cx="394673" cy="327976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FFC000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ED0BD46C-60E0-4A56-9887-C572C1BB5A57}"/>
              </a:ext>
            </a:extLst>
          </p:cNvPr>
          <p:cNvGrpSpPr/>
          <p:nvPr/>
        </p:nvGrpSpPr>
        <p:grpSpPr>
          <a:xfrm>
            <a:off x="6748172" y="2707555"/>
            <a:ext cx="359661" cy="378698"/>
            <a:chOff x="7861864" y="2742724"/>
            <a:chExt cx="359661" cy="378698"/>
          </a:xfrm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49690648-16ED-4B4C-A21B-54B20563AE5F}"/>
                </a:ext>
              </a:extLst>
            </p:cNvPr>
            <p:cNvSpPr/>
            <p:nvPr/>
          </p:nvSpPr>
          <p:spPr>
            <a:xfrm>
              <a:off x="7861864" y="2742724"/>
              <a:ext cx="168743" cy="308582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2F93E8C7-CE79-4B01-831D-29C4B069B5D8}"/>
                </a:ext>
              </a:extLst>
            </p:cNvPr>
            <p:cNvSpPr/>
            <p:nvPr/>
          </p:nvSpPr>
          <p:spPr>
            <a:xfrm>
              <a:off x="7927591" y="3006885"/>
              <a:ext cx="227338" cy="114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2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4001"/>
                <a:gd name="f41" fmla="val 5388"/>
                <a:gd name="f42" fmla="val 6711"/>
                <a:gd name="f43" fmla="val 7814"/>
                <a:gd name="f44" fmla="val 2521"/>
                <a:gd name="f45" fmla="val 8034"/>
                <a:gd name="f46" fmla="val 2363"/>
                <a:gd name="f47" fmla="val 2080"/>
                <a:gd name="f48" fmla="val 7877"/>
                <a:gd name="f49" fmla="val 1890"/>
                <a:gd name="f50" fmla="val 6112"/>
                <a:gd name="f51" fmla="val 126"/>
                <a:gd name="f52" fmla="val 6028"/>
                <a:gd name="f53" fmla="val 42"/>
                <a:gd name="f54" fmla="val 5888"/>
                <a:gd name="f55" fmla="*/ f0 1 8066"/>
                <a:gd name="f56" fmla="*/ f1 1 381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8066"/>
                <a:gd name="f63" fmla="*/ f60 1 381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8066" h="3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44"/>
                  </a:cubicBezTo>
                  <a:cubicBezTo>
                    <a:pt x="f45" y="f46"/>
                    <a:pt x="f3" y="f47"/>
                    <a:pt x="f48" y="f49"/>
                  </a:cubicBezTo>
                  <a:lnTo>
                    <a:pt x="f50" y="f51"/>
                  </a:lnTo>
                  <a:cubicBezTo>
                    <a:pt x="f52" y="f53"/>
                    <a:pt x="f54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72124F64-2C65-4807-AB23-14DFD6BD7D29}"/>
                </a:ext>
              </a:extLst>
            </p:cNvPr>
            <p:cNvSpPr/>
            <p:nvPr/>
          </p:nvSpPr>
          <p:spPr>
            <a:xfrm>
              <a:off x="8052782" y="2742724"/>
              <a:ext cx="168743" cy="308225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5CE0097C-641B-4B53-A9CC-464F8ADA3B92}"/>
                </a:ext>
              </a:extLst>
            </p:cNvPr>
            <p:cNvSpPr/>
            <p:nvPr/>
          </p:nvSpPr>
          <p:spPr>
            <a:xfrm>
              <a:off x="8004849" y="2845036"/>
              <a:ext cx="71048" cy="1741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D9002869-77D7-4330-881E-434FA7E75E9C}"/>
              </a:ext>
            </a:extLst>
          </p:cNvPr>
          <p:cNvGrpSpPr/>
          <p:nvPr/>
        </p:nvGrpSpPr>
        <p:grpSpPr>
          <a:xfrm>
            <a:off x="2721841" y="3431705"/>
            <a:ext cx="316940" cy="383371"/>
            <a:chOff x="3835533" y="3466874"/>
            <a:chExt cx="316940" cy="383371"/>
          </a:xfrm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A45E2C44-BF14-47F4-BB98-7C96D9CC790F}"/>
                </a:ext>
              </a:extLst>
            </p:cNvPr>
            <p:cNvSpPr/>
            <p:nvPr/>
          </p:nvSpPr>
          <p:spPr>
            <a:xfrm>
              <a:off x="3940213" y="3647550"/>
              <a:ext cx="105658" cy="67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56BF9427-4769-447B-8D09-30618CCCB648}"/>
                </a:ext>
              </a:extLst>
            </p:cNvPr>
            <p:cNvSpPr/>
            <p:nvPr/>
          </p:nvSpPr>
          <p:spPr>
            <a:xfrm>
              <a:off x="3970946" y="3580004"/>
              <a:ext cx="43260" cy="46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ACB24E5D-9E97-4ACF-936F-6E8A517C81B1}"/>
                </a:ext>
              </a:extLst>
            </p:cNvPr>
            <p:cNvSpPr/>
            <p:nvPr/>
          </p:nvSpPr>
          <p:spPr>
            <a:xfrm>
              <a:off x="3835533" y="3466874"/>
              <a:ext cx="316940" cy="3833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C6CC64E2-265C-4C7E-B699-894980866BFD}"/>
              </a:ext>
            </a:extLst>
          </p:cNvPr>
          <p:cNvGrpSpPr/>
          <p:nvPr/>
        </p:nvGrpSpPr>
        <p:grpSpPr>
          <a:xfrm>
            <a:off x="4110403" y="3435363"/>
            <a:ext cx="364982" cy="360337"/>
            <a:chOff x="5224095" y="3470532"/>
            <a:chExt cx="364982" cy="360337"/>
          </a:xfrm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D3AA2098-20F4-45F0-9F08-D004C0CE9116}"/>
                </a:ext>
              </a:extLst>
            </p:cNvPr>
            <p:cNvSpPr/>
            <p:nvPr/>
          </p:nvSpPr>
          <p:spPr>
            <a:xfrm>
              <a:off x="5224095" y="3470532"/>
              <a:ext cx="364982" cy="291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CCA83640-64A5-463E-8138-6F24A2F48972}"/>
                </a:ext>
              </a:extLst>
            </p:cNvPr>
            <p:cNvSpPr/>
            <p:nvPr/>
          </p:nvSpPr>
          <p:spPr>
            <a:xfrm>
              <a:off x="5305723" y="3785771"/>
              <a:ext cx="192106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F35DA089-4309-4F68-8530-C2557D7640BE}"/>
              </a:ext>
            </a:extLst>
          </p:cNvPr>
          <p:cNvGrpSpPr/>
          <p:nvPr/>
        </p:nvGrpSpPr>
        <p:grpSpPr>
          <a:xfrm>
            <a:off x="4810778" y="3403980"/>
            <a:ext cx="360200" cy="383865"/>
            <a:chOff x="5924470" y="3439149"/>
            <a:chExt cx="360200" cy="383865"/>
          </a:xfrm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0BF1A5A0-8165-4261-BA3E-54582B82A2E4}"/>
                </a:ext>
              </a:extLst>
            </p:cNvPr>
            <p:cNvSpPr/>
            <p:nvPr/>
          </p:nvSpPr>
          <p:spPr>
            <a:xfrm>
              <a:off x="5986905" y="3551721"/>
              <a:ext cx="21159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325AA0A9-356D-46A0-8402-FC82616A9BA6}"/>
                </a:ext>
              </a:extLst>
            </p:cNvPr>
            <p:cNvSpPr/>
            <p:nvPr/>
          </p:nvSpPr>
          <p:spPr>
            <a:xfrm>
              <a:off x="6200107" y="3551721"/>
              <a:ext cx="22128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8FD302BF-FE4D-4C03-8780-90A48EF0B997}"/>
                </a:ext>
              </a:extLst>
            </p:cNvPr>
            <p:cNvSpPr/>
            <p:nvPr/>
          </p:nvSpPr>
          <p:spPr>
            <a:xfrm>
              <a:off x="5986905" y="3686842"/>
              <a:ext cx="21159" cy="135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831E9316-C898-455E-BD10-AC59CEDCCE47}"/>
                </a:ext>
              </a:extLst>
            </p:cNvPr>
            <p:cNvSpPr/>
            <p:nvPr/>
          </p:nvSpPr>
          <p:spPr>
            <a:xfrm>
              <a:off x="6200107" y="3686842"/>
              <a:ext cx="22128" cy="135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F1FB0E28-71E2-4418-8E64-64A606F4C8A9}"/>
                </a:ext>
              </a:extLst>
            </p:cNvPr>
            <p:cNvSpPr/>
            <p:nvPr/>
          </p:nvSpPr>
          <p:spPr>
            <a:xfrm>
              <a:off x="5924470" y="3551721"/>
              <a:ext cx="42281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86250279-41B5-4984-BCDE-BCA8AA88989E}"/>
                </a:ext>
              </a:extLst>
            </p:cNvPr>
            <p:cNvSpPr/>
            <p:nvPr/>
          </p:nvSpPr>
          <p:spPr>
            <a:xfrm>
              <a:off x="6030129" y="3551721"/>
              <a:ext cx="148882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E2FAAD2F-D67B-462C-9572-E720D7CC259E}"/>
                </a:ext>
              </a:extLst>
            </p:cNvPr>
            <p:cNvSpPr/>
            <p:nvPr/>
          </p:nvSpPr>
          <p:spPr>
            <a:xfrm>
              <a:off x="6242361" y="3670474"/>
              <a:ext cx="42309" cy="1525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44552CA5-C200-4614-9555-98FD9837DFA1}"/>
                </a:ext>
              </a:extLst>
            </p:cNvPr>
            <p:cNvSpPr/>
            <p:nvPr/>
          </p:nvSpPr>
          <p:spPr>
            <a:xfrm>
              <a:off x="5924470" y="3670474"/>
              <a:ext cx="42281" cy="1515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95B1E92E-E92A-4B13-82DF-0793B018DC7E}"/>
                </a:ext>
              </a:extLst>
            </p:cNvPr>
            <p:cNvSpPr/>
            <p:nvPr/>
          </p:nvSpPr>
          <p:spPr>
            <a:xfrm>
              <a:off x="6093506" y="3686842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48D89A6C-0984-430D-AC0E-1F85A0128F18}"/>
                </a:ext>
              </a:extLst>
            </p:cNvPr>
            <p:cNvSpPr/>
            <p:nvPr/>
          </p:nvSpPr>
          <p:spPr>
            <a:xfrm>
              <a:off x="6242361" y="3551721"/>
              <a:ext cx="42309" cy="112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F05AD4D3-9AC7-4A24-AE95-B806F5628D9E}"/>
                </a:ext>
              </a:extLst>
            </p:cNvPr>
            <p:cNvSpPr/>
            <p:nvPr/>
          </p:nvSpPr>
          <p:spPr>
            <a:xfrm>
              <a:off x="6030129" y="3686842"/>
              <a:ext cx="148882" cy="1351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B6B1602B-29CA-4AA1-9EB0-F2B223A6B0BE}"/>
                </a:ext>
              </a:extLst>
            </p:cNvPr>
            <p:cNvSpPr/>
            <p:nvPr/>
          </p:nvSpPr>
          <p:spPr>
            <a:xfrm>
              <a:off x="6029160" y="3439149"/>
              <a:ext cx="148882" cy="90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54E680DE-C687-4E1D-A0E9-8B650D0C390B}"/>
              </a:ext>
            </a:extLst>
          </p:cNvPr>
          <p:cNvGrpSpPr/>
          <p:nvPr/>
        </p:nvGrpSpPr>
        <p:grpSpPr>
          <a:xfrm>
            <a:off x="7413664" y="2713837"/>
            <a:ext cx="259488" cy="362568"/>
            <a:chOff x="8527356" y="2749006"/>
            <a:chExt cx="259488" cy="362568"/>
          </a:xfrm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66701714-9C8C-4442-8382-96D4377FDBE6}"/>
                </a:ext>
              </a:extLst>
            </p:cNvPr>
            <p:cNvSpPr/>
            <p:nvPr/>
          </p:nvSpPr>
          <p:spPr>
            <a:xfrm>
              <a:off x="8527356" y="2749006"/>
              <a:ext cx="259488" cy="2552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D7D82430-46E0-4158-9426-E29765F8ADF8}"/>
                </a:ext>
              </a:extLst>
            </p:cNvPr>
            <p:cNvSpPr/>
            <p:nvPr/>
          </p:nvSpPr>
          <p:spPr>
            <a:xfrm>
              <a:off x="8637148" y="2811853"/>
              <a:ext cx="40827" cy="43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DD371CC3-3EC0-43C8-BBA6-DD7BD34031DB}"/>
                </a:ext>
              </a:extLst>
            </p:cNvPr>
            <p:cNvSpPr/>
            <p:nvPr/>
          </p:nvSpPr>
          <p:spPr>
            <a:xfrm>
              <a:off x="8588136" y="3025502"/>
              <a:ext cx="139729" cy="43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F005E18E-049B-45CD-8967-3F753D7E1143}"/>
                </a:ext>
              </a:extLst>
            </p:cNvPr>
            <p:cNvSpPr/>
            <p:nvPr/>
          </p:nvSpPr>
          <p:spPr>
            <a:xfrm>
              <a:off x="8608088" y="2877589"/>
              <a:ext cx="99825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2AEB1253-8200-41C6-904F-9A493741F59D}"/>
                </a:ext>
              </a:extLst>
            </p:cNvPr>
            <p:cNvSpPr/>
            <p:nvPr/>
          </p:nvSpPr>
          <p:spPr>
            <a:xfrm>
              <a:off x="8608088" y="3090278"/>
              <a:ext cx="100721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C201B553-EE17-4E8F-9051-CD590AFEC16F}"/>
              </a:ext>
            </a:extLst>
          </p:cNvPr>
          <p:cNvGrpSpPr/>
          <p:nvPr/>
        </p:nvGrpSpPr>
        <p:grpSpPr>
          <a:xfrm>
            <a:off x="5470884" y="3446070"/>
            <a:ext cx="361151" cy="338840"/>
            <a:chOff x="6584576" y="3481239"/>
            <a:chExt cx="361151" cy="338840"/>
          </a:xfrm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6C773711-64C9-45F3-A2BA-DB6B89B567F9}"/>
                </a:ext>
              </a:extLst>
            </p:cNvPr>
            <p:cNvSpPr/>
            <p:nvPr/>
          </p:nvSpPr>
          <p:spPr>
            <a:xfrm>
              <a:off x="6679655" y="3638882"/>
              <a:ext cx="170005" cy="181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9D317063-BB96-424A-BABA-034278A63AFA}"/>
                </a:ext>
              </a:extLst>
            </p:cNvPr>
            <p:cNvSpPr/>
            <p:nvPr/>
          </p:nvSpPr>
          <p:spPr>
            <a:xfrm>
              <a:off x="6839090" y="3481239"/>
              <a:ext cx="84536" cy="90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47CB78F4-765C-4C46-BD44-51D481BC678C}"/>
                </a:ext>
              </a:extLst>
            </p:cNvPr>
            <p:cNvSpPr/>
            <p:nvPr/>
          </p:nvSpPr>
          <p:spPr>
            <a:xfrm>
              <a:off x="6606677" y="3481239"/>
              <a:ext cx="83557" cy="90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E53B576C-A933-4F46-BA55-1CB5EC131A51}"/>
                </a:ext>
              </a:extLst>
            </p:cNvPr>
            <p:cNvSpPr/>
            <p:nvPr/>
          </p:nvSpPr>
          <p:spPr>
            <a:xfrm>
              <a:off x="6584576" y="3571298"/>
              <a:ext cx="127759" cy="67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483CB2BC-483B-4459-8E2F-2CDAB8EE730D}"/>
                </a:ext>
              </a:extLst>
            </p:cNvPr>
            <p:cNvSpPr/>
            <p:nvPr/>
          </p:nvSpPr>
          <p:spPr>
            <a:xfrm>
              <a:off x="6818909" y="3571298"/>
              <a:ext cx="126808" cy="67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42124266-E341-477D-A03A-4CC34E15A4A9}"/>
                </a:ext>
              </a:extLst>
            </p:cNvPr>
            <p:cNvSpPr/>
            <p:nvPr/>
          </p:nvSpPr>
          <p:spPr>
            <a:xfrm>
              <a:off x="6823728" y="3661394"/>
              <a:ext cx="121999" cy="686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ED830BDB-D39E-44C0-800C-E4C45C51CF09}"/>
                </a:ext>
              </a:extLst>
            </p:cNvPr>
            <p:cNvSpPr/>
            <p:nvPr/>
          </p:nvSpPr>
          <p:spPr>
            <a:xfrm>
              <a:off x="6584576" y="3661394"/>
              <a:ext cx="122968" cy="67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F711F6BF-BFE2-4000-B698-76B56B8A4CBB}"/>
              </a:ext>
            </a:extLst>
          </p:cNvPr>
          <p:cNvGrpSpPr/>
          <p:nvPr/>
        </p:nvGrpSpPr>
        <p:grpSpPr>
          <a:xfrm>
            <a:off x="2018731" y="3375268"/>
            <a:ext cx="360163" cy="381807"/>
            <a:chOff x="3132423" y="3410437"/>
            <a:chExt cx="360163" cy="381807"/>
          </a:xfrm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2D8B3C45-7721-4CEE-BD03-0A093B140B12}"/>
                </a:ext>
              </a:extLst>
            </p:cNvPr>
            <p:cNvSpPr/>
            <p:nvPr/>
          </p:nvSpPr>
          <p:spPr>
            <a:xfrm>
              <a:off x="3292800" y="3582399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DA42D5DE-2836-4402-A60D-344408910B1C}"/>
                </a:ext>
              </a:extLst>
            </p:cNvPr>
            <p:cNvSpPr/>
            <p:nvPr/>
          </p:nvSpPr>
          <p:spPr>
            <a:xfrm>
              <a:off x="3245763" y="3537082"/>
              <a:ext cx="115260" cy="112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5CEA6BC0-5233-4E27-9723-10874DFAFEE7}"/>
                </a:ext>
              </a:extLst>
            </p:cNvPr>
            <p:cNvSpPr/>
            <p:nvPr/>
          </p:nvSpPr>
          <p:spPr>
            <a:xfrm>
              <a:off x="3348523" y="3422718"/>
              <a:ext cx="144063" cy="154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8786F07C-51CA-41C7-9048-5B8DAB9A6DC7}"/>
                </a:ext>
              </a:extLst>
            </p:cNvPr>
            <p:cNvSpPr/>
            <p:nvPr/>
          </p:nvSpPr>
          <p:spPr>
            <a:xfrm>
              <a:off x="3295698" y="3647907"/>
              <a:ext cx="125839" cy="13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B3A04176-2FE9-4629-9177-34D2E38659B4}"/>
                </a:ext>
              </a:extLst>
            </p:cNvPr>
            <p:cNvSpPr/>
            <p:nvPr/>
          </p:nvSpPr>
          <p:spPr>
            <a:xfrm>
              <a:off x="3369655" y="3585453"/>
              <a:ext cx="109499" cy="1157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CDCE2C2B-07E8-438C-A5AB-8B5798BE3CFF}"/>
                </a:ext>
              </a:extLst>
            </p:cNvPr>
            <p:cNvSpPr/>
            <p:nvPr/>
          </p:nvSpPr>
          <p:spPr>
            <a:xfrm>
              <a:off x="3142024" y="3638671"/>
              <a:ext cx="146962" cy="1535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2AF164BA-9A46-409C-A522-DE291439608C}"/>
                </a:ext>
              </a:extLst>
            </p:cNvPr>
            <p:cNvSpPr/>
            <p:nvPr/>
          </p:nvSpPr>
          <p:spPr>
            <a:xfrm>
              <a:off x="3295698" y="3410437"/>
              <a:ext cx="126808" cy="109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AB16BC6A-E119-4DC2-A986-848A76AD63B5}"/>
                </a:ext>
              </a:extLst>
            </p:cNvPr>
            <p:cNvSpPr/>
            <p:nvPr/>
          </p:nvSpPr>
          <p:spPr>
            <a:xfrm>
              <a:off x="3132423" y="3579318"/>
              <a:ext cx="102787" cy="139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1FCC71C1-B9B0-43BB-8861-CEBCE6CCB41F}"/>
              </a:ext>
            </a:extLst>
          </p:cNvPr>
          <p:cNvGrpSpPr/>
          <p:nvPr/>
        </p:nvGrpSpPr>
        <p:grpSpPr>
          <a:xfrm>
            <a:off x="6022605" y="3384046"/>
            <a:ext cx="362121" cy="386955"/>
            <a:chOff x="7136297" y="3419215"/>
            <a:chExt cx="362121" cy="386955"/>
          </a:xfrm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4EE2413E-FF6D-45AC-98EE-D2C3890D7505}"/>
                </a:ext>
              </a:extLst>
            </p:cNvPr>
            <p:cNvSpPr/>
            <p:nvPr/>
          </p:nvSpPr>
          <p:spPr>
            <a:xfrm>
              <a:off x="7136297" y="3555351"/>
              <a:ext cx="43260" cy="248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16DA0C07-3691-4F92-B160-7F366CDED69C}"/>
                </a:ext>
              </a:extLst>
            </p:cNvPr>
            <p:cNvSpPr/>
            <p:nvPr/>
          </p:nvSpPr>
          <p:spPr>
            <a:xfrm>
              <a:off x="7177610" y="3646444"/>
              <a:ext cx="149861" cy="159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C17C3C04-DE23-4C65-9307-1D886519F4CB}"/>
                </a:ext>
              </a:extLst>
            </p:cNvPr>
            <p:cNvSpPr/>
            <p:nvPr/>
          </p:nvSpPr>
          <p:spPr>
            <a:xfrm>
              <a:off x="7346637" y="3419215"/>
              <a:ext cx="128701" cy="46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89776747-DA27-44AC-89F6-09A13B6AD1CF}"/>
                </a:ext>
              </a:extLst>
            </p:cNvPr>
            <p:cNvSpPr/>
            <p:nvPr/>
          </p:nvSpPr>
          <p:spPr>
            <a:xfrm>
              <a:off x="7368710" y="3488810"/>
              <a:ext cx="127787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A3501F20-DA40-4BFD-BDB6-FE2FDD80207C}"/>
                </a:ext>
              </a:extLst>
            </p:cNvPr>
            <p:cNvSpPr/>
            <p:nvPr/>
          </p:nvSpPr>
          <p:spPr>
            <a:xfrm>
              <a:off x="7348557" y="3622898"/>
              <a:ext cx="148882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C2A0DEA4-CA07-4319-BAFC-DF41BFD4B7A0}"/>
                </a:ext>
              </a:extLst>
            </p:cNvPr>
            <p:cNvSpPr/>
            <p:nvPr/>
          </p:nvSpPr>
          <p:spPr>
            <a:xfrm>
              <a:off x="7326456" y="3555351"/>
              <a:ext cx="170983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A80F73BE-A5EE-45DF-B04C-EB8CC4190C1F}"/>
                </a:ext>
              </a:extLst>
            </p:cNvPr>
            <p:cNvSpPr/>
            <p:nvPr/>
          </p:nvSpPr>
          <p:spPr>
            <a:xfrm>
              <a:off x="7348557" y="3692520"/>
              <a:ext cx="149861" cy="113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B4F5D55D-10A9-4956-8070-E2FFBAC7AC62}"/>
                </a:ext>
              </a:extLst>
            </p:cNvPr>
            <p:cNvSpPr/>
            <p:nvPr/>
          </p:nvSpPr>
          <p:spPr>
            <a:xfrm>
              <a:off x="7200653" y="3487805"/>
              <a:ext cx="105686" cy="1351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D24950A1-F8C5-435E-B33A-E45B4A7B1A9D}"/>
              </a:ext>
            </a:extLst>
          </p:cNvPr>
          <p:cNvGrpSpPr/>
          <p:nvPr/>
        </p:nvGrpSpPr>
        <p:grpSpPr>
          <a:xfrm>
            <a:off x="6001318" y="3929440"/>
            <a:ext cx="532181" cy="525890"/>
            <a:chOff x="7115010" y="3964609"/>
            <a:chExt cx="532181" cy="525890"/>
          </a:xfrm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D394E55F-2AF5-4E83-9915-8DDB0B30C854}"/>
                </a:ext>
              </a:extLst>
            </p:cNvPr>
            <p:cNvSpPr/>
            <p:nvPr/>
          </p:nvSpPr>
          <p:spPr>
            <a:xfrm>
              <a:off x="7364870" y="3964609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3"/>
                <a:gd name="f5" fmla="val 347"/>
                <a:gd name="f6" fmla="val 158"/>
                <a:gd name="f7" fmla="val 1355"/>
                <a:gd name="f8" fmla="val 1576"/>
                <a:gd name="f9" fmla="val 536"/>
                <a:gd name="f10" fmla="val 693"/>
                <a:gd name="f11" fmla="*/ f0 1 694"/>
                <a:gd name="f12" fmla="*/ f1 1 173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694"/>
                <a:gd name="f19" fmla="*/ f16 1 173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94" h="1733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cubicBezTo>
                    <a:pt x="f9" y="f4"/>
                    <a:pt x="f10" y="f8"/>
                    <a:pt x="f10" y="f7"/>
                  </a:cubicBezTo>
                  <a:lnTo>
                    <a:pt x="f10" y="f5"/>
                  </a:lnTo>
                  <a:cubicBezTo>
                    <a:pt x="f10" y="f6"/>
                    <a:pt x="f9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D986F58C-CAC6-4380-993C-6ED70D58381F}"/>
                </a:ext>
              </a:extLst>
            </p:cNvPr>
            <p:cNvSpPr/>
            <p:nvPr/>
          </p:nvSpPr>
          <p:spPr>
            <a:xfrm>
              <a:off x="7240630" y="4029641"/>
              <a:ext cx="63569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1DDFF43E-76D0-4CC7-9AA6-7B1B19AA6A6F}"/>
                </a:ext>
              </a:extLst>
            </p:cNvPr>
            <p:cNvSpPr/>
            <p:nvPr/>
          </p:nvSpPr>
          <p:spPr>
            <a:xfrm>
              <a:off x="7456575" y="4030208"/>
              <a:ext cx="63569" cy="656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FE5B0AFB-F334-4FE8-84FF-5E5C5C6DA1F1}"/>
                </a:ext>
              </a:extLst>
            </p:cNvPr>
            <p:cNvSpPr/>
            <p:nvPr/>
          </p:nvSpPr>
          <p:spPr>
            <a:xfrm>
              <a:off x="7583622" y="4194755"/>
              <a:ext cx="63569" cy="2317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6672A3F4-591E-421F-8BB5-C8B36AE96F86}"/>
                </a:ext>
              </a:extLst>
            </p:cNvPr>
            <p:cNvSpPr/>
            <p:nvPr/>
          </p:nvSpPr>
          <p:spPr>
            <a:xfrm>
              <a:off x="7115010" y="4196090"/>
              <a:ext cx="63569" cy="231864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42F4378A-6780-41C1-8B21-A4E3EC9006A8}"/>
                </a:ext>
              </a:extLst>
            </p:cNvPr>
            <p:cNvSpPr/>
            <p:nvPr/>
          </p:nvSpPr>
          <p:spPr>
            <a:xfrm>
              <a:off x="7292870" y="4212796"/>
              <a:ext cx="256928" cy="1986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D4F122E4-E3E3-4B64-97E6-E28453D939BA}"/>
                </a:ext>
              </a:extLst>
            </p:cNvPr>
            <p:cNvSpPr/>
            <p:nvPr/>
          </p:nvSpPr>
          <p:spPr>
            <a:xfrm>
              <a:off x="7206761" y="4130052"/>
              <a:ext cx="314809" cy="3604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9A4D4128-C20F-47C0-BB19-1B58461D3D83}"/>
              </a:ext>
            </a:extLst>
          </p:cNvPr>
          <p:cNvGrpSpPr/>
          <p:nvPr/>
        </p:nvGrpSpPr>
        <p:grpSpPr>
          <a:xfrm>
            <a:off x="7371766" y="3301942"/>
            <a:ext cx="413308" cy="440512"/>
            <a:chOff x="8485458" y="3337111"/>
            <a:chExt cx="413308" cy="440512"/>
          </a:xfrm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4FE2B265-F4F5-4200-A3AA-41D6C587E08D}"/>
                </a:ext>
              </a:extLst>
            </p:cNvPr>
            <p:cNvSpPr/>
            <p:nvPr/>
          </p:nvSpPr>
          <p:spPr>
            <a:xfrm>
              <a:off x="8521741" y="3337111"/>
              <a:ext cx="120956" cy="128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3B970765-325B-4353-B751-52C2C4B74920}"/>
                </a:ext>
              </a:extLst>
            </p:cNvPr>
            <p:cNvSpPr/>
            <p:nvPr/>
          </p:nvSpPr>
          <p:spPr>
            <a:xfrm>
              <a:off x="8681103" y="3389836"/>
              <a:ext cx="145133" cy="1010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913354EA-C188-4277-AC91-9924E9A911EF}"/>
                </a:ext>
              </a:extLst>
            </p:cNvPr>
            <p:cNvSpPr/>
            <p:nvPr/>
          </p:nvSpPr>
          <p:spPr>
            <a:xfrm>
              <a:off x="8530529" y="3619963"/>
              <a:ext cx="148416" cy="102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809CD95D-1089-47CF-A8B7-9317F4D64300}"/>
                </a:ext>
              </a:extLst>
            </p:cNvPr>
            <p:cNvSpPr/>
            <p:nvPr/>
          </p:nvSpPr>
          <p:spPr>
            <a:xfrm>
              <a:off x="8739368" y="3517523"/>
              <a:ext cx="124239" cy="1277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0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3561"/>
                <a:gd name="f12" fmla="val 2773"/>
                <a:gd name="f13" fmla="*/ f0 1 3560"/>
                <a:gd name="f14" fmla="*/ f1 1 343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560"/>
                <a:gd name="f21" fmla="*/ f18 1 343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560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cubicBezTo>
                    <a:pt x="f11" y="f6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24168B20-AE0D-4098-B9C0-3BBC206E2C6A}"/>
                </a:ext>
              </a:extLst>
            </p:cNvPr>
            <p:cNvSpPr/>
            <p:nvPr/>
          </p:nvSpPr>
          <p:spPr>
            <a:xfrm>
              <a:off x="8485458" y="3463646"/>
              <a:ext cx="193487" cy="131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54BA909E-9399-4003-A267-2DA430F0EA57}"/>
                </a:ext>
              </a:extLst>
            </p:cNvPr>
            <p:cNvSpPr/>
            <p:nvPr/>
          </p:nvSpPr>
          <p:spPr>
            <a:xfrm>
              <a:off x="8703085" y="3644021"/>
              <a:ext cx="195681" cy="1336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3D9C3F28-5134-4004-87FC-FA38E521232F}"/>
              </a:ext>
            </a:extLst>
          </p:cNvPr>
          <p:cNvGrpSpPr/>
          <p:nvPr/>
        </p:nvGrpSpPr>
        <p:grpSpPr>
          <a:xfrm>
            <a:off x="3404833" y="3470119"/>
            <a:ext cx="362112" cy="384907"/>
            <a:chOff x="4518525" y="3505288"/>
            <a:chExt cx="362112" cy="384907"/>
          </a:xfrm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ABFCD3D4-E761-4D52-844F-887C68C73EF0}"/>
                </a:ext>
              </a:extLst>
            </p:cNvPr>
            <p:cNvSpPr/>
            <p:nvPr/>
          </p:nvSpPr>
          <p:spPr>
            <a:xfrm>
              <a:off x="4731727" y="3731483"/>
              <a:ext cx="148910" cy="1587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035A5CAF-EB0F-4659-ABD3-8490593BE6B1}"/>
                </a:ext>
              </a:extLst>
            </p:cNvPr>
            <p:cNvSpPr/>
            <p:nvPr/>
          </p:nvSpPr>
          <p:spPr>
            <a:xfrm>
              <a:off x="4519495" y="3618902"/>
              <a:ext cx="317918" cy="225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218E7029-ADE9-4F8A-8494-B4683D042AC4}"/>
                </a:ext>
              </a:extLst>
            </p:cNvPr>
            <p:cNvSpPr/>
            <p:nvPr/>
          </p:nvSpPr>
          <p:spPr>
            <a:xfrm>
              <a:off x="4518525" y="3505288"/>
              <a:ext cx="318897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00DB7F78-DA31-4653-965B-4F97B4D1E680}"/>
              </a:ext>
            </a:extLst>
          </p:cNvPr>
          <p:cNvGrpSpPr/>
          <p:nvPr/>
        </p:nvGrpSpPr>
        <p:grpSpPr>
          <a:xfrm>
            <a:off x="6747532" y="3370038"/>
            <a:ext cx="340010" cy="360336"/>
            <a:chOff x="7861224" y="3405207"/>
            <a:chExt cx="340010" cy="360336"/>
          </a:xfrm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644D6F16-215E-4047-B130-6B2220EC4C0C}"/>
                </a:ext>
              </a:extLst>
            </p:cNvPr>
            <p:cNvSpPr/>
            <p:nvPr/>
          </p:nvSpPr>
          <p:spPr>
            <a:xfrm>
              <a:off x="8052352" y="3607874"/>
              <a:ext cx="148882" cy="1576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34A00F33-2527-4673-B655-A2613386BF8D}"/>
                </a:ext>
              </a:extLst>
            </p:cNvPr>
            <p:cNvSpPr/>
            <p:nvPr/>
          </p:nvSpPr>
          <p:spPr>
            <a:xfrm>
              <a:off x="7861224" y="3482986"/>
              <a:ext cx="43260" cy="2815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8BB27948-CA1F-4442-9FE3-69C8E9DC19D0}"/>
                </a:ext>
              </a:extLst>
            </p:cNvPr>
            <p:cNvSpPr/>
            <p:nvPr/>
          </p:nvSpPr>
          <p:spPr>
            <a:xfrm>
              <a:off x="7924592" y="3494260"/>
              <a:ext cx="213265" cy="2702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F93C9AAB-A167-4E2C-8349-BE618DBB5842}"/>
                </a:ext>
              </a:extLst>
            </p:cNvPr>
            <p:cNvSpPr/>
            <p:nvPr/>
          </p:nvSpPr>
          <p:spPr>
            <a:xfrm>
              <a:off x="7967825" y="3629354"/>
              <a:ext cx="80723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11358C0D-787A-4393-81E1-07DF3C6D5E2C}"/>
                </a:ext>
              </a:extLst>
            </p:cNvPr>
            <p:cNvSpPr/>
            <p:nvPr/>
          </p:nvSpPr>
          <p:spPr>
            <a:xfrm>
              <a:off x="7861224" y="3405207"/>
              <a:ext cx="275664" cy="665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7D999816-470E-405B-BC80-7A2B8060D9B6}"/>
              </a:ext>
            </a:extLst>
          </p:cNvPr>
          <p:cNvGrpSpPr/>
          <p:nvPr/>
        </p:nvGrpSpPr>
        <p:grpSpPr>
          <a:xfrm>
            <a:off x="6666617" y="1919461"/>
            <a:ext cx="472763" cy="502508"/>
            <a:chOff x="7780309" y="1954630"/>
            <a:chExt cx="472763" cy="502508"/>
          </a:xfrm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3FB20C34-6508-401E-A94E-6AD3C2ECE22E}"/>
                </a:ext>
              </a:extLst>
            </p:cNvPr>
            <p:cNvSpPr/>
            <p:nvPr/>
          </p:nvSpPr>
          <p:spPr>
            <a:xfrm>
              <a:off x="7945834" y="1954630"/>
              <a:ext cx="137937" cy="1470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7F079DD4-DBE0-4EA2-9C73-F12810827DDD}"/>
                </a:ext>
              </a:extLst>
            </p:cNvPr>
            <p:cNvSpPr/>
            <p:nvPr/>
          </p:nvSpPr>
          <p:spPr>
            <a:xfrm>
              <a:off x="7780309" y="2248619"/>
              <a:ext cx="472763" cy="2085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F7FF4E69-C53A-4D3C-A4DA-0E0CF1F2B6B5}"/>
                </a:ext>
              </a:extLst>
            </p:cNvPr>
            <p:cNvSpPr/>
            <p:nvPr/>
          </p:nvSpPr>
          <p:spPr>
            <a:xfrm>
              <a:off x="8102553" y="2014779"/>
              <a:ext cx="119155" cy="205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CB8E006B-5F2D-4ED3-8DAB-E329C9093CD4}"/>
                </a:ext>
              </a:extLst>
            </p:cNvPr>
            <p:cNvSpPr/>
            <p:nvPr/>
          </p:nvSpPr>
          <p:spPr>
            <a:xfrm>
              <a:off x="7807887" y="2014779"/>
              <a:ext cx="119155" cy="205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F6CBC2DB-BD75-471D-BB1D-40A73FFB1827}"/>
                </a:ext>
              </a:extLst>
            </p:cNvPr>
            <p:cNvSpPr/>
            <p:nvPr/>
          </p:nvSpPr>
          <p:spPr>
            <a:xfrm>
              <a:off x="8026063" y="2096262"/>
              <a:ext cx="112910" cy="1203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A657A798-25AA-45D6-AAD2-5E363B869713}"/>
                </a:ext>
              </a:extLst>
            </p:cNvPr>
            <p:cNvSpPr/>
            <p:nvPr/>
          </p:nvSpPr>
          <p:spPr>
            <a:xfrm>
              <a:off x="7888163" y="2097615"/>
              <a:ext cx="112864" cy="1243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058C8081-1C38-4771-BDCF-BD9D3C31EA24}"/>
              </a:ext>
            </a:extLst>
          </p:cNvPr>
          <p:cNvGrpSpPr/>
          <p:nvPr/>
        </p:nvGrpSpPr>
        <p:grpSpPr>
          <a:xfrm>
            <a:off x="2673323" y="1955626"/>
            <a:ext cx="470257" cy="502498"/>
            <a:chOff x="3787015" y="1990795"/>
            <a:chExt cx="470257" cy="502498"/>
          </a:xfrm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103A65C4-FC31-4484-AAC9-9F68FA348493}"/>
                </a:ext>
              </a:extLst>
            </p:cNvPr>
            <p:cNvSpPr/>
            <p:nvPr/>
          </p:nvSpPr>
          <p:spPr>
            <a:xfrm>
              <a:off x="3993925" y="2255385"/>
              <a:ext cx="56436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7B8C2E50-368D-4494-8D92-179C39645BF4}"/>
                </a:ext>
              </a:extLst>
            </p:cNvPr>
            <p:cNvSpPr/>
            <p:nvPr/>
          </p:nvSpPr>
          <p:spPr>
            <a:xfrm>
              <a:off x="3967581" y="2344923"/>
              <a:ext cx="11162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48C5A377-15E4-4937-B746-AE7BED5005C9}"/>
                </a:ext>
              </a:extLst>
            </p:cNvPr>
            <p:cNvSpPr/>
            <p:nvPr/>
          </p:nvSpPr>
          <p:spPr>
            <a:xfrm>
              <a:off x="3898608" y="2197906"/>
              <a:ext cx="249576" cy="295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EA2D2794-CB26-438B-8C34-8FFB4112C417}"/>
                </a:ext>
              </a:extLst>
            </p:cNvPr>
            <p:cNvSpPr/>
            <p:nvPr/>
          </p:nvSpPr>
          <p:spPr>
            <a:xfrm>
              <a:off x="3871030" y="1990795"/>
              <a:ext cx="304732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24E496C3-C88C-4A22-B286-5A803E54BCE2}"/>
                </a:ext>
              </a:extLst>
            </p:cNvPr>
            <p:cNvSpPr/>
            <p:nvPr/>
          </p:nvSpPr>
          <p:spPr>
            <a:xfrm>
              <a:off x="3787015" y="2081649"/>
              <a:ext cx="470257" cy="233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439A5038-580D-4B5B-9323-E8AC119BF5D5}"/>
              </a:ext>
            </a:extLst>
          </p:cNvPr>
          <p:cNvGrpSpPr/>
          <p:nvPr/>
        </p:nvGrpSpPr>
        <p:grpSpPr>
          <a:xfrm>
            <a:off x="6011468" y="1959786"/>
            <a:ext cx="304732" cy="502508"/>
            <a:chOff x="7125160" y="1994955"/>
            <a:chExt cx="304732" cy="502508"/>
          </a:xfrm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31D5BF0F-BDEE-45AE-BE5B-14AF95BB9233}"/>
                </a:ext>
              </a:extLst>
            </p:cNvPr>
            <p:cNvSpPr/>
            <p:nvPr/>
          </p:nvSpPr>
          <p:spPr>
            <a:xfrm>
              <a:off x="7291955" y="2266212"/>
              <a:ext cx="109087" cy="143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38A76D88-CD2E-4238-A1B5-D381DBB56B7E}"/>
                </a:ext>
              </a:extLst>
            </p:cNvPr>
            <p:cNvSpPr/>
            <p:nvPr/>
          </p:nvSpPr>
          <p:spPr>
            <a:xfrm>
              <a:off x="7226731" y="2355750"/>
              <a:ext cx="99093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05BBC5F1-88E2-440A-A1ED-2A6749C2E25C}"/>
                </a:ext>
              </a:extLst>
            </p:cNvPr>
            <p:cNvSpPr/>
            <p:nvPr/>
          </p:nvSpPr>
          <p:spPr>
            <a:xfrm>
              <a:off x="7152738" y="2263542"/>
              <a:ext cx="110395" cy="1443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6E3ABCAD-04C5-44E5-A702-A63B5CB04D8C}"/>
                </a:ext>
              </a:extLst>
            </p:cNvPr>
            <p:cNvSpPr/>
            <p:nvPr/>
          </p:nvSpPr>
          <p:spPr>
            <a:xfrm>
              <a:off x="7125160" y="2437278"/>
              <a:ext cx="304732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71E44CF3-799C-4724-B672-66138652613A}"/>
                </a:ext>
              </a:extLst>
            </p:cNvPr>
            <p:cNvSpPr/>
            <p:nvPr/>
          </p:nvSpPr>
          <p:spPr>
            <a:xfrm>
              <a:off x="7125160" y="1994955"/>
              <a:ext cx="304732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12DF9B40-004E-41C5-855B-0196E35AC3DD}"/>
                </a:ext>
              </a:extLst>
            </p:cNvPr>
            <p:cNvSpPr/>
            <p:nvPr/>
          </p:nvSpPr>
          <p:spPr>
            <a:xfrm>
              <a:off x="7154018" y="2081823"/>
              <a:ext cx="247025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178C48F5-FEC3-4170-B0FD-061C2CD68D25}"/>
                </a:ext>
              </a:extLst>
            </p:cNvPr>
            <p:cNvSpPr/>
            <p:nvPr/>
          </p:nvSpPr>
          <p:spPr>
            <a:xfrm>
              <a:off x="7151513" y="2135270"/>
              <a:ext cx="248296" cy="125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DECE8A60-A7CB-4E3E-9A2A-489D7EB157CD}"/>
              </a:ext>
            </a:extLst>
          </p:cNvPr>
          <p:cNvGrpSpPr/>
          <p:nvPr/>
        </p:nvGrpSpPr>
        <p:grpSpPr>
          <a:xfrm>
            <a:off x="3399960" y="1946454"/>
            <a:ext cx="470211" cy="499829"/>
            <a:chOff x="4513652" y="1981623"/>
            <a:chExt cx="470211" cy="499829"/>
          </a:xfrm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36085526-9869-4C54-9C7A-79EF105BB939}"/>
                </a:ext>
              </a:extLst>
            </p:cNvPr>
            <p:cNvSpPr/>
            <p:nvPr/>
          </p:nvSpPr>
          <p:spPr>
            <a:xfrm>
              <a:off x="4621469" y="2246214"/>
              <a:ext cx="56473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D8FD68B1-AC3B-4E16-BA2A-50659AF6AFC5}"/>
                </a:ext>
              </a:extLst>
            </p:cNvPr>
            <p:cNvSpPr/>
            <p:nvPr/>
          </p:nvSpPr>
          <p:spPr>
            <a:xfrm>
              <a:off x="4595125" y="2335752"/>
              <a:ext cx="110395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4CE890A4-6B00-4132-A5BF-4FE647AA2C53}"/>
                </a:ext>
              </a:extLst>
            </p:cNvPr>
            <p:cNvSpPr/>
            <p:nvPr/>
          </p:nvSpPr>
          <p:spPr>
            <a:xfrm>
              <a:off x="4513652" y="2159346"/>
              <a:ext cx="470211" cy="3221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F3205B48-990A-4F4F-8716-37DAC1C535B1}"/>
                </a:ext>
              </a:extLst>
            </p:cNvPr>
            <p:cNvSpPr/>
            <p:nvPr/>
          </p:nvSpPr>
          <p:spPr>
            <a:xfrm>
              <a:off x="4650327" y="2069808"/>
              <a:ext cx="194374" cy="118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8A70AB84-02AE-4E03-AF98-BE1AAFC2DDBE}"/>
                </a:ext>
              </a:extLst>
            </p:cNvPr>
            <p:cNvSpPr/>
            <p:nvPr/>
          </p:nvSpPr>
          <p:spPr>
            <a:xfrm>
              <a:off x="4677905" y="1981623"/>
              <a:ext cx="137937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618471F2-B2A2-4AD2-9E69-CED9477E018A}"/>
              </a:ext>
            </a:extLst>
          </p:cNvPr>
          <p:cNvGrpSpPr/>
          <p:nvPr/>
        </p:nvGrpSpPr>
        <p:grpSpPr>
          <a:xfrm>
            <a:off x="4069547" y="1954931"/>
            <a:ext cx="471492" cy="504282"/>
            <a:chOff x="5183239" y="1990100"/>
            <a:chExt cx="471492" cy="504282"/>
          </a:xfrm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1EBA714F-7CB7-4B4F-9766-85A5406A19F3}"/>
                </a:ext>
              </a:extLst>
            </p:cNvPr>
            <p:cNvSpPr/>
            <p:nvPr/>
          </p:nvSpPr>
          <p:spPr>
            <a:xfrm>
              <a:off x="5319906" y="2108359"/>
              <a:ext cx="194374" cy="1684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AB0BEB92-EEB5-4A8A-8149-A66A4C4977DE}"/>
                </a:ext>
              </a:extLst>
            </p:cNvPr>
            <p:cNvSpPr/>
            <p:nvPr/>
          </p:nvSpPr>
          <p:spPr>
            <a:xfrm>
              <a:off x="5390104" y="2168499"/>
              <a:ext cx="56473" cy="601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257CDC24-D3D4-4198-8A36-832882078406}"/>
                </a:ext>
              </a:extLst>
            </p:cNvPr>
            <p:cNvSpPr/>
            <p:nvPr/>
          </p:nvSpPr>
          <p:spPr>
            <a:xfrm>
              <a:off x="5212089" y="1990100"/>
              <a:ext cx="412549" cy="443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01B37FC4-B9F2-4CB0-8045-C37A33BB7278}"/>
                </a:ext>
              </a:extLst>
            </p:cNvPr>
            <p:cNvSpPr/>
            <p:nvPr/>
          </p:nvSpPr>
          <p:spPr>
            <a:xfrm>
              <a:off x="5365040" y="2256730"/>
              <a:ext cx="10661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8620FCD6-3C62-4254-96E1-21961DBAEBCC}"/>
                </a:ext>
              </a:extLst>
            </p:cNvPr>
            <p:cNvSpPr/>
            <p:nvPr/>
          </p:nvSpPr>
          <p:spPr>
            <a:xfrm>
              <a:off x="5502978" y="2343552"/>
              <a:ext cx="151753" cy="1475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2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1072"/>
                <a:gd name="f54" fmla="val 946"/>
                <a:gd name="f55" fmla="val 3686"/>
                <a:gd name="f56" fmla="val 820"/>
                <a:gd name="f57" fmla="*/ f0 1 3812"/>
                <a:gd name="f58" fmla="*/ f1 1 3479"/>
                <a:gd name="f59" fmla="val f2"/>
                <a:gd name="f60" fmla="val f3"/>
                <a:gd name="f61" fmla="val f4"/>
                <a:gd name="f62" fmla="+- f61 0 f59"/>
                <a:gd name="f63" fmla="+- f60 0 f59"/>
                <a:gd name="f64" fmla="*/ f63 1 3812"/>
                <a:gd name="f65" fmla="*/ f62 1 3479"/>
                <a:gd name="f66" fmla="*/ f59 1 f64"/>
                <a:gd name="f67" fmla="*/ f60 1 f64"/>
                <a:gd name="f68" fmla="*/ f59 1 f65"/>
                <a:gd name="f69" fmla="*/ f61 1 f65"/>
                <a:gd name="f70" fmla="*/ f66 f57 1"/>
                <a:gd name="f71" fmla="*/ f67 f57 1"/>
                <a:gd name="f72" fmla="*/ f69 f58 1"/>
                <a:gd name="f73" fmla="*/ f68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3812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3" y="f53"/>
                    <a:pt x="f51" y="f54"/>
                    <a:pt x="f55" y="f5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0128777E-A3E7-41EA-8F4B-460E64620C81}"/>
                </a:ext>
              </a:extLst>
            </p:cNvPr>
            <p:cNvSpPr/>
            <p:nvPr/>
          </p:nvSpPr>
          <p:spPr>
            <a:xfrm>
              <a:off x="5183239" y="2346222"/>
              <a:ext cx="151753" cy="1481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2"/>
                <a:gd name="f4" fmla="val 3492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2396"/>
                <a:gd name="f32" fmla="val 2482"/>
                <a:gd name="f33" fmla="val 2580"/>
                <a:gd name="f34" fmla="val 3448"/>
                <a:gd name="f35" fmla="val 2647"/>
                <a:gd name="f36" fmla="val 3403"/>
                <a:gd name="f37" fmla="val 381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2"/>
                <a:gd name="f56" fmla="*/ f1 1 3492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2"/>
                <a:gd name="f63" fmla="*/ f60 1 3492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2" h="3492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4"/>
                    <a:pt x="f31" y="f4"/>
                  </a:cubicBezTo>
                  <a:cubicBezTo>
                    <a:pt x="f32" y="f4"/>
                    <a:pt x="f33" y="f34"/>
                    <a:pt x="f35" y="f36"/>
                  </a:cubicBezTo>
                  <a:lnTo>
                    <a:pt x="f37" y="f38"/>
                  </a:lnTo>
                  <a:lnTo>
                    <a:pt x="f37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EE04A4AA-AEB6-4375-9C5A-EE49A08EE8AC}"/>
              </a:ext>
            </a:extLst>
          </p:cNvPr>
          <p:cNvGrpSpPr/>
          <p:nvPr/>
        </p:nvGrpSpPr>
        <p:grpSpPr>
          <a:xfrm>
            <a:off x="2015302" y="1966580"/>
            <a:ext cx="471491" cy="502499"/>
            <a:chOff x="3128994" y="2001749"/>
            <a:chExt cx="471491" cy="502499"/>
          </a:xfrm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A0BE6939-C270-4A6A-B43B-AEE679B66515}"/>
                </a:ext>
              </a:extLst>
            </p:cNvPr>
            <p:cNvSpPr/>
            <p:nvPr/>
          </p:nvSpPr>
          <p:spPr>
            <a:xfrm>
              <a:off x="3308290" y="2192831"/>
              <a:ext cx="110395" cy="116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690402B9-4950-4B92-ABDC-3103FD54ED38}"/>
                </a:ext>
              </a:extLst>
            </p:cNvPr>
            <p:cNvSpPr/>
            <p:nvPr/>
          </p:nvSpPr>
          <p:spPr>
            <a:xfrm>
              <a:off x="3182925" y="2001749"/>
              <a:ext cx="137937" cy="147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083459AA-A785-4307-AC53-A3F7D50BB4E8}"/>
                </a:ext>
              </a:extLst>
            </p:cNvPr>
            <p:cNvSpPr/>
            <p:nvPr/>
          </p:nvSpPr>
          <p:spPr>
            <a:xfrm>
              <a:off x="3404841" y="2001749"/>
              <a:ext cx="137982" cy="147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ECF23128-76E3-4E0E-86C6-EA1C2F05C96D}"/>
                </a:ext>
              </a:extLst>
            </p:cNvPr>
            <p:cNvSpPr/>
            <p:nvPr/>
          </p:nvSpPr>
          <p:spPr>
            <a:xfrm>
              <a:off x="3328342" y="2331829"/>
              <a:ext cx="66504" cy="42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"/>
                <a:gd name="f4" fmla="val 1009"/>
                <a:gd name="f5" fmla="val 1"/>
                <a:gd name="f6" fmla="val 851"/>
                <a:gd name="f7" fmla="val 1008"/>
                <a:gd name="f8" fmla="val 1671"/>
                <a:gd name="f9" fmla="val 1450"/>
                <a:gd name="f10" fmla="val 126"/>
                <a:gd name="f11" fmla="val 1167"/>
                <a:gd name="f12" fmla="val 158"/>
                <a:gd name="f13" fmla="val 568"/>
                <a:gd name="f14" fmla="val 284"/>
                <a:gd name="f15" fmla="val 95"/>
                <a:gd name="f16" fmla="*/ f0 1 1670"/>
                <a:gd name="f17" fmla="*/ f1 1 100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670"/>
                <a:gd name="f24" fmla="*/ f21 1 100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670" h="1009">
                  <a:moveTo>
                    <a:pt x="f5" y="f2"/>
                  </a:moveTo>
                  <a:lnTo>
                    <a:pt x="f6" y="f7"/>
                  </a:lnTo>
                  <a:lnTo>
                    <a:pt x="f8" y="f2"/>
                  </a:lnTo>
                  <a:lnTo>
                    <a:pt x="f8" y="f2"/>
                  </a:lnTo>
                  <a:cubicBezTo>
                    <a:pt x="f9" y="f10"/>
                    <a:pt x="f11" y="f12"/>
                    <a:pt x="f6" y="f12"/>
                  </a:cubicBezTo>
                  <a:cubicBezTo>
                    <a:pt x="f13" y="f12"/>
                    <a:pt x="f14" y="f15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FCD25F8B-9310-49B7-A6A4-3500F95E9A2D}"/>
                </a:ext>
              </a:extLst>
            </p:cNvPr>
            <p:cNvSpPr/>
            <p:nvPr/>
          </p:nvSpPr>
          <p:spPr>
            <a:xfrm>
              <a:off x="3239316" y="2322457"/>
              <a:ext cx="111629" cy="180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50518545-E225-4185-A72C-2407EF84FEBB}"/>
                </a:ext>
              </a:extLst>
            </p:cNvPr>
            <p:cNvSpPr/>
            <p:nvPr/>
          </p:nvSpPr>
          <p:spPr>
            <a:xfrm>
              <a:off x="3377263" y="2323810"/>
              <a:ext cx="111629" cy="180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7C956737-AACE-44BA-9918-56A7668C4C87}"/>
                </a:ext>
              </a:extLst>
            </p:cNvPr>
            <p:cNvSpPr/>
            <p:nvPr/>
          </p:nvSpPr>
          <p:spPr>
            <a:xfrm>
              <a:off x="3381039" y="2143417"/>
              <a:ext cx="219446" cy="184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C51FF862-0876-492A-89FD-93FA31322B70}"/>
                </a:ext>
              </a:extLst>
            </p:cNvPr>
            <p:cNvSpPr/>
            <p:nvPr/>
          </p:nvSpPr>
          <p:spPr>
            <a:xfrm>
              <a:off x="3128994" y="2142064"/>
              <a:ext cx="216941" cy="184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1139FA41-9971-4550-9E63-9453ADF3A7F5}"/>
              </a:ext>
            </a:extLst>
          </p:cNvPr>
          <p:cNvGrpSpPr/>
          <p:nvPr/>
        </p:nvGrpSpPr>
        <p:grpSpPr>
          <a:xfrm>
            <a:off x="4780987" y="1955287"/>
            <a:ext cx="441408" cy="500423"/>
            <a:chOff x="5894679" y="1990456"/>
            <a:chExt cx="441408" cy="500423"/>
          </a:xfrm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CA6F5935-C278-4D4C-BBDB-D79D8D74856C}"/>
                </a:ext>
              </a:extLst>
            </p:cNvPr>
            <p:cNvSpPr/>
            <p:nvPr/>
          </p:nvSpPr>
          <p:spPr>
            <a:xfrm>
              <a:off x="6114126" y="1990456"/>
              <a:ext cx="27624" cy="748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2CDA6B2A-38DC-4CE9-9088-D7CECF02DA58}"/>
                </a:ext>
              </a:extLst>
            </p:cNvPr>
            <p:cNvSpPr/>
            <p:nvPr/>
          </p:nvSpPr>
          <p:spPr>
            <a:xfrm>
              <a:off x="6198141" y="2022186"/>
              <a:ext cx="56436" cy="57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D5939A7F-5B37-4EDF-B17B-21883BDE139A}"/>
                </a:ext>
              </a:extLst>
            </p:cNvPr>
            <p:cNvSpPr/>
            <p:nvPr/>
          </p:nvSpPr>
          <p:spPr>
            <a:xfrm>
              <a:off x="6279614" y="2197577"/>
              <a:ext cx="56473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EFB04D19-6A72-4A39-A9B6-DA62D6DA65C5}"/>
                </a:ext>
              </a:extLst>
            </p:cNvPr>
            <p:cNvSpPr/>
            <p:nvPr/>
          </p:nvSpPr>
          <p:spPr>
            <a:xfrm>
              <a:off x="5894679" y="2197577"/>
              <a:ext cx="56473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2E833EB4-F8E8-431B-BD28-2F82527FA890}"/>
                </a:ext>
              </a:extLst>
            </p:cNvPr>
            <p:cNvSpPr/>
            <p:nvPr/>
          </p:nvSpPr>
          <p:spPr>
            <a:xfrm>
              <a:off x="6003767" y="2022186"/>
              <a:ext cx="56473" cy="57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7ECE7503-D153-4774-B844-7F4FA8BBCB7F}"/>
                </a:ext>
              </a:extLst>
            </p:cNvPr>
            <p:cNvSpPr/>
            <p:nvPr/>
          </p:nvSpPr>
          <p:spPr>
            <a:xfrm>
              <a:off x="5919752" y="2079747"/>
              <a:ext cx="58978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CBC4430E-56A8-4F2E-BA65-2B3921F0E1E4}"/>
                </a:ext>
              </a:extLst>
            </p:cNvPr>
            <p:cNvSpPr/>
            <p:nvPr/>
          </p:nvSpPr>
          <p:spPr>
            <a:xfrm>
              <a:off x="6250801" y="2080250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6C291DFA-246B-41BE-88B9-34AB5DF6C0D3}"/>
                </a:ext>
              </a:extLst>
            </p:cNvPr>
            <p:cNvSpPr/>
            <p:nvPr/>
          </p:nvSpPr>
          <p:spPr>
            <a:xfrm>
              <a:off x="5969943" y="2077324"/>
              <a:ext cx="282128" cy="413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189B3601-3580-449B-B1EE-214667C9250E}"/>
              </a:ext>
            </a:extLst>
          </p:cNvPr>
          <p:cNvGrpSpPr/>
          <p:nvPr/>
        </p:nvGrpSpPr>
        <p:grpSpPr>
          <a:xfrm>
            <a:off x="5337994" y="1955123"/>
            <a:ext cx="479008" cy="501145"/>
            <a:chOff x="6451686" y="1990292"/>
            <a:chExt cx="479008" cy="501145"/>
          </a:xfrm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D772A25E-7608-473A-872F-E94C5EB0C74F}"/>
                </a:ext>
              </a:extLst>
            </p:cNvPr>
            <p:cNvSpPr/>
            <p:nvPr/>
          </p:nvSpPr>
          <p:spPr>
            <a:xfrm>
              <a:off x="6451686" y="2115885"/>
              <a:ext cx="218212" cy="248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17558111-CCDC-440C-A954-829B1C08EEBB}"/>
                </a:ext>
              </a:extLst>
            </p:cNvPr>
            <p:cNvSpPr/>
            <p:nvPr/>
          </p:nvSpPr>
          <p:spPr>
            <a:xfrm>
              <a:off x="6574581" y="1990292"/>
              <a:ext cx="231983" cy="2271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22694108-BCE8-4208-AE57-B446C397670A}"/>
                </a:ext>
              </a:extLst>
            </p:cNvPr>
            <p:cNvSpPr/>
            <p:nvPr/>
          </p:nvSpPr>
          <p:spPr>
            <a:xfrm>
              <a:off x="6712482" y="2115885"/>
              <a:ext cx="218212" cy="247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A8CFA6FF-BBA9-4BF0-BC0C-807D3167E136}"/>
                </a:ext>
              </a:extLst>
            </p:cNvPr>
            <p:cNvSpPr/>
            <p:nvPr/>
          </p:nvSpPr>
          <p:spPr>
            <a:xfrm>
              <a:off x="6574581" y="2262902"/>
              <a:ext cx="234488" cy="228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76B4DB25-BFFD-45F3-9FC5-771AB75497E7}"/>
              </a:ext>
            </a:extLst>
          </p:cNvPr>
          <p:cNvGrpSpPr/>
          <p:nvPr/>
        </p:nvGrpSpPr>
        <p:grpSpPr>
          <a:xfrm>
            <a:off x="7424408" y="4131203"/>
            <a:ext cx="327903" cy="324136"/>
            <a:chOff x="8538100" y="4166372"/>
            <a:chExt cx="327903" cy="324136"/>
          </a:xfrm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CA67B480-B74B-455C-803F-C4CDB900F85E}"/>
                </a:ext>
              </a:extLst>
            </p:cNvPr>
            <p:cNvSpPr/>
            <p:nvPr/>
          </p:nvSpPr>
          <p:spPr>
            <a:xfrm>
              <a:off x="8643439" y="4252380"/>
              <a:ext cx="222564" cy="2381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1520BC15-861A-4D20-AD6A-F276CA4511D2}"/>
                </a:ext>
              </a:extLst>
            </p:cNvPr>
            <p:cNvSpPr/>
            <p:nvPr/>
          </p:nvSpPr>
          <p:spPr>
            <a:xfrm>
              <a:off x="8538959" y="4166372"/>
              <a:ext cx="172446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99237288-6C41-437A-921A-0BE9F5AF051F}"/>
                </a:ext>
              </a:extLst>
            </p:cNvPr>
            <p:cNvSpPr/>
            <p:nvPr/>
          </p:nvSpPr>
          <p:spPr>
            <a:xfrm>
              <a:off x="8538959" y="4256001"/>
              <a:ext cx="118926" cy="68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3A7B4656-A232-473E-AA01-808B8868167F}"/>
                </a:ext>
              </a:extLst>
            </p:cNvPr>
            <p:cNvSpPr/>
            <p:nvPr/>
          </p:nvSpPr>
          <p:spPr>
            <a:xfrm>
              <a:off x="8538959" y="4397230"/>
              <a:ext cx="114693" cy="688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4AEE02FF-1BCD-4749-95F6-D47D911B2C79}"/>
                </a:ext>
              </a:extLst>
            </p:cNvPr>
            <p:cNvSpPr/>
            <p:nvPr/>
          </p:nvSpPr>
          <p:spPr>
            <a:xfrm>
              <a:off x="8538100" y="4326602"/>
              <a:ext cx="84115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A604774A-A3F5-4710-B7A0-FA8ED01287A2}"/>
              </a:ext>
            </a:extLst>
          </p:cNvPr>
          <p:cNvGrpSpPr/>
          <p:nvPr/>
        </p:nvGrpSpPr>
        <p:grpSpPr>
          <a:xfrm>
            <a:off x="6696070" y="1279079"/>
            <a:ext cx="445468" cy="475982"/>
            <a:chOff x="7809762" y="1314248"/>
            <a:chExt cx="445468" cy="475982"/>
          </a:xfrm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12235F79-9A46-411E-B8A6-769CAA1506C0}"/>
                </a:ext>
              </a:extLst>
            </p:cNvPr>
            <p:cNvSpPr/>
            <p:nvPr/>
          </p:nvSpPr>
          <p:spPr>
            <a:xfrm>
              <a:off x="7900827" y="1573545"/>
              <a:ext cx="262195" cy="2166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52DB41E8-613B-4569-A409-07D46E4991C4}"/>
                </a:ext>
              </a:extLst>
            </p:cNvPr>
            <p:cNvSpPr/>
            <p:nvPr/>
          </p:nvSpPr>
          <p:spPr>
            <a:xfrm>
              <a:off x="7809762" y="1314248"/>
              <a:ext cx="445468" cy="2297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F7EA7C33-AE99-4DFC-B3DD-E0D1F19E509F}"/>
                </a:ext>
              </a:extLst>
            </p:cNvPr>
            <p:cNvSpPr/>
            <p:nvPr/>
          </p:nvSpPr>
          <p:spPr>
            <a:xfrm>
              <a:off x="7949702" y="1386477"/>
              <a:ext cx="165542" cy="1551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FFC000"/>
            </a:solidFill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8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30AC51-D380-472A-801F-933AE06E4EC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125413"/>
            <a:ext cx="8680450" cy="542925"/>
          </a:xfrm>
        </p:spPr>
        <p:txBody>
          <a:bodyPr anchor="ctr" anchorCtr="1"/>
          <a:lstStyle/>
          <a:p>
            <a:pPr marL="0" lvl="0" indent="0" algn="ctr" rtl="1">
              <a:buNone/>
            </a:pPr>
            <a:r>
              <a:rPr lang="fa-IR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0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06E0AF3F-9A83-43EC-9F4E-9D2F9AAFFED5}"/>
              </a:ext>
            </a:extLst>
          </p:cNvPr>
          <p:cNvSpPr/>
          <p:nvPr/>
        </p:nvSpPr>
        <p:spPr>
          <a:xfrm rot="10799991">
            <a:off x="5052714" y="3299125"/>
            <a:ext cx="187269" cy="583176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5BEFBE9E-C52C-4A36-8364-E2A88FE240AE}"/>
              </a:ext>
            </a:extLst>
          </p:cNvPr>
          <p:cNvSpPr/>
          <p:nvPr/>
        </p:nvSpPr>
        <p:spPr>
          <a:xfrm>
            <a:off x="5530936" y="3366442"/>
            <a:ext cx="449244" cy="448522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D50E874F-5B22-49FD-A6B8-59F8F598C1C0}"/>
              </a:ext>
            </a:extLst>
          </p:cNvPr>
          <p:cNvSpPr/>
          <p:nvPr/>
        </p:nvSpPr>
        <p:spPr>
          <a:xfrm>
            <a:off x="6947415" y="3415628"/>
            <a:ext cx="433855" cy="350151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B04893AC-CCE5-452E-B8CD-C43A6C1E8B51}"/>
              </a:ext>
            </a:extLst>
          </p:cNvPr>
          <p:cNvSpPr/>
          <p:nvPr/>
        </p:nvSpPr>
        <p:spPr>
          <a:xfrm>
            <a:off x="6991324" y="4316613"/>
            <a:ext cx="498046" cy="364991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4F7B08C9-7B39-4F77-8A71-DE59B37E440D}"/>
              </a:ext>
            </a:extLst>
          </p:cNvPr>
          <p:cNvSpPr/>
          <p:nvPr/>
        </p:nvSpPr>
        <p:spPr>
          <a:xfrm>
            <a:off x="1896461" y="3346536"/>
            <a:ext cx="488335" cy="48833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2A2D3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BEEC1F25-10C0-4D15-BCC2-13EB2442CE8A}"/>
              </a:ext>
            </a:extLst>
          </p:cNvPr>
          <p:cNvSpPr/>
          <p:nvPr/>
        </p:nvSpPr>
        <p:spPr>
          <a:xfrm>
            <a:off x="3760722" y="4156868"/>
            <a:ext cx="411461" cy="529108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3C63127B-C1BC-4294-A6EE-BBA5A4DFCAB1}"/>
              </a:ext>
            </a:extLst>
          </p:cNvPr>
          <p:cNvSpPr/>
          <p:nvPr/>
        </p:nvSpPr>
        <p:spPr>
          <a:xfrm>
            <a:off x="4388750" y="4284637"/>
            <a:ext cx="431002" cy="42648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14C945AF-8AE2-4DEB-B7D7-DF24A0775E94}"/>
              </a:ext>
            </a:extLst>
          </p:cNvPr>
          <p:cNvSpPr/>
          <p:nvPr/>
        </p:nvSpPr>
        <p:spPr>
          <a:xfrm>
            <a:off x="2605076" y="4205203"/>
            <a:ext cx="296530" cy="428396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2A2D3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06D89419-B05C-48AC-9956-E033965ECC03}"/>
              </a:ext>
            </a:extLst>
          </p:cNvPr>
          <p:cNvSpPr/>
          <p:nvPr/>
        </p:nvSpPr>
        <p:spPr>
          <a:xfrm>
            <a:off x="5023206" y="4236896"/>
            <a:ext cx="386882" cy="428396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2A2D3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F9A4627D-EE8F-4836-8DE9-ECFA1B5A75B3}"/>
              </a:ext>
            </a:extLst>
          </p:cNvPr>
          <p:cNvSpPr/>
          <p:nvPr/>
        </p:nvSpPr>
        <p:spPr>
          <a:xfrm>
            <a:off x="6318244" y="4263222"/>
            <a:ext cx="423961" cy="43468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2279640 f68 1"/>
              <a:gd name="f73" fmla="*/ 1747818 f67 1"/>
              <a:gd name="f74" fmla="*/ 1827546 f68 1"/>
              <a:gd name="f75" fmla="*/ 1826304 f67 1"/>
              <a:gd name="f76" fmla="*/ 1955104 f68 1"/>
              <a:gd name="f77" fmla="*/ 2095900 f67 1"/>
              <a:gd name="f78" fmla="*/ 1682537 f68 1"/>
              <a:gd name="f79" fmla="*/ 1962549 f67 1"/>
              <a:gd name="f80" fmla="*/ 1528613 f68 1"/>
              <a:gd name="f81" fmla="*/ 2354521 f67 1"/>
              <a:gd name="f82" fmla="*/ 1380482 f68 1"/>
              <a:gd name="f83" fmla="*/ 2120816 f67 1"/>
              <a:gd name="f84" fmla="*/ 1495542 f68 1"/>
              <a:gd name="f85" fmla="*/ 1788127 f67 1"/>
              <a:gd name="f86" fmla="*/ 909489 f68 1"/>
              <a:gd name="f87" fmla="*/ 1225390 f67 1"/>
              <a:gd name="f88" fmla="*/ 414951 f68 1"/>
              <a:gd name="f89" fmla="*/ 2322212 f67 1"/>
              <a:gd name="f90" fmla="*/ 293184 f68 1"/>
              <a:gd name="f91" fmla="*/ 2052845 f67 1"/>
              <a:gd name="f92" fmla="*/ 520411 f68 1"/>
              <a:gd name="f93" fmla="*/ 767428 f67 1"/>
              <a:gd name="f94" fmla="*/ 11167 f68 1"/>
              <a:gd name="f95" fmla="*/ 5505 f67 1"/>
              <a:gd name="f96" fmla="*/ 771719 f68 1"/>
              <a:gd name="f97" fmla="*/ 578452 f67 1"/>
              <a:gd name="f98" fmla="*/ 2041440 f68 1"/>
              <a:gd name="f99" fmla="*/ 514597 f67 1"/>
              <a:gd name="f100" fmla="*/ 2296406 f68 1"/>
              <a:gd name="f101" fmla="*/ 662729 f67 1"/>
              <a:gd name="f102" fmla="*/ 1124906 f68 1"/>
              <a:gd name="f103" fmla="*/ 1004182 f67 1"/>
              <a:gd name="f104" fmla="*/ 1676517 f68 1"/>
              <a:gd name="f105" fmla="*/ 1608523 f67 1"/>
              <a:gd name="f106" fmla="*/ 2094931 f68 1"/>
              <a:gd name="f107" fmla="*/ 1557316 f67 1"/>
              <a:gd name="f108" fmla="+- f69 0 f1"/>
              <a:gd name="f109" fmla="*/ f72 1 2296406"/>
              <a:gd name="f110" fmla="*/ f73 1 2354521"/>
              <a:gd name="f111" fmla="*/ f74 1 2296406"/>
              <a:gd name="f112" fmla="*/ f75 1 2354521"/>
              <a:gd name="f113" fmla="*/ f76 1 2296406"/>
              <a:gd name="f114" fmla="*/ f77 1 2354521"/>
              <a:gd name="f115" fmla="*/ f78 1 2296406"/>
              <a:gd name="f116" fmla="*/ f79 1 2354521"/>
              <a:gd name="f117" fmla="*/ f80 1 2296406"/>
              <a:gd name="f118" fmla="*/ f81 1 2354521"/>
              <a:gd name="f119" fmla="*/ f82 1 2296406"/>
              <a:gd name="f120" fmla="*/ f83 1 2354521"/>
              <a:gd name="f121" fmla="*/ f84 1 2296406"/>
              <a:gd name="f122" fmla="*/ f85 1 2354521"/>
              <a:gd name="f123" fmla="*/ f86 1 2296406"/>
              <a:gd name="f124" fmla="*/ f87 1 2354521"/>
              <a:gd name="f125" fmla="*/ f88 1 2296406"/>
              <a:gd name="f126" fmla="*/ f89 1 2354521"/>
              <a:gd name="f127" fmla="*/ f90 1 2296406"/>
              <a:gd name="f128" fmla="*/ f91 1 2354521"/>
              <a:gd name="f129" fmla="*/ f92 1 2296406"/>
              <a:gd name="f130" fmla="*/ f93 1 2354521"/>
              <a:gd name="f131" fmla="*/ f94 1 2296406"/>
              <a:gd name="f132" fmla="*/ f95 1 2354521"/>
              <a:gd name="f133" fmla="*/ f96 1 2296406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09 1 f70"/>
              <a:gd name="f150" fmla="*/ f110 1 f71"/>
              <a:gd name="f151" fmla="*/ f111 1 f70"/>
              <a:gd name="f152" fmla="*/ f112 1 f71"/>
              <a:gd name="f153" fmla="*/ f113 1 f70"/>
              <a:gd name="f154" fmla="*/ f114 1 f71"/>
              <a:gd name="f155" fmla="*/ f115 1 f70"/>
              <a:gd name="f156" fmla="*/ f116 1 f71"/>
              <a:gd name="f157" fmla="*/ f117 1 f70"/>
              <a:gd name="f158" fmla="*/ f118 1 f71"/>
              <a:gd name="f159" fmla="*/ f119 1 f70"/>
              <a:gd name="f160" fmla="*/ f120 1 f71"/>
              <a:gd name="f161" fmla="*/ f121 1 f70"/>
              <a:gd name="f162" fmla="*/ f122 1 f71"/>
              <a:gd name="f163" fmla="*/ f123 1 f70"/>
              <a:gd name="f164" fmla="*/ f124 1 f71"/>
              <a:gd name="f165" fmla="*/ f125 1 f70"/>
              <a:gd name="f166" fmla="*/ f126 1 f71"/>
              <a:gd name="f167" fmla="*/ f127 1 f70"/>
              <a:gd name="f168" fmla="*/ f128 1 f71"/>
              <a:gd name="f169" fmla="*/ f129 1 f70"/>
              <a:gd name="f170" fmla="*/ f130 1 f71"/>
              <a:gd name="f171" fmla="*/ f131 1 f70"/>
              <a:gd name="f172" fmla="*/ f132 1 f71"/>
              <a:gd name="f173" fmla="*/ f133 1 f70"/>
              <a:gd name="f174" fmla="*/ f134 1 f71"/>
              <a:gd name="f175" fmla="*/ f135 1 f70"/>
              <a:gd name="f176" fmla="*/ f136 1 f71"/>
              <a:gd name="f177" fmla="*/ f137 1 f70"/>
              <a:gd name="f178" fmla="*/ f138 1 f71"/>
              <a:gd name="f179" fmla="*/ f139 1 f70"/>
              <a:gd name="f180" fmla="*/ f140 1 f71"/>
              <a:gd name="f181" fmla="*/ f141 1 f70"/>
              <a:gd name="f182" fmla="*/ f142 1 f71"/>
              <a:gd name="f183" fmla="*/ f143 1 f70"/>
              <a:gd name="f184" fmla="*/ f144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6FC1F645-5844-4607-82A5-10CB0F73FA41}"/>
              </a:ext>
            </a:extLst>
          </p:cNvPr>
          <p:cNvSpPr/>
          <p:nvPr/>
        </p:nvSpPr>
        <p:spPr>
          <a:xfrm>
            <a:off x="2504107" y="3444413"/>
            <a:ext cx="521418" cy="35318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2A2D32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ED3B8B12-0D19-4D6F-A6A9-0A6E26774825}"/>
              </a:ext>
            </a:extLst>
          </p:cNvPr>
          <p:cNvSpPr/>
          <p:nvPr/>
        </p:nvSpPr>
        <p:spPr>
          <a:xfrm>
            <a:off x="2046341" y="4090729"/>
            <a:ext cx="268257" cy="657334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9256773A-06DA-44FC-AD40-E46FB61026E5}"/>
              </a:ext>
            </a:extLst>
          </p:cNvPr>
          <p:cNvSpPr/>
          <p:nvPr/>
        </p:nvSpPr>
        <p:spPr>
          <a:xfrm>
            <a:off x="5577589" y="4263222"/>
            <a:ext cx="491535" cy="388620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EEDF29F0-60D8-460C-86B4-46E091145F13}"/>
              </a:ext>
            </a:extLst>
          </p:cNvPr>
          <p:cNvSpPr/>
          <p:nvPr/>
        </p:nvSpPr>
        <p:spPr>
          <a:xfrm>
            <a:off x="3181705" y="4243781"/>
            <a:ext cx="404676" cy="408051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5165B04B-1863-4A47-A01C-87A4E185D099}"/>
              </a:ext>
            </a:extLst>
          </p:cNvPr>
          <p:cNvSpPr/>
          <p:nvPr/>
        </p:nvSpPr>
        <p:spPr>
          <a:xfrm>
            <a:off x="6271134" y="3358926"/>
            <a:ext cx="385328" cy="463555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70" tIns="34290" rIns="6857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rgbClr val="DBDDD3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938CDB3A-90DF-42FB-A426-433D9EE4356B}"/>
              </a:ext>
            </a:extLst>
          </p:cNvPr>
          <p:cNvGrpSpPr/>
          <p:nvPr/>
        </p:nvGrpSpPr>
        <p:grpSpPr>
          <a:xfrm>
            <a:off x="6968089" y="856286"/>
            <a:ext cx="425105" cy="424811"/>
            <a:chOff x="8210735" y="926625"/>
            <a:chExt cx="425105" cy="424811"/>
          </a:xfrm>
          <a:solidFill>
            <a:schemeClr val="accent2"/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D5DCA3A4-8BD0-4441-8FBC-9410C4A84990}"/>
                </a:ext>
              </a:extLst>
            </p:cNvPr>
            <p:cNvSpPr/>
            <p:nvPr/>
          </p:nvSpPr>
          <p:spPr>
            <a:xfrm>
              <a:off x="8461638" y="926625"/>
              <a:ext cx="150126" cy="2243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974A1DB5-F3D5-4EE8-A11F-ABA3CA062BB4}"/>
                </a:ext>
              </a:extLst>
            </p:cNvPr>
            <p:cNvSpPr/>
            <p:nvPr/>
          </p:nvSpPr>
          <p:spPr>
            <a:xfrm>
              <a:off x="8210735" y="1078717"/>
              <a:ext cx="225737" cy="2727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ECABE5D2-89D1-4E47-802B-63D050C3B6E3}"/>
                </a:ext>
              </a:extLst>
            </p:cNvPr>
            <p:cNvSpPr/>
            <p:nvPr/>
          </p:nvSpPr>
          <p:spPr>
            <a:xfrm>
              <a:off x="8310423" y="977868"/>
              <a:ext cx="74477" cy="745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6710E2C1-7377-40F2-81BF-FC4F5E91FD73}"/>
                </a:ext>
              </a:extLst>
            </p:cNvPr>
            <p:cNvSpPr/>
            <p:nvPr/>
          </p:nvSpPr>
          <p:spPr>
            <a:xfrm>
              <a:off x="8286347" y="1078324"/>
              <a:ext cx="226899" cy="2719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3F6BEE44-D8EA-4B0C-9CD0-6D98BDB62C66}"/>
                </a:ext>
              </a:extLst>
            </p:cNvPr>
            <p:cNvSpPr/>
            <p:nvPr/>
          </p:nvSpPr>
          <p:spPr>
            <a:xfrm>
              <a:off x="8436437" y="1177244"/>
              <a:ext cx="199403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D4A874F1-B1E7-4273-992E-7CBAA9E09AEC}"/>
              </a:ext>
            </a:extLst>
          </p:cNvPr>
          <p:cNvGrpSpPr/>
          <p:nvPr/>
        </p:nvGrpSpPr>
        <p:grpSpPr>
          <a:xfrm>
            <a:off x="6252270" y="1658279"/>
            <a:ext cx="414021" cy="412934"/>
            <a:chOff x="7494916" y="1728618"/>
            <a:chExt cx="414021" cy="412934"/>
          </a:xfrm>
          <a:solidFill>
            <a:schemeClr val="accent2"/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63A24EC2-81B1-4041-B67A-08CFCC1877D0}"/>
                </a:ext>
              </a:extLst>
            </p:cNvPr>
            <p:cNvSpPr/>
            <p:nvPr/>
          </p:nvSpPr>
          <p:spPr>
            <a:xfrm>
              <a:off x="7519458" y="1728618"/>
              <a:ext cx="366070" cy="1713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D39F7599-5488-4601-B7CA-F95060F8C3A8}"/>
                </a:ext>
              </a:extLst>
            </p:cNvPr>
            <p:cNvSpPr/>
            <p:nvPr/>
          </p:nvSpPr>
          <p:spPr>
            <a:xfrm>
              <a:off x="7544010" y="1923888"/>
              <a:ext cx="97127" cy="98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69E64625-1201-4CDF-A60D-4A6AD47340F4}"/>
                </a:ext>
              </a:extLst>
            </p:cNvPr>
            <p:cNvSpPr/>
            <p:nvPr/>
          </p:nvSpPr>
          <p:spPr>
            <a:xfrm>
              <a:off x="7494916" y="2045531"/>
              <a:ext cx="194209" cy="96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DA598239-808F-413D-BCF3-531D9F09DFB8}"/>
                </a:ext>
              </a:extLst>
            </p:cNvPr>
            <p:cNvSpPr/>
            <p:nvPr/>
          </p:nvSpPr>
          <p:spPr>
            <a:xfrm>
              <a:off x="7762734" y="1923888"/>
              <a:ext cx="97127" cy="982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7F60FA04-ADAA-4585-9ECC-60598D716BFE}"/>
                </a:ext>
              </a:extLst>
            </p:cNvPr>
            <p:cNvSpPr/>
            <p:nvPr/>
          </p:nvSpPr>
          <p:spPr>
            <a:xfrm>
              <a:off x="7713631" y="2045531"/>
              <a:ext cx="195306" cy="96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26C3658D-92D3-4EEC-A1FD-AF7A661D9C71}"/>
              </a:ext>
            </a:extLst>
          </p:cNvPr>
          <p:cNvGrpSpPr/>
          <p:nvPr/>
        </p:nvGrpSpPr>
        <p:grpSpPr>
          <a:xfrm>
            <a:off x="3192550" y="3412610"/>
            <a:ext cx="381606" cy="422261"/>
            <a:chOff x="4435196" y="3482949"/>
            <a:chExt cx="381606" cy="422261"/>
          </a:xfrm>
          <a:solidFill>
            <a:schemeClr val="accent2"/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F2753629-2134-4CDC-925F-0B4FFA27AD4A}"/>
                </a:ext>
              </a:extLst>
            </p:cNvPr>
            <p:cNvSpPr/>
            <p:nvPr/>
          </p:nvSpPr>
          <p:spPr>
            <a:xfrm>
              <a:off x="4435196" y="3534174"/>
              <a:ext cx="180027" cy="3699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63A2CE60-D10B-45D1-BD15-5C2DF32A0EB2}"/>
                </a:ext>
              </a:extLst>
            </p:cNvPr>
            <p:cNvSpPr/>
            <p:nvPr/>
          </p:nvSpPr>
          <p:spPr>
            <a:xfrm>
              <a:off x="4637818" y="3534174"/>
              <a:ext cx="178984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6E2E3B2E-FE7D-4C39-9012-C5BC24E8461D}"/>
                </a:ext>
              </a:extLst>
            </p:cNvPr>
            <p:cNvSpPr/>
            <p:nvPr/>
          </p:nvSpPr>
          <p:spPr>
            <a:xfrm>
              <a:off x="4714957" y="3580845"/>
              <a:ext cx="33951" cy="54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AE7A1E16-9829-4FDD-81B5-83FC2707C60C}"/>
                </a:ext>
              </a:extLst>
            </p:cNvPr>
            <p:cNvSpPr/>
            <p:nvPr/>
          </p:nvSpPr>
          <p:spPr>
            <a:xfrm>
              <a:off x="4502048" y="3583881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2506EF60-5CC4-4683-92D2-A9343131F60B}"/>
                </a:ext>
              </a:extLst>
            </p:cNvPr>
            <p:cNvSpPr/>
            <p:nvPr/>
          </p:nvSpPr>
          <p:spPr>
            <a:xfrm>
              <a:off x="4580238" y="3482949"/>
              <a:ext cx="89474" cy="99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DFC2E6A2-CF04-4718-BDFA-B9AB9DDFBF09}"/>
                </a:ext>
              </a:extLst>
            </p:cNvPr>
            <p:cNvSpPr/>
            <p:nvPr/>
          </p:nvSpPr>
          <p:spPr>
            <a:xfrm>
              <a:off x="4554516" y="3606997"/>
              <a:ext cx="140927" cy="99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0500866B-7C61-4B78-A4FB-A202A819651F}"/>
              </a:ext>
            </a:extLst>
          </p:cNvPr>
          <p:cNvGrpSpPr/>
          <p:nvPr/>
        </p:nvGrpSpPr>
        <p:grpSpPr>
          <a:xfrm>
            <a:off x="2488371" y="915850"/>
            <a:ext cx="373541" cy="372810"/>
            <a:chOff x="3731017" y="986189"/>
            <a:chExt cx="373541" cy="372810"/>
          </a:xfrm>
          <a:solidFill>
            <a:schemeClr val="accent2"/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B8407798-6BA0-4207-AC65-D68B6CA562B3}"/>
                </a:ext>
              </a:extLst>
            </p:cNvPr>
            <p:cNvSpPr/>
            <p:nvPr/>
          </p:nvSpPr>
          <p:spPr>
            <a:xfrm>
              <a:off x="3808549" y="986189"/>
              <a:ext cx="131911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B22AAAC9-8D70-43D1-840C-5C1025866CC5}"/>
                </a:ext>
              </a:extLst>
            </p:cNvPr>
            <p:cNvSpPr/>
            <p:nvPr/>
          </p:nvSpPr>
          <p:spPr>
            <a:xfrm>
              <a:off x="3797457" y="1180746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0B8AF85C-21B5-4F99-A48A-F8B184C376C7}"/>
                </a:ext>
              </a:extLst>
            </p:cNvPr>
            <p:cNvSpPr/>
            <p:nvPr/>
          </p:nvSpPr>
          <p:spPr>
            <a:xfrm>
              <a:off x="3797457" y="1094171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5B710802-45F2-47C2-9D8D-4B5E4CA7DF9E}"/>
                </a:ext>
              </a:extLst>
            </p:cNvPr>
            <p:cNvSpPr/>
            <p:nvPr/>
          </p:nvSpPr>
          <p:spPr>
            <a:xfrm>
              <a:off x="3797457" y="1270348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0B90A66E-18DC-445B-AEBD-660045E06871}"/>
                </a:ext>
              </a:extLst>
            </p:cNvPr>
            <p:cNvSpPr/>
            <p:nvPr/>
          </p:nvSpPr>
          <p:spPr>
            <a:xfrm>
              <a:off x="3731017" y="1007577"/>
              <a:ext cx="284917" cy="3514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490D66A7-05FF-4296-A91E-9CDCCECE6AFB}"/>
                </a:ext>
              </a:extLst>
            </p:cNvPr>
            <p:cNvSpPr/>
            <p:nvPr/>
          </p:nvSpPr>
          <p:spPr>
            <a:xfrm>
              <a:off x="4039078" y="1115293"/>
              <a:ext cx="65480" cy="132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991332D7-A45F-44DA-97D8-4634632C646E}"/>
                </a:ext>
              </a:extLst>
            </p:cNvPr>
            <p:cNvSpPr/>
            <p:nvPr/>
          </p:nvSpPr>
          <p:spPr>
            <a:xfrm>
              <a:off x="4039078" y="1028727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B4E4A606-E9B8-4A86-968A-5C357E8B6052}"/>
                </a:ext>
              </a:extLst>
            </p:cNvPr>
            <p:cNvSpPr/>
            <p:nvPr/>
          </p:nvSpPr>
          <p:spPr>
            <a:xfrm>
              <a:off x="4041090" y="1270348"/>
              <a:ext cx="59436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BA37024D-8A36-4BAB-B48C-548750547928}"/>
              </a:ext>
            </a:extLst>
          </p:cNvPr>
          <p:cNvGrpSpPr/>
          <p:nvPr/>
        </p:nvGrpSpPr>
        <p:grpSpPr>
          <a:xfrm>
            <a:off x="6946674" y="2488042"/>
            <a:ext cx="453624" cy="454320"/>
            <a:chOff x="8189320" y="2558381"/>
            <a:chExt cx="453624" cy="454320"/>
          </a:xfrm>
          <a:solidFill>
            <a:schemeClr val="accent2"/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986E1700-43CB-43FF-BF12-BB90EC8FFB1C}"/>
                </a:ext>
              </a:extLst>
            </p:cNvPr>
            <p:cNvSpPr/>
            <p:nvPr/>
          </p:nvSpPr>
          <p:spPr>
            <a:xfrm>
              <a:off x="8316833" y="2858734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B65AC930-F07F-4121-A33E-F1E405A38E5C}"/>
                </a:ext>
              </a:extLst>
            </p:cNvPr>
            <p:cNvSpPr/>
            <p:nvPr/>
          </p:nvSpPr>
          <p:spPr>
            <a:xfrm>
              <a:off x="8189320" y="2743520"/>
              <a:ext cx="267279" cy="2691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869"/>
                <a:gd name="f84" fmla="val 6616"/>
                <a:gd name="f85" fmla="val 6459"/>
                <a:gd name="f86" fmla="val 5009"/>
                <a:gd name="f87" fmla="val 4001"/>
                <a:gd name="f88" fmla="val 3119"/>
                <a:gd name="f89" fmla="val 6774"/>
                <a:gd name="f90" fmla="val 2804"/>
                <a:gd name="f91" fmla="val 6711"/>
                <a:gd name="f92" fmla="val 2489"/>
                <a:gd name="f93" fmla="val 6617"/>
                <a:gd name="f94" fmla="val 2426"/>
                <a:gd name="f95" fmla="val 6428"/>
                <a:gd name="f96" fmla="val 2363"/>
                <a:gd name="f97" fmla="val 5389"/>
                <a:gd name="f98" fmla="val 2755"/>
                <a:gd name="f99" fmla="val 5256"/>
                <a:gd name="f100" fmla="val 2780"/>
                <a:gd name="f101" fmla="val 5125"/>
                <a:gd name="f102" fmla="val 4892"/>
                <a:gd name="f103" fmla="val 4667"/>
                <a:gd name="f104" fmla="val 2702"/>
                <a:gd name="f105" fmla="val 4506"/>
                <a:gd name="f106" fmla="val 2521"/>
                <a:gd name="f107" fmla="val 4222"/>
                <a:gd name="f108" fmla="val 1891"/>
                <a:gd name="f109" fmla="val 4159"/>
                <a:gd name="f110" fmla="val 1481"/>
                <a:gd name="f111" fmla="val 4443"/>
                <a:gd name="f112" fmla="val 221"/>
                <a:gd name="f113" fmla="val 189"/>
                <a:gd name="f114" fmla="val 4411"/>
                <a:gd name="f115" fmla="val 158"/>
                <a:gd name="f116" fmla="val 63"/>
                <a:gd name="f117" fmla="*/ f0 1 6868"/>
                <a:gd name="f118" fmla="*/ f1 1 6918"/>
                <a:gd name="f119" fmla="val f2"/>
                <a:gd name="f120" fmla="val f3"/>
                <a:gd name="f121" fmla="val f4"/>
                <a:gd name="f122" fmla="+- f121 0 f119"/>
                <a:gd name="f123" fmla="+- f120 0 f119"/>
                <a:gd name="f124" fmla="*/ f123 1 6868"/>
                <a:gd name="f125" fmla="*/ f122 1 6918"/>
                <a:gd name="f126" fmla="*/ f119 1 f124"/>
                <a:gd name="f127" fmla="*/ f120 1 f124"/>
                <a:gd name="f128" fmla="*/ f119 1 f125"/>
                <a:gd name="f129" fmla="*/ f121 1 f125"/>
                <a:gd name="f130" fmla="*/ f126 f117 1"/>
                <a:gd name="f131" fmla="*/ f127 f117 1"/>
                <a:gd name="f132" fmla="*/ f129 f118 1"/>
                <a:gd name="f133" fmla="*/ f128 f1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0" t="f133" r="f131" b="f132"/>
              <a:pathLst>
                <a:path w="6867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83" y="f84"/>
                    <a:pt x="f83" y="f85"/>
                  </a:cubicBezTo>
                  <a:lnTo>
                    <a:pt x="f76" y="f86"/>
                  </a:lnTo>
                  <a:cubicBezTo>
                    <a:pt x="f80" y="f22"/>
                    <a:pt x="f83" y="f87"/>
                    <a:pt x="f83" y="f13"/>
                  </a:cubicBezTo>
                  <a:cubicBezTo>
                    <a:pt x="f83" y="f88"/>
                    <a:pt x="f89" y="f90"/>
                    <a:pt x="f91" y="f92"/>
                  </a:cubicBezTo>
                  <a:cubicBezTo>
                    <a:pt x="f93" y="f94"/>
                    <a:pt x="f76" y="f55"/>
                    <a:pt x="f95" y="f96"/>
                  </a:cubicBezTo>
                  <a:lnTo>
                    <a:pt x="f29" y="f40"/>
                  </a:lnTo>
                  <a:cubicBezTo>
                    <a:pt x="f97" y="f98"/>
                    <a:pt x="f99" y="f100"/>
                    <a:pt x="f101" y="f100"/>
                  </a:cubicBezTo>
                  <a:cubicBezTo>
                    <a:pt x="f102" y="f100"/>
                    <a:pt x="f103" y="f104"/>
                    <a:pt x="f105" y="f106"/>
                  </a:cubicBezTo>
                  <a:cubicBezTo>
                    <a:pt x="f107" y="f46"/>
                    <a:pt x="f53" y="f108"/>
                    <a:pt x="f109" y="f110"/>
                  </a:cubicBezTo>
                  <a:lnTo>
                    <a:pt x="f111" y="f112"/>
                  </a:lnTo>
                  <a:cubicBezTo>
                    <a:pt x="f111" y="f113"/>
                    <a:pt x="f111" y="f113"/>
                    <a:pt x="f114" y="f115"/>
                  </a:cubicBezTo>
                  <a:cubicBezTo>
                    <a:pt x="f53" y="f116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2A727E83-8C68-4955-9A72-A3D518E0D951}"/>
                </a:ext>
              </a:extLst>
            </p:cNvPr>
            <p:cNvSpPr/>
            <p:nvPr/>
          </p:nvSpPr>
          <p:spPr>
            <a:xfrm>
              <a:off x="8497034" y="2665037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E437294D-81C0-4244-8CC7-DBAB2666107A}"/>
                </a:ext>
              </a:extLst>
            </p:cNvPr>
            <p:cNvSpPr/>
            <p:nvPr/>
          </p:nvSpPr>
          <p:spPr>
            <a:xfrm>
              <a:off x="8374422" y="2558381"/>
              <a:ext cx="268522" cy="268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EE1AF9FE-B3EB-4C07-8BD7-E37ADA300EEE}"/>
              </a:ext>
            </a:extLst>
          </p:cNvPr>
          <p:cNvGrpSpPr/>
          <p:nvPr/>
        </p:nvGrpSpPr>
        <p:grpSpPr>
          <a:xfrm>
            <a:off x="1909638" y="865064"/>
            <a:ext cx="374940" cy="450379"/>
            <a:chOff x="3152284" y="935403"/>
            <a:chExt cx="374940" cy="450379"/>
          </a:xfrm>
          <a:solidFill>
            <a:schemeClr val="accent2"/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6676471E-DF68-4394-80FD-B1AB283B3C74}"/>
                </a:ext>
              </a:extLst>
            </p:cNvPr>
            <p:cNvSpPr/>
            <p:nvPr/>
          </p:nvSpPr>
          <p:spPr>
            <a:xfrm>
              <a:off x="3152284" y="935403"/>
              <a:ext cx="79159" cy="3128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7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348"/>
                <a:gd name="f11" fmla="val 7782"/>
                <a:gd name="f12" fmla="val 820"/>
                <a:gd name="f13" fmla="val 7562"/>
                <a:gd name="f14" fmla="val 1387"/>
                <a:gd name="f15" fmla="*/ f0 1 2049"/>
                <a:gd name="f16" fmla="*/ f1 1 809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049"/>
                <a:gd name="f23" fmla="*/ f20 1 809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049" h="809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cubicBezTo>
                    <a:pt x="f10" y="f11"/>
                    <a:pt x="f12" y="f13"/>
                    <a:pt x="f14" y="f13"/>
                  </a:cubicBezTo>
                  <a:lnTo>
                    <a:pt x="f3" y="f1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1ECADE8C-0266-4D3A-9926-0BB9BC3061FE}"/>
                </a:ext>
              </a:extLst>
            </p:cNvPr>
            <p:cNvSpPr/>
            <p:nvPr/>
          </p:nvSpPr>
          <p:spPr>
            <a:xfrm>
              <a:off x="3152284" y="1253075"/>
              <a:ext cx="374931" cy="105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81EA6EA9-5EA1-499C-ACC4-1FB231A7FB65}"/>
                </a:ext>
              </a:extLst>
            </p:cNvPr>
            <p:cNvSpPr/>
            <p:nvPr/>
          </p:nvSpPr>
          <p:spPr>
            <a:xfrm>
              <a:off x="3442002" y="1319991"/>
              <a:ext cx="85222" cy="390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A67EB066-32EC-4FE0-9824-607D80236548}"/>
                </a:ext>
              </a:extLst>
            </p:cNvPr>
            <p:cNvSpPr/>
            <p:nvPr/>
          </p:nvSpPr>
          <p:spPr>
            <a:xfrm>
              <a:off x="3323935" y="1094838"/>
              <a:ext cx="13027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7C2B41F8-89C9-461F-9062-E35730748663}"/>
                </a:ext>
              </a:extLst>
            </p:cNvPr>
            <p:cNvSpPr/>
            <p:nvPr/>
          </p:nvSpPr>
          <p:spPr>
            <a:xfrm>
              <a:off x="3364077" y="1015715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6701F96A-2B28-4D61-B387-F9C4FA4E2BA3}"/>
                </a:ext>
              </a:extLst>
            </p:cNvPr>
            <p:cNvSpPr/>
            <p:nvPr/>
          </p:nvSpPr>
          <p:spPr>
            <a:xfrm>
              <a:off x="3256983" y="935403"/>
              <a:ext cx="265368" cy="2921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1009"/>
                <a:gd name="f33" fmla="val 473"/>
                <a:gd name="f34" fmla="val 6396"/>
                <a:gd name="f35" fmla="*/ f0 1 6868"/>
                <a:gd name="f36" fmla="*/ f1 1 7562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6868"/>
                <a:gd name="f43" fmla="*/ f40 1 7562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867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" y="f4"/>
                  </a:lnTo>
                  <a:lnTo>
                    <a:pt x="f3" y="f32"/>
                  </a:lnTo>
                  <a:cubicBezTo>
                    <a:pt x="f3" y="f33"/>
                    <a:pt x="f34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593E1F4F-B46C-40C0-9D96-461F5AD05CE8}"/>
                </a:ext>
              </a:extLst>
            </p:cNvPr>
            <p:cNvSpPr/>
            <p:nvPr/>
          </p:nvSpPr>
          <p:spPr>
            <a:xfrm>
              <a:off x="3364077" y="1319991"/>
              <a:ext cx="53583" cy="657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3049DB03-D3E4-4481-B97B-7FADD5558B09}"/>
              </a:ext>
            </a:extLst>
          </p:cNvPr>
          <p:cNvGrpSpPr/>
          <p:nvPr/>
        </p:nvGrpSpPr>
        <p:grpSpPr>
          <a:xfrm>
            <a:off x="4884949" y="838272"/>
            <a:ext cx="450378" cy="450378"/>
            <a:chOff x="6127595" y="908611"/>
            <a:chExt cx="450378" cy="450378"/>
          </a:xfrm>
          <a:solidFill>
            <a:schemeClr val="accent2"/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024055D6-3248-4E9B-871C-0EA9EB7199C7}"/>
                </a:ext>
              </a:extLst>
            </p:cNvPr>
            <p:cNvSpPr/>
            <p:nvPr/>
          </p:nvSpPr>
          <p:spPr>
            <a:xfrm>
              <a:off x="6361279" y="1042507"/>
              <a:ext cx="198461" cy="7668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3743117C-B0CA-4894-9147-CF78B92FBD95}"/>
                </a:ext>
              </a:extLst>
            </p:cNvPr>
            <p:cNvSpPr/>
            <p:nvPr/>
          </p:nvSpPr>
          <p:spPr>
            <a:xfrm>
              <a:off x="6340614" y="1065614"/>
              <a:ext cx="237359" cy="159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F64F2286-AB96-4C0D-9142-893FD2565854}"/>
                </a:ext>
              </a:extLst>
            </p:cNvPr>
            <p:cNvSpPr/>
            <p:nvPr/>
          </p:nvSpPr>
          <p:spPr>
            <a:xfrm>
              <a:off x="6127595" y="988923"/>
              <a:ext cx="292141" cy="2909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C19B28A5-A2A6-4B37-82D8-7820F1E5EC46}"/>
                </a:ext>
              </a:extLst>
            </p:cNvPr>
            <p:cNvSpPr/>
            <p:nvPr/>
          </p:nvSpPr>
          <p:spPr>
            <a:xfrm>
              <a:off x="6127595" y="908611"/>
              <a:ext cx="292141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41F332CA-99F3-4A38-A054-D0E7B28A9090}"/>
                </a:ext>
              </a:extLst>
            </p:cNvPr>
            <p:cNvSpPr/>
            <p:nvPr/>
          </p:nvSpPr>
          <p:spPr>
            <a:xfrm>
              <a:off x="6127595" y="1305406"/>
              <a:ext cx="292141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032B9F97-2353-472A-8DCD-361517A131E2}"/>
              </a:ext>
            </a:extLst>
          </p:cNvPr>
          <p:cNvGrpSpPr/>
          <p:nvPr/>
        </p:nvGrpSpPr>
        <p:grpSpPr>
          <a:xfrm>
            <a:off x="5452115" y="846164"/>
            <a:ext cx="455242" cy="449144"/>
            <a:chOff x="6694761" y="916503"/>
            <a:chExt cx="455242" cy="449144"/>
          </a:xfrm>
          <a:solidFill>
            <a:schemeClr val="accent2"/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512D32F9-3C3F-4068-BB00-CBECD47DABB4}"/>
                </a:ext>
              </a:extLst>
            </p:cNvPr>
            <p:cNvSpPr/>
            <p:nvPr/>
          </p:nvSpPr>
          <p:spPr>
            <a:xfrm>
              <a:off x="6986857" y="968806"/>
              <a:ext cx="130274" cy="1315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2F4FB96C-66FB-4774-AEB5-420B468B1698}"/>
                </a:ext>
              </a:extLst>
            </p:cNvPr>
            <p:cNvSpPr/>
            <p:nvPr/>
          </p:nvSpPr>
          <p:spPr>
            <a:xfrm>
              <a:off x="6803081" y="1234138"/>
              <a:ext cx="131472" cy="1315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9DD5FA5F-1EF3-4048-8FA9-0D29583AE828}"/>
                </a:ext>
              </a:extLst>
            </p:cNvPr>
            <p:cNvSpPr/>
            <p:nvPr/>
          </p:nvSpPr>
          <p:spPr>
            <a:xfrm>
              <a:off x="6694761" y="916503"/>
              <a:ext cx="318915" cy="2373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50E8B549-ECE8-42BF-BE0F-9123BB19F601}"/>
                </a:ext>
              </a:extLst>
            </p:cNvPr>
            <p:cNvSpPr/>
            <p:nvPr/>
          </p:nvSpPr>
          <p:spPr>
            <a:xfrm>
              <a:off x="6775073" y="995580"/>
              <a:ext cx="161912" cy="80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99966B7B-9289-4ED7-82AE-4E662C410E42}"/>
                </a:ext>
              </a:extLst>
            </p:cNvPr>
            <p:cNvSpPr/>
            <p:nvPr/>
          </p:nvSpPr>
          <p:spPr>
            <a:xfrm>
              <a:off x="6775073" y="1091738"/>
              <a:ext cx="161912" cy="114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009808C6-064B-44A8-BDB4-03215A9B11D8}"/>
                </a:ext>
              </a:extLst>
            </p:cNvPr>
            <p:cNvSpPr/>
            <p:nvPr/>
          </p:nvSpPr>
          <p:spPr>
            <a:xfrm>
              <a:off x="6988091" y="1153826"/>
              <a:ext cx="161912" cy="80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335BAF62-1CBB-4E6F-9519-603EB92FE7B9}"/>
                </a:ext>
              </a:extLst>
            </p:cNvPr>
            <p:cNvSpPr/>
            <p:nvPr/>
          </p:nvSpPr>
          <p:spPr>
            <a:xfrm>
              <a:off x="6986857" y="1249984"/>
              <a:ext cx="158282" cy="115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60D76E9E-16D6-4F56-B61F-9A039B21212D}"/>
              </a:ext>
            </a:extLst>
          </p:cNvPr>
          <p:cNvGrpSpPr/>
          <p:nvPr/>
        </p:nvGrpSpPr>
        <p:grpSpPr>
          <a:xfrm>
            <a:off x="3152490" y="846694"/>
            <a:ext cx="435739" cy="450387"/>
            <a:chOff x="4395136" y="917033"/>
            <a:chExt cx="435739" cy="450387"/>
          </a:xfrm>
          <a:solidFill>
            <a:schemeClr val="accent2"/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32909246-99F6-4AF5-852B-09E78E0DE88A}"/>
                </a:ext>
              </a:extLst>
            </p:cNvPr>
            <p:cNvSpPr/>
            <p:nvPr/>
          </p:nvSpPr>
          <p:spPr>
            <a:xfrm>
              <a:off x="4565544" y="917033"/>
              <a:ext cx="265331" cy="264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7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6868"/>
                <a:gd name="f67" fmla="val 1513"/>
                <a:gd name="f68" fmla="*/ f0 1 6867"/>
                <a:gd name="f69" fmla="*/ f1 1 6850"/>
                <a:gd name="f70" fmla="val f2"/>
                <a:gd name="f71" fmla="val f3"/>
                <a:gd name="f72" fmla="val f4"/>
                <a:gd name="f73" fmla="+- f72 0 f70"/>
                <a:gd name="f74" fmla="+- f71 0 f70"/>
                <a:gd name="f75" fmla="*/ f74 1 6867"/>
                <a:gd name="f76" fmla="*/ f73 1 6850"/>
                <a:gd name="f77" fmla="*/ f70 1 f75"/>
                <a:gd name="f78" fmla="*/ f71 1 f75"/>
                <a:gd name="f79" fmla="*/ f70 1 f76"/>
                <a:gd name="f80" fmla="*/ f72 1 f76"/>
                <a:gd name="f81" fmla="*/ f77 f68 1"/>
                <a:gd name="f82" fmla="*/ f78 f68 1"/>
                <a:gd name="f83" fmla="*/ f80 f69 1"/>
                <a:gd name="f84" fmla="*/ f79 f6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6867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66" y="f31"/>
                    <a:pt x="f66" y="f42"/>
                  </a:cubicBezTo>
                  <a:cubicBezTo>
                    <a:pt x="f66" y="f67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75005222-F684-41D4-9D75-D8421C50FFC7}"/>
                </a:ext>
              </a:extLst>
            </p:cNvPr>
            <p:cNvSpPr/>
            <p:nvPr/>
          </p:nvSpPr>
          <p:spPr>
            <a:xfrm>
              <a:off x="4673827" y="997354"/>
              <a:ext cx="51188" cy="104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7B178D29-B364-420D-857A-ED4DBFF3C94A}"/>
                </a:ext>
              </a:extLst>
            </p:cNvPr>
            <p:cNvSpPr/>
            <p:nvPr/>
          </p:nvSpPr>
          <p:spPr>
            <a:xfrm>
              <a:off x="4446242" y="1127583"/>
              <a:ext cx="107131" cy="1071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4C19E910-3A65-4F76-9274-55E794645DEC}"/>
                </a:ext>
              </a:extLst>
            </p:cNvPr>
            <p:cNvSpPr/>
            <p:nvPr/>
          </p:nvSpPr>
          <p:spPr>
            <a:xfrm>
              <a:off x="4395136" y="1260253"/>
              <a:ext cx="211820" cy="1071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BB44C456-8077-40B0-9968-DCF2DF114708}"/>
              </a:ext>
            </a:extLst>
          </p:cNvPr>
          <p:cNvGrpSpPr/>
          <p:nvPr/>
        </p:nvGrpSpPr>
        <p:grpSpPr>
          <a:xfrm>
            <a:off x="6252261" y="846164"/>
            <a:ext cx="428478" cy="450999"/>
            <a:chOff x="7494907" y="916503"/>
            <a:chExt cx="428478" cy="450999"/>
          </a:xfrm>
          <a:solidFill>
            <a:schemeClr val="accent2"/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0B8D9BC8-3F65-4212-96DA-8CE6E5C8BCED}"/>
                </a:ext>
              </a:extLst>
            </p:cNvPr>
            <p:cNvSpPr/>
            <p:nvPr/>
          </p:nvSpPr>
          <p:spPr>
            <a:xfrm>
              <a:off x="7813785" y="1246967"/>
              <a:ext cx="51151" cy="52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54C1D173-B6A4-4971-876C-44750D6C2778}"/>
                </a:ext>
              </a:extLst>
            </p:cNvPr>
            <p:cNvSpPr/>
            <p:nvPr/>
          </p:nvSpPr>
          <p:spPr>
            <a:xfrm>
              <a:off x="7679917" y="917115"/>
              <a:ext cx="26810" cy="159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69B3BFDA-1B56-4B15-945F-A30C4AB93843}"/>
                </a:ext>
              </a:extLst>
            </p:cNvPr>
            <p:cNvSpPr/>
            <p:nvPr/>
          </p:nvSpPr>
          <p:spPr>
            <a:xfrm>
              <a:off x="7653153" y="1103141"/>
              <a:ext cx="79123" cy="793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55A4CB81-92DC-4F17-A35E-79314CBB882B}"/>
                </a:ext>
              </a:extLst>
            </p:cNvPr>
            <p:cNvSpPr/>
            <p:nvPr/>
          </p:nvSpPr>
          <p:spPr>
            <a:xfrm>
              <a:off x="7576462" y="1190987"/>
              <a:ext cx="247098" cy="1765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73A40601-BD54-4040-A3D1-2065421A72F2}"/>
                </a:ext>
              </a:extLst>
            </p:cNvPr>
            <p:cNvSpPr/>
            <p:nvPr/>
          </p:nvSpPr>
          <p:spPr>
            <a:xfrm>
              <a:off x="7705456" y="1048588"/>
              <a:ext cx="197217" cy="2142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3869325B-C075-4DDE-82D9-CD74A066FA78}"/>
                </a:ext>
              </a:extLst>
            </p:cNvPr>
            <p:cNvSpPr/>
            <p:nvPr/>
          </p:nvSpPr>
          <p:spPr>
            <a:xfrm>
              <a:off x="7734662" y="916503"/>
              <a:ext cx="188723" cy="129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733E250B-4C78-4EFB-AEF5-B9410095E4FC}"/>
                </a:ext>
              </a:extLst>
            </p:cNvPr>
            <p:cNvSpPr/>
            <p:nvPr/>
          </p:nvSpPr>
          <p:spPr>
            <a:xfrm>
              <a:off x="7494907" y="945132"/>
              <a:ext cx="158236" cy="306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8FADD91D-1103-477D-9C9E-0948485230B1}"/>
              </a:ext>
            </a:extLst>
          </p:cNvPr>
          <p:cNvGrpSpPr/>
          <p:nvPr/>
        </p:nvGrpSpPr>
        <p:grpSpPr>
          <a:xfrm>
            <a:off x="3728004" y="846694"/>
            <a:ext cx="423568" cy="450387"/>
            <a:chOff x="4970650" y="917033"/>
            <a:chExt cx="423568" cy="450387"/>
          </a:xfrm>
          <a:solidFill>
            <a:schemeClr val="accent2"/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870BE6A6-90E5-4A3B-9AEB-08BB28D3AD5E}"/>
                </a:ext>
              </a:extLst>
            </p:cNvPr>
            <p:cNvSpPr/>
            <p:nvPr/>
          </p:nvSpPr>
          <p:spPr>
            <a:xfrm>
              <a:off x="5050971" y="1206706"/>
              <a:ext cx="13027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8B70EA0C-8F08-48A4-95DF-24F0B8DA455F}"/>
                </a:ext>
              </a:extLst>
            </p:cNvPr>
            <p:cNvSpPr/>
            <p:nvPr/>
          </p:nvSpPr>
          <p:spPr>
            <a:xfrm>
              <a:off x="5154427" y="1143420"/>
              <a:ext cx="107131" cy="1168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19952DD2-9350-4EC2-9443-7FC3D5FECE78}"/>
                </a:ext>
              </a:extLst>
            </p:cNvPr>
            <p:cNvSpPr/>
            <p:nvPr/>
          </p:nvSpPr>
          <p:spPr>
            <a:xfrm>
              <a:off x="4974281" y="996156"/>
              <a:ext cx="194785" cy="264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8572A498-0B0C-406B-980C-3EF0DB49877C}"/>
                </a:ext>
              </a:extLst>
            </p:cNvPr>
            <p:cNvSpPr/>
            <p:nvPr/>
          </p:nvSpPr>
          <p:spPr>
            <a:xfrm>
              <a:off x="5091141" y="1127583"/>
              <a:ext cx="52349" cy="52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086081FD-9ADF-42AE-8C03-7C2F8D98BD0C}"/>
                </a:ext>
              </a:extLst>
            </p:cNvPr>
            <p:cNvSpPr/>
            <p:nvPr/>
          </p:nvSpPr>
          <p:spPr>
            <a:xfrm>
              <a:off x="5182398" y="917691"/>
              <a:ext cx="211820" cy="2099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08393FB9-B7C2-46DE-AA3A-AD11CE999664}"/>
                </a:ext>
              </a:extLst>
            </p:cNvPr>
            <p:cNvSpPr/>
            <p:nvPr/>
          </p:nvSpPr>
          <p:spPr>
            <a:xfrm>
              <a:off x="4970650" y="1285829"/>
              <a:ext cx="290907" cy="81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F2F11914-3140-42EE-8736-1E03332A44B6}"/>
                </a:ext>
              </a:extLst>
            </p:cNvPr>
            <p:cNvSpPr/>
            <p:nvPr/>
          </p:nvSpPr>
          <p:spPr>
            <a:xfrm>
              <a:off x="4971848" y="917033"/>
              <a:ext cx="237359" cy="523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F0640173-2164-484E-9282-87C681FAB2F4}"/>
              </a:ext>
            </a:extLst>
          </p:cNvPr>
          <p:cNvGrpSpPr/>
          <p:nvPr/>
        </p:nvGrpSpPr>
        <p:grpSpPr>
          <a:xfrm>
            <a:off x="4272557" y="846374"/>
            <a:ext cx="456450" cy="451036"/>
            <a:chOff x="5515203" y="916713"/>
            <a:chExt cx="456450" cy="451036"/>
          </a:xfrm>
          <a:solidFill>
            <a:schemeClr val="accent2"/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CBF9A1A3-560D-4047-88B3-892DCC4E5F39}"/>
                </a:ext>
              </a:extLst>
            </p:cNvPr>
            <p:cNvSpPr/>
            <p:nvPr/>
          </p:nvSpPr>
          <p:spPr>
            <a:xfrm>
              <a:off x="5722123" y="916713"/>
              <a:ext cx="249530" cy="249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B05BE621-47B5-4257-8205-58315881780F}"/>
                </a:ext>
              </a:extLst>
            </p:cNvPr>
            <p:cNvSpPr/>
            <p:nvPr/>
          </p:nvSpPr>
          <p:spPr>
            <a:xfrm>
              <a:off x="5561453" y="1011134"/>
              <a:ext cx="118103" cy="1137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87B242CF-8DBC-44FA-9F68-5C59D17D0D63}"/>
                </a:ext>
              </a:extLst>
            </p:cNvPr>
            <p:cNvSpPr/>
            <p:nvPr/>
          </p:nvSpPr>
          <p:spPr>
            <a:xfrm>
              <a:off x="5759833" y="1210665"/>
              <a:ext cx="119338" cy="115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97053BAD-E1E7-4F4B-863B-84218F9A9F7B}"/>
                </a:ext>
              </a:extLst>
            </p:cNvPr>
            <p:cNvSpPr/>
            <p:nvPr/>
          </p:nvSpPr>
          <p:spPr>
            <a:xfrm>
              <a:off x="5515203" y="1053004"/>
              <a:ext cx="320113" cy="3147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2CA509C8-6AE4-4AB1-8EC7-E40A01C0CD8B}"/>
              </a:ext>
            </a:extLst>
          </p:cNvPr>
          <p:cNvGrpSpPr/>
          <p:nvPr/>
        </p:nvGrpSpPr>
        <p:grpSpPr>
          <a:xfrm>
            <a:off x="6927847" y="1609331"/>
            <a:ext cx="498558" cy="496354"/>
            <a:chOff x="8170493" y="1679670"/>
            <a:chExt cx="498558" cy="496354"/>
          </a:xfrm>
          <a:solidFill>
            <a:schemeClr val="accent2"/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6F108B97-66D4-40F8-8555-CEFA72E92DB4}"/>
                </a:ext>
              </a:extLst>
            </p:cNvPr>
            <p:cNvSpPr/>
            <p:nvPr/>
          </p:nvSpPr>
          <p:spPr>
            <a:xfrm>
              <a:off x="8377440" y="1855747"/>
              <a:ext cx="291611" cy="3202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8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2401"/>
                <a:gd name="f56" fmla="val 2477"/>
                <a:gd name="f57" fmla="val 2547"/>
                <a:gd name="f58" fmla="val 7478"/>
                <a:gd name="f59" fmla="val 7404"/>
                <a:gd name="f60" fmla="val 3844"/>
                <a:gd name="f61" fmla="val 5073"/>
                <a:gd name="f62" fmla="val 6018"/>
                <a:gd name="f63" fmla="val 6805"/>
                <a:gd name="f64" fmla="val 6049"/>
                <a:gd name="f65" fmla="val 5104"/>
                <a:gd name="f66" fmla="*/ f0 1 6837"/>
                <a:gd name="f67" fmla="*/ f1 1 750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6837"/>
                <a:gd name="f74" fmla="*/ f71 1 750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6837" h="750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4"/>
                    <a:pt x="f55" y="f4"/>
                  </a:cubicBezTo>
                  <a:cubicBezTo>
                    <a:pt x="f56" y="f4"/>
                    <a:pt x="f57" y="f58"/>
                    <a:pt x="f37" y="f59"/>
                  </a:cubicBezTo>
                  <a:lnTo>
                    <a:pt x="f60" y="f46"/>
                  </a:lnTo>
                  <a:lnTo>
                    <a:pt x="f61" y="f46"/>
                  </a:lnTo>
                  <a:cubicBezTo>
                    <a:pt x="f62" y="f46"/>
                    <a:pt x="f63" y="f10"/>
                    <a:pt x="f63" y="f45"/>
                  </a:cubicBezTo>
                  <a:lnTo>
                    <a:pt x="f63" y="f42"/>
                  </a:lnTo>
                  <a:cubicBezTo>
                    <a:pt x="f3" y="f44"/>
                    <a:pt x="f64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D152DC77-F403-4F02-AB1B-99EBE6130823}"/>
                </a:ext>
              </a:extLst>
            </p:cNvPr>
            <p:cNvSpPr/>
            <p:nvPr/>
          </p:nvSpPr>
          <p:spPr>
            <a:xfrm>
              <a:off x="8170493" y="1679670"/>
              <a:ext cx="321219" cy="349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F980D735-6D76-48D9-A5FD-CBAB3C7F7ED0}"/>
              </a:ext>
            </a:extLst>
          </p:cNvPr>
          <p:cNvSpPr/>
          <p:nvPr/>
        </p:nvSpPr>
        <p:spPr>
          <a:xfrm>
            <a:off x="3103981" y="1637641"/>
            <a:ext cx="445175" cy="446355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811F5442-1D37-4088-B61E-E7BA6659499F}"/>
              </a:ext>
            </a:extLst>
          </p:cNvPr>
          <p:cNvGrpSpPr/>
          <p:nvPr/>
        </p:nvGrpSpPr>
        <p:grpSpPr>
          <a:xfrm>
            <a:off x="3665011" y="1636132"/>
            <a:ext cx="460793" cy="449181"/>
            <a:chOff x="4907657" y="1706471"/>
            <a:chExt cx="460793" cy="449181"/>
          </a:xfrm>
          <a:solidFill>
            <a:schemeClr val="accent2"/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E098D1CC-8A10-4F3B-934A-6562F8175B90}"/>
                </a:ext>
              </a:extLst>
            </p:cNvPr>
            <p:cNvSpPr/>
            <p:nvPr/>
          </p:nvSpPr>
          <p:spPr>
            <a:xfrm>
              <a:off x="4907657" y="1708794"/>
              <a:ext cx="460793" cy="4468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D9B723A8-4837-4EE3-9568-C58432C4E30B}"/>
                </a:ext>
              </a:extLst>
            </p:cNvPr>
            <p:cNvSpPr/>
            <p:nvPr/>
          </p:nvSpPr>
          <p:spPr>
            <a:xfrm>
              <a:off x="4908883" y="1940055"/>
              <a:ext cx="220178" cy="214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B76321CE-8874-4863-9FB4-F8EA5EC5D610}"/>
                </a:ext>
              </a:extLst>
            </p:cNvPr>
            <p:cNvSpPr/>
            <p:nvPr/>
          </p:nvSpPr>
          <p:spPr>
            <a:xfrm>
              <a:off x="5166332" y="1706471"/>
              <a:ext cx="197309" cy="1950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D78AA924-B590-4CF0-B8A2-6A5D48E6B988}"/>
              </a:ext>
            </a:extLst>
          </p:cNvPr>
          <p:cNvGrpSpPr/>
          <p:nvPr/>
        </p:nvGrpSpPr>
        <p:grpSpPr>
          <a:xfrm>
            <a:off x="4232644" y="1636333"/>
            <a:ext cx="449985" cy="448769"/>
            <a:chOff x="5475290" y="1706672"/>
            <a:chExt cx="449985" cy="448769"/>
          </a:xfrm>
          <a:solidFill>
            <a:schemeClr val="accent2"/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FB63BE79-2479-4A88-9A6C-2EAF8947F916}"/>
                </a:ext>
              </a:extLst>
            </p:cNvPr>
            <p:cNvSpPr/>
            <p:nvPr/>
          </p:nvSpPr>
          <p:spPr>
            <a:xfrm>
              <a:off x="5475290" y="1706672"/>
              <a:ext cx="449985" cy="448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5579EE4C-C2E9-4637-98BE-309D7B42906C}"/>
                </a:ext>
              </a:extLst>
            </p:cNvPr>
            <p:cNvSpPr/>
            <p:nvPr/>
          </p:nvSpPr>
          <p:spPr>
            <a:xfrm>
              <a:off x="5475290" y="1841089"/>
              <a:ext cx="328479" cy="3131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A7C90742-7756-41DE-BEBD-6B3C6BF9FE27}"/>
              </a:ext>
            </a:extLst>
          </p:cNvPr>
          <p:cNvGrpSpPr/>
          <p:nvPr/>
        </p:nvGrpSpPr>
        <p:grpSpPr>
          <a:xfrm>
            <a:off x="1905331" y="1655517"/>
            <a:ext cx="446355" cy="447590"/>
            <a:chOff x="3147977" y="1725856"/>
            <a:chExt cx="446355" cy="447590"/>
          </a:xfrm>
          <a:solidFill>
            <a:schemeClr val="accent2"/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6FD85C7F-19CE-4D0F-AF6B-C5D6F02151E0}"/>
                </a:ext>
              </a:extLst>
            </p:cNvPr>
            <p:cNvSpPr/>
            <p:nvPr/>
          </p:nvSpPr>
          <p:spPr>
            <a:xfrm>
              <a:off x="3147977" y="1725856"/>
              <a:ext cx="105887" cy="446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C13C5066-4727-4A06-861A-866A22849BE7}"/>
                </a:ext>
              </a:extLst>
            </p:cNvPr>
            <p:cNvSpPr/>
            <p:nvPr/>
          </p:nvSpPr>
          <p:spPr>
            <a:xfrm>
              <a:off x="3464387" y="1897892"/>
              <a:ext cx="129945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FD9E0DA0-258E-4BAB-A2BD-377FE7270EE8}"/>
                </a:ext>
              </a:extLst>
            </p:cNvPr>
            <p:cNvSpPr/>
            <p:nvPr/>
          </p:nvSpPr>
          <p:spPr>
            <a:xfrm>
              <a:off x="3464387" y="1962841"/>
              <a:ext cx="129945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139715DC-2554-4E91-B3A6-113DA5FB588F}"/>
                </a:ext>
              </a:extLst>
            </p:cNvPr>
            <p:cNvSpPr/>
            <p:nvPr/>
          </p:nvSpPr>
          <p:spPr>
            <a:xfrm>
              <a:off x="3464387" y="2026612"/>
              <a:ext cx="103482" cy="397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6869E762-4528-44E2-8011-0B4BE248A86A}"/>
                </a:ext>
              </a:extLst>
            </p:cNvPr>
            <p:cNvSpPr/>
            <p:nvPr/>
          </p:nvSpPr>
          <p:spPr>
            <a:xfrm>
              <a:off x="3412650" y="1725856"/>
              <a:ext cx="78245" cy="794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7F9A9C74-D9EF-41CB-9184-29F9B85606A2}"/>
                </a:ext>
              </a:extLst>
            </p:cNvPr>
            <p:cNvSpPr/>
            <p:nvPr/>
          </p:nvSpPr>
          <p:spPr>
            <a:xfrm>
              <a:off x="3514907" y="1725856"/>
              <a:ext cx="52962" cy="8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E31B3179-F063-4F5F-B849-9C32D997198B}"/>
                </a:ext>
              </a:extLst>
            </p:cNvPr>
            <p:cNvSpPr/>
            <p:nvPr/>
          </p:nvSpPr>
          <p:spPr>
            <a:xfrm>
              <a:off x="3251460" y="1831707"/>
              <a:ext cx="316409" cy="234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DCAC9EDE-526C-42B7-A35C-7768F9788698}"/>
                </a:ext>
              </a:extLst>
            </p:cNvPr>
            <p:cNvSpPr/>
            <p:nvPr/>
          </p:nvSpPr>
          <p:spPr>
            <a:xfrm>
              <a:off x="3411461" y="1895487"/>
              <a:ext cx="78208" cy="276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6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7247"/>
                <a:gd name="f11" fmla="val 1701"/>
                <a:gd name="f12" fmla="val 5167"/>
                <a:gd name="f13" fmla="val 1891"/>
                <a:gd name="f14" fmla="val 1229"/>
                <a:gd name="f15" fmla="val 725"/>
                <a:gd name="f16" fmla="val 4632"/>
                <a:gd name="f17" fmla="val 4002"/>
                <a:gd name="f18" fmla="val 3624"/>
                <a:gd name="f19" fmla="val 882"/>
                <a:gd name="f20" fmla="val 3372"/>
                <a:gd name="f21" fmla="val 1071"/>
                <a:gd name="f22" fmla="val 3120"/>
                <a:gd name="f23" fmla="val 819"/>
                <a:gd name="f24" fmla="val 2899"/>
                <a:gd name="f25" fmla="val 2615"/>
                <a:gd name="f26" fmla="val 2269"/>
                <a:gd name="f27" fmla="val 1922"/>
                <a:gd name="f28" fmla="val 1639"/>
                <a:gd name="f29" fmla="val 1387"/>
                <a:gd name="f30" fmla="val 1166"/>
                <a:gd name="f31" fmla="val 883"/>
                <a:gd name="f32" fmla="val 536"/>
                <a:gd name="f33" fmla="val 316"/>
                <a:gd name="f34" fmla="val 190"/>
                <a:gd name="f35" fmla="*/ f0 1 2048"/>
                <a:gd name="f36" fmla="*/ f1 1 7246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2048"/>
                <a:gd name="f43" fmla="*/ f40 1 7246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2048" h="7246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3" y="f10"/>
                  </a:lnTo>
                  <a:lnTo>
                    <a:pt x="f3" y="f12"/>
                  </a:lnTo>
                  <a:lnTo>
                    <a:pt x="f13" y="f12"/>
                  </a:lnTo>
                  <a:cubicBezTo>
                    <a:pt x="f14" y="f12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2"/>
                  </a:cubicBezTo>
                  <a:cubicBezTo>
                    <a:pt x="f23" y="f24"/>
                    <a:pt x="f15" y="f25"/>
                    <a:pt x="f15" y="f26"/>
                  </a:cubicBezTo>
                  <a:cubicBezTo>
                    <a:pt x="f15" y="f27"/>
                    <a:pt x="f19" y="f28"/>
                    <a:pt x="f21" y="f29"/>
                  </a:cubicBezTo>
                  <a:cubicBezTo>
                    <a:pt x="f23" y="f30"/>
                    <a:pt x="f15" y="f31"/>
                    <a:pt x="f15" y="f32"/>
                  </a:cubicBezTo>
                  <a:cubicBezTo>
                    <a:pt x="f15" y="f33"/>
                    <a:pt x="f9" y="f34"/>
                    <a:pt x="f2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803885D0-E224-4E3C-9B28-3AA0727D85DC}"/>
                </a:ext>
              </a:extLst>
            </p:cNvPr>
            <p:cNvSpPr/>
            <p:nvPr/>
          </p:nvSpPr>
          <p:spPr>
            <a:xfrm>
              <a:off x="3516133" y="2089166"/>
              <a:ext cx="52962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3780B6E0-5323-4F6F-A018-6F47CF48AC7C}"/>
              </a:ext>
            </a:extLst>
          </p:cNvPr>
          <p:cNvGrpSpPr/>
          <p:nvPr/>
        </p:nvGrpSpPr>
        <p:grpSpPr>
          <a:xfrm>
            <a:off x="4864969" y="1629960"/>
            <a:ext cx="445175" cy="445139"/>
            <a:chOff x="6107615" y="1700299"/>
            <a:chExt cx="445175" cy="445139"/>
          </a:xfrm>
          <a:solidFill>
            <a:schemeClr val="accent2"/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63FB3F41-7831-4F61-B5EA-DAB0DA8841B9}"/>
                </a:ext>
              </a:extLst>
            </p:cNvPr>
            <p:cNvSpPr/>
            <p:nvPr/>
          </p:nvSpPr>
          <p:spPr>
            <a:xfrm>
              <a:off x="6107615" y="1700299"/>
              <a:ext cx="445175" cy="4451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0079F0E9-2838-4845-8556-2CF53713E404}"/>
                </a:ext>
              </a:extLst>
            </p:cNvPr>
            <p:cNvSpPr/>
            <p:nvPr/>
          </p:nvSpPr>
          <p:spPr>
            <a:xfrm>
              <a:off x="6211107" y="1804961"/>
              <a:ext cx="239426" cy="2356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2E962E57-4846-457D-89BF-095D1A4C649B}"/>
              </a:ext>
            </a:extLst>
          </p:cNvPr>
          <p:cNvGrpSpPr/>
          <p:nvPr/>
        </p:nvGrpSpPr>
        <p:grpSpPr>
          <a:xfrm>
            <a:off x="2538955" y="1637696"/>
            <a:ext cx="469234" cy="446053"/>
            <a:chOff x="3781601" y="1708035"/>
            <a:chExt cx="469234" cy="446053"/>
          </a:xfrm>
          <a:solidFill>
            <a:schemeClr val="accent2"/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9A917F13-7CC7-43C9-98A1-234F8EE910B4}"/>
                </a:ext>
              </a:extLst>
            </p:cNvPr>
            <p:cNvSpPr/>
            <p:nvPr/>
          </p:nvSpPr>
          <p:spPr>
            <a:xfrm>
              <a:off x="3924760" y="1708035"/>
              <a:ext cx="326075" cy="3278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47CAD28F-7534-49C2-9252-E7AE81EA67A7}"/>
                </a:ext>
              </a:extLst>
            </p:cNvPr>
            <p:cNvSpPr/>
            <p:nvPr/>
          </p:nvSpPr>
          <p:spPr>
            <a:xfrm>
              <a:off x="3781601" y="1823505"/>
              <a:ext cx="329696" cy="330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7B448CC0-665B-4664-8DEE-0C84CC15EBB4}"/>
              </a:ext>
            </a:extLst>
          </p:cNvPr>
          <p:cNvGrpSpPr/>
          <p:nvPr/>
        </p:nvGrpSpPr>
        <p:grpSpPr>
          <a:xfrm>
            <a:off x="5487511" y="1636973"/>
            <a:ext cx="446355" cy="445175"/>
            <a:chOff x="6730157" y="1707312"/>
            <a:chExt cx="446355" cy="445175"/>
          </a:xfrm>
          <a:solidFill>
            <a:schemeClr val="accent2"/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22C1144A-D69A-4C4C-A303-67E05151C6F5}"/>
                </a:ext>
              </a:extLst>
            </p:cNvPr>
            <p:cNvSpPr/>
            <p:nvPr/>
          </p:nvSpPr>
          <p:spPr>
            <a:xfrm>
              <a:off x="6809555" y="1786701"/>
              <a:ext cx="287578" cy="285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5AD0DFE6-ED6E-4D06-BD5D-A8F52A42C0AF}"/>
                </a:ext>
              </a:extLst>
            </p:cNvPr>
            <p:cNvSpPr/>
            <p:nvPr/>
          </p:nvSpPr>
          <p:spPr>
            <a:xfrm>
              <a:off x="6730157" y="1707312"/>
              <a:ext cx="446355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C3C816B7-9F19-4D96-9B5A-D611315D18A3}"/>
              </a:ext>
            </a:extLst>
          </p:cNvPr>
          <p:cNvSpPr/>
          <p:nvPr/>
        </p:nvSpPr>
        <p:spPr>
          <a:xfrm>
            <a:off x="3097151" y="2506760"/>
            <a:ext cx="450991" cy="463134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081CE243-9E03-422E-9016-D94E0CDC7670}"/>
              </a:ext>
            </a:extLst>
          </p:cNvPr>
          <p:cNvSpPr/>
          <p:nvPr/>
        </p:nvSpPr>
        <p:spPr>
          <a:xfrm>
            <a:off x="3636702" y="2579153"/>
            <a:ext cx="458964" cy="390732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accent2"/>
          </a:solidFill>
          <a:ln cap="flat">
            <a:noFill/>
            <a:prstDash val="solid"/>
          </a:ln>
        </p:spPr>
        <p:txBody>
          <a:bodyPr vert="horz" wrap="square" lIns="68561" tIns="68561" rIns="68561" bIns="68561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4DF2C303-2BFE-4DB6-BB8A-B43EED81C6E0}"/>
              </a:ext>
            </a:extLst>
          </p:cNvPr>
          <p:cNvGrpSpPr/>
          <p:nvPr/>
        </p:nvGrpSpPr>
        <p:grpSpPr>
          <a:xfrm>
            <a:off x="4284106" y="2518894"/>
            <a:ext cx="461251" cy="461973"/>
            <a:chOff x="5526752" y="2589233"/>
            <a:chExt cx="461251" cy="461973"/>
          </a:xfrm>
          <a:solidFill>
            <a:schemeClr val="accent2"/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4A016B69-3257-49C0-A753-08941E2C84AA}"/>
                </a:ext>
              </a:extLst>
            </p:cNvPr>
            <p:cNvSpPr/>
            <p:nvPr/>
          </p:nvSpPr>
          <p:spPr>
            <a:xfrm>
              <a:off x="5526752" y="2589233"/>
              <a:ext cx="368777" cy="370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8368DA09-FADD-4621-AC67-AC1CFA781FE3}"/>
                </a:ext>
              </a:extLst>
            </p:cNvPr>
            <p:cNvSpPr/>
            <p:nvPr/>
          </p:nvSpPr>
          <p:spPr>
            <a:xfrm>
              <a:off x="5588392" y="2775213"/>
              <a:ext cx="399611" cy="2759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6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1261"/>
                <a:gd name="f34" fmla="val 5388"/>
                <a:gd name="f35" fmla="val 5955"/>
                <a:gd name="f36" fmla="val 6459"/>
                <a:gd name="f37" fmla="val 7220"/>
                <a:gd name="f38" fmla="val 6617"/>
                <a:gd name="f39" fmla="val 6716"/>
                <a:gd name="f40" fmla="val 8601"/>
                <a:gd name="f41" fmla="val 6495"/>
                <a:gd name="f42" fmla="val 10082"/>
                <a:gd name="f43" fmla="val 4920"/>
                <a:gd name="f44" fmla="val 10114"/>
                <a:gd name="f45" fmla="val 2904"/>
                <a:gd name="f46" fmla="val 2400"/>
                <a:gd name="f47" fmla="val 10649"/>
                <a:gd name="f48" fmla="val 2211"/>
                <a:gd name="f49" fmla="val 11027"/>
                <a:gd name="f50" fmla="val 1706"/>
                <a:gd name="f51" fmla="val 10996"/>
                <a:gd name="f52" fmla="val 1108"/>
                <a:gd name="f53" fmla="val 10964"/>
                <a:gd name="f54" fmla="val 572"/>
                <a:gd name="f55" fmla="val 10492"/>
                <a:gd name="f56" fmla="val 100"/>
                <a:gd name="f57" fmla="val 9893"/>
                <a:gd name="f58" fmla="val 5"/>
                <a:gd name="f59" fmla="val 9853"/>
                <a:gd name="f60" fmla="val 2"/>
                <a:gd name="f61" fmla="val 9813"/>
                <a:gd name="f62" fmla="*/ f0 1 11028"/>
                <a:gd name="f63" fmla="*/ f1 1 756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11028"/>
                <a:gd name="f70" fmla="*/ f67 1 756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4"/>
                    <a:pt x="f33" y="f4"/>
                  </a:cubicBezTo>
                  <a:lnTo>
                    <a:pt x="f34" y="f4"/>
                  </a:lnTo>
                  <a:cubicBezTo>
                    <a:pt x="f35" y="f4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lnTo>
                    <a:pt x="f44" y="f46"/>
                  </a:ln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139826A6-126B-46EF-945F-3619CF85312E}"/>
              </a:ext>
            </a:extLst>
          </p:cNvPr>
          <p:cNvGrpSpPr/>
          <p:nvPr/>
        </p:nvGrpSpPr>
        <p:grpSpPr>
          <a:xfrm>
            <a:off x="6110967" y="2501273"/>
            <a:ext cx="465777" cy="464259"/>
            <a:chOff x="7353613" y="2571612"/>
            <a:chExt cx="465777" cy="464259"/>
          </a:xfrm>
          <a:solidFill>
            <a:schemeClr val="accent2"/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AA2B69D1-F1FA-4295-808A-CB7D399DFC15}"/>
                </a:ext>
              </a:extLst>
            </p:cNvPr>
            <p:cNvSpPr/>
            <p:nvPr/>
          </p:nvSpPr>
          <p:spPr>
            <a:xfrm>
              <a:off x="7635569" y="2856567"/>
              <a:ext cx="183821" cy="1793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BDB71663-F8D0-4548-B756-A8FAAC5FAEF4}"/>
                </a:ext>
              </a:extLst>
            </p:cNvPr>
            <p:cNvSpPr/>
            <p:nvPr/>
          </p:nvSpPr>
          <p:spPr>
            <a:xfrm>
              <a:off x="7353613" y="2571612"/>
              <a:ext cx="359642" cy="363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EE186CDD-AB0A-4BCC-A060-FA62EA2A0951}"/>
              </a:ext>
            </a:extLst>
          </p:cNvPr>
          <p:cNvGrpSpPr/>
          <p:nvPr/>
        </p:nvGrpSpPr>
        <p:grpSpPr>
          <a:xfrm>
            <a:off x="3658675" y="3424872"/>
            <a:ext cx="406249" cy="408883"/>
            <a:chOff x="4901321" y="3495211"/>
            <a:chExt cx="406249" cy="408883"/>
          </a:xfrm>
          <a:solidFill>
            <a:schemeClr val="accent2"/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639097AF-2D12-4E0E-856B-2306C4054B73}"/>
                </a:ext>
              </a:extLst>
            </p:cNvPr>
            <p:cNvSpPr/>
            <p:nvPr/>
          </p:nvSpPr>
          <p:spPr>
            <a:xfrm>
              <a:off x="4901321" y="3495211"/>
              <a:ext cx="406249" cy="3000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BFE2858B-19E6-46F1-9F55-C5823FD9CD91}"/>
                </a:ext>
              </a:extLst>
            </p:cNvPr>
            <p:cNvSpPr/>
            <p:nvPr/>
          </p:nvSpPr>
          <p:spPr>
            <a:xfrm>
              <a:off x="4979136" y="3822704"/>
              <a:ext cx="249631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8422957B-08DE-4AB3-8BBE-EC980C4B8701}"/>
              </a:ext>
            </a:extLst>
          </p:cNvPr>
          <p:cNvGrpSpPr/>
          <p:nvPr/>
        </p:nvGrpSpPr>
        <p:grpSpPr>
          <a:xfrm>
            <a:off x="4905532" y="2512676"/>
            <a:ext cx="272893" cy="461963"/>
            <a:chOff x="6148178" y="2583015"/>
            <a:chExt cx="272893" cy="461963"/>
          </a:xfrm>
          <a:solidFill>
            <a:schemeClr val="accent2"/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392337A6-9F39-4964-9F90-45479E701BB3}"/>
                </a:ext>
              </a:extLst>
            </p:cNvPr>
            <p:cNvSpPr/>
            <p:nvPr/>
          </p:nvSpPr>
          <p:spPr>
            <a:xfrm>
              <a:off x="6148178" y="2583015"/>
              <a:ext cx="272893" cy="3217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2255D8E9-BFDB-4995-B376-C731BD271D7D}"/>
                </a:ext>
              </a:extLst>
            </p:cNvPr>
            <p:cNvSpPr/>
            <p:nvPr/>
          </p:nvSpPr>
          <p:spPr>
            <a:xfrm>
              <a:off x="6209818" y="2934647"/>
              <a:ext cx="151863" cy="1103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51078C9B-084A-48FB-A2A2-6B0711A50092}"/>
              </a:ext>
            </a:extLst>
          </p:cNvPr>
          <p:cNvGrpSpPr/>
          <p:nvPr/>
        </p:nvGrpSpPr>
        <p:grpSpPr>
          <a:xfrm>
            <a:off x="2553476" y="2534155"/>
            <a:ext cx="454401" cy="462548"/>
            <a:chOff x="3796122" y="2604494"/>
            <a:chExt cx="454401" cy="462548"/>
          </a:xfrm>
          <a:solidFill>
            <a:schemeClr val="accent2"/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A5C681FE-D2D1-4C0C-B317-8B82A887C3AB}"/>
                </a:ext>
              </a:extLst>
            </p:cNvPr>
            <p:cNvSpPr/>
            <p:nvPr/>
          </p:nvSpPr>
          <p:spPr>
            <a:xfrm>
              <a:off x="3796122" y="2604494"/>
              <a:ext cx="138165" cy="224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2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3813"/>
                <a:gd name="f25" fmla="val 582"/>
                <a:gd name="f26" fmla="val 1797"/>
                <a:gd name="f27" fmla="val 15"/>
                <a:gd name="f28" fmla="val 1763"/>
                <a:gd name="f29" fmla="val 5"/>
                <a:gd name="f30" fmla="val 1730"/>
                <a:gd name="f31" fmla="*/ f0 1 3812"/>
                <a:gd name="f32" fmla="*/ f1 1 615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3812"/>
                <a:gd name="f39" fmla="*/ f36 1 615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812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lnTo>
                    <a:pt x="f26" y="f27"/>
                  </a:lnTo>
                  <a:cubicBezTo>
                    <a:pt x="f28" y="f2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BC3DB9F1-C4C8-416F-968E-950E5B9161F9}"/>
                </a:ext>
              </a:extLst>
            </p:cNvPr>
            <p:cNvSpPr/>
            <p:nvPr/>
          </p:nvSpPr>
          <p:spPr>
            <a:xfrm>
              <a:off x="3880631" y="2662485"/>
              <a:ext cx="313950" cy="4045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DE9E138B-920E-4CD7-9CE4-9CF50D888FA6}"/>
                </a:ext>
              </a:extLst>
            </p:cNvPr>
            <p:cNvSpPr/>
            <p:nvPr/>
          </p:nvSpPr>
          <p:spPr>
            <a:xfrm>
              <a:off x="4156889" y="2753267"/>
              <a:ext cx="93634" cy="1044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6A194188-1FBE-4A24-A982-BC4548EAAAF2}"/>
              </a:ext>
            </a:extLst>
          </p:cNvPr>
          <p:cNvGrpSpPr/>
          <p:nvPr/>
        </p:nvGrpSpPr>
        <p:grpSpPr>
          <a:xfrm>
            <a:off x="5462457" y="2505937"/>
            <a:ext cx="456687" cy="464268"/>
            <a:chOff x="6705103" y="2576276"/>
            <a:chExt cx="456687" cy="464268"/>
          </a:xfrm>
          <a:solidFill>
            <a:schemeClr val="accent2"/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8BDC7A70-E44D-47A9-AFB0-4ED554390DE2}"/>
                </a:ext>
              </a:extLst>
            </p:cNvPr>
            <p:cNvSpPr/>
            <p:nvPr/>
          </p:nvSpPr>
          <p:spPr>
            <a:xfrm>
              <a:off x="6981407" y="2578580"/>
              <a:ext cx="180383" cy="2716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2A1AF2B0-1926-4824-A10A-7CE871015B55}"/>
                </a:ext>
              </a:extLst>
            </p:cNvPr>
            <p:cNvSpPr/>
            <p:nvPr/>
          </p:nvSpPr>
          <p:spPr>
            <a:xfrm>
              <a:off x="6767904" y="2980761"/>
              <a:ext cx="391600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2B66356B-F047-45E4-8F12-F25AED3D54F5}"/>
                </a:ext>
              </a:extLst>
            </p:cNvPr>
            <p:cNvSpPr/>
            <p:nvPr/>
          </p:nvSpPr>
          <p:spPr>
            <a:xfrm>
              <a:off x="6705103" y="2576276"/>
              <a:ext cx="397325" cy="4313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4C9FFF78-9C5C-4FF0-A83E-E08AEFEB1C69}"/>
              </a:ext>
            </a:extLst>
          </p:cNvPr>
          <p:cNvGrpSpPr/>
          <p:nvPr/>
        </p:nvGrpSpPr>
        <p:grpSpPr>
          <a:xfrm>
            <a:off x="4325108" y="3453127"/>
            <a:ext cx="492321" cy="387907"/>
            <a:chOff x="5567754" y="3523466"/>
            <a:chExt cx="492321" cy="387907"/>
          </a:xfrm>
          <a:solidFill>
            <a:schemeClr val="accent2"/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C725F175-052A-47B9-BAE2-94125C55B00B}"/>
                </a:ext>
              </a:extLst>
            </p:cNvPr>
            <p:cNvSpPr/>
            <p:nvPr/>
          </p:nvSpPr>
          <p:spPr>
            <a:xfrm>
              <a:off x="5691106" y="3523466"/>
              <a:ext cx="110221" cy="1399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A4DB63EC-6ADC-4C1F-A890-3F833A23BE26}"/>
                </a:ext>
              </a:extLst>
            </p:cNvPr>
            <p:cNvSpPr/>
            <p:nvPr/>
          </p:nvSpPr>
          <p:spPr>
            <a:xfrm>
              <a:off x="5567754" y="3639229"/>
              <a:ext cx="137178" cy="1328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DF5C2B36-9EB3-4C8F-AD02-832ABAB50EE9}"/>
                </a:ext>
              </a:extLst>
            </p:cNvPr>
            <p:cNvSpPr/>
            <p:nvPr/>
          </p:nvSpPr>
          <p:spPr>
            <a:xfrm>
              <a:off x="5828842" y="3523466"/>
              <a:ext cx="110221" cy="1399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2770DE94-22D2-4EA4-B2F9-C9BEB87463C7}"/>
                </a:ext>
              </a:extLst>
            </p:cNvPr>
            <p:cNvSpPr/>
            <p:nvPr/>
          </p:nvSpPr>
          <p:spPr>
            <a:xfrm>
              <a:off x="5925019" y="3638735"/>
              <a:ext cx="135056" cy="1329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AFFA39D6-A606-42FF-B7C5-482E4C7C1245}"/>
                </a:ext>
              </a:extLst>
            </p:cNvPr>
            <p:cNvSpPr/>
            <p:nvPr/>
          </p:nvSpPr>
          <p:spPr>
            <a:xfrm>
              <a:off x="5663565" y="3690948"/>
              <a:ext cx="303077" cy="2204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F819F85E-3C46-4140-B37C-A7EDE3C96344}"/>
              </a:ext>
            </a:extLst>
          </p:cNvPr>
          <p:cNvGrpSpPr/>
          <p:nvPr/>
        </p:nvGrpSpPr>
        <p:grpSpPr>
          <a:xfrm>
            <a:off x="1835434" y="2525505"/>
            <a:ext cx="556403" cy="457327"/>
            <a:chOff x="3078080" y="2595844"/>
            <a:chExt cx="556403" cy="457327"/>
          </a:xfrm>
          <a:solidFill>
            <a:schemeClr val="accent2"/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3D055105-7F31-41CA-A24B-4AE216BB3924}"/>
                </a:ext>
              </a:extLst>
            </p:cNvPr>
            <p:cNvSpPr/>
            <p:nvPr/>
          </p:nvSpPr>
          <p:spPr>
            <a:xfrm>
              <a:off x="3319555" y="2595844"/>
              <a:ext cx="147721" cy="103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878ABA5F-383F-4F52-B76B-CE44392F71C1}"/>
                </a:ext>
              </a:extLst>
            </p:cNvPr>
            <p:cNvSpPr/>
            <p:nvPr/>
          </p:nvSpPr>
          <p:spPr>
            <a:xfrm>
              <a:off x="3319637" y="2949634"/>
              <a:ext cx="147639" cy="1035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5D4A84DB-B91E-46F9-8202-0E77B3367D7F}"/>
                </a:ext>
              </a:extLst>
            </p:cNvPr>
            <p:cNvSpPr/>
            <p:nvPr/>
          </p:nvSpPr>
          <p:spPr>
            <a:xfrm>
              <a:off x="3239737" y="2710665"/>
              <a:ext cx="281799" cy="22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A4476B8F-27EB-4E93-83C8-A5530BD1A570}"/>
                </a:ext>
              </a:extLst>
            </p:cNvPr>
            <p:cNvSpPr/>
            <p:nvPr/>
          </p:nvSpPr>
          <p:spPr>
            <a:xfrm>
              <a:off x="3484430" y="2744571"/>
              <a:ext cx="150053" cy="161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72DF82B3-C109-4611-8E64-2279D7EC0763}"/>
                </a:ext>
              </a:extLst>
            </p:cNvPr>
            <p:cNvSpPr/>
            <p:nvPr/>
          </p:nvSpPr>
          <p:spPr>
            <a:xfrm>
              <a:off x="3078080" y="2841296"/>
              <a:ext cx="190039" cy="1625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C341817C-0F21-47ED-91C9-3479BDC177B6}"/>
                </a:ext>
              </a:extLst>
            </p:cNvPr>
            <p:cNvSpPr/>
            <p:nvPr/>
          </p:nvSpPr>
          <p:spPr>
            <a:xfrm>
              <a:off x="3078080" y="2646273"/>
              <a:ext cx="190039" cy="162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61" tIns="68561" rIns="68561" bIns="6856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844062" y="306936"/>
            <a:ext cx="8100646" cy="5726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790;p38">
            <a:extLst>
              <a:ext uri="{FF2B5EF4-FFF2-40B4-BE49-F238E27FC236}">
                <a16:creationId xmlns:a16="http://schemas.microsoft.com/office/drawing/2014/main" id="{57B2C02B-4C11-44C0-9C80-EE231E158A8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67572" y="549078"/>
            <a:ext cx="5808899" cy="572697"/>
          </a:xfrm>
        </p:spPr>
        <p:txBody>
          <a:bodyPr anchor="t"/>
          <a:lstStyle/>
          <a:p>
            <a:pPr lvl="0" rtl="1"/>
            <a:r>
              <a:rPr lang="fa-IR" sz="3500" dirty="0">
                <a:solidFill>
                  <a:srgbClr val="FFC000"/>
                </a:solidFill>
                <a:cs typeface="B Nazanin" panose="00000700000000000000" pitchFamily="2" charset="-78"/>
              </a:rPr>
              <a:t>فهرست مطالب</a:t>
            </a:r>
            <a:endParaRPr lang="en-US" sz="3500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791;p38">
            <a:extLst>
              <a:ext uri="{FF2B5EF4-FFF2-40B4-BE49-F238E27FC236}">
                <a16:creationId xmlns:a16="http://schemas.microsoft.com/office/drawing/2014/main" id="{A4697E9B-A30C-4B84-8B34-DD844643AF1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62866" y="2782052"/>
            <a:ext cx="1727703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792;p38">
            <a:extLst>
              <a:ext uri="{FF2B5EF4-FFF2-40B4-BE49-F238E27FC236}">
                <a16:creationId xmlns:a16="http://schemas.microsoft.com/office/drawing/2014/main" id="{1DEF0EEA-402E-42A4-8322-83892276D96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508772" y="2383639"/>
            <a:ext cx="2035801" cy="550496"/>
          </a:xfrm>
        </p:spPr>
        <p:txBody>
          <a:bodyPr anchor="b" anchorCtr="1"/>
          <a:lstStyle/>
          <a:p>
            <a:pPr lvl="0" algn="ctr" rtl="1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معرفی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793;p38">
            <a:extLst>
              <a:ext uri="{FF2B5EF4-FFF2-40B4-BE49-F238E27FC236}">
                <a16:creationId xmlns:a16="http://schemas.microsoft.com/office/drawing/2014/main" id="{EF1B76A5-72F3-45AD-AA26-570503C5310F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538703" y="2383639"/>
            <a:ext cx="2035801" cy="550496"/>
          </a:xfrm>
        </p:spPr>
        <p:txBody>
          <a:bodyPr anchor="b" anchorCtr="1"/>
          <a:lstStyle/>
          <a:p>
            <a:pPr lvl="0" algn="ctr" rtl="1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تجهیزات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794;p38">
            <a:extLst>
              <a:ext uri="{FF2B5EF4-FFF2-40B4-BE49-F238E27FC236}">
                <a16:creationId xmlns:a16="http://schemas.microsoft.com/office/drawing/2014/main" id="{2979CB3B-B4BA-45CB-B6D0-DA4A9E05CCA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692798" y="2782052"/>
            <a:ext cx="1727703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7" name="Google Shape;795;p38">
            <a:extLst>
              <a:ext uri="{FF2B5EF4-FFF2-40B4-BE49-F238E27FC236}">
                <a16:creationId xmlns:a16="http://schemas.microsoft.com/office/drawing/2014/main" id="{CF5FC54C-2EC7-480A-82AF-10265847CDC7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568726" y="2383639"/>
            <a:ext cx="2035801" cy="550496"/>
          </a:xfrm>
        </p:spPr>
        <p:txBody>
          <a:bodyPr anchor="b" anchorCtr="1"/>
          <a:lstStyle/>
          <a:p>
            <a:pPr lvl="0" algn="ctr" rtl="1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ماموریت های ما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8" name="Google Shape;796;p38">
            <a:extLst>
              <a:ext uri="{FF2B5EF4-FFF2-40B4-BE49-F238E27FC236}">
                <a16:creationId xmlns:a16="http://schemas.microsoft.com/office/drawing/2014/main" id="{8FE6FD45-FA4A-4351-A373-F3491CEA8E9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722811" y="2782052"/>
            <a:ext cx="1727703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9" name="Google Shape;797;p38">
            <a:extLst>
              <a:ext uri="{FF2B5EF4-FFF2-40B4-BE49-F238E27FC236}">
                <a16:creationId xmlns:a16="http://schemas.microsoft.com/office/drawing/2014/main" id="{61560EC8-4199-4C28-9E6E-879E1629644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719102" y="1800014"/>
            <a:ext cx="1615196" cy="720300"/>
          </a:xfrm>
        </p:spPr>
        <p:txBody>
          <a:bodyPr anchor="ctr" anchorCtr="1"/>
          <a:lstStyle/>
          <a:p>
            <a:pPr lvl="0" algn="ctr" rtl="1"/>
            <a:r>
              <a:rPr lang="en-US" sz="4800">
                <a:solidFill>
                  <a:srgbClr val="FFC000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0" name="Google Shape;798;p38">
            <a:extLst>
              <a:ext uri="{FF2B5EF4-FFF2-40B4-BE49-F238E27FC236}">
                <a16:creationId xmlns:a16="http://schemas.microsoft.com/office/drawing/2014/main" id="{0FF5DF3F-6AF7-4F09-8750-D0FB1947BD34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2749033" y="1800014"/>
            <a:ext cx="1615196" cy="720300"/>
          </a:xfrm>
        </p:spPr>
        <p:txBody>
          <a:bodyPr anchor="ctr" anchorCtr="1"/>
          <a:lstStyle/>
          <a:p>
            <a:pPr lvl="0" algn="ctr" rtl="1"/>
            <a:r>
              <a:rPr lang="en-US" sz="4800">
                <a:solidFill>
                  <a:srgbClr val="FFC000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1" name="Google Shape;799;p38">
            <a:extLst>
              <a:ext uri="{FF2B5EF4-FFF2-40B4-BE49-F238E27FC236}">
                <a16:creationId xmlns:a16="http://schemas.microsoft.com/office/drawing/2014/main" id="{B30E105A-867B-4A8D-869B-85C61D478643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779056" y="1800014"/>
            <a:ext cx="1615196" cy="720300"/>
          </a:xfrm>
        </p:spPr>
        <p:txBody>
          <a:bodyPr anchor="ctr" anchorCtr="1"/>
          <a:lstStyle/>
          <a:p>
            <a:pPr lvl="0" algn="ctr" rtl="1"/>
            <a:r>
              <a:rPr lang="en-US" sz="4800">
                <a:solidFill>
                  <a:srgbClr val="FFC000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2" name="Google Shape;800;p38">
            <a:extLst>
              <a:ext uri="{FF2B5EF4-FFF2-40B4-BE49-F238E27FC236}">
                <a16:creationId xmlns:a16="http://schemas.microsoft.com/office/drawing/2014/main" id="{99059552-F42B-4356-85F7-B82801FFB70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598795" y="2383639"/>
            <a:ext cx="2035801" cy="550496"/>
          </a:xfrm>
        </p:spPr>
        <p:txBody>
          <a:bodyPr anchor="b" anchorCtr="1"/>
          <a:lstStyle/>
          <a:p>
            <a:pPr lvl="0" algn="ctr" rtl="1"/>
            <a:r>
              <a:rPr lang="fa-IR" sz="2000" dirty="0">
                <a:solidFill>
                  <a:srgbClr val="2A2D32"/>
                </a:solidFill>
                <a:cs typeface="B Nazanin" panose="00000700000000000000" pitchFamily="2" charset="-78"/>
              </a:rPr>
              <a:t>تیم ما</a:t>
            </a:r>
            <a:endParaRPr lang="en-US" sz="20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Google Shape;801;p38">
            <a:extLst>
              <a:ext uri="{FF2B5EF4-FFF2-40B4-BE49-F238E27FC236}">
                <a16:creationId xmlns:a16="http://schemas.microsoft.com/office/drawing/2014/main" id="{402AFC19-31F8-48ED-ABB2-8FF8A5C8541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752880" y="2782052"/>
            <a:ext cx="1727703" cy="837599"/>
          </a:xfrm>
        </p:spPr>
        <p:txBody>
          <a:bodyPr anchorCtr="1"/>
          <a:lstStyle/>
          <a:p>
            <a:pPr marL="0" lvl="0" indent="0" algn="ctr" rtl="1">
              <a:buNone/>
            </a:pPr>
            <a:r>
              <a:rPr lang="fa-IR" b="1" dirty="0">
                <a:solidFill>
                  <a:srgbClr val="5F6454"/>
                </a:solidFill>
                <a:cs typeface="B Nazanin" panose="00000700000000000000" pitchFamily="2" charset="-78"/>
              </a:rPr>
              <a:t>در اینجا می توانید در مورد موضوع بخش صحبت کنید</a:t>
            </a:r>
            <a:endParaRPr lang="en-US" b="1" dirty="0">
              <a:solidFill>
                <a:srgbClr val="5F6454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Google Shape;802;p38">
            <a:extLst>
              <a:ext uri="{FF2B5EF4-FFF2-40B4-BE49-F238E27FC236}">
                <a16:creationId xmlns:a16="http://schemas.microsoft.com/office/drawing/2014/main" id="{BD21A6BF-08DC-41A6-B518-A11D24EACB0E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809125" y="1800014"/>
            <a:ext cx="1615196" cy="720300"/>
          </a:xfrm>
        </p:spPr>
        <p:txBody>
          <a:bodyPr anchor="ctr" anchorCtr="1"/>
          <a:lstStyle/>
          <a:p>
            <a:pPr lvl="0" algn="ctr" rtl="1"/>
            <a:r>
              <a:rPr lang="en-US" sz="4800">
                <a:solidFill>
                  <a:srgbClr val="FFC000"/>
                </a:solidFill>
                <a:cs typeface="B Nazanin" panose="00000700000000000000" pitchFamily="2" charset="-78"/>
              </a:rPr>
              <a:t>04</a:t>
            </a:r>
          </a:p>
        </p:txBody>
      </p:sp>
      <p:grpSp>
        <p:nvGrpSpPr>
          <p:cNvPr id="15" name="Google Shape;803;p38">
            <a:extLst>
              <a:ext uri="{FF2B5EF4-FFF2-40B4-BE49-F238E27FC236}">
                <a16:creationId xmlns:a16="http://schemas.microsoft.com/office/drawing/2014/main" id="{EF475CAD-9898-49D0-813F-DD4766753493}"/>
              </a:ext>
            </a:extLst>
          </p:cNvPr>
          <p:cNvGrpSpPr/>
          <p:nvPr/>
        </p:nvGrpSpPr>
        <p:grpSpPr>
          <a:xfrm>
            <a:off x="711805" y="708312"/>
            <a:ext cx="7727100" cy="365156"/>
            <a:chOff x="711805" y="708312"/>
            <a:chExt cx="7727100" cy="365156"/>
          </a:xfrm>
        </p:grpSpPr>
        <p:sp>
          <p:nvSpPr>
            <p:cNvPr id="16" name="Google Shape;804;p38">
              <a:extLst>
                <a:ext uri="{FF2B5EF4-FFF2-40B4-BE49-F238E27FC236}">
                  <a16:creationId xmlns:a16="http://schemas.microsoft.com/office/drawing/2014/main" id="{549458C6-4CF5-4538-823F-CC315623662B}"/>
                </a:ext>
              </a:extLst>
            </p:cNvPr>
            <p:cNvSpPr/>
            <p:nvPr/>
          </p:nvSpPr>
          <p:spPr>
            <a:xfrm>
              <a:off x="7476472" y="708312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805;p38">
              <a:extLst>
                <a:ext uri="{FF2B5EF4-FFF2-40B4-BE49-F238E27FC236}">
                  <a16:creationId xmlns:a16="http://schemas.microsoft.com/office/drawing/2014/main" id="{A0A13B30-7F72-4E34-8F89-A9012AA5C01B}"/>
                </a:ext>
              </a:extLst>
            </p:cNvPr>
            <p:cNvSpPr/>
            <p:nvPr/>
          </p:nvSpPr>
          <p:spPr>
            <a:xfrm>
              <a:off x="7476472" y="858767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806;p38">
              <a:extLst>
                <a:ext uri="{FF2B5EF4-FFF2-40B4-BE49-F238E27FC236}">
                  <a16:creationId xmlns:a16="http://schemas.microsoft.com/office/drawing/2014/main" id="{1E542F6A-9034-477B-B6D5-FA2C5100BC5C}"/>
                </a:ext>
              </a:extLst>
            </p:cNvPr>
            <p:cNvSpPr/>
            <p:nvPr/>
          </p:nvSpPr>
          <p:spPr>
            <a:xfrm>
              <a:off x="7476472" y="1025014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807;p38">
              <a:extLst>
                <a:ext uri="{FF2B5EF4-FFF2-40B4-BE49-F238E27FC236}">
                  <a16:creationId xmlns:a16="http://schemas.microsoft.com/office/drawing/2014/main" id="{125B0E2F-7BC5-4D83-BFFD-B10493409ED7}"/>
                </a:ext>
              </a:extLst>
            </p:cNvPr>
            <p:cNvSpPr/>
            <p:nvPr/>
          </p:nvSpPr>
          <p:spPr>
            <a:xfrm>
              <a:off x="711805" y="708312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808;p38">
              <a:extLst>
                <a:ext uri="{FF2B5EF4-FFF2-40B4-BE49-F238E27FC236}">
                  <a16:creationId xmlns:a16="http://schemas.microsoft.com/office/drawing/2014/main" id="{C3E0D36B-5AA4-4995-A21E-837EEC447908}"/>
                </a:ext>
              </a:extLst>
            </p:cNvPr>
            <p:cNvSpPr/>
            <p:nvPr/>
          </p:nvSpPr>
          <p:spPr>
            <a:xfrm>
              <a:off x="943834" y="858767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809;p38">
              <a:extLst>
                <a:ext uri="{FF2B5EF4-FFF2-40B4-BE49-F238E27FC236}">
                  <a16:creationId xmlns:a16="http://schemas.microsoft.com/office/drawing/2014/main" id="{8E2586CD-CA78-410A-BCE0-687CF4E28B33}"/>
                </a:ext>
              </a:extLst>
            </p:cNvPr>
            <p:cNvSpPr/>
            <p:nvPr/>
          </p:nvSpPr>
          <p:spPr>
            <a:xfrm>
              <a:off x="1181423" y="1025014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5F6454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058569" y="1728647"/>
            <a:ext cx="349000" cy="308675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1732945" y="1784561"/>
            <a:ext cx="349000" cy="267575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3227595" y="1805474"/>
            <a:ext cx="349000" cy="22575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3993514" y="1820248"/>
            <a:ext cx="349775" cy="1962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4725464" y="1769449"/>
            <a:ext cx="349000" cy="297800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6275158" y="1767599"/>
            <a:ext cx="348975" cy="3015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7745340" y="1769836"/>
            <a:ext cx="349000" cy="297025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7826378" y="2261379"/>
            <a:ext cx="186925" cy="348975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7009895" y="2293141"/>
            <a:ext cx="348225" cy="28545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7009508" y="1769836"/>
            <a:ext cx="349000" cy="297025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6286395" y="2261366"/>
            <a:ext cx="326500" cy="349000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5563054" y="2261241"/>
            <a:ext cx="239650" cy="349250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4725464" y="2293141"/>
            <a:ext cx="349000" cy="28545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3227595" y="2293141"/>
            <a:ext cx="349000" cy="28545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2440773" y="2262529"/>
            <a:ext cx="349775" cy="346675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1740308" y="2260766"/>
            <a:ext cx="334275" cy="350200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058581" y="2894254"/>
            <a:ext cx="348975" cy="297025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1814370" y="2868279"/>
            <a:ext cx="186150" cy="348975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2427260" y="2879016"/>
            <a:ext cx="376800" cy="327500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3253183" y="2868179"/>
            <a:ext cx="297825" cy="349175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3993514" y="2873704"/>
            <a:ext cx="349775" cy="338125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4725464" y="2874054"/>
            <a:ext cx="349000" cy="337425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5508379" y="2881329"/>
            <a:ext cx="349000" cy="322875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6273595" y="2868454"/>
            <a:ext cx="352100" cy="348625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7090933" y="2868279"/>
            <a:ext cx="186150" cy="348975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7745340" y="2927979"/>
            <a:ext cx="349000" cy="229575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7777528" y="3436529"/>
            <a:ext cx="284625" cy="349375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7009120" y="3442541"/>
            <a:ext cx="349775" cy="33735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6275145" y="3452216"/>
            <a:ext cx="349000" cy="318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5552191" y="3436729"/>
            <a:ext cx="261375" cy="348975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4725851" y="3468104"/>
            <a:ext cx="348225" cy="286225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4009026" y="3436716"/>
            <a:ext cx="318750" cy="349000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3227208" y="3464641"/>
            <a:ext cx="349775" cy="293150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2441173" y="3468104"/>
            <a:ext cx="348975" cy="286225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1732958" y="3464629"/>
            <a:ext cx="348975" cy="293175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049656" y="3448129"/>
            <a:ext cx="366825" cy="326175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058181" y="4037325"/>
            <a:ext cx="349775" cy="225725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1731783" y="4002250"/>
            <a:ext cx="351325" cy="295875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2441160" y="3996225"/>
            <a:ext cx="349000" cy="307925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3227595" y="4001650"/>
            <a:ext cx="349000" cy="297075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3993901" y="4010200"/>
            <a:ext cx="349000" cy="279975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4725464" y="4007800"/>
            <a:ext cx="349000" cy="284775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5508379" y="3996625"/>
            <a:ext cx="349000" cy="307125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6275158" y="4016012"/>
            <a:ext cx="348975" cy="26835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7009520" y="4015250"/>
            <a:ext cx="348975" cy="269875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7754640" y="3975700"/>
            <a:ext cx="330400" cy="348975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2469473" y="1743861"/>
            <a:ext cx="292375" cy="348975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057406" y="2264479"/>
            <a:ext cx="351325" cy="342775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3990801" y="2320304"/>
            <a:ext cx="355200" cy="231125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5508004" y="1785299"/>
            <a:ext cx="349750" cy="2661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آموزش آنلاین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ágrima 5">
            <a:extLst>
              <a:ext uri="{FF2B5EF4-FFF2-40B4-BE49-F238E27FC236}">
                <a16:creationId xmlns:a16="http://schemas.microsoft.com/office/drawing/2014/main" id="{A8C719B5-6C7B-498B-807D-9CE8D7F3EA70}"/>
              </a:ext>
            </a:extLst>
          </p:cNvPr>
          <p:cNvSpPr/>
          <p:nvPr/>
        </p:nvSpPr>
        <p:spPr>
          <a:xfrm rot="5400013">
            <a:off x="4653646" y="653137"/>
            <a:ext cx="4490353" cy="4490353"/>
          </a:xfrm>
          <a:custGeom>
            <a:avLst>
              <a:gd name="f10" fmla="val 100000"/>
            </a:avLst>
            <a:gdLst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sqrt 2"/>
              <a:gd name="f10" fmla="val 100000"/>
              <a:gd name="f11" fmla="+- 0 0 -180"/>
              <a:gd name="f12" fmla="+- 0 0 -360"/>
              <a:gd name="f13" fmla="abs f4"/>
              <a:gd name="f14" fmla="abs f5"/>
              <a:gd name="f15" fmla="abs f6"/>
              <a:gd name="f16" fmla="val f7"/>
              <a:gd name="f17" fmla="val f10"/>
              <a:gd name="f18" fmla="+- 2700000 f2 0"/>
              <a:gd name="f19" fmla="*/ f11 f1 1"/>
              <a:gd name="f20" fmla="*/ f12 f1 1"/>
              <a:gd name="f21" fmla="?: f13 f4 1"/>
              <a:gd name="f22" fmla="?: f14 f5 1"/>
              <a:gd name="f23" fmla="?: f15 f6 1"/>
              <a:gd name="f24" fmla="*/ f18 f8 1"/>
              <a:gd name="f25" fmla="*/ f19 1 f3"/>
              <a:gd name="f26" fmla="*/ f20 1 f3"/>
              <a:gd name="f27" fmla="*/ f21 1 21600"/>
              <a:gd name="f28" fmla="*/ f22 1 21600"/>
              <a:gd name="f29" fmla="*/ 21600 f21 1"/>
              <a:gd name="f30" fmla="*/ 21600 f22 1"/>
              <a:gd name="f31" fmla="*/ f24 1 f1"/>
              <a:gd name="f32" fmla="+- f25 0 f2"/>
              <a:gd name="f33" fmla="+- f26 0 f2"/>
              <a:gd name="f34" fmla="min f28 f27"/>
              <a:gd name="f35" fmla="*/ f29 1 f23"/>
              <a:gd name="f36" fmla="*/ f30 1 f23"/>
              <a:gd name="f37" fmla="+- 0 0 f31"/>
              <a:gd name="f38" fmla="val f35"/>
              <a:gd name="f39" fmla="val f36"/>
              <a:gd name="f40" fmla="+- 0 0 f37"/>
              <a:gd name="f41" fmla="*/ f16 f34 1"/>
              <a:gd name="f42" fmla="+- f39 0 f16"/>
              <a:gd name="f43" fmla="+- f38 0 f16"/>
              <a:gd name="f44" fmla="*/ f40 f1 1"/>
              <a:gd name="f45" fmla="*/ f38 f34 1"/>
              <a:gd name="f46" fmla="*/ f42 1 2"/>
              <a:gd name="f47" fmla="*/ f43 1 2"/>
              <a:gd name="f48" fmla="*/ f44 1 f8"/>
              <a:gd name="f49" fmla="+- f16 f46 0"/>
              <a:gd name="f50" fmla="+- f16 f47 0"/>
              <a:gd name="f51" fmla="*/ f47 f9 1"/>
              <a:gd name="f52" fmla="*/ f46 f9 1"/>
              <a:gd name="f53" fmla="+- f48 0 f2"/>
              <a:gd name="f54" fmla="*/ f47 f34 1"/>
              <a:gd name="f55" fmla="*/ f46 f34 1"/>
              <a:gd name="f56" fmla="*/ f51 f17 1"/>
              <a:gd name="f57" fmla="*/ f52 f17 1"/>
              <a:gd name="f58" fmla="cos 1 f53"/>
              <a:gd name="f59" fmla="sin 1 f53"/>
              <a:gd name="f60" fmla="*/ f49 f34 1"/>
              <a:gd name="f61" fmla="*/ f56 1 100000"/>
              <a:gd name="f62" fmla="*/ f57 1 100000"/>
              <a:gd name="f63" fmla="+- 0 0 f58"/>
              <a:gd name="f64" fmla="+- 0 0 f59"/>
              <a:gd name="f65" fmla="+- 0 0 f63"/>
              <a:gd name="f66" fmla="+- 0 0 f64"/>
              <a:gd name="f67" fmla="*/ f65 f61 1"/>
              <a:gd name="f68" fmla="*/ f66 f62 1"/>
              <a:gd name="f69" fmla="*/ f65 f47 1"/>
              <a:gd name="f70" fmla="*/ f66 f46 1"/>
              <a:gd name="f71" fmla="+- f50 f67 0"/>
              <a:gd name="f72" fmla="+- f49 0 f68"/>
              <a:gd name="f73" fmla="+- f50 0 f69"/>
              <a:gd name="f74" fmla="+- f50 f69 0"/>
              <a:gd name="f75" fmla="+- f49 0 f70"/>
              <a:gd name="f76" fmla="+- f49 f70 0"/>
              <a:gd name="f77" fmla="+- f50 f71 0"/>
              <a:gd name="f78" fmla="+- f49 f72 0"/>
              <a:gd name="f79" fmla="*/ f73 f34 1"/>
              <a:gd name="f80" fmla="*/ f75 f34 1"/>
              <a:gd name="f81" fmla="*/ f74 f34 1"/>
              <a:gd name="f82" fmla="*/ f76 f34 1"/>
              <a:gd name="f83" fmla="*/ f71 f34 1"/>
              <a:gd name="f84" fmla="*/ f72 f34 1"/>
              <a:gd name="f85" fmla="*/ f77 1 2"/>
              <a:gd name="f86" fmla="*/ f78 1 2"/>
              <a:gd name="f87" fmla="*/ f85 f34 1"/>
              <a:gd name="f88" fmla="*/ f86 f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2">
                <a:pos x="f81" y="f82"/>
              </a:cxn>
              <a:cxn ang="f32">
                <a:pos x="f79" y="f82"/>
              </a:cxn>
              <a:cxn ang="f33">
                <a:pos x="f79" y="f80"/>
              </a:cxn>
              <a:cxn ang="f33">
                <a:pos x="f83" y="f84"/>
              </a:cxn>
            </a:cxnLst>
            <a:rect l="f79" t="f80" r="f81" b="f82"/>
            <a:pathLst>
              <a:path>
                <a:moveTo>
                  <a:pt x="f41" y="f60"/>
                </a:moveTo>
                <a:arcTo wR="f54" hR="f55" stAng="f1" swAng="f2"/>
                <a:quadBezTo>
                  <a:pt x="f87" y="f41"/>
                  <a:pt x="f83" y="f84"/>
                </a:quadBezTo>
                <a:quadBezTo>
                  <a:pt x="f45" y="f88"/>
                  <a:pt x="f45" y="f60"/>
                </a:quadBezTo>
                <a:arcTo wR="f54" hR="f55" stAng="f7" swAng="f1"/>
                <a:close/>
              </a:path>
            </a:pathLst>
          </a:custGeom>
          <a:solidFill>
            <a:srgbClr val="757A65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DBDDD3"/>
              </a:solidFill>
              <a:uFillTx/>
              <a:latin typeface="Arial"/>
              <a:cs typeface="B Nazanin" panose="00000700000000000000" pitchFamily="2" charset="-78"/>
            </a:endParaRPr>
          </a:p>
        </p:txBody>
      </p:sp>
      <p:pic>
        <p:nvPicPr>
          <p:cNvPr id="3" name="Imagen 4">
            <a:extLst>
              <a:ext uri="{FF2B5EF4-FFF2-40B4-BE49-F238E27FC236}">
                <a16:creationId xmlns:a16="http://schemas.microsoft.com/office/drawing/2014/main" id="{AD0AF641-EF68-4D16-9DCF-4BECB945A4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03653" y="950729"/>
            <a:ext cx="4560158" cy="3895188"/>
          </a:xfrm>
          <a:prstGeom prst="rect">
            <a:avLst/>
          </a:prstGeom>
          <a:noFill/>
          <a:ln cap="flat">
            <a:noFill/>
          </a:ln>
          <a:effectLst>
            <a:outerShdw dist="38103" algn="tl">
              <a:srgbClr val="000000">
                <a:alpha val="40000"/>
              </a:srgbClr>
            </a:outerShdw>
          </a:effectLst>
        </p:spPr>
      </p:pic>
      <p:sp>
        <p:nvSpPr>
          <p:cNvPr id="4" name="Google Shape;79;p15">
            <a:extLst>
              <a:ext uri="{FF2B5EF4-FFF2-40B4-BE49-F238E27FC236}">
                <a16:creationId xmlns:a16="http://schemas.microsoft.com/office/drawing/2014/main" id="{43A15512-6D28-4B5A-8F74-C5713178456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73161" y="1068951"/>
            <a:ext cx="2895584" cy="918039"/>
          </a:xfrm>
          <a:solidFill>
            <a:srgbClr val="FFC000"/>
          </a:solidFill>
        </p:spPr>
        <p:txBody>
          <a:bodyPr lIns="0" tIns="0" rIns="0" bIns="0" anchor="ctr"/>
          <a:lstStyle/>
          <a:p>
            <a:pPr lvl="0" algn="r" rtl="1"/>
            <a:r>
              <a:rPr lang="fa-IR" sz="6600" dirty="0">
                <a:solidFill>
                  <a:srgbClr val="FFFFFF"/>
                </a:solidFill>
                <a:cs typeface="B Nazanin" panose="00000700000000000000" pitchFamily="2" charset="-78"/>
              </a:rPr>
              <a:t>سلام!</a:t>
            </a:r>
            <a:endParaRPr lang="en-US" sz="66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5" name="Google Shape;80;p15">
            <a:extLst>
              <a:ext uri="{FF2B5EF4-FFF2-40B4-BE49-F238E27FC236}">
                <a16:creationId xmlns:a16="http://schemas.microsoft.com/office/drawing/2014/main" id="{2C6D7A51-2B6F-4F52-A1FA-62EB84970A0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895828" y="2388312"/>
            <a:ext cx="3207815" cy="1302745"/>
          </a:xfrm>
        </p:spPr>
        <p:txBody>
          <a:bodyPr lIns="0" tIns="0" rIns="0" bIns="0"/>
          <a:lstStyle/>
          <a:p>
            <a:pPr marL="0" lvl="0" indent="0" algn="r" rtl="1">
              <a:buNone/>
            </a:pPr>
            <a:r>
              <a:rPr lang="fa-IR" sz="2400" b="1" dirty="0">
                <a:solidFill>
                  <a:srgbClr val="5F6454"/>
                </a:solidFill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lang="en-US" sz="1600" b="1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6" name="AutoShape 3">
            <a:extLst>
              <a:ext uri="{FF2B5EF4-FFF2-40B4-BE49-F238E27FC236}">
                <a16:creationId xmlns:a16="http://schemas.microsoft.com/office/drawing/2014/main" id="{8205A02A-534A-42EE-A04D-6197FE37459D}"/>
              </a:ext>
            </a:extLst>
          </p:cNvPr>
          <p:cNvSpPr/>
          <p:nvPr/>
        </p:nvSpPr>
        <p:spPr>
          <a:xfrm>
            <a:off x="6659566" y="866778"/>
            <a:ext cx="1531940" cy="434657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32;p39">
            <a:extLst>
              <a:ext uri="{FF2B5EF4-FFF2-40B4-BE49-F238E27FC236}">
                <a16:creationId xmlns:a16="http://schemas.microsoft.com/office/drawing/2014/main" id="{3CCF09D9-5A2E-43C5-A129-5190B5361E37}"/>
              </a:ext>
            </a:extLst>
          </p:cNvPr>
          <p:cNvGrpSpPr/>
          <p:nvPr/>
        </p:nvGrpSpPr>
        <p:grpSpPr>
          <a:xfrm>
            <a:off x="713140" y="3144008"/>
            <a:ext cx="1614491" cy="609402"/>
            <a:chOff x="713140" y="3144008"/>
            <a:chExt cx="1614491" cy="609402"/>
          </a:xfrm>
        </p:grpSpPr>
        <p:sp>
          <p:nvSpPr>
            <p:cNvPr id="3" name="Google Shape;833;p39">
              <a:extLst>
                <a:ext uri="{FF2B5EF4-FFF2-40B4-BE49-F238E27FC236}">
                  <a16:creationId xmlns:a16="http://schemas.microsoft.com/office/drawing/2014/main" id="{124F6B50-3663-4746-B318-9E13ADE3E422}"/>
                </a:ext>
              </a:extLst>
            </p:cNvPr>
            <p:cNvSpPr/>
            <p:nvPr/>
          </p:nvSpPr>
          <p:spPr>
            <a:xfrm>
              <a:off x="713140" y="3144008"/>
              <a:ext cx="1614409" cy="73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" name="Google Shape;834;p39">
              <a:extLst>
                <a:ext uri="{FF2B5EF4-FFF2-40B4-BE49-F238E27FC236}">
                  <a16:creationId xmlns:a16="http://schemas.microsoft.com/office/drawing/2014/main" id="{2B6B6DFD-5B9B-4A37-839E-7FA34A6E0EA9}"/>
                </a:ext>
              </a:extLst>
            </p:cNvPr>
            <p:cNvSpPr/>
            <p:nvPr/>
          </p:nvSpPr>
          <p:spPr>
            <a:xfrm>
              <a:off x="1100370" y="3395112"/>
              <a:ext cx="1227225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Google Shape;835;p39">
              <a:extLst>
                <a:ext uri="{FF2B5EF4-FFF2-40B4-BE49-F238E27FC236}">
                  <a16:creationId xmlns:a16="http://schemas.microsoft.com/office/drawing/2014/main" id="{AEDCD88F-E30A-470A-A705-2E013457C814}"/>
                </a:ext>
              </a:extLst>
            </p:cNvPr>
            <p:cNvSpPr/>
            <p:nvPr/>
          </p:nvSpPr>
          <p:spPr>
            <a:xfrm>
              <a:off x="1496881" y="3672550"/>
              <a:ext cx="830750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oogle Shape;836;p39">
            <a:extLst>
              <a:ext uri="{FF2B5EF4-FFF2-40B4-BE49-F238E27FC236}">
                <a16:creationId xmlns:a16="http://schemas.microsoft.com/office/drawing/2014/main" id="{EBC1964C-1356-4D62-B66D-5203B8A6AF40}"/>
              </a:ext>
            </a:extLst>
          </p:cNvPr>
          <p:cNvGrpSpPr/>
          <p:nvPr/>
        </p:nvGrpSpPr>
        <p:grpSpPr>
          <a:xfrm>
            <a:off x="6821195" y="3144008"/>
            <a:ext cx="1614482" cy="609402"/>
            <a:chOff x="6821195" y="3144008"/>
            <a:chExt cx="1614482" cy="609402"/>
          </a:xfrm>
        </p:grpSpPr>
        <p:sp>
          <p:nvSpPr>
            <p:cNvPr id="7" name="Google Shape;837;p39">
              <a:extLst>
                <a:ext uri="{FF2B5EF4-FFF2-40B4-BE49-F238E27FC236}">
                  <a16:creationId xmlns:a16="http://schemas.microsoft.com/office/drawing/2014/main" id="{49848D5B-2CA4-4FB2-9D25-C7ACDA2CF086}"/>
                </a:ext>
              </a:extLst>
            </p:cNvPr>
            <p:cNvSpPr/>
            <p:nvPr/>
          </p:nvSpPr>
          <p:spPr>
            <a:xfrm flipH="1">
              <a:off x="6821268" y="3144008"/>
              <a:ext cx="1614409" cy="734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" name="Google Shape;838;p39">
              <a:extLst>
                <a:ext uri="{FF2B5EF4-FFF2-40B4-BE49-F238E27FC236}">
                  <a16:creationId xmlns:a16="http://schemas.microsoft.com/office/drawing/2014/main" id="{E38CD6A8-BD57-460E-A71E-F2CF27E08BFB}"/>
                </a:ext>
              </a:extLst>
            </p:cNvPr>
            <p:cNvSpPr/>
            <p:nvPr/>
          </p:nvSpPr>
          <p:spPr>
            <a:xfrm flipH="1">
              <a:off x="6821231" y="3395112"/>
              <a:ext cx="1227225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839;p39">
              <a:extLst>
                <a:ext uri="{FF2B5EF4-FFF2-40B4-BE49-F238E27FC236}">
                  <a16:creationId xmlns:a16="http://schemas.microsoft.com/office/drawing/2014/main" id="{54B04DB2-770D-4171-9280-22B37B78A1F1}"/>
                </a:ext>
              </a:extLst>
            </p:cNvPr>
            <p:cNvSpPr/>
            <p:nvPr/>
          </p:nvSpPr>
          <p:spPr>
            <a:xfrm flipH="1">
              <a:off x="6821195" y="3672550"/>
              <a:ext cx="830750" cy="80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" name="Google Shape;814;p39">
            <a:extLst>
              <a:ext uri="{FF2B5EF4-FFF2-40B4-BE49-F238E27FC236}">
                <a16:creationId xmlns:a16="http://schemas.microsoft.com/office/drawing/2014/main" id="{E59BCFCF-CB7D-4DC8-8ED6-6542A97A9E7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46299" y="3030778"/>
            <a:ext cx="5051401" cy="841796"/>
          </a:xfrm>
          <a:solidFill>
            <a:srgbClr val="A3AD6F"/>
          </a:solidFill>
        </p:spPr>
        <p:txBody>
          <a:bodyPr/>
          <a:lstStyle/>
          <a:p>
            <a:pPr lvl="0"/>
            <a:r>
              <a:rPr lang="fa-IR" dirty="0">
                <a:solidFill>
                  <a:srgbClr val="FFC000"/>
                </a:solidFill>
                <a:cs typeface="B Nazanin" panose="00000700000000000000" pitchFamily="2" charset="-78"/>
              </a:rPr>
              <a:t>معرفی</a:t>
            </a:r>
            <a:endParaRPr lang="en-US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Google Shape;815;p39">
            <a:extLst>
              <a:ext uri="{FF2B5EF4-FFF2-40B4-BE49-F238E27FC236}">
                <a16:creationId xmlns:a16="http://schemas.microsoft.com/office/drawing/2014/main" id="{7481CE5A-74B2-425C-8BB1-63EC8442E54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2549374" y="3797932"/>
            <a:ext cx="4045195" cy="433197"/>
          </a:xfrm>
          <a:solidFill>
            <a:srgbClr val="A3AD6F"/>
          </a:solidFill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cs typeface="B Nazanin" panose="00000700000000000000" pitchFamily="2" charset="-78"/>
              </a:rPr>
              <a:t>شما می توانید در اینجا یک زیرنویس اضافه کنید</a:t>
            </a:r>
            <a:endParaRPr lang="en-US" dirty="0">
              <a:cs typeface="B Nazanin" panose="00000700000000000000" pitchFamily="2" charset="-78"/>
            </a:endParaRPr>
          </a:p>
        </p:txBody>
      </p:sp>
      <p:pic>
        <p:nvPicPr>
          <p:cNvPr id="12" name="Imagen 2">
            <a:extLst>
              <a:ext uri="{FF2B5EF4-FFF2-40B4-BE49-F238E27FC236}">
                <a16:creationId xmlns:a16="http://schemas.microsoft.com/office/drawing/2014/main" id="{D2096BFA-8C77-45F5-89AE-58FA24FB39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96881" y="0"/>
            <a:ext cx="5902644" cy="2829921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4;p40">
            <a:extLst>
              <a:ext uri="{FF2B5EF4-FFF2-40B4-BE49-F238E27FC236}">
                <a16:creationId xmlns:a16="http://schemas.microsoft.com/office/drawing/2014/main" id="{8DE1A97F-3D57-4F7A-98FA-75B01ABEA30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608460" y="1440600"/>
            <a:ext cx="3005833" cy="2016279"/>
          </a:xfrm>
          <a:solidFill>
            <a:srgbClr val="FFC000"/>
          </a:solidFill>
        </p:spPr>
        <p:txBody>
          <a:bodyPr/>
          <a:lstStyle/>
          <a:p>
            <a:pPr marL="0" lvl="0" indent="0" algn="r" rtl="1">
              <a:lnSpc>
                <a:spcPct val="150000"/>
              </a:lnSpc>
              <a:buNone/>
            </a:pPr>
            <a:r>
              <a:rPr lang="fa-IR" sz="1600" b="1" dirty="0">
                <a:solidFill>
                  <a:srgbClr val="FFFFFF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b="1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845;p40">
            <a:extLst>
              <a:ext uri="{FF2B5EF4-FFF2-40B4-BE49-F238E27FC236}">
                <a16:creationId xmlns:a16="http://schemas.microsoft.com/office/drawing/2014/main" id="{31D98DC5-134A-4A5E-9E79-603B866B34C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374" y="550523"/>
            <a:ext cx="2755149" cy="572697"/>
          </a:xfrm>
        </p:spPr>
        <p:txBody>
          <a:bodyPr/>
          <a:lstStyle/>
          <a:p>
            <a:pPr lvl="0" algn="r" rtl="1"/>
            <a:r>
              <a:rPr lang="fa-IR" dirty="0">
                <a:solidFill>
                  <a:srgbClr val="FFC000"/>
                </a:solidFill>
                <a:cs typeface="B Nazanin" panose="00000700000000000000" pitchFamily="2" charset="-78"/>
              </a:rPr>
              <a:t>معرفی</a:t>
            </a:r>
            <a:endParaRPr lang="en-US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oogle Shape;847;p40">
            <a:extLst>
              <a:ext uri="{FF2B5EF4-FFF2-40B4-BE49-F238E27FC236}">
                <a16:creationId xmlns:a16="http://schemas.microsoft.com/office/drawing/2014/main" id="{9B315901-0A46-4ECF-AD5B-A86627A8E110}"/>
              </a:ext>
            </a:extLst>
          </p:cNvPr>
          <p:cNvGrpSpPr/>
          <p:nvPr/>
        </p:nvGrpSpPr>
        <p:grpSpPr>
          <a:xfrm>
            <a:off x="3614303" y="708312"/>
            <a:ext cx="962433" cy="365156"/>
            <a:chOff x="3614303" y="708312"/>
            <a:chExt cx="962433" cy="365156"/>
          </a:xfrm>
        </p:grpSpPr>
        <p:sp>
          <p:nvSpPr>
            <p:cNvPr id="5" name="Google Shape;848;p40">
              <a:extLst>
                <a:ext uri="{FF2B5EF4-FFF2-40B4-BE49-F238E27FC236}">
                  <a16:creationId xmlns:a16="http://schemas.microsoft.com/office/drawing/2014/main" id="{DBFBAE69-58CC-4F0A-A335-51541093D877}"/>
                </a:ext>
              </a:extLst>
            </p:cNvPr>
            <p:cNvSpPr/>
            <p:nvPr/>
          </p:nvSpPr>
          <p:spPr>
            <a:xfrm>
              <a:off x="3614303" y="708312"/>
              <a:ext cx="962433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621"/>
                <a:gd name="f4" fmla="val 4144"/>
                <a:gd name="f5" fmla="val 4143"/>
                <a:gd name="f6" fmla="val 84783"/>
                <a:gd name="f7" fmla="val 90620"/>
                <a:gd name="f8" fmla="val 314"/>
                <a:gd name="f9" fmla="*/ f0 1 9062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062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0621" h="4144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7" y="f8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3A3D2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C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Google Shape;849;p40">
              <a:extLst>
                <a:ext uri="{FF2B5EF4-FFF2-40B4-BE49-F238E27FC236}">
                  <a16:creationId xmlns:a16="http://schemas.microsoft.com/office/drawing/2014/main" id="{3C8362BB-144E-43AF-AB57-9F1F796777E5}"/>
                </a:ext>
              </a:extLst>
            </p:cNvPr>
            <p:cNvSpPr/>
            <p:nvPr/>
          </p:nvSpPr>
          <p:spPr>
            <a:xfrm>
              <a:off x="3614303" y="858767"/>
              <a:ext cx="731547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881"/>
                <a:gd name="f4" fmla="val 4562"/>
                <a:gd name="f5" fmla="val 1"/>
                <a:gd name="f6" fmla="val 64445"/>
                <a:gd name="f7" fmla="val 356"/>
                <a:gd name="f8" fmla="*/ f0 1 68881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8881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8881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A3D2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C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" name="Google Shape;850;p40">
              <a:extLst>
                <a:ext uri="{FF2B5EF4-FFF2-40B4-BE49-F238E27FC236}">
                  <a16:creationId xmlns:a16="http://schemas.microsoft.com/office/drawing/2014/main" id="{C65210B0-0093-4112-82AA-217573F1E74B}"/>
                </a:ext>
              </a:extLst>
            </p:cNvPr>
            <p:cNvSpPr/>
            <p:nvPr/>
          </p:nvSpPr>
          <p:spPr>
            <a:xfrm>
              <a:off x="3614303" y="1025014"/>
              <a:ext cx="49510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618"/>
                <a:gd name="f4" fmla="val 4562"/>
                <a:gd name="f5" fmla="val 1"/>
                <a:gd name="f6" fmla="val 43626"/>
                <a:gd name="f7" fmla="val 335"/>
                <a:gd name="f8" fmla="*/ f0 1 46618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618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618" h="4562">
                  <a:moveTo>
                    <a:pt x="f2" y="f5"/>
                  </a:moveTo>
                  <a:lnTo>
                    <a:pt x="f2" y="f4"/>
                  </a:lnTo>
                  <a:lnTo>
                    <a:pt x="f6" y="f4"/>
                  </a:lnTo>
                  <a:lnTo>
                    <a:pt x="f3" y="f7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3A3D2F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FFC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8" name="Imagen 3">
            <a:extLst>
              <a:ext uri="{FF2B5EF4-FFF2-40B4-BE49-F238E27FC236}">
                <a16:creationId xmlns:a16="http://schemas.microsoft.com/office/drawing/2014/main" id="{DF1E87A7-2434-48C6-8027-97337565CF7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14303" y="785771"/>
            <a:ext cx="6201881" cy="4357728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387CBE9-01EC-4888-BF04-B6CF34BA792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235320"/>
            <a:ext cx="8680454" cy="544516"/>
          </a:xfrm>
        </p:spPr>
        <p:txBody>
          <a:bodyPr/>
          <a:lstStyle/>
          <a:p>
            <a:pPr lvl="0" algn="r" rtl="1"/>
            <a:r>
              <a:rPr lang="fa-IR" sz="4400" b="1" dirty="0">
                <a:solidFill>
                  <a:srgbClr val="FFC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b="1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2D298EB-A298-4928-9540-ACA48F121C5F}"/>
              </a:ext>
            </a:extLst>
          </p:cNvPr>
          <p:cNvGrpSpPr/>
          <p:nvPr/>
        </p:nvGrpSpPr>
        <p:grpSpPr>
          <a:xfrm>
            <a:off x="-1" y="2090548"/>
            <a:ext cx="8161432" cy="762242"/>
            <a:chOff x="-1" y="2090548"/>
            <a:chExt cx="8161432" cy="76224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9DD0D30-C110-4430-8499-000E60AC47C6}"/>
                </a:ext>
              </a:extLst>
            </p:cNvPr>
            <p:cNvSpPr/>
            <p:nvPr/>
          </p:nvSpPr>
          <p:spPr>
            <a:xfrm rot="10799991">
              <a:off x="-1" y="2728816"/>
              <a:ext cx="5261823" cy="123974"/>
            </a:xfrm>
            <a:prstGeom prst="rect">
              <a:avLst/>
            </a:prstGeom>
            <a:solidFill>
              <a:srgbClr val="A9AE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585C4C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A5D5349-9530-4493-BA94-8B10DC9CE4E2}"/>
                </a:ext>
              </a:extLst>
            </p:cNvPr>
            <p:cNvSpPr/>
            <p:nvPr/>
          </p:nvSpPr>
          <p:spPr>
            <a:xfrm rot="2727646">
              <a:off x="5820566" y="1227701"/>
              <a:ext cx="123974" cy="1868869"/>
            </a:xfrm>
            <a:prstGeom prst="rect">
              <a:avLst/>
            </a:prstGeom>
            <a:solidFill>
              <a:srgbClr val="A9AE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585C4C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FBC6E51-FA27-4256-85E7-D556009C4468}"/>
                </a:ext>
              </a:extLst>
            </p:cNvPr>
            <p:cNvSpPr/>
            <p:nvPr/>
          </p:nvSpPr>
          <p:spPr>
            <a:xfrm rot="18872354" flipH="1">
              <a:off x="7127657" y="1180747"/>
              <a:ext cx="123974" cy="194357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8600"/>
                <a:gd name="f7" fmla="val 3549958"/>
                <a:gd name="f8" fmla="val 10901"/>
                <a:gd name="f9" fmla="val 3328731"/>
                <a:gd name="f10" fmla="+- 0 0 -90"/>
                <a:gd name="f11" fmla="*/ f3 1 228600"/>
                <a:gd name="f12" fmla="*/ f4 1 354995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28600"/>
                <a:gd name="f21" fmla="*/ f17 1 3549958"/>
                <a:gd name="f22" fmla="*/ 0 f18 1"/>
                <a:gd name="f23" fmla="*/ 0 f17 1"/>
                <a:gd name="f24" fmla="*/ 3549958 f17 1"/>
                <a:gd name="f25" fmla="*/ 10901 f18 1"/>
                <a:gd name="f26" fmla="*/ 228600 f18 1"/>
                <a:gd name="f27" fmla="*/ 3328731 f17 1"/>
                <a:gd name="f28" fmla="+- f19 0 f1"/>
                <a:gd name="f29" fmla="*/ f22 1 228600"/>
                <a:gd name="f30" fmla="*/ f23 1 3549958"/>
                <a:gd name="f31" fmla="*/ f24 1 3549958"/>
                <a:gd name="f32" fmla="*/ f25 1 228600"/>
                <a:gd name="f33" fmla="*/ f26 1 228600"/>
                <a:gd name="f34" fmla="*/ f27 1 3549958"/>
                <a:gd name="f35" fmla="*/ f13 1 f20"/>
                <a:gd name="f36" fmla="*/ f14 1 f20"/>
                <a:gd name="f37" fmla="*/ f13 1 f21"/>
                <a:gd name="f38" fmla="*/ f15 1 f21"/>
                <a:gd name="f39" fmla="*/ f29 1 f20"/>
                <a:gd name="f40" fmla="*/ f30 1 f21"/>
                <a:gd name="f41" fmla="*/ f31 1 f21"/>
                <a:gd name="f42" fmla="*/ f32 1 f20"/>
                <a:gd name="f43" fmla="*/ f33 1 f20"/>
                <a:gd name="f44" fmla="*/ f34 1 f21"/>
                <a:gd name="f45" fmla="*/ f35 f11 1"/>
                <a:gd name="f46" fmla="*/ f36 f11 1"/>
                <a:gd name="f47" fmla="*/ f38 f12 1"/>
                <a:gd name="f48" fmla="*/ f37 f12 1"/>
                <a:gd name="f49" fmla="*/ f39 f11 1"/>
                <a:gd name="f50" fmla="*/ f40 f12 1"/>
                <a:gd name="f51" fmla="*/ f41 f12 1"/>
                <a:gd name="f52" fmla="*/ f42 f11 1"/>
                <a:gd name="f53" fmla="*/ f43 f11 1"/>
                <a:gd name="f54" fmla="*/ f4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49" y="f51"/>
                </a:cxn>
                <a:cxn ang="f28">
                  <a:pos x="f52" y="f51"/>
                </a:cxn>
                <a:cxn ang="f28">
                  <a:pos x="f53" y="f54"/>
                </a:cxn>
                <a:cxn ang="f28">
                  <a:pos x="f53" y="f50"/>
                </a:cxn>
              </a:cxnLst>
              <a:rect l="f45" t="f48" r="f46" b="f47"/>
              <a:pathLst>
                <a:path w="228600" h="3549958">
                  <a:moveTo>
                    <a:pt x="f5" y="f5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6" y="f9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A9AE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585C4C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59FF6CC-AAD1-4D8C-8EC9-DB70F80C65F4}"/>
              </a:ext>
            </a:extLst>
          </p:cNvPr>
          <p:cNvGrpSpPr/>
          <p:nvPr/>
        </p:nvGrpSpPr>
        <p:grpSpPr>
          <a:xfrm>
            <a:off x="4919911" y="2922349"/>
            <a:ext cx="4392877" cy="764977"/>
            <a:chOff x="4919911" y="2922349"/>
            <a:chExt cx="4392877" cy="764977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7688EE6-EBA3-4E88-A480-33F036BBC1B7}"/>
                </a:ext>
              </a:extLst>
            </p:cNvPr>
            <p:cNvSpPr/>
            <p:nvPr/>
          </p:nvSpPr>
          <p:spPr>
            <a:xfrm>
              <a:off x="7847975" y="2922349"/>
              <a:ext cx="1464813" cy="123974"/>
            </a:xfrm>
            <a:prstGeom prst="rect">
              <a:avLst/>
            </a:prstGeom>
            <a:solidFill>
              <a:srgbClr val="A9AE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585C4C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90B2AC47-56FE-4A66-9993-81813853A822}"/>
                </a:ext>
              </a:extLst>
            </p:cNvPr>
            <p:cNvSpPr/>
            <p:nvPr/>
          </p:nvSpPr>
          <p:spPr>
            <a:xfrm rot="13527637">
              <a:off x="7153863" y="2674308"/>
              <a:ext cx="123974" cy="1882877"/>
            </a:xfrm>
            <a:prstGeom prst="rect">
              <a:avLst/>
            </a:prstGeom>
            <a:solidFill>
              <a:srgbClr val="A9AE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585C4C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6E299BE-3858-42BB-8AE5-C0F7A8C49562}"/>
                </a:ext>
              </a:extLst>
            </p:cNvPr>
            <p:cNvSpPr/>
            <p:nvPr/>
          </p:nvSpPr>
          <p:spPr>
            <a:xfrm rot="8072363" flipH="1">
              <a:off x="5836990" y="2646273"/>
              <a:ext cx="123974" cy="195813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28600"/>
                <a:gd name="f7" fmla="val 3549958"/>
                <a:gd name="f8" fmla="val 10901"/>
                <a:gd name="f9" fmla="val 3328731"/>
                <a:gd name="f10" fmla="+- 0 0 -90"/>
                <a:gd name="f11" fmla="*/ f3 1 228600"/>
                <a:gd name="f12" fmla="*/ f4 1 3549958"/>
                <a:gd name="f13" fmla="val f5"/>
                <a:gd name="f14" fmla="val f6"/>
                <a:gd name="f15" fmla="val f7"/>
                <a:gd name="f16" fmla="*/ f10 f0 1"/>
                <a:gd name="f17" fmla="+- f15 0 f13"/>
                <a:gd name="f18" fmla="+- f14 0 f13"/>
                <a:gd name="f19" fmla="*/ f16 1 f2"/>
                <a:gd name="f20" fmla="*/ f18 1 228600"/>
                <a:gd name="f21" fmla="*/ f17 1 3549958"/>
                <a:gd name="f22" fmla="*/ 0 f18 1"/>
                <a:gd name="f23" fmla="*/ 0 f17 1"/>
                <a:gd name="f24" fmla="*/ 3549958 f17 1"/>
                <a:gd name="f25" fmla="*/ 10901 f18 1"/>
                <a:gd name="f26" fmla="*/ 228600 f18 1"/>
                <a:gd name="f27" fmla="*/ 3328731 f17 1"/>
                <a:gd name="f28" fmla="+- f19 0 f1"/>
                <a:gd name="f29" fmla="*/ f22 1 228600"/>
                <a:gd name="f30" fmla="*/ f23 1 3549958"/>
                <a:gd name="f31" fmla="*/ f24 1 3549958"/>
                <a:gd name="f32" fmla="*/ f25 1 228600"/>
                <a:gd name="f33" fmla="*/ f26 1 228600"/>
                <a:gd name="f34" fmla="*/ f27 1 3549958"/>
                <a:gd name="f35" fmla="*/ f13 1 f20"/>
                <a:gd name="f36" fmla="*/ f14 1 f20"/>
                <a:gd name="f37" fmla="*/ f13 1 f21"/>
                <a:gd name="f38" fmla="*/ f15 1 f21"/>
                <a:gd name="f39" fmla="*/ f29 1 f20"/>
                <a:gd name="f40" fmla="*/ f30 1 f21"/>
                <a:gd name="f41" fmla="*/ f31 1 f21"/>
                <a:gd name="f42" fmla="*/ f32 1 f20"/>
                <a:gd name="f43" fmla="*/ f33 1 f20"/>
                <a:gd name="f44" fmla="*/ f34 1 f21"/>
                <a:gd name="f45" fmla="*/ f35 f11 1"/>
                <a:gd name="f46" fmla="*/ f36 f11 1"/>
                <a:gd name="f47" fmla="*/ f38 f12 1"/>
                <a:gd name="f48" fmla="*/ f37 f12 1"/>
                <a:gd name="f49" fmla="*/ f39 f11 1"/>
                <a:gd name="f50" fmla="*/ f40 f12 1"/>
                <a:gd name="f51" fmla="*/ f41 f12 1"/>
                <a:gd name="f52" fmla="*/ f42 f11 1"/>
                <a:gd name="f53" fmla="*/ f43 f11 1"/>
                <a:gd name="f54" fmla="*/ f44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">
                  <a:pos x="f49" y="f50"/>
                </a:cxn>
                <a:cxn ang="f28">
                  <a:pos x="f49" y="f51"/>
                </a:cxn>
                <a:cxn ang="f28">
                  <a:pos x="f52" y="f51"/>
                </a:cxn>
                <a:cxn ang="f28">
                  <a:pos x="f53" y="f54"/>
                </a:cxn>
                <a:cxn ang="f28">
                  <a:pos x="f53" y="f50"/>
                </a:cxn>
              </a:cxnLst>
              <a:rect l="f45" t="f48" r="f46" b="f47"/>
              <a:pathLst>
                <a:path w="228600" h="3549958">
                  <a:moveTo>
                    <a:pt x="f5" y="f5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6" y="f9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A9AE96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rgbClr val="585C4C"/>
                </a:solidFill>
                <a:uFillTx/>
                <a:latin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25">
            <a:extLst>
              <a:ext uri="{FF2B5EF4-FFF2-40B4-BE49-F238E27FC236}">
                <a16:creationId xmlns:a16="http://schemas.microsoft.com/office/drawing/2014/main" id="{C1937DE2-A8A3-4CA4-9A63-809D25B8B689}"/>
              </a:ext>
            </a:extLst>
          </p:cNvPr>
          <p:cNvGrpSpPr/>
          <p:nvPr/>
        </p:nvGrpSpPr>
        <p:grpSpPr>
          <a:xfrm>
            <a:off x="316565" y="3040123"/>
            <a:ext cx="1405140" cy="1004122"/>
            <a:chOff x="316565" y="3040123"/>
            <a:chExt cx="1405140" cy="1004122"/>
          </a:xfrm>
        </p:grpSpPr>
        <p:sp>
          <p:nvSpPr>
            <p:cNvPr id="12" name="TextBox 26">
              <a:extLst>
                <a:ext uri="{FF2B5EF4-FFF2-40B4-BE49-F238E27FC236}">
                  <a16:creationId xmlns:a16="http://schemas.microsoft.com/office/drawing/2014/main" id="{9D3858F3-9071-4DEA-B77D-2E689A2CE66C}"/>
                </a:ext>
              </a:extLst>
            </p:cNvPr>
            <p:cNvSpPr txBox="1"/>
            <p:nvPr/>
          </p:nvSpPr>
          <p:spPr>
            <a:xfrm>
              <a:off x="316565" y="3040123"/>
              <a:ext cx="1405140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A3AD6F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A3AD6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TextBox 27">
              <a:extLst>
                <a:ext uri="{FF2B5EF4-FFF2-40B4-BE49-F238E27FC236}">
                  <a16:creationId xmlns:a16="http://schemas.microsoft.com/office/drawing/2014/main" id="{1E094275-741E-4A68-A7C4-157261FE0548}"/>
                </a:ext>
              </a:extLst>
            </p:cNvPr>
            <p:cNvSpPr txBox="1"/>
            <p:nvPr/>
          </p:nvSpPr>
          <p:spPr>
            <a:xfrm>
              <a:off x="316565" y="3259415"/>
              <a:ext cx="1405140" cy="78483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171813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900" b="0" i="0" u="none" strike="noStrike" kern="0" cap="none" spc="0" baseline="0" dirty="0">
                <a:solidFill>
                  <a:srgbClr val="171813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28">
            <a:extLst>
              <a:ext uri="{FF2B5EF4-FFF2-40B4-BE49-F238E27FC236}">
                <a16:creationId xmlns:a16="http://schemas.microsoft.com/office/drawing/2014/main" id="{3854F9AF-0A00-4814-94AC-45F2F527A9BA}"/>
              </a:ext>
            </a:extLst>
          </p:cNvPr>
          <p:cNvGrpSpPr/>
          <p:nvPr/>
        </p:nvGrpSpPr>
        <p:grpSpPr>
          <a:xfrm>
            <a:off x="1960738" y="3040123"/>
            <a:ext cx="1405140" cy="1004121"/>
            <a:chOff x="1960738" y="3040123"/>
            <a:chExt cx="1405140" cy="1004121"/>
          </a:xfrm>
        </p:grpSpPr>
        <p:sp>
          <p:nvSpPr>
            <p:cNvPr id="15" name="TextBox 29">
              <a:extLst>
                <a:ext uri="{FF2B5EF4-FFF2-40B4-BE49-F238E27FC236}">
                  <a16:creationId xmlns:a16="http://schemas.microsoft.com/office/drawing/2014/main" id="{0AD773A8-AE4D-403C-B0F8-9A764701E5FB}"/>
                </a:ext>
              </a:extLst>
            </p:cNvPr>
            <p:cNvSpPr txBox="1"/>
            <p:nvPr/>
          </p:nvSpPr>
          <p:spPr>
            <a:xfrm>
              <a:off x="1960738" y="3040123"/>
              <a:ext cx="1405140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A3AD6F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A3AD6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" name="TextBox 30">
              <a:extLst>
                <a:ext uri="{FF2B5EF4-FFF2-40B4-BE49-F238E27FC236}">
                  <a16:creationId xmlns:a16="http://schemas.microsoft.com/office/drawing/2014/main" id="{CE29E116-FBD4-43C4-90C6-2BA2FA2CD8A9}"/>
                </a:ext>
              </a:extLst>
            </p:cNvPr>
            <p:cNvSpPr txBox="1"/>
            <p:nvPr/>
          </p:nvSpPr>
          <p:spPr>
            <a:xfrm>
              <a:off x="1960738" y="3259415"/>
              <a:ext cx="1405140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171813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900" b="0" i="0" u="none" strike="noStrike" kern="0" cap="none" spc="0" baseline="0" dirty="0">
                <a:solidFill>
                  <a:srgbClr val="171813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31">
            <a:extLst>
              <a:ext uri="{FF2B5EF4-FFF2-40B4-BE49-F238E27FC236}">
                <a16:creationId xmlns:a16="http://schemas.microsoft.com/office/drawing/2014/main" id="{D6D50B9D-024B-4703-A261-154818A0AD10}"/>
              </a:ext>
            </a:extLst>
          </p:cNvPr>
          <p:cNvGrpSpPr/>
          <p:nvPr/>
        </p:nvGrpSpPr>
        <p:grpSpPr>
          <a:xfrm>
            <a:off x="3604903" y="3040123"/>
            <a:ext cx="1405140" cy="1004121"/>
            <a:chOff x="3604903" y="3040123"/>
            <a:chExt cx="1405140" cy="1004121"/>
          </a:xfrm>
        </p:grpSpPr>
        <p:sp>
          <p:nvSpPr>
            <p:cNvPr id="18" name="TextBox 32">
              <a:extLst>
                <a:ext uri="{FF2B5EF4-FFF2-40B4-BE49-F238E27FC236}">
                  <a16:creationId xmlns:a16="http://schemas.microsoft.com/office/drawing/2014/main" id="{EB8AF12B-8057-4B65-BC4A-E68ECC5F2EF9}"/>
                </a:ext>
              </a:extLst>
            </p:cNvPr>
            <p:cNvSpPr txBox="1"/>
            <p:nvPr/>
          </p:nvSpPr>
          <p:spPr>
            <a:xfrm>
              <a:off x="3604903" y="3040123"/>
              <a:ext cx="1405140" cy="23083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1" i="0" u="none" strike="noStrike" kern="0" cap="none" spc="0" baseline="0" dirty="0">
                  <a:solidFill>
                    <a:srgbClr val="A3AD6F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مطالب در اینجا</a:t>
              </a:r>
              <a:endParaRPr lang="en-US" sz="900" b="1" i="0" u="none" strike="noStrike" kern="0" cap="none" spc="0" baseline="0" dirty="0">
                <a:solidFill>
                  <a:srgbClr val="A3AD6F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TextBox 33">
              <a:extLst>
                <a:ext uri="{FF2B5EF4-FFF2-40B4-BE49-F238E27FC236}">
                  <a16:creationId xmlns:a16="http://schemas.microsoft.com/office/drawing/2014/main" id="{6C8EA0AC-3E0B-4887-A6DD-4748C41EBEE0}"/>
                </a:ext>
              </a:extLst>
            </p:cNvPr>
            <p:cNvSpPr txBox="1"/>
            <p:nvPr/>
          </p:nvSpPr>
          <p:spPr>
            <a:xfrm>
              <a:off x="3604903" y="3259415"/>
              <a:ext cx="1405140" cy="7848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t" anchorCtr="1" compatLnSpc="1">
              <a:spAutoFit/>
            </a:bodyPr>
            <a:lstStyle/>
            <a:p>
              <a:pPr marL="0" marR="0" lvl="0" indent="0" algn="ctr" defTabSz="914400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900" b="0" i="0" u="none" strike="noStrike" kern="0" cap="none" spc="0" baseline="0" dirty="0">
                  <a:solidFill>
                    <a:srgbClr val="171813"/>
                  </a:solidFill>
                  <a:uFillTx/>
                  <a:latin typeface="Arial"/>
                  <a:ea typeface="Arial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sz="900" b="0" i="0" u="none" strike="noStrike" kern="0" cap="none" spc="0" baseline="0" dirty="0">
                <a:solidFill>
                  <a:srgbClr val="171813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0" name="TextBox 34">
            <a:extLst>
              <a:ext uri="{FF2B5EF4-FFF2-40B4-BE49-F238E27FC236}">
                <a16:creationId xmlns:a16="http://schemas.microsoft.com/office/drawing/2014/main" id="{22A91519-C9AE-4116-B8AD-E5620C1D6729}"/>
              </a:ext>
            </a:extLst>
          </p:cNvPr>
          <p:cNvSpPr txBox="1"/>
          <p:nvPr/>
        </p:nvSpPr>
        <p:spPr>
          <a:xfrm>
            <a:off x="501146" y="1956569"/>
            <a:ext cx="4418764" cy="4154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105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sz="1050" b="0" i="0" u="none" strike="noStrike" kern="0" cap="none" spc="0" baseline="0" dirty="0">
              <a:solidFill>
                <a:srgbClr val="585C4C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21" name="TextBox 35">
            <a:extLst>
              <a:ext uri="{FF2B5EF4-FFF2-40B4-BE49-F238E27FC236}">
                <a16:creationId xmlns:a16="http://schemas.microsoft.com/office/drawing/2014/main" id="{882548D7-E09E-438E-AEAB-B1C02B34DB11}"/>
              </a:ext>
            </a:extLst>
          </p:cNvPr>
          <p:cNvSpPr txBox="1"/>
          <p:nvPr/>
        </p:nvSpPr>
        <p:spPr>
          <a:xfrm>
            <a:off x="501146" y="1256889"/>
            <a:ext cx="3910879" cy="64633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27002" tIns="0" rIns="27002" bIns="0" anchor="ctr" anchorCtr="0" compatLnSpc="1">
            <a:sp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0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ما کیفیت ایجاد می کنیم ارائه حرفه ای </a:t>
            </a:r>
            <a:r>
              <a:rPr lang="en-US" sz="2100" b="0" i="0" u="none" strike="noStrike" kern="0" cap="none" spc="0" baseline="0" dirty="0">
                <a:solidFill>
                  <a:srgbClr val="585C4C"/>
                </a:solidFill>
                <a:uFillTx/>
                <a:latin typeface="Arial"/>
                <a:ea typeface="Arial"/>
                <a:cs typeface="B Nazanin" panose="00000700000000000000" pitchFamily="2" charset="-78"/>
              </a:rPr>
              <a:t>PPT</a:t>
            </a:r>
          </a:p>
        </p:txBody>
      </p:sp>
      <p:pic>
        <p:nvPicPr>
          <p:cNvPr id="22" name="Imagen 12">
            <a:extLst>
              <a:ext uri="{FF2B5EF4-FFF2-40B4-BE49-F238E27FC236}">
                <a16:creationId xmlns:a16="http://schemas.microsoft.com/office/drawing/2014/main" id="{BD86C9C9-1EC6-4DE6-821A-1D7C7CD934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05536" y="832680"/>
            <a:ext cx="4178926" cy="3916247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74;p41">
            <a:extLst>
              <a:ext uri="{FF2B5EF4-FFF2-40B4-BE49-F238E27FC236}">
                <a16:creationId xmlns:a16="http://schemas.microsoft.com/office/drawing/2014/main" id="{3C6E5623-8407-4D9F-8353-8A3193BC2C1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023390" y="1549085"/>
            <a:ext cx="3092400" cy="572697"/>
          </a:xfrm>
          <a:solidFill>
            <a:srgbClr val="2E4638"/>
          </a:solidFill>
        </p:spPr>
        <p:txBody>
          <a:bodyPr anchor="t"/>
          <a:lstStyle/>
          <a:p>
            <a:pPr lvl="0"/>
            <a:r>
              <a:rPr lang="fa-IR" sz="3500" dirty="0">
                <a:solidFill>
                  <a:srgbClr val="FFC000"/>
                </a:solidFill>
                <a:cs typeface="B Nazanin" panose="00000700000000000000" pitchFamily="2" charset="-78"/>
              </a:rPr>
              <a:t>دو ستون</a:t>
            </a:r>
            <a:endParaRPr lang="en-US" sz="3500" dirty="0">
              <a:solidFill>
                <a:srgbClr val="FFC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Google Shape;875;p41">
            <a:extLst>
              <a:ext uri="{FF2B5EF4-FFF2-40B4-BE49-F238E27FC236}">
                <a16:creationId xmlns:a16="http://schemas.microsoft.com/office/drawing/2014/main" id="{59C03C18-45EA-491E-87CF-24C2E0C6370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037679" y="3598374"/>
            <a:ext cx="3275399" cy="485098"/>
          </a:xfrm>
        </p:spPr>
        <p:txBody>
          <a:bodyPr anchor="b" anchorCtr="1"/>
          <a:lstStyle/>
          <a:p>
            <a:pPr lvl="0" algn="ctr"/>
            <a:r>
              <a:rPr lang="fa-IR" sz="2400" dirty="0">
                <a:solidFill>
                  <a:srgbClr val="2A2D32"/>
                </a:solidFill>
                <a:cs typeface="B Nazanin" panose="00000700000000000000" pitchFamily="2" charset="-78"/>
              </a:rPr>
              <a:t>عنوان مطلب</a:t>
            </a:r>
            <a:endParaRPr lang="en-US" sz="24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876;p41">
            <a:extLst>
              <a:ext uri="{FF2B5EF4-FFF2-40B4-BE49-F238E27FC236}">
                <a16:creationId xmlns:a16="http://schemas.microsoft.com/office/drawing/2014/main" id="{E92AF217-DEC9-48EF-AA92-C881CCA0B88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1037679" y="4007165"/>
            <a:ext cx="3275399" cy="802797"/>
          </a:xfrm>
          <a:solidFill>
            <a:srgbClr val="FFC000"/>
          </a:solidFill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" name="Google Shape;877;p41">
            <a:extLst>
              <a:ext uri="{FF2B5EF4-FFF2-40B4-BE49-F238E27FC236}">
                <a16:creationId xmlns:a16="http://schemas.microsoft.com/office/drawing/2014/main" id="{C2679E31-1076-47DF-ADE9-54459E5AE806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4899309" y="3598273"/>
            <a:ext cx="3275399" cy="485098"/>
          </a:xfrm>
        </p:spPr>
        <p:txBody>
          <a:bodyPr anchor="b" anchorCtr="1"/>
          <a:lstStyle/>
          <a:p>
            <a:pPr lvl="0" algn="ctr"/>
            <a:r>
              <a:rPr lang="fa-IR" sz="2400" dirty="0">
                <a:solidFill>
                  <a:srgbClr val="2A2D32"/>
                </a:solidFill>
                <a:cs typeface="B Nazanin" panose="00000700000000000000" pitchFamily="2" charset="-78"/>
              </a:rPr>
              <a:t>عنوان مطلب</a:t>
            </a:r>
            <a:endParaRPr lang="en-US" sz="2400" dirty="0">
              <a:solidFill>
                <a:srgbClr val="2A2D32"/>
              </a:solidFill>
              <a:cs typeface="B Nazanin" panose="00000700000000000000" pitchFamily="2" charset="-78"/>
            </a:endParaRPr>
          </a:p>
        </p:txBody>
      </p:sp>
      <p:sp>
        <p:nvSpPr>
          <p:cNvPr id="6" name="Google Shape;878;p41">
            <a:extLst>
              <a:ext uri="{FF2B5EF4-FFF2-40B4-BE49-F238E27FC236}">
                <a16:creationId xmlns:a16="http://schemas.microsoft.com/office/drawing/2014/main" id="{9D77763A-85BA-42F5-9DFA-24D55400359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4899309" y="4007065"/>
            <a:ext cx="3275399" cy="802797"/>
          </a:xfrm>
          <a:solidFill>
            <a:srgbClr val="FFC000"/>
          </a:solidFill>
        </p:spPr>
        <p:txBody>
          <a:bodyPr anchorCtr="1"/>
          <a:lstStyle/>
          <a:p>
            <a:pPr marL="0" lvl="0" indent="0" algn="ctr"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7" name="Google Shape;879;p41">
            <a:extLst>
              <a:ext uri="{FF2B5EF4-FFF2-40B4-BE49-F238E27FC236}">
                <a16:creationId xmlns:a16="http://schemas.microsoft.com/office/drawing/2014/main" id="{2A1037AC-B07B-4382-817F-2DB384901D16}"/>
              </a:ext>
            </a:extLst>
          </p:cNvPr>
          <p:cNvGrpSpPr/>
          <p:nvPr/>
        </p:nvGrpSpPr>
        <p:grpSpPr>
          <a:xfrm>
            <a:off x="2040794" y="1706873"/>
            <a:ext cx="967398" cy="365157"/>
            <a:chOff x="2040794" y="1706873"/>
            <a:chExt cx="967398" cy="365157"/>
          </a:xfrm>
        </p:grpSpPr>
        <p:sp>
          <p:nvSpPr>
            <p:cNvPr id="8" name="Google Shape;880;p41">
              <a:extLst>
                <a:ext uri="{FF2B5EF4-FFF2-40B4-BE49-F238E27FC236}">
                  <a16:creationId xmlns:a16="http://schemas.microsoft.com/office/drawing/2014/main" id="{3C0514B5-2540-4326-B606-CFFB06432D86}"/>
                </a:ext>
              </a:extLst>
            </p:cNvPr>
            <p:cNvSpPr/>
            <p:nvPr/>
          </p:nvSpPr>
          <p:spPr>
            <a:xfrm>
              <a:off x="2040794" y="1706873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" name="Google Shape;881;p41">
              <a:extLst>
                <a:ext uri="{FF2B5EF4-FFF2-40B4-BE49-F238E27FC236}">
                  <a16:creationId xmlns:a16="http://schemas.microsoft.com/office/drawing/2014/main" id="{6B07865D-3577-48AD-85E3-6ED2435C5227}"/>
                </a:ext>
              </a:extLst>
            </p:cNvPr>
            <p:cNvSpPr/>
            <p:nvPr/>
          </p:nvSpPr>
          <p:spPr>
            <a:xfrm>
              <a:off x="2272823" y="1857329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" name="Google Shape;882;p41">
              <a:extLst>
                <a:ext uri="{FF2B5EF4-FFF2-40B4-BE49-F238E27FC236}">
                  <a16:creationId xmlns:a16="http://schemas.microsoft.com/office/drawing/2014/main" id="{93433AA8-5D06-4106-B734-65C8D95D678B}"/>
                </a:ext>
              </a:extLst>
            </p:cNvPr>
            <p:cNvSpPr/>
            <p:nvPr/>
          </p:nvSpPr>
          <p:spPr>
            <a:xfrm>
              <a:off x="2510421" y="2023576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oogle Shape;883;p41">
            <a:extLst>
              <a:ext uri="{FF2B5EF4-FFF2-40B4-BE49-F238E27FC236}">
                <a16:creationId xmlns:a16="http://schemas.microsoft.com/office/drawing/2014/main" id="{1B0184D2-A114-4FC8-9B63-6D98B22B0D39}"/>
              </a:ext>
            </a:extLst>
          </p:cNvPr>
          <p:cNvGrpSpPr/>
          <p:nvPr/>
        </p:nvGrpSpPr>
        <p:grpSpPr>
          <a:xfrm>
            <a:off x="6133100" y="1706873"/>
            <a:ext cx="967380" cy="365157"/>
            <a:chOff x="6133100" y="1706873"/>
            <a:chExt cx="967380" cy="365157"/>
          </a:xfrm>
        </p:grpSpPr>
        <p:sp>
          <p:nvSpPr>
            <p:cNvPr id="12" name="Google Shape;884;p41">
              <a:extLst>
                <a:ext uri="{FF2B5EF4-FFF2-40B4-BE49-F238E27FC236}">
                  <a16:creationId xmlns:a16="http://schemas.microsoft.com/office/drawing/2014/main" id="{4A5EA58A-E08F-4672-9AAD-C172F8837304}"/>
                </a:ext>
              </a:extLst>
            </p:cNvPr>
            <p:cNvSpPr/>
            <p:nvPr/>
          </p:nvSpPr>
          <p:spPr>
            <a:xfrm flipH="1">
              <a:off x="6133164" y="1706873"/>
              <a:ext cx="967316" cy="440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81"/>
                <a:gd name="f4" fmla="val 4144"/>
                <a:gd name="f5" fmla="val 1"/>
                <a:gd name="f6" fmla="val 314"/>
                <a:gd name="f7" fmla="val 5880"/>
                <a:gd name="f8" fmla="val 4143"/>
                <a:gd name="f9" fmla="*/ f0 1 91081"/>
                <a:gd name="f10" fmla="*/ f1 1 4144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91081"/>
                <a:gd name="f17" fmla="*/ f14 1 4144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91081" h="4144">
                  <a:moveTo>
                    <a:pt x="f3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8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" name="Google Shape;885;p41">
              <a:extLst>
                <a:ext uri="{FF2B5EF4-FFF2-40B4-BE49-F238E27FC236}">
                  <a16:creationId xmlns:a16="http://schemas.microsoft.com/office/drawing/2014/main" id="{7BE0ADC0-253D-4789-AF11-5F6E3DB87BC4}"/>
                </a:ext>
              </a:extLst>
            </p:cNvPr>
            <p:cNvSpPr/>
            <p:nvPr/>
          </p:nvSpPr>
          <p:spPr>
            <a:xfrm flipH="1">
              <a:off x="6133136" y="1857329"/>
              <a:ext cx="735323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37"/>
                <a:gd name="f4" fmla="val 4562"/>
                <a:gd name="f5" fmla="val 1"/>
                <a:gd name="f6" fmla="val 356"/>
                <a:gd name="f7" fmla="val 4458"/>
                <a:gd name="f8" fmla="*/ f0 1 69237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69237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9237" h="4562">
                  <a:moveTo>
                    <a:pt x="f3" y="f5"/>
                  </a:moveTo>
                  <a:lnTo>
                    <a:pt x="f5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" name="Google Shape;886;p41">
              <a:extLst>
                <a:ext uri="{FF2B5EF4-FFF2-40B4-BE49-F238E27FC236}">
                  <a16:creationId xmlns:a16="http://schemas.microsoft.com/office/drawing/2014/main" id="{6BF1F6B1-8422-4429-AB40-B190B35A3D21}"/>
                </a:ext>
              </a:extLst>
            </p:cNvPr>
            <p:cNvSpPr/>
            <p:nvPr/>
          </p:nvSpPr>
          <p:spPr>
            <a:xfrm flipH="1">
              <a:off x="6133100" y="2023576"/>
              <a:ext cx="497771" cy="484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869"/>
                <a:gd name="f4" fmla="val 4562"/>
                <a:gd name="f5" fmla="val 1"/>
                <a:gd name="f6" fmla="val 335"/>
                <a:gd name="f7" fmla="val 3013"/>
                <a:gd name="f8" fmla="*/ f0 1 46869"/>
                <a:gd name="f9" fmla="*/ f1 1 4562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6869"/>
                <a:gd name="f16" fmla="*/ f13 1 4562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6869" h="4562">
                  <a:moveTo>
                    <a:pt x="f3" y="f5"/>
                  </a:moveTo>
                  <a:lnTo>
                    <a:pt x="f2" y="f6"/>
                  </a:lnTo>
                  <a:lnTo>
                    <a:pt x="f7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2E4638"/>
            </a:solidFill>
            <a:ln cap="flat">
              <a:noFill/>
              <a:prstDash val="solid"/>
            </a:ln>
          </p:spPr>
          <p:txBody>
            <a:bodyPr vert="horz" wrap="square" lIns="91421" tIns="91421" rIns="91421" bIns="91421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pic>
        <p:nvPicPr>
          <p:cNvPr id="15" name="Imagen 1">
            <a:extLst>
              <a:ext uri="{FF2B5EF4-FFF2-40B4-BE49-F238E27FC236}">
                <a16:creationId xmlns:a16="http://schemas.microsoft.com/office/drawing/2014/main" id="{6E01E994-9D99-4857-B3EF-B6D2D2EF81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13718" y="2261247"/>
            <a:ext cx="1374160" cy="1298713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6" name="Imagen 2">
            <a:extLst>
              <a:ext uri="{FF2B5EF4-FFF2-40B4-BE49-F238E27FC236}">
                <a16:creationId xmlns:a16="http://schemas.microsoft.com/office/drawing/2014/main" id="{4FDBD4EC-E136-4283-ABDA-AB46F55E4DB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15473" y="2249899"/>
            <a:ext cx="1287658" cy="1298704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Military Background by Slidesg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2033</Words>
  <Application>Microsoft Office PowerPoint</Application>
  <PresentationFormat>On-screen Show (16:9)</PresentationFormat>
  <Paragraphs>287</Paragraphs>
  <Slides>51</Slides>
  <Notes>51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51</vt:i4>
      </vt:variant>
    </vt:vector>
  </HeadingPairs>
  <TitlesOfParts>
    <vt:vector size="68" baseType="lpstr">
      <vt:lpstr>Amatic SC</vt:lpstr>
      <vt:lpstr>Arial</vt:lpstr>
      <vt:lpstr>Arial (Títulos)</vt:lpstr>
      <vt:lpstr>Arial Black</vt:lpstr>
      <vt:lpstr>Calibri</vt:lpstr>
      <vt:lpstr>Lato</vt:lpstr>
      <vt:lpstr>Lato Black</vt:lpstr>
      <vt:lpstr>Lexend Deca</vt:lpstr>
      <vt:lpstr>Nunito Sans</vt:lpstr>
      <vt:lpstr>Open Sans Light</vt:lpstr>
      <vt:lpstr>Oswald</vt:lpstr>
      <vt:lpstr>Red Hat Display Black</vt:lpstr>
      <vt:lpstr>Roboto</vt:lpstr>
      <vt:lpstr>Roboto Medium</vt:lpstr>
      <vt:lpstr>Source Sans Pro</vt:lpstr>
      <vt:lpstr>Wingdings</vt:lpstr>
      <vt:lpstr>Military Background by Slidesgo</vt:lpstr>
      <vt:lpstr>استتار</vt:lpstr>
      <vt:lpstr>PowerPoint Presentation</vt:lpstr>
      <vt:lpstr>انفجار!</vt:lpstr>
      <vt:lpstr>فهرست مطالب</vt:lpstr>
      <vt:lpstr>سلام!</vt:lpstr>
      <vt:lpstr>معرفی</vt:lpstr>
      <vt:lpstr>معرفی</vt:lpstr>
      <vt:lpstr>PowerPoint Presentation</vt:lpstr>
      <vt:lpstr>دو ستون</vt:lpstr>
      <vt:lpstr>این عنوان یک اسلاید است</vt:lpstr>
      <vt:lpstr>لیست شرایط لازم برای پیوستن به ارتش</vt:lpstr>
      <vt:lpstr>مفهوم بزرگ</vt:lpstr>
      <vt:lpstr>تجهیزات برای ماموریت ها</vt:lpstr>
      <vt:lpstr>PowerPoint Presentation</vt:lpstr>
      <vt:lpstr>انواع کلاه ایمنی نظامی</vt:lpstr>
      <vt:lpstr>درصدها</vt:lpstr>
      <vt:lpstr>ماموریت های ما</vt:lpstr>
      <vt:lpstr>در دو سه ستون</vt:lpstr>
      <vt:lpstr>ماموریت در سراسر جهان</vt:lpstr>
      <vt:lpstr>جدول زمانی ماموریت ها</vt:lpstr>
      <vt:lpstr>یک تصویر ارزش هزار کلمه است</vt:lpstr>
      <vt:lpstr>دو مفهوم نظامی</vt:lpstr>
      <vt:lpstr>-کسی معروف</vt:lpstr>
      <vt:lpstr>جوایز ویژه</vt:lpstr>
      <vt:lpstr>558,098,300</vt:lpstr>
      <vt:lpstr>PowerPoint Presentation</vt:lpstr>
      <vt:lpstr>38,000h</vt:lpstr>
      <vt:lpstr>تیم نظامی ما</vt:lpstr>
      <vt:lpstr>لحن را انتخاب کنید</vt:lpstr>
      <vt:lpstr>ارتش</vt:lpstr>
      <vt:lpstr>متشکرم</vt:lpstr>
      <vt:lpstr>PowerPoint Presentation</vt:lpstr>
      <vt:lpstr>PowerPoint Presentation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2023-09-27T16:30:58Z</dcterms:modified>
  <cp:category/>
</cp:coreProperties>
</file>