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76" r:id="rId1"/>
  </p:sldMasterIdLst>
  <p:notesMasterIdLst>
    <p:notesMasterId r:id="rId49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323" r:id="rId32"/>
    <p:sldId id="436" r:id="rId33"/>
    <p:sldId id="437" r:id="rId34"/>
    <p:sldId id="439" r:id="rId35"/>
    <p:sldId id="293" r:id="rId36"/>
    <p:sldId id="287" r:id="rId37"/>
    <p:sldId id="288" r:id="rId38"/>
    <p:sldId id="294" r:id="rId39"/>
    <p:sldId id="295" r:id="rId40"/>
    <p:sldId id="296" r:id="rId41"/>
    <p:sldId id="297" r:id="rId42"/>
    <p:sldId id="1744" r:id="rId43"/>
    <p:sldId id="298" r:id="rId44"/>
    <p:sldId id="301" r:id="rId45"/>
    <p:sldId id="1745" r:id="rId46"/>
    <p:sldId id="305" r:id="rId47"/>
    <p:sldId id="306" r:id="rId48"/>
  </p:sldIdLst>
  <p:sldSz cx="9144000" cy="5143500" type="screen16x9"/>
  <p:notesSz cx="6858000" cy="9144000"/>
  <p:embeddedFontLst>
    <p:embeddedFont>
      <p:font typeface="Alfa Slab One" panose="020B0604020202020204" charset="0"/>
      <p:regular r:id="rId50"/>
    </p:embeddedFont>
    <p:embeddedFont>
      <p:font typeface="Amatic SC" panose="00000500000000000000" pitchFamily="2" charset="-79"/>
      <p:regular r:id="rId51"/>
      <p:bold r:id="rId52"/>
    </p:embeddedFont>
    <p:embeddedFont>
      <p:font typeface="Calibri" panose="020F0502020204030204" pitchFamily="34" charset="0"/>
      <p:regular r:id="rId53"/>
      <p:bold r:id="rId54"/>
      <p:italic r:id="rId55"/>
      <p:boldItalic r:id="rId56"/>
    </p:embeddedFont>
    <p:embeddedFont>
      <p:font typeface="Lato" panose="020F0502020204030203" pitchFamily="34" charset="0"/>
      <p:regular r:id="rId57"/>
      <p:bold r:id="rId58"/>
    </p:embeddedFont>
    <p:embeddedFont>
      <p:font typeface="Lato Black" panose="020F0502020204030203" pitchFamily="34" charset="0"/>
      <p:bold r:id="rId59"/>
    </p:embeddedFont>
    <p:embeddedFont>
      <p:font typeface="Nunito Light" pitchFamily="2" charset="0"/>
      <p:regular r:id="rId60"/>
      <p:italic r:id="rId61"/>
    </p:embeddedFont>
    <p:embeddedFont>
      <p:font typeface="Open Sans Light" panose="020B0306030504020204" pitchFamily="34" charset="0"/>
      <p:regular r:id="rId62"/>
    </p:embeddedFont>
    <p:embeddedFont>
      <p:font typeface="Palanquin" panose="020B0004020203020204" pitchFamily="34" charset="0"/>
      <p:regular r:id="rId63"/>
      <p:bold r:id="rId64"/>
    </p:embeddedFont>
    <p:embeddedFont>
      <p:font typeface="Palanquin Light" panose="020B0004020203020204" pitchFamily="34" charset="0"/>
      <p:regular r:id="rId65"/>
      <p:bold r:id="rId66"/>
    </p:embeddedFont>
    <p:embeddedFont>
      <p:font typeface="Palanquin Medium" panose="020B0004020203020204" pitchFamily="34" charset="0"/>
      <p:regular r:id="rId67"/>
      <p:bold r:id="rId68"/>
    </p:embeddedFont>
    <p:embeddedFont>
      <p:font typeface="PT Sans" panose="020B0503020203020204" pitchFamily="34" charset="0"/>
      <p:regular r:id="rId69"/>
      <p:bold r:id="rId70"/>
      <p:italic r:id="rId71"/>
      <p:boldItalic r:id="rId72"/>
    </p:embeddedFont>
    <p:embeddedFont>
      <p:font typeface="Roboto Condensed Light" panose="02000000000000000000" pitchFamily="2" charset="0"/>
      <p:regular r:id="rId73"/>
      <p:italic r:id="rId74"/>
    </p:embeddedFont>
    <p:embeddedFont>
      <p:font typeface="Roboto Medium" panose="02000000000000000000" pitchFamily="2" charset="0"/>
      <p:regular r:id="rId75"/>
      <p:bold r:id="rId76"/>
      <p:italic r:id="rId77"/>
      <p:boldItalic r:id="rId7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4037CCF-142B-4F20-BBB5-535DC63B90FF}">
  <a:tblStyle styleId="{64037CCF-142B-4F20-BBB5-535DC63B90F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985" autoAdjust="0"/>
    <p:restoredTop sz="72222" autoAdjust="0"/>
  </p:normalViewPr>
  <p:slideViewPr>
    <p:cSldViewPr snapToGrid="0">
      <p:cViewPr varScale="1">
        <p:scale>
          <a:sx n="71" d="100"/>
          <a:sy n="71" d="100"/>
        </p:scale>
        <p:origin x="1218" y="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4.fntdata"/><Relationship Id="rId68" Type="http://schemas.openxmlformats.org/officeDocument/2006/relationships/font" Target="fonts/font19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font" Target="fonts/font4.fntdata"/><Relationship Id="rId58" Type="http://schemas.openxmlformats.org/officeDocument/2006/relationships/font" Target="fonts/font9.fntdata"/><Relationship Id="rId74" Type="http://schemas.openxmlformats.org/officeDocument/2006/relationships/font" Target="fonts/font25.fntdata"/><Relationship Id="rId79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12.fntdata"/><Relationship Id="rId82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7.fntdata"/><Relationship Id="rId64" Type="http://schemas.openxmlformats.org/officeDocument/2006/relationships/font" Target="fonts/font15.fntdata"/><Relationship Id="rId69" Type="http://schemas.openxmlformats.org/officeDocument/2006/relationships/font" Target="fonts/font20.fntdata"/><Relationship Id="rId77" Type="http://schemas.openxmlformats.org/officeDocument/2006/relationships/font" Target="fonts/font28.fntdata"/><Relationship Id="rId8" Type="http://schemas.openxmlformats.org/officeDocument/2006/relationships/slide" Target="slides/slide7.xml"/><Relationship Id="rId51" Type="http://schemas.openxmlformats.org/officeDocument/2006/relationships/font" Target="fonts/font2.fntdata"/><Relationship Id="rId72" Type="http://schemas.openxmlformats.org/officeDocument/2006/relationships/font" Target="fonts/font23.fntdata"/><Relationship Id="rId80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10.fntdata"/><Relationship Id="rId67" Type="http://schemas.openxmlformats.org/officeDocument/2006/relationships/font" Target="fonts/font18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5.fntdata"/><Relationship Id="rId62" Type="http://schemas.openxmlformats.org/officeDocument/2006/relationships/font" Target="fonts/font13.fntdata"/><Relationship Id="rId70" Type="http://schemas.openxmlformats.org/officeDocument/2006/relationships/font" Target="fonts/font21.fntdata"/><Relationship Id="rId75" Type="http://schemas.openxmlformats.org/officeDocument/2006/relationships/font" Target="fonts/font2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Relationship Id="rId57" Type="http://schemas.openxmlformats.org/officeDocument/2006/relationships/font" Target="fonts/font8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3.fntdata"/><Relationship Id="rId60" Type="http://schemas.openxmlformats.org/officeDocument/2006/relationships/font" Target="fonts/font11.fntdata"/><Relationship Id="rId65" Type="http://schemas.openxmlformats.org/officeDocument/2006/relationships/font" Target="fonts/font16.fntdata"/><Relationship Id="rId73" Type="http://schemas.openxmlformats.org/officeDocument/2006/relationships/font" Target="fonts/font24.fntdata"/><Relationship Id="rId78" Type="http://schemas.openxmlformats.org/officeDocument/2006/relationships/font" Target="fonts/font29.fntdata"/><Relationship Id="rId8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font" Target="fonts/font1.fntdata"/><Relationship Id="rId55" Type="http://schemas.openxmlformats.org/officeDocument/2006/relationships/font" Target="fonts/font6.fntdata"/><Relationship Id="rId76" Type="http://schemas.openxmlformats.org/officeDocument/2006/relationships/font" Target="fonts/font27.fntdata"/><Relationship Id="rId7" Type="http://schemas.openxmlformats.org/officeDocument/2006/relationships/slide" Target="slides/slide6.xml"/><Relationship Id="rId71" Type="http://schemas.openxmlformats.org/officeDocument/2006/relationships/font" Target="fonts/font22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font" Target="fonts/font1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gee59bd2143_0_4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" name="Google Shape;152;gee59bd2143_0_4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Google Shape;229;g116e9a83b85_0_266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" name="Google Shape;230;g116e9a83b85_0_266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gee59bd2143_0_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" name="Google Shape;235;gee59bd2143_0_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g116e9a83b85_0_266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" name="Google Shape;284;g116e9a83b85_0_266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g54dda1946d_6_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0" name="Google Shape;290;g54dda1946d_6_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g116e9a83b85_0_266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1" name="Google Shape;311;g116e9a83b85_0_266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1" name="Google Shape;321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ged9256fe6f_0_1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5" name="Google Shape;345;ged9256fe6f_0_1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g54dda1946d_4_26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0" name="Google Shape;380;g54dda1946d_4_26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g54dda1946d_4_26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2" name="Google Shape;412;g54dda1946d_4_26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g1163d55109c_1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" name="Google Shape;428;g1163d55109c_1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9" name="Google Shape;159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116e9a83b85_0_264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116e9a83b85_0_264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gd5260bdd85_0_2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2" name="Google Shape;562;gd5260bdd85_0_2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7" name="Google Shape;597;g116e9a83b85_0_26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8" name="Google Shape;598;g116e9a83b85_0_26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" name="Google Shape;644;g116e9a83b85_0_264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5" name="Google Shape;645;g116e9a83b85_0_264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Google Shape;650;g116e9a83b85_0_264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1" name="Google Shape;651;g116e9a83b85_0_264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" name="Google Shape;699;g116e9a83b85_0_264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0" name="Google Shape;700;g116e9a83b85_0_264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54dda1946d_6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54dda1946d_6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" name="Google Shape;716;g54dda1946d_4_27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7" name="Google Shape;717;g54dda1946d_4_27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g116e9a83b85_0_262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1" name="Google Shape;741;g116e9a83b85_0_262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" name="Google Shape;902;gd44c0c1fca_0_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3" name="Google Shape;903;gd44c0c1fca_0_1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g116e602e0c4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" name="Google Shape;165;g116e602e0c4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" name="Google Shape;915;g116e9a83b85_0_264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6" name="Google Shape;916;g116e9a83b85_0_264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EDF9A04-C6D6-45E7-8292-032BC91A8F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7409C8DE-CC2E-49C6-A686-C779AD7DFCD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solidFill>
                <a:srgbClr val="0070C0"/>
              </a:solidFill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68FFD0B-61B6-42CF-8DDA-1D49DE7AC53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A5961D63-9D4A-4014-A6DD-3D6FE059FA45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0" lvl="0" indent="0">
              <a:buNone/>
            </a:pPr>
            <a:endParaRPr lang="en-US" sz="1200" dirty="0">
              <a:latin typeface="Arial" pitchFamily="34"/>
              <a:cs typeface="Arial" pitchFamily="34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567C9774-1331-453B-93FF-5983CA62F20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F56ECA3-A096-45D2-B041-7D5704E9D9DE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marL="158749" lvl="0" indent="0">
              <a:buNone/>
            </a:pPr>
            <a:endParaRPr lang="es-ES"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ged9256fe6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" name="Google Shape;186;ged9256fe6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42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ged9256fe6f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" name="Google Shape;197;ged9256fe6f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g116e9a83b85_0_265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" name="Google Shape;203;g116e9a83b85_0_265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g116e9a83b85_0_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" name="Google Shape;209;g116e9a83b85_0_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g116e9a83b85_0_265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" name="Google Shape;214;g116e9a83b85_0_265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g116e9a83b85_0_265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" name="Google Shape;222;g116e9a83b85_0_265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181100" y="1605450"/>
            <a:ext cx="67818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8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761000" y="3268650"/>
            <a:ext cx="5622000" cy="2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1500">
                <a:solidFill>
                  <a:schemeClr val="lt1"/>
                </a:solidFill>
                <a:latin typeface="Palanquin Light"/>
                <a:ea typeface="Palanquin Light"/>
                <a:cs typeface="Palanquin Light"/>
                <a:sym typeface="Palanquin Ligh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11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11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11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11"/>
          <p:cNvSpPr txBox="1">
            <a:spLocks noGrp="1"/>
          </p:cNvSpPr>
          <p:nvPr>
            <p:ph type="title" hasCustomPrompt="1"/>
          </p:nvPr>
        </p:nvSpPr>
        <p:spPr>
          <a:xfrm>
            <a:off x="1162500" y="1478400"/>
            <a:ext cx="6819000" cy="173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" name="Google Shape;48;p11"/>
          <p:cNvSpPr txBox="1">
            <a:spLocks noGrp="1"/>
          </p:cNvSpPr>
          <p:nvPr>
            <p:ph type="subTitle" idx="1"/>
          </p:nvPr>
        </p:nvSpPr>
        <p:spPr>
          <a:xfrm>
            <a:off x="1162500" y="3137100"/>
            <a:ext cx="6819000" cy="3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accent3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13"/>
          <p:cNvSpPr txBox="1">
            <a:spLocks noGrp="1"/>
          </p:cNvSpPr>
          <p:nvPr>
            <p:ph type="title" idx="2"/>
          </p:nvPr>
        </p:nvSpPr>
        <p:spPr>
          <a:xfrm>
            <a:off x="1779205" y="1878989"/>
            <a:ext cx="25122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4" name="Google Shape;54;p13"/>
          <p:cNvSpPr txBox="1">
            <a:spLocks noGrp="1"/>
          </p:cNvSpPr>
          <p:nvPr>
            <p:ph type="subTitle" idx="1"/>
          </p:nvPr>
        </p:nvSpPr>
        <p:spPr>
          <a:xfrm>
            <a:off x="1779205" y="2193651"/>
            <a:ext cx="2180400" cy="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3"/>
          <p:cNvSpPr txBox="1">
            <a:spLocks noGrp="1"/>
          </p:cNvSpPr>
          <p:nvPr>
            <p:ph type="title" idx="3"/>
          </p:nvPr>
        </p:nvSpPr>
        <p:spPr>
          <a:xfrm>
            <a:off x="1779205" y="3506739"/>
            <a:ext cx="25122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6" name="Google Shape;56;p13"/>
          <p:cNvSpPr txBox="1">
            <a:spLocks noGrp="1"/>
          </p:cNvSpPr>
          <p:nvPr>
            <p:ph type="subTitle" idx="4"/>
          </p:nvPr>
        </p:nvSpPr>
        <p:spPr>
          <a:xfrm>
            <a:off x="1779205" y="3824964"/>
            <a:ext cx="2180400" cy="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13"/>
          <p:cNvSpPr txBox="1">
            <a:spLocks noGrp="1"/>
          </p:cNvSpPr>
          <p:nvPr>
            <p:ph type="title" idx="5"/>
          </p:nvPr>
        </p:nvSpPr>
        <p:spPr>
          <a:xfrm>
            <a:off x="5795745" y="3506739"/>
            <a:ext cx="25122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8" name="Google Shape;58;p13"/>
          <p:cNvSpPr txBox="1">
            <a:spLocks noGrp="1"/>
          </p:cNvSpPr>
          <p:nvPr>
            <p:ph type="subTitle" idx="6"/>
          </p:nvPr>
        </p:nvSpPr>
        <p:spPr>
          <a:xfrm>
            <a:off x="5795745" y="3824964"/>
            <a:ext cx="2512200" cy="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13"/>
          <p:cNvSpPr txBox="1">
            <a:spLocks noGrp="1"/>
          </p:cNvSpPr>
          <p:nvPr>
            <p:ph type="title" idx="7"/>
          </p:nvPr>
        </p:nvSpPr>
        <p:spPr>
          <a:xfrm>
            <a:off x="5795745" y="1878989"/>
            <a:ext cx="25122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0" name="Google Shape;60;p13"/>
          <p:cNvSpPr txBox="1">
            <a:spLocks noGrp="1"/>
          </p:cNvSpPr>
          <p:nvPr>
            <p:ph type="subTitle" idx="8"/>
          </p:nvPr>
        </p:nvSpPr>
        <p:spPr>
          <a:xfrm>
            <a:off x="5795745" y="2193651"/>
            <a:ext cx="2512200" cy="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3"/>
          <p:cNvSpPr txBox="1">
            <a:spLocks noGrp="1"/>
          </p:cNvSpPr>
          <p:nvPr>
            <p:ph type="title" idx="9" hasCustomPrompt="1"/>
          </p:nvPr>
        </p:nvSpPr>
        <p:spPr>
          <a:xfrm>
            <a:off x="836055" y="1992535"/>
            <a:ext cx="9012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2" name="Google Shape;62;p13"/>
          <p:cNvSpPr txBox="1">
            <a:spLocks noGrp="1"/>
          </p:cNvSpPr>
          <p:nvPr>
            <p:ph type="title" idx="13" hasCustomPrompt="1"/>
          </p:nvPr>
        </p:nvSpPr>
        <p:spPr>
          <a:xfrm>
            <a:off x="4856150" y="3605151"/>
            <a:ext cx="9012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3" name="Google Shape;63;p13"/>
          <p:cNvSpPr txBox="1">
            <a:spLocks noGrp="1"/>
          </p:cNvSpPr>
          <p:nvPr>
            <p:ph type="title" idx="14" hasCustomPrompt="1"/>
          </p:nvPr>
        </p:nvSpPr>
        <p:spPr>
          <a:xfrm>
            <a:off x="836055" y="3605151"/>
            <a:ext cx="9012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64" name="Google Shape;64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6150" y="1992535"/>
            <a:ext cx="9012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4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accent3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67;p1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ONE_COLUMN_TEXT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5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accent3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subTitle" idx="1"/>
          </p:nvPr>
        </p:nvSpPr>
        <p:spPr>
          <a:xfrm>
            <a:off x="1738350" y="1367200"/>
            <a:ext cx="5667300" cy="3124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ONE_COLUMN_TEXT_1_1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Google Shape;73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74" name="Google Shape;74;p16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accent3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16"/>
          <p:cNvSpPr txBox="1">
            <a:spLocks noGrp="1"/>
          </p:cNvSpPr>
          <p:nvPr>
            <p:ph type="subTitle" idx="1"/>
          </p:nvPr>
        </p:nvSpPr>
        <p:spPr>
          <a:xfrm>
            <a:off x="1738350" y="2645151"/>
            <a:ext cx="5667300" cy="1331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76" name="Google Shape;76;p16"/>
          <p:cNvSpPr txBox="1">
            <a:spLocks noGrp="1"/>
          </p:cNvSpPr>
          <p:nvPr>
            <p:ph type="title"/>
          </p:nvPr>
        </p:nvSpPr>
        <p:spPr>
          <a:xfrm>
            <a:off x="1738350" y="2181652"/>
            <a:ext cx="56673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7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accent3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17"/>
          <p:cNvSpPr txBox="1">
            <a:spLocks noGrp="1"/>
          </p:cNvSpPr>
          <p:nvPr>
            <p:ph type="title"/>
          </p:nvPr>
        </p:nvSpPr>
        <p:spPr>
          <a:xfrm>
            <a:off x="3557400" y="3100288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0" name="Google Shape;80;p17"/>
          <p:cNvSpPr txBox="1">
            <a:spLocks noGrp="1"/>
          </p:cNvSpPr>
          <p:nvPr>
            <p:ph type="subTitle" idx="1"/>
          </p:nvPr>
        </p:nvSpPr>
        <p:spPr>
          <a:xfrm>
            <a:off x="1226400" y="1511313"/>
            <a:ext cx="6691200" cy="1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8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18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accent3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18"/>
          <p:cNvSpPr txBox="1">
            <a:spLocks noGrp="1"/>
          </p:cNvSpPr>
          <p:nvPr>
            <p:ph type="title" hasCustomPrompt="1"/>
          </p:nvPr>
        </p:nvSpPr>
        <p:spPr>
          <a:xfrm>
            <a:off x="2245813" y="670225"/>
            <a:ext cx="4696800" cy="768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4" name="Google Shape;84;p18"/>
          <p:cNvSpPr txBox="1">
            <a:spLocks noGrp="1"/>
          </p:cNvSpPr>
          <p:nvPr>
            <p:ph type="subTitle" idx="1"/>
          </p:nvPr>
        </p:nvSpPr>
        <p:spPr>
          <a:xfrm>
            <a:off x="2245825" y="1362925"/>
            <a:ext cx="4696800" cy="394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5" name="Google Shape;85;p18"/>
          <p:cNvSpPr txBox="1">
            <a:spLocks noGrp="1"/>
          </p:cNvSpPr>
          <p:nvPr>
            <p:ph type="title" idx="2" hasCustomPrompt="1"/>
          </p:nvPr>
        </p:nvSpPr>
        <p:spPr>
          <a:xfrm>
            <a:off x="2245813" y="1967931"/>
            <a:ext cx="4696800" cy="768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6" name="Google Shape;86;p18"/>
          <p:cNvSpPr txBox="1">
            <a:spLocks noGrp="1"/>
          </p:cNvSpPr>
          <p:nvPr>
            <p:ph type="subTitle" idx="3"/>
          </p:nvPr>
        </p:nvSpPr>
        <p:spPr>
          <a:xfrm>
            <a:off x="2245825" y="2649536"/>
            <a:ext cx="4696800" cy="416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7" name="Google Shape;87;p18"/>
          <p:cNvSpPr txBox="1">
            <a:spLocks noGrp="1"/>
          </p:cNvSpPr>
          <p:nvPr>
            <p:ph type="title" idx="4" hasCustomPrompt="1"/>
          </p:nvPr>
        </p:nvSpPr>
        <p:spPr>
          <a:xfrm>
            <a:off x="2245813" y="3265638"/>
            <a:ext cx="4696800" cy="768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8" name="Google Shape;88;p18"/>
          <p:cNvSpPr txBox="1">
            <a:spLocks noGrp="1"/>
          </p:cNvSpPr>
          <p:nvPr>
            <p:ph type="subTitle" idx="5"/>
          </p:nvPr>
        </p:nvSpPr>
        <p:spPr>
          <a:xfrm>
            <a:off x="2245825" y="3958347"/>
            <a:ext cx="4696800" cy="438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9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19"/>
          <p:cNvSpPr txBox="1">
            <a:spLocks noGrp="1"/>
          </p:cNvSpPr>
          <p:nvPr>
            <p:ph type="title" idx="2"/>
          </p:nvPr>
        </p:nvSpPr>
        <p:spPr>
          <a:xfrm>
            <a:off x="937625" y="2861750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3" name="Google Shape;93;p19"/>
          <p:cNvSpPr txBox="1">
            <a:spLocks noGrp="1"/>
          </p:cNvSpPr>
          <p:nvPr>
            <p:ph type="subTitle" idx="1"/>
          </p:nvPr>
        </p:nvSpPr>
        <p:spPr>
          <a:xfrm>
            <a:off x="937625" y="3218999"/>
            <a:ext cx="2175300" cy="78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19"/>
          <p:cNvSpPr txBox="1">
            <a:spLocks noGrp="1"/>
          </p:cNvSpPr>
          <p:nvPr>
            <p:ph type="title" idx="3"/>
          </p:nvPr>
        </p:nvSpPr>
        <p:spPr>
          <a:xfrm>
            <a:off x="3484350" y="2861750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5" name="Google Shape;95;p19"/>
          <p:cNvSpPr txBox="1">
            <a:spLocks noGrp="1"/>
          </p:cNvSpPr>
          <p:nvPr>
            <p:ph type="subTitle" idx="4"/>
          </p:nvPr>
        </p:nvSpPr>
        <p:spPr>
          <a:xfrm>
            <a:off x="3484347" y="3218999"/>
            <a:ext cx="2175300" cy="78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19"/>
          <p:cNvSpPr txBox="1">
            <a:spLocks noGrp="1"/>
          </p:cNvSpPr>
          <p:nvPr>
            <p:ph type="title" idx="5"/>
          </p:nvPr>
        </p:nvSpPr>
        <p:spPr>
          <a:xfrm>
            <a:off x="6031075" y="2861750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7" name="Google Shape;97;p19"/>
          <p:cNvSpPr txBox="1">
            <a:spLocks noGrp="1"/>
          </p:cNvSpPr>
          <p:nvPr>
            <p:ph type="subTitle" idx="6"/>
          </p:nvPr>
        </p:nvSpPr>
        <p:spPr>
          <a:xfrm>
            <a:off x="6031075" y="3218999"/>
            <a:ext cx="2175300" cy="78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0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20"/>
          <p:cNvSpPr txBox="1">
            <a:spLocks noGrp="1"/>
          </p:cNvSpPr>
          <p:nvPr>
            <p:ph type="title"/>
          </p:nvPr>
        </p:nvSpPr>
        <p:spPr>
          <a:xfrm>
            <a:off x="712682" y="3848058"/>
            <a:ext cx="2175300" cy="350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1" name="Google Shape;101;p20"/>
          <p:cNvSpPr txBox="1">
            <a:spLocks noGrp="1"/>
          </p:cNvSpPr>
          <p:nvPr>
            <p:ph type="subTitle" idx="1"/>
          </p:nvPr>
        </p:nvSpPr>
        <p:spPr>
          <a:xfrm>
            <a:off x="712700" y="4205323"/>
            <a:ext cx="2175300" cy="406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20"/>
          <p:cNvSpPr txBox="1">
            <a:spLocks noGrp="1"/>
          </p:cNvSpPr>
          <p:nvPr>
            <p:ph type="title" idx="2"/>
          </p:nvPr>
        </p:nvSpPr>
        <p:spPr>
          <a:xfrm>
            <a:off x="3480691" y="3848058"/>
            <a:ext cx="2175300" cy="350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3" name="Google Shape;103;p20"/>
          <p:cNvSpPr txBox="1">
            <a:spLocks noGrp="1"/>
          </p:cNvSpPr>
          <p:nvPr>
            <p:ph type="subTitle" idx="3"/>
          </p:nvPr>
        </p:nvSpPr>
        <p:spPr>
          <a:xfrm>
            <a:off x="3480705" y="4205323"/>
            <a:ext cx="2175300" cy="406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20"/>
          <p:cNvSpPr txBox="1">
            <a:spLocks noGrp="1"/>
          </p:cNvSpPr>
          <p:nvPr>
            <p:ph type="title" idx="4"/>
          </p:nvPr>
        </p:nvSpPr>
        <p:spPr>
          <a:xfrm>
            <a:off x="6256015" y="3848058"/>
            <a:ext cx="2175300" cy="350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5" name="Google Shape;105;p20"/>
          <p:cNvSpPr txBox="1">
            <a:spLocks noGrp="1"/>
          </p:cNvSpPr>
          <p:nvPr>
            <p:ph type="subTitle" idx="5"/>
          </p:nvPr>
        </p:nvSpPr>
        <p:spPr>
          <a:xfrm>
            <a:off x="6256026" y="4205323"/>
            <a:ext cx="2175300" cy="406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20"/>
          <p:cNvSpPr txBox="1">
            <a:spLocks noGrp="1"/>
          </p:cNvSpPr>
          <p:nvPr>
            <p:ph type="title" idx="6"/>
          </p:nvPr>
        </p:nvSpPr>
        <p:spPr>
          <a:xfrm>
            <a:off x="712682" y="2077436"/>
            <a:ext cx="2175300" cy="350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7" name="Google Shape;107;p20"/>
          <p:cNvSpPr txBox="1">
            <a:spLocks noGrp="1"/>
          </p:cNvSpPr>
          <p:nvPr>
            <p:ph type="subTitle" idx="7"/>
          </p:nvPr>
        </p:nvSpPr>
        <p:spPr>
          <a:xfrm>
            <a:off x="712691" y="2434675"/>
            <a:ext cx="2175300" cy="406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20"/>
          <p:cNvSpPr txBox="1">
            <a:spLocks noGrp="1"/>
          </p:cNvSpPr>
          <p:nvPr>
            <p:ph type="title" idx="8"/>
          </p:nvPr>
        </p:nvSpPr>
        <p:spPr>
          <a:xfrm>
            <a:off x="3480691" y="2077436"/>
            <a:ext cx="2175300" cy="350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09" name="Google Shape;109;p20"/>
          <p:cNvSpPr txBox="1">
            <a:spLocks noGrp="1"/>
          </p:cNvSpPr>
          <p:nvPr>
            <p:ph type="subTitle" idx="9"/>
          </p:nvPr>
        </p:nvSpPr>
        <p:spPr>
          <a:xfrm>
            <a:off x="3480696" y="2434675"/>
            <a:ext cx="2175300" cy="406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20"/>
          <p:cNvSpPr txBox="1">
            <a:spLocks noGrp="1"/>
          </p:cNvSpPr>
          <p:nvPr>
            <p:ph type="title" idx="13"/>
          </p:nvPr>
        </p:nvSpPr>
        <p:spPr>
          <a:xfrm>
            <a:off x="6256015" y="2077436"/>
            <a:ext cx="2175300" cy="350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1" name="Google Shape;111;p20"/>
          <p:cNvSpPr txBox="1">
            <a:spLocks noGrp="1"/>
          </p:cNvSpPr>
          <p:nvPr>
            <p:ph type="subTitle" idx="14"/>
          </p:nvPr>
        </p:nvSpPr>
        <p:spPr>
          <a:xfrm>
            <a:off x="6256018" y="2434675"/>
            <a:ext cx="2175300" cy="4065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20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/>
          <p:nvPr/>
        </p:nvSpPr>
        <p:spPr>
          <a:xfrm>
            <a:off x="1375500" y="1143300"/>
            <a:ext cx="6393000" cy="2856900"/>
          </a:xfrm>
          <a:prstGeom prst="rect">
            <a:avLst/>
          </a:prstGeom>
          <a:solidFill>
            <a:schemeClr val="dk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/>
          </p:nvPr>
        </p:nvSpPr>
        <p:spPr>
          <a:xfrm>
            <a:off x="3568750" y="2132675"/>
            <a:ext cx="3680700" cy="5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2127250" y="2132750"/>
            <a:ext cx="1263900" cy="9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3568750" y="2729522"/>
            <a:ext cx="3680700" cy="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1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21"/>
          <p:cNvSpPr txBox="1">
            <a:spLocks noGrp="1"/>
          </p:cNvSpPr>
          <p:nvPr>
            <p:ph type="title" idx="2"/>
          </p:nvPr>
        </p:nvSpPr>
        <p:spPr>
          <a:xfrm>
            <a:off x="1423169" y="1629258"/>
            <a:ext cx="1978200" cy="343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7" name="Google Shape;117;p21"/>
          <p:cNvSpPr txBox="1">
            <a:spLocks noGrp="1"/>
          </p:cNvSpPr>
          <p:nvPr>
            <p:ph type="subTitle" idx="1"/>
          </p:nvPr>
        </p:nvSpPr>
        <p:spPr>
          <a:xfrm>
            <a:off x="1423169" y="1972734"/>
            <a:ext cx="19782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21"/>
          <p:cNvSpPr txBox="1">
            <a:spLocks noGrp="1"/>
          </p:cNvSpPr>
          <p:nvPr>
            <p:ph type="title" idx="3"/>
          </p:nvPr>
        </p:nvSpPr>
        <p:spPr>
          <a:xfrm>
            <a:off x="5742631" y="1629258"/>
            <a:ext cx="1978200" cy="343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19" name="Google Shape;119;p21"/>
          <p:cNvSpPr txBox="1">
            <a:spLocks noGrp="1"/>
          </p:cNvSpPr>
          <p:nvPr>
            <p:ph type="subTitle" idx="4"/>
          </p:nvPr>
        </p:nvSpPr>
        <p:spPr>
          <a:xfrm>
            <a:off x="5742629" y="1972734"/>
            <a:ext cx="19782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" name="Google Shape;120;p21"/>
          <p:cNvSpPr txBox="1">
            <a:spLocks noGrp="1"/>
          </p:cNvSpPr>
          <p:nvPr>
            <p:ph type="title" idx="5"/>
          </p:nvPr>
        </p:nvSpPr>
        <p:spPr>
          <a:xfrm>
            <a:off x="1423169" y="3215008"/>
            <a:ext cx="1978200" cy="343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1" name="Google Shape;121;p21"/>
          <p:cNvSpPr txBox="1">
            <a:spLocks noGrp="1"/>
          </p:cNvSpPr>
          <p:nvPr>
            <p:ph type="subTitle" idx="6"/>
          </p:nvPr>
        </p:nvSpPr>
        <p:spPr>
          <a:xfrm>
            <a:off x="1423169" y="3558534"/>
            <a:ext cx="19782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21"/>
          <p:cNvSpPr txBox="1">
            <a:spLocks noGrp="1"/>
          </p:cNvSpPr>
          <p:nvPr>
            <p:ph type="title" idx="7"/>
          </p:nvPr>
        </p:nvSpPr>
        <p:spPr>
          <a:xfrm>
            <a:off x="5742631" y="3215008"/>
            <a:ext cx="1978200" cy="343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23" name="Google Shape;123;p21"/>
          <p:cNvSpPr txBox="1">
            <a:spLocks noGrp="1"/>
          </p:cNvSpPr>
          <p:nvPr>
            <p:ph type="subTitle" idx="8"/>
          </p:nvPr>
        </p:nvSpPr>
        <p:spPr>
          <a:xfrm>
            <a:off x="5742629" y="3558534"/>
            <a:ext cx="19782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ONE_COLUMN_TEXT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22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22"/>
          <p:cNvSpPr txBox="1">
            <a:spLocks noGrp="1"/>
          </p:cNvSpPr>
          <p:nvPr>
            <p:ph type="title"/>
          </p:nvPr>
        </p:nvSpPr>
        <p:spPr>
          <a:xfrm>
            <a:off x="1231778" y="1914375"/>
            <a:ext cx="3612300" cy="498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7" name="Google Shape;127;p22"/>
          <p:cNvSpPr txBox="1">
            <a:spLocks noGrp="1"/>
          </p:cNvSpPr>
          <p:nvPr>
            <p:ph type="subTitle" idx="1"/>
          </p:nvPr>
        </p:nvSpPr>
        <p:spPr>
          <a:xfrm>
            <a:off x="1231778" y="2413401"/>
            <a:ext cx="3612300" cy="81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ONE_COLUMN_TEXT_2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23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23"/>
          <p:cNvSpPr txBox="1">
            <a:spLocks noGrp="1"/>
          </p:cNvSpPr>
          <p:nvPr>
            <p:ph type="subTitle" idx="1"/>
          </p:nvPr>
        </p:nvSpPr>
        <p:spPr>
          <a:xfrm>
            <a:off x="713225" y="1017725"/>
            <a:ext cx="4284000" cy="289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" name="Google Shape;131;p23"/>
          <p:cNvSpPr txBox="1">
            <a:spLocks noGrp="1"/>
          </p:cNvSpPr>
          <p:nvPr>
            <p:ph type="title"/>
          </p:nvPr>
        </p:nvSpPr>
        <p:spPr>
          <a:xfrm>
            <a:off x="720125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ONE_COLUMN_TEXT_2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24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accent3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24"/>
          <p:cNvSpPr txBox="1">
            <a:spLocks noGrp="1"/>
          </p:cNvSpPr>
          <p:nvPr>
            <p:ph type="subTitle" idx="1"/>
          </p:nvPr>
        </p:nvSpPr>
        <p:spPr>
          <a:xfrm>
            <a:off x="713225" y="1141375"/>
            <a:ext cx="7704000" cy="346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5" name="Google Shape;135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CUSTOM_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25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38;p25"/>
          <p:cNvSpPr txBox="1">
            <a:spLocks noGrp="1"/>
          </p:cNvSpPr>
          <p:nvPr>
            <p:ph type="title"/>
          </p:nvPr>
        </p:nvSpPr>
        <p:spPr>
          <a:xfrm>
            <a:off x="716550" y="631025"/>
            <a:ext cx="7710900" cy="9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7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25"/>
          <p:cNvSpPr txBox="1">
            <a:spLocks noGrp="1"/>
          </p:cNvSpPr>
          <p:nvPr>
            <p:ph type="subTitle" idx="1"/>
          </p:nvPr>
        </p:nvSpPr>
        <p:spPr>
          <a:xfrm>
            <a:off x="2854650" y="1610225"/>
            <a:ext cx="3434700" cy="11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25"/>
          <p:cNvSpPr txBox="1"/>
          <p:nvPr/>
        </p:nvSpPr>
        <p:spPr>
          <a:xfrm>
            <a:off x="2511300" y="3698563"/>
            <a:ext cx="41214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chemeClr val="accent1"/>
                </a:solidFill>
                <a:latin typeface="Palanquin"/>
                <a:ea typeface="Palanquin"/>
                <a:cs typeface="Palanquin"/>
                <a:sym typeface="Palanquin"/>
              </a:rPr>
              <a:t>CREDITS: </a:t>
            </a:r>
            <a:r>
              <a:rPr lang="en" sz="1000">
                <a:solidFill>
                  <a:schemeClr val="accent1"/>
                </a:solidFill>
                <a:latin typeface="Palanquin"/>
                <a:ea typeface="Palanquin"/>
                <a:cs typeface="Palanquin"/>
                <a:sym typeface="Palanquin"/>
              </a:rPr>
              <a:t>This presentation template was created by</a:t>
            </a:r>
            <a:r>
              <a:rPr lang="en" sz="1000" b="1">
                <a:solidFill>
                  <a:schemeClr val="accent1"/>
                </a:solidFill>
                <a:latin typeface="Palanquin"/>
                <a:ea typeface="Palanquin"/>
                <a:cs typeface="Palanquin"/>
                <a:sym typeface="Palanquin"/>
              </a:rPr>
              <a:t> </a:t>
            </a:r>
            <a:r>
              <a:rPr lang="en" sz="1000" b="1">
                <a:solidFill>
                  <a:schemeClr val="accent1"/>
                </a:solidFill>
                <a:uFill>
                  <a:noFill/>
                </a:uFill>
                <a:latin typeface="Palanquin"/>
                <a:ea typeface="Palanquin"/>
                <a:cs typeface="Palanquin"/>
                <a:sym typeface="Palanquin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accent1"/>
                </a:solidFill>
                <a:latin typeface="Palanquin"/>
                <a:ea typeface="Palanquin"/>
                <a:cs typeface="Palanquin"/>
                <a:sym typeface="Palanquin"/>
              </a:rPr>
              <a:t>, including icons by </a:t>
            </a:r>
            <a:r>
              <a:rPr lang="en" sz="1000">
                <a:solidFill>
                  <a:schemeClr val="accent1"/>
                </a:solidFill>
                <a:uFill>
                  <a:noFill/>
                </a:uFill>
                <a:latin typeface="Palanquin"/>
                <a:ea typeface="Palanquin"/>
                <a:cs typeface="Palanquin"/>
                <a:sym typeface="Palanquin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accent1"/>
                </a:solidFill>
                <a:latin typeface="Palanquin"/>
                <a:ea typeface="Palanquin"/>
                <a:cs typeface="Palanquin"/>
                <a:sym typeface="Palanquin"/>
              </a:rPr>
              <a:t>, infographics &amp; images by</a:t>
            </a:r>
            <a:r>
              <a:rPr lang="en" sz="1000" b="1">
                <a:solidFill>
                  <a:schemeClr val="accent1"/>
                </a:solidFill>
                <a:latin typeface="Palanquin"/>
                <a:ea typeface="Palanquin"/>
                <a:cs typeface="Palanquin"/>
                <a:sym typeface="Palanquin"/>
              </a:rPr>
              <a:t> </a:t>
            </a:r>
            <a:r>
              <a:rPr lang="en" sz="1000" b="1">
                <a:solidFill>
                  <a:schemeClr val="accent1"/>
                </a:solidFill>
                <a:uFill>
                  <a:noFill/>
                </a:uFill>
                <a:latin typeface="Palanquin"/>
                <a:ea typeface="Palanquin"/>
                <a:cs typeface="Palanquin"/>
                <a:sym typeface="Palanquin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accent1"/>
              </a:solidFill>
              <a:latin typeface="Palanquin"/>
              <a:ea typeface="Palanquin"/>
              <a:cs typeface="Palanquin"/>
              <a:sym typeface="Palanquin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7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7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27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body" idx="1"/>
          </p:nvPr>
        </p:nvSpPr>
        <p:spPr>
          <a:xfrm>
            <a:off x="720000" y="1017725"/>
            <a:ext cx="7704000" cy="3585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AutoNum type="arabicPeriod"/>
              <a:defRPr sz="1200">
                <a:latin typeface="Palanquin"/>
                <a:ea typeface="Palanquin"/>
                <a:cs typeface="Palanquin"/>
                <a:sym typeface="Palanquin"/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 idx="2"/>
          </p:nvPr>
        </p:nvSpPr>
        <p:spPr>
          <a:xfrm>
            <a:off x="2543414" y="1519925"/>
            <a:ext cx="48081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 b="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title" idx="3"/>
          </p:nvPr>
        </p:nvSpPr>
        <p:spPr>
          <a:xfrm>
            <a:off x="2543414" y="2939300"/>
            <a:ext cx="48081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 b="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1"/>
          </p:nvPr>
        </p:nvSpPr>
        <p:spPr>
          <a:xfrm>
            <a:off x="2543414" y="3356900"/>
            <a:ext cx="4808100" cy="6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6" name="Google Shape;26;p5"/>
          <p:cNvSpPr txBox="1">
            <a:spLocks noGrp="1"/>
          </p:cNvSpPr>
          <p:nvPr>
            <p:ph type="subTitle" idx="4"/>
          </p:nvPr>
        </p:nvSpPr>
        <p:spPr>
          <a:xfrm>
            <a:off x="2543414" y="1937525"/>
            <a:ext cx="4808100" cy="6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6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31;p7"/>
          <p:cNvSpPr txBox="1">
            <a:spLocks noGrp="1"/>
          </p:cNvSpPr>
          <p:nvPr>
            <p:ph type="title"/>
          </p:nvPr>
        </p:nvSpPr>
        <p:spPr>
          <a:xfrm>
            <a:off x="667500" y="832675"/>
            <a:ext cx="3695400" cy="1140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subTitle" idx="1"/>
          </p:nvPr>
        </p:nvSpPr>
        <p:spPr>
          <a:xfrm>
            <a:off x="667500" y="2152525"/>
            <a:ext cx="3695400" cy="230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000"/>
              <a:buFont typeface="Anaheim"/>
              <a:buChar char="●"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/>
          <p:nvPr/>
        </p:nvSpPr>
        <p:spPr>
          <a:xfrm>
            <a:off x="254400" y="261600"/>
            <a:ext cx="8635200" cy="46203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8"/>
          <p:cNvSpPr txBox="1">
            <a:spLocks noGrp="1"/>
          </p:cNvSpPr>
          <p:nvPr>
            <p:ph type="title"/>
          </p:nvPr>
        </p:nvSpPr>
        <p:spPr>
          <a:xfrm>
            <a:off x="1137450" y="1333500"/>
            <a:ext cx="6869100" cy="247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5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1632850" y="999150"/>
            <a:ext cx="5878200" cy="31452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2204425" y="1670250"/>
            <a:ext cx="4735200" cy="1007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72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subTitle" idx="1"/>
          </p:nvPr>
        </p:nvSpPr>
        <p:spPr>
          <a:xfrm>
            <a:off x="2204375" y="2677950"/>
            <a:ext cx="4735200" cy="795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2"/>
        </a:solid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7151"/>
            <a:ext cx="9144000" cy="5129199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10"/>
          <p:cNvSpPr txBox="1">
            <a:spLocks noGrp="1"/>
          </p:cNvSpPr>
          <p:nvPr>
            <p:ph type="body" idx="1"/>
          </p:nvPr>
        </p:nvSpPr>
        <p:spPr>
          <a:xfrm>
            <a:off x="4225375" y="3095300"/>
            <a:ext cx="4205400" cy="15087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2286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>
                <a:latin typeface="Alfa Slab One"/>
                <a:ea typeface="Alfa Slab One"/>
                <a:cs typeface="Alfa Slab One"/>
                <a:sym typeface="Alfa Slab One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lfa Slab One"/>
              <a:buNone/>
              <a:defRPr sz="3000">
                <a:solidFill>
                  <a:schemeClr val="dk1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lfa Slab One"/>
              <a:buNone/>
              <a:defRPr sz="3000">
                <a:solidFill>
                  <a:schemeClr val="dk1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lfa Slab One"/>
              <a:buNone/>
              <a:defRPr sz="3000">
                <a:solidFill>
                  <a:schemeClr val="dk1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lfa Slab One"/>
              <a:buNone/>
              <a:defRPr sz="3000">
                <a:solidFill>
                  <a:schemeClr val="dk1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lfa Slab One"/>
              <a:buNone/>
              <a:defRPr sz="3000">
                <a:solidFill>
                  <a:schemeClr val="dk1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lfa Slab One"/>
              <a:buNone/>
              <a:defRPr sz="3000">
                <a:solidFill>
                  <a:schemeClr val="dk1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lfa Slab One"/>
              <a:buNone/>
              <a:defRPr sz="3000">
                <a:solidFill>
                  <a:schemeClr val="dk1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lfa Slab One"/>
              <a:buNone/>
              <a:defRPr sz="3000">
                <a:solidFill>
                  <a:schemeClr val="dk1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Alfa Slab One"/>
              <a:buNone/>
              <a:defRPr sz="3000">
                <a:solidFill>
                  <a:schemeClr val="dk1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alanquin"/>
              <a:buChar char="●"/>
              <a:defRPr>
                <a:solidFill>
                  <a:schemeClr val="dk1"/>
                </a:solidFill>
                <a:latin typeface="Palanquin"/>
                <a:ea typeface="Palanquin"/>
                <a:cs typeface="Palanquin"/>
                <a:sym typeface="Palanquin"/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alanquin"/>
              <a:buChar char="○"/>
              <a:defRPr>
                <a:solidFill>
                  <a:schemeClr val="dk1"/>
                </a:solidFill>
                <a:latin typeface="Palanquin"/>
                <a:ea typeface="Palanquin"/>
                <a:cs typeface="Palanquin"/>
                <a:sym typeface="Palanquin"/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alanquin"/>
              <a:buChar char="■"/>
              <a:defRPr>
                <a:solidFill>
                  <a:schemeClr val="dk1"/>
                </a:solidFill>
                <a:latin typeface="Palanquin"/>
                <a:ea typeface="Palanquin"/>
                <a:cs typeface="Palanquin"/>
                <a:sym typeface="Palanquin"/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alanquin"/>
              <a:buChar char="●"/>
              <a:defRPr>
                <a:solidFill>
                  <a:schemeClr val="dk1"/>
                </a:solidFill>
                <a:latin typeface="Palanquin"/>
                <a:ea typeface="Palanquin"/>
                <a:cs typeface="Palanquin"/>
                <a:sym typeface="Palanquin"/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alanquin"/>
              <a:buChar char="○"/>
              <a:defRPr>
                <a:solidFill>
                  <a:schemeClr val="dk1"/>
                </a:solidFill>
                <a:latin typeface="Palanquin"/>
                <a:ea typeface="Palanquin"/>
                <a:cs typeface="Palanquin"/>
                <a:sym typeface="Palanquin"/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alanquin"/>
              <a:buChar char="■"/>
              <a:defRPr>
                <a:solidFill>
                  <a:schemeClr val="dk1"/>
                </a:solidFill>
                <a:latin typeface="Palanquin"/>
                <a:ea typeface="Palanquin"/>
                <a:cs typeface="Palanquin"/>
                <a:sym typeface="Palanquin"/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alanquin"/>
              <a:buChar char="●"/>
              <a:defRPr>
                <a:solidFill>
                  <a:schemeClr val="dk1"/>
                </a:solidFill>
                <a:latin typeface="Palanquin"/>
                <a:ea typeface="Palanquin"/>
                <a:cs typeface="Palanquin"/>
                <a:sym typeface="Palanquin"/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alanquin"/>
              <a:buChar char="○"/>
              <a:defRPr>
                <a:solidFill>
                  <a:schemeClr val="dk1"/>
                </a:solidFill>
                <a:latin typeface="Palanquin"/>
                <a:ea typeface="Palanquin"/>
                <a:cs typeface="Palanquin"/>
                <a:sym typeface="Palanquin"/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alanquin"/>
              <a:buChar char="■"/>
              <a:defRPr>
                <a:solidFill>
                  <a:schemeClr val="dk1"/>
                </a:solidFill>
                <a:latin typeface="Palanquin"/>
                <a:ea typeface="Palanquin"/>
                <a:cs typeface="Palanquin"/>
                <a:sym typeface="Palanquin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KA7Zrzddk3Ff29XTChAjub2ABUvPeh_Pe6oiysVzg9c/copy" TargetMode="Externa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29.xml"/><Relationship Id="rId13" Type="http://schemas.openxmlformats.org/officeDocument/2006/relationships/hyperlink" Target="https://storyset.com/?utm_source=slidesgo_template&amp;utm_medium=referral-link&amp;utm_campaign=slidesgo_contents_of_this_template&amp;utm_term=storyset&amp;utm_content=storyset" TargetMode="External"/><Relationship Id="rId3" Type="http://schemas.openxmlformats.org/officeDocument/2006/relationships/hyperlink" Target="http://bit.ly/2Tynxth" TargetMode="External"/><Relationship Id="rId7" Type="http://schemas.openxmlformats.org/officeDocument/2006/relationships/hyperlink" Target="https://slidesgo.com/slidesgo-school/powerpoint-tutorials/how-to-download-the-fonts-for-our-powerpoint-templates?utm_source=slidesgo_template&amp;utm_medium=referral-link&amp;utm_campaign=sg_credits&amp;utm_content=slidesgo-school" TargetMode="External"/><Relationship Id="rId12" Type="http://schemas.openxmlformats.org/officeDocument/2006/relationships/slide" Target="slide34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slide" Target="slide37.xml"/><Relationship Id="rId11" Type="http://schemas.openxmlformats.org/officeDocument/2006/relationships/slide" Target="slide31.xml"/><Relationship Id="rId5" Type="http://schemas.openxmlformats.org/officeDocument/2006/relationships/hyperlink" Target="http://bit.ly/33VAFh3" TargetMode="External"/><Relationship Id="rId15" Type="http://schemas.openxmlformats.org/officeDocument/2006/relationships/slide" Target="slide40.xml"/><Relationship Id="rId10" Type="http://schemas.openxmlformats.org/officeDocument/2006/relationships/slide" Target="slide30.xml"/><Relationship Id="rId4" Type="http://schemas.openxmlformats.org/officeDocument/2006/relationships/hyperlink" Target="http://bit.ly/30B07Gq" TargetMode="External"/><Relationship Id="rId9" Type="http://schemas.openxmlformats.org/officeDocument/2006/relationships/slide" Target="slide27.xml"/><Relationship Id="rId14" Type="http://schemas.openxmlformats.org/officeDocument/2006/relationships/slide" Target="slide3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g"/><Relationship Id="rId3" Type="http://schemas.openxmlformats.org/officeDocument/2006/relationships/hyperlink" Target="https://www.freepik.com/free-photo/young-soldier-affected-by-ptsd-effect_21814717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vector/hand-drawn-flat-design-digital-camo-pattern_22587028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2.xml"/><Relationship Id="rId6" Type="http://schemas.openxmlformats.org/officeDocument/2006/relationships/hyperlink" Target="https://www.freepik.com/free-photo/female-military-general-portrait_21535177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photo/male-military-general-portrait_21535184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photo/male-military-general-portrait_21535180.htm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ik.com/free-photo/man-getting-ready-his-mission_21536105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.xml"/><Relationship Id="rId6" Type="http://schemas.openxmlformats.org/officeDocument/2006/relationships/hyperlink" Target="https://www.flaticon.com/packs/military-3/?utm_source=slidesgo_template&amp;utm_medium=referral-link&amp;utm_campaign=sg_resources&amp;utm_content=flaticon" TargetMode="External"/><Relationship Id="rId5" Type="http://schemas.openxmlformats.org/officeDocument/2006/relationships/hyperlink" Target="https://www.freepik.com/free-vector/hand-drawn-flat-design-digital-camo-pattern_22587029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photo/woman-getting-ready-her-mission_21536000.htm/?utm_source=slidesgo_template&amp;utm_medium=referral-link&amp;utm_campaign=sg_resources&amp;utm_content=freepik" TargetMode="Externa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p31"/>
          <p:cNvSpPr/>
          <p:nvPr/>
        </p:nvSpPr>
        <p:spPr>
          <a:xfrm>
            <a:off x="906300" y="1143300"/>
            <a:ext cx="7331400" cy="2856900"/>
          </a:xfrm>
          <a:prstGeom prst="rect">
            <a:avLst/>
          </a:prstGeom>
          <a:solidFill>
            <a:schemeClr val="dk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5" name="Google Shape;155;p31"/>
          <p:cNvSpPr txBox="1">
            <a:spLocks noGrp="1"/>
          </p:cNvSpPr>
          <p:nvPr>
            <p:ph type="ctrTitle"/>
          </p:nvPr>
        </p:nvSpPr>
        <p:spPr>
          <a:xfrm>
            <a:off x="1181100" y="1605450"/>
            <a:ext cx="67818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dirty="0">
                <a:solidFill>
                  <a:schemeClr val="lt2"/>
                </a:solidFill>
                <a:cs typeface="B Nazanin" panose="00000700000000000000" pitchFamily="2" charset="-78"/>
                <a:sym typeface="Alfa Slab One"/>
              </a:rPr>
              <a:t>دفاع از پایان نامه تجزیه و تحلیل </a:t>
            </a:r>
            <a:r>
              <a:rPr lang="fa-IR" sz="3900" dirty="0">
                <a:solidFill>
                  <a:schemeClr val="lt2"/>
                </a:solidFill>
                <a:cs typeface="B Nazanin" panose="00000700000000000000" pitchFamily="2" charset="-78"/>
                <a:sym typeface="Alfa Slab One"/>
              </a:rPr>
              <a:t>طرح </a:t>
            </a:r>
            <a:r>
              <a:rPr lang="fa-IR" sz="3900">
                <a:solidFill>
                  <a:schemeClr val="lt2"/>
                </a:solidFill>
                <a:cs typeface="B Nazanin" panose="00000700000000000000" pitchFamily="2" charset="-78"/>
                <a:sym typeface="Alfa Slab One"/>
              </a:rPr>
              <a:t>لباس استتار</a:t>
            </a:r>
            <a:endParaRPr lang="en-US" sz="3900" dirty="0">
              <a:solidFill>
                <a:schemeClr val="lt2"/>
              </a:solidFill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156" name="Google Shape;156;p31"/>
          <p:cNvSpPr txBox="1">
            <a:spLocks noGrp="1"/>
          </p:cNvSpPr>
          <p:nvPr>
            <p:ph type="subTitle" idx="1"/>
          </p:nvPr>
        </p:nvSpPr>
        <p:spPr>
          <a:xfrm>
            <a:off x="1761000" y="3268650"/>
            <a:ext cx="5622000" cy="2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40"/>
          <p:cNvSpPr txBox="1">
            <a:spLocks noGrp="1"/>
          </p:cNvSpPr>
          <p:nvPr>
            <p:ph type="title"/>
          </p:nvPr>
        </p:nvSpPr>
        <p:spPr>
          <a:xfrm>
            <a:off x="1137450" y="1333500"/>
            <a:ext cx="6869100" cy="247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بیایید در مورد نیروی دریایی صحبت کنیم</a:t>
            </a:r>
            <a:endParaRPr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بیان </a:t>
            </a: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مسأله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238" name="Google Shape;238;p41"/>
          <p:cNvSpPr/>
          <p:nvPr/>
        </p:nvSpPr>
        <p:spPr>
          <a:xfrm>
            <a:off x="1250448" y="3638953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39" name="Google Shape;239;p41"/>
          <p:cNvSpPr/>
          <p:nvPr/>
        </p:nvSpPr>
        <p:spPr>
          <a:xfrm>
            <a:off x="1250448" y="2703619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0" name="Google Shape;240;p41"/>
          <p:cNvSpPr txBox="1"/>
          <p:nvPr/>
        </p:nvSpPr>
        <p:spPr>
          <a:xfrm>
            <a:off x="722748" y="1431278"/>
            <a:ext cx="1724700" cy="34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2000" dirty="0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عیب</a:t>
            </a:r>
            <a:endParaRPr sz="2000" dirty="0"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241" name="Google Shape;241;p41"/>
          <p:cNvSpPr txBox="1"/>
          <p:nvPr/>
        </p:nvSpPr>
        <p:spPr>
          <a:xfrm>
            <a:off x="495300" y="1786310"/>
            <a:ext cx="1952148" cy="6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chemeClr val="accent1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242" name="Google Shape;242;p41"/>
          <p:cNvSpPr txBox="1"/>
          <p:nvPr/>
        </p:nvSpPr>
        <p:spPr>
          <a:xfrm>
            <a:off x="1202900" y="2917424"/>
            <a:ext cx="764400" cy="4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01</a:t>
            </a:r>
            <a:endParaRPr sz="2000"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cxnSp>
        <p:nvCxnSpPr>
          <p:cNvPr id="243" name="Google Shape;243;p41"/>
          <p:cNvCxnSpPr>
            <a:cxnSpLocks/>
            <a:stCxn id="241" idx="2"/>
            <a:endCxn id="239" idx="3"/>
          </p:cNvCxnSpPr>
          <p:nvPr/>
        </p:nvCxnSpPr>
        <p:spPr>
          <a:xfrm>
            <a:off x="1471374" y="2471810"/>
            <a:ext cx="113724" cy="23180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44" name="Google Shape;244;p41"/>
          <p:cNvSpPr/>
          <p:nvPr/>
        </p:nvSpPr>
        <p:spPr>
          <a:xfrm>
            <a:off x="1410585" y="3919603"/>
            <a:ext cx="349025" cy="349500"/>
          </a:xfrm>
          <a:custGeom>
            <a:avLst/>
            <a:gdLst/>
            <a:ahLst/>
            <a:cxnLst/>
            <a:rect l="l" t="t" r="r" b="b"/>
            <a:pathLst>
              <a:path w="13961" h="13980" extrusionOk="0">
                <a:moveTo>
                  <a:pt x="6978" y="1"/>
                </a:moveTo>
                <a:cubicBezTo>
                  <a:pt x="6303" y="1"/>
                  <a:pt x="5421" y="666"/>
                  <a:pt x="5421" y="1529"/>
                </a:cubicBezTo>
                <a:lnTo>
                  <a:pt x="5421" y="3846"/>
                </a:lnTo>
                <a:lnTo>
                  <a:pt x="3869" y="4733"/>
                </a:lnTo>
                <a:lnTo>
                  <a:pt x="3869" y="4648"/>
                </a:lnTo>
                <a:cubicBezTo>
                  <a:pt x="3869" y="4634"/>
                  <a:pt x="3873" y="4624"/>
                  <a:pt x="3873" y="4610"/>
                </a:cubicBezTo>
                <a:cubicBezTo>
                  <a:pt x="3850" y="4204"/>
                  <a:pt x="3510" y="3888"/>
                  <a:pt x="3104" y="3888"/>
                </a:cubicBezTo>
                <a:cubicBezTo>
                  <a:pt x="3101" y="3888"/>
                  <a:pt x="3098" y="3888"/>
                  <a:pt x="3095" y="3888"/>
                </a:cubicBezTo>
                <a:cubicBezTo>
                  <a:pt x="2689" y="3888"/>
                  <a:pt x="2349" y="4203"/>
                  <a:pt x="2321" y="4610"/>
                </a:cubicBezTo>
                <a:cubicBezTo>
                  <a:pt x="2321" y="4624"/>
                  <a:pt x="2312" y="4634"/>
                  <a:pt x="2312" y="4648"/>
                </a:cubicBezTo>
                <a:lnTo>
                  <a:pt x="2312" y="5615"/>
                </a:lnTo>
                <a:lnTo>
                  <a:pt x="0" y="6931"/>
                </a:lnTo>
                <a:lnTo>
                  <a:pt x="0" y="9314"/>
                </a:lnTo>
                <a:lnTo>
                  <a:pt x="2312" y="8974"/>
                </a:lnTo>
                <a:lnTo>
                  <a:pt x="2312" y="9290"/>
                </a:lnTo>
                <a:cubicBezTo>
                  <a:pt x="2312" y="9304"/>
                  <a:pt x="2317" y="9318"/>
                  <a:pt x="2321" y="9337"/>
                </a:cubicBezTo>
                <a:cubicBezTo>
                  <a:pt x="2350" y="9743"/>
                  <a:pt x="2689" y="10059"/>
                  <a:pt x="3100" y="10064"/>
                </a:cubicBezTo>
                <a:cubicBezTo>
                  <a:pt x="3510" y="10064"/>
                  <a:pt x="3845" y="9738"/>
                  <a:pt x="3869" y="9333"/>
                </a:cubicBezTo>
                <a:cubicBezTo>
                  <a:pt x="3869" y="9318"/>
                  <a:pt x="3864" y="9300"/>
                  <a:pt x="3864" y="9285"/>
                </a:cubicBezTo>
                <a:lnTo>
                  <a:pt x="3864" y="8743"/>
                </a:lnTo>
                <a:lnTo>
                  <a:pt x="5421" y="8512"/>
                </a:lnTo>
                <a:lnTo>
                  <a:pt x="5421" y="11635"/>
                </a:lnTo>
                <a:lnTo>
                  <a:pt x="3864" y="13178"/>
                </a:lnTo>
                <a:lnTo>
                  <a:pt x="3864" y="13980"/>
                </a:lnTo>
                <a:lnTo>
                  <a:pt x="6978" y="13178"/>
                </a:lnTo>
                <a:lnTo>
                  <a:pt x="10092" y="13980"/>
                </a:lnTo>
                <a:lnTo>
                  <a:pt x="10092" y="13178"/>
                </a:lnTo>
                <a:lnTo>
                  <a:pt x="8535" y="11635"/>
                </a:lnTo>
                <a:lnTo>
                  <a:pt x="8535" y="8512"/>
                </a:lnTo>
                <a:lnTo>
                  <a:pt x="10139" y="8748"/>
                </a:lnTo>
                <a:lnTo>
                  <a:pt x="10139" y="9285"/>
                </a:lnTo>
                <a:cubicBezTo>
                  <a:pt x="10139" y="9304"/>
                  <a:pt x="10143" y="9318"/>
                  <a:pt x="10148" y="9333"/>
                </a:cubicBezTo>
                <a:cubicBezTo>
                  <a:pt x="10177" y="9743"/>
                  <a:pt x="10516" y="10064"/>
                  <a:pt x="10927" y="10064"/>
                </a:cubicBezTo>
                <a:lnTo>
                  <a:pt x="10931" y="10064"/>
                </a:lnTo>
                <a:cubicBezTo>
                  <a:pt x="11342" y="10064"/>
                  <a:pt x="11677" y="9743"/>
                  <a:pt x="11696" y="9333"/>
                </a:cubicBezTo>
                <a:cubicBezTo>
                  <a:pt x="11696" y="9318"/>
                  <a:pt x="11696" y="9300"/>
                  <a:pt x="11696" y="9285"/>
                </a:cubicBezTo>
                <a:lnTo>
                  <a:pt x="11696" y="8979"/>
                </a:lnTo>
                <a:lnTo>
                  <a:pt x="13960" y="9309"/>
                </a:lnTo>
                <a:lnTo>
                  <a:pt x="13960" y="6926"/>
                </a:lnTo>
                <a:lnTo>
                  <a:pt x="11696" y="5639"/>
                </a:lnTo>
                <a:lnTo>
                  <a:pt x="11696" y="4648"/>
                </a:lnTo>
                <a:cubicBezTo>
                  <a:pt x="11696" y="4629"/>
                  <a:pt x="11705" y="4624"/>
                  <a:pt x="11700" y="4610"/>
                </a:cubicBezTo>
                <a:cubicBezTo>
                  <a:pt x="11681" y="4200"/>
                  <a:pt x="11342" y="3883"/>
                  <a:pt x="10936" y="3883"/>
                </a:cubicBezTo>
                <a:cubicBezTo>
                  <a:pt x="10933" y="3883"/>
                  <a:pt x="10930" y="3883"/>
                  <a:pt x="10927" y="3883"/>
                </a:cubicBezTo>
                <a:cubicBezTo>
                  <a:pt x="10521" y="3883"/>
                  <a:pt x="10181" y="4203"/>
                  <a:pt x="10153" y="4610"/>
                </a:cubicBezTo>
                <a:cubicBezTo>
                  <a:pt x="10153" y="4624"/>
                  <a:pt x="10139" y="4629"/>
                  <a:pt x="10139" y="4648"/>
                </a:cubicBezTo>
                <a:lnTo>
                  <a:pt x="10139" y="4756"/>
                </a:lnTo>
                <a:lnTo>
                  <a:pt x="8539" y="3846"/>
                </a:lnTo>
                <a:lnTo>
                  <a:pt x="8539" y="1529"/>
                </a:lnTo>
                <a:cubicBezTo>
                  <a:pt x="8539" y="666"/>
                  <a:pt x="7657" y="1"/>
                  <a:pt x="697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5" name="Google Shape;245;p41"/>
          <p:cNvSpPr/>
          <p:nvPr/>
        </p:nvSpPr>
        <p:spPr>
          <a:xfrm>
            <a:off x="3241716" y="3638953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6" name="Google Shape;246;p41"/>
          <p:cNvSpPr txBox="1"/>
          <p:nvPr/>
        </p:nvSpPr>
        <p:spPr>
          <a:xfrm>
            <a:off x="2714016" y="1431278"/>
            <a:ext cx="1724700" cy="34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2000" dirty="0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پانل ها</a:t>
            </a:r>
            <a:endParaRPr sz="2000" dirty="0"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247" name="Google Shape;247;p41"/>
          <p:cNvSpPr txBox="1"/>
          <p:nvPr/>
        </p:nvSpPr>
        <p:spPr>
          <a:xfrm>
            <a:off x="2486568" y="1786310"/>
            <a:ext cx="1952148" cy="6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chemeClr val="accent1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248" name="Google Shape;248;p41"/>
          <p:cNvSpPr/>
          <p:nvPr/>
        </p:nvSpPr>
        <p:spPr>
          <a:xfrm>
            <a:off x="3241716" y="2703619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9" name="Google Shape;249;p41"/>
          <p:cNvSpPr txBox="1"/>
          <p:nvPr/>
        </p:nvSpPr>
        <p:spPr>
          <a:xfrm>
            <a:off x="3194167" y="2917424"/>
            <a:ext cx="764400" cy="4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02</a:t>
            </a:r>
            <a:endParaRPr sz="2000">
              <a:solidFill>
                <a:schemeClr val="dk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cxnSp>
        <p:nvCxnSpPr>
          <p:cNvPr id="250" name="Google Shape;250;p41"/>
          <p:cNvCxnSpPr>
            <a:cxnSpLocks/>
            <a:stCxn id="247" idx="2"/>
            <a:endCxn id="248" idx="3"/>
          </p:cNvCxnSpPr>
          <p:nvPr/>
        </p:nvCxnSpPr>
        <p:spPr>
          <a:xfrm>
            <a:off x="3462642" y="2471810"/>
            <a:ext cx="113724" cy="23180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51" name="Google Shape;251;p41"/>
          <p:cNvGrpSpPr/>
          <p:nvPr/>
        </p:nvGrpSpPr>
        <p:grpSpPr>
          <a:xfrm>
            <a:off x="3394178" y="3918678"/>
            <a:ext cx="364375" cy="351350"/>
            <a:chOff x="6447488" y="1220000"/>
            <a:chExt cx="364375" cy="351350"/>
          </a:xfrm>
        </p:grpSpPr>
        <p:sp>
          <p:nvSpPr>
            <p:cNvPr id="252" name="Google Shape;252;p41"/>
            <p:cNvSpPr/>
            <p:nvPr/>
          </p:nvSpPr>
          <p:spPr>
            <a:xfrm>
              <a:off x="6626663" y="122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" name="Google Shape;253;p41"/>
            <p:cNvSpPr/>
            <p:nvPr/>
          </p:nvSpPr>
          <p:spPr>
            <a:xfrm>
              <a:off x="6447488" y="1220000"/>
              <a:ext cx="364375" cy="351350"/>
            </a:xfrm>
            <a:custGeom>
              <a:avLst/>
              <a:gdLst/>
              <a:ahLst/>
              <a:cxnLst/>
              <a:rect l="l" t="t" r="r" b="b"/>
              <a:pathLst>
                <a:path w="14575" h="14054" extrusionOk="0">
                  <a:moveTo>
                    <a:pt x="7187" y="4119"/>
                  </a:moveTo>
                  <a:cubicBezTo>
                    <a:pt x="7181" y="4119"/>
                    <a:pt x="7174" y="4119"/>
                    <a:pt x="7167" y="4119"/>
                  </a:cubicBezTo>
                  <a:lnTo>
                    <a:pt x="7167" y="4874"/>
                  </a:lnTo>
                  <a:cubicBezTo>
                    <a:pt x="7714" y="4874"/>
                    <a:pt x="8252" y="5053"/>
                    <a:pt x="8691" y="5388"/>
                  </a:cubicBezTo>
                  <a:cubicBezTo>
                    <a:pt x="8672" y="5459"/>
                    <a:pt x="8663" y="5535"/>
                    <a:pt x="8663" y="5610"/>
                  </a:cubicBezTo>
                  <a:cubicBezTo>
                    <a:pt x="8663" y="6054"/>
                    <a:pt x="9021" y="6412"/>
                    <a:pt x="9465" y="6412"/>
                  </a:cubicBezTo>
                  <a:cubicBezTo>
                    <a:pt x="9474" y="6412"/>
                    <a:pt x="9484" y="6417"/>
                    <a:pt x="9498" y="6417"/>
                  </a:cubicBezTo>
                  <a:cubicBezTo>
                    <a:pt x="9630" y="6723"/>
                    <a:pt x="9701" y="7058"/>
                    <a:pt x="9701" y="7393"/>
                  </a:cubicBezTo>
                  <a:lnTo>
                    <a:pt x="10460" y="7393"/>
                  </a:lnTo>
                  <a:cubicBezTo>
                    <a:pt x="10456" y="6922"/>
                    <a:pt x="10352" y="6455"/>
                    <a:pt x="10149" y="6030"/>
                  </a:cubicBezTo>
                  <a:cubicBezTo>
                    <a:pt x="10224" y="5903"/>
                    <a:pt x="10262" y="5761"/>
                    <a:pt x="10267" y="5615"/>
                  </a:cubicBezTo>
                  <a:cubicBezTo>
                    <a:pt x="10267" y="5171"/>
                    <a:pt x="9908" y="4813"/>
                    <a:pt x="9465" y="4813"/>
                  </a:cubicBezTo>
                  <a:cubicBezTo>
                    <a:pt x="9380" y="4813"/>
                    <a:pt x="9300" y="4822"/>
                    <a:pt x="9219" y="4846"/>
                  </a:cubicBezTo>
                  <a:cubicBezTo>
                    <a:pt x="8644" y="4378"/>
                    <a:pt x="7926" y="4119"/>
                    <a:pt x="7187" y="4119"/>
                  </a:cubicBezTo>
                  <a:close/>
                  <a:moveTo>
                    <a:pt x="9163" y="1963"/>
                  </a:moveTo>
                  <a:cubicBezTo>
                    <a:pt x="8936" y="1963"/>
                    <a:pt x="8719" y="2058"/>
                    <a:pt x="8564" y="2227"/>
                  </a:cubicBezTo>
                  <a:cubicBezTo>
                    <a:pt x="8121" y="2104"/>
                    <a:pt x="7670" y="2038"/>
                    <a:pt x="7210" y="2038"/>
                  </a:cubicBezTo>
                  <a:cubicBezTo>
                    <a:pt x="7194" y="2038"/>
                    <a:pt x="7178" y="2039"/>
                    <a:pt x="7162" y="2039"/>
                  </a:cubicBezTo>
                  <a:lnTo>
                    <a:pt x="7162" y="2794"/>
                  </a:lnTo>
                  <a:cubicBezTo>
                    <a:pt x="7578" y="2794"/>
                    <a:pt x="7988" y="2845"/>
                    <a:pt x="8384" y="2959"/>
                  </a:cubicBezTo>
                  <a:cubicBezTo>
                    <a:pt x="8474" y="3312"/>
                    <a:pt x="8795" y="3563"/>
                    <a:pt x="9163" y="3563"/>
                  </a:cubicBezTo>
                  <a:cubicBezTo>
                    <a:pt x="9300" y="3563"/>
                    <a:pt x="9436" y="3534"/>
                    <a:pt x="9554" y="3468"/>
                  </a:cubicBezTo>
                  <a:cubicBezTo>
                    <a:pt x="10937" y="4294"/>
                    <a:pt x="11781" y="5785"/>
                    <a:pt x="11786" y="7393"/>
                  </a:cubicBezTo>
                  <a:lnTo>
                    <a:pt x="12536" y="7393"/>
                  </a:lnTo>
                  <a:cubicBezTo>
                    <a:pt x="12527" y="5530"/>
                    <a:pt x="11550" y="3803"/>
                    <a:pt x="9960" y="2831"/>
                  </a:cubicBezTo>
                  <a:cubicBezTo>
                    <a:pt x="9960" y="2812"/>
                    <a:pt x="9965" y="2789"/>
                    <a:pt x="9965" y="2765"/>
                  </a:cubicBezTo>
                  <a:cubicBezTo>
                    <a:pt x="9965" y="2322"/>
                    <a:pt x="9606" y="1963"/>
                    <a:pt x="9163" y="1963"/>
                  </a:cubicBezTo>
                  <a:close/>
                  <a:moveTo>
                    <a:pt x="7167" y="6082"/>
                  </a:moveTo>
                  <a:lnTo>
                    <a:pt x="7167" y="6837"/>
                  </a:lnTo>
                  <a:cubicBezTo>
                    <a:pt x="7167" y="6837"/>
                    <a:pt x="7167" y="6846"/>
                    <a:pt x="7167" y="6846"/>
                  </a:cubicBezTo>
                  <a:cubicBezTo>
                    <a:pt x="7170" y="6846"/>
                    <a:pt x="7173" y="6846"/>
                    <a:pt x="7176" y="6846"/>
                  </a:cubicBezTo>
                  <a:cubicBezTo>
                    <a:pt x="7479" y="6846"/>
                    <a:pt x="7724" y="7090"/>
                    <a:pt x="7733" y="7393"/>
                  </a:cubicBezTo>
                  <a:lnTo>
                    <a:pt x="7120" y="7393"/>
                  </a:lnTo>
                  <a:lnTo>
                    <a:pt x="7120" y="6841"/>
                  </a:lnTo>
                  <a:cubicBezTo>
                    <a:pt x="6818" y="6856"/>
                    <a:pt x="6587" y="7110"/>
                    <a:pt x="6601" y="7408"/>
                  </a:cubicBezTo>
                  <a:cubicBezTo>
                    <a:pt x="6606" y="7721"/>
                    <a:pt x="6860" y="7969"/>
                    <a:pt x="7168" y="7969"/>
                  </a:cubicBezTo>
                  <a:cubicBezTo>
                    <a:pt x="7171" y="7969"/>
                    <a:pt x="7174" y="7969"/>
                    <a:pt x="7177" y="7969"/>
                  </a:cubicBezTo>
                  <a:cubicBezTo>
                    <a:pt x="7493" y="7964"/>
                    <a:pt x="7743" y="7705"/>
                    <a:pt x="7738" y="7393"/>
                  </a:cubicBezTo>
                  <a:lnTo>
                    <a:pt x="8493" y="7393"/>
                  </a:lnTo>
                  <a:cubicBezTo>
                    <a:pt x="8465" y="6676"/>
                    <a:pt x="7884" y="6101"/>
                    <a:pt x="7167" y="6082"/>
                  </a:cubicBezTo>
                  <a:close/>
                  <a:moveTo>
                    <a:pt x="7120" y="4874"/>
                  </a:moveTo>
                  <a:cubicBezTo>
                    <a:pt x="6096" y="4893"/>
                    <a:pt x="5186" y="5525"/>
                    <a:pt x="4808" y="6473"/>
                  </a:cubicBezTo>
                  <a:cubicBezTo>
                    <a:pt x="4431" y="7426"/>
                    <a:pt x="4662" y="8507"/>
                    <a:pt x="5398" y="9224"/>
                  </a:cubicBezTo>
                  <a:cubicBezTo>
                    <a:pt x="5881" y="9695"/>
                    <a:pt x="6521" y="9943"/>
                    <a:pt x="7170" y="9943"/>
                  </a:cubicBezTo>
                  <a:cubicBezTo>
                    <a:pt x="7503" y="9943"/>
                    <a:pt x="7839" y="9877"/>
                    <a:pt x="8158" y="9743"/>
                  </a:cubicBezTo>
                  <a:cubicBezTo>
                    <a:pt x="9102" y="9342"/>
                    <a:pt x="9710" y="8412"/>
                    <a:pt x="9701" y="7393"/>
                  </a:cubicBezTo>
                  <a:lnTo>
                    <a:pt x="8493" y="7393"/>
                  </a:lnTo>
                  <a:cubicBezTo>
                    <a:pt x="8493" y="8125"/>
                    <a:pt x="7908" y="8719"/>
                    <a:pt x="7177" y="8719"/>
                  </a:cubicBezTo>
                  <a:cubicBezTo>
                    <a:pt x="7174" y="8719"/>
                    <a:pt x="7171" y="8719"/>
                    <a:pt x="7168" y="8719"/>
                  </a:cubicBezTo>
                  <a:cubicBezTo>
                    <a:pt x="6441" y="8719"/>
                    <a:pt x="5851" y="8131"/>
                    <a:pt x="5846" y="7408"/>
                  </a:cubicBezTo>
                  <a:cubicBezTo>
                    <a:pt x="5846" y="6700"/>
                    <a:pt x="6365" y="6120"/>
                    <a:pt x="7120" y="6087"/>
                  </a:cubicBezTo>
                  <a:lnTo>
                    <a:pt x="7120" y="4874"/>
                  </a:lnTo>
                  <a:close/>
                  <a:moveTo>
                    <a:pt x="7120" y="2794"/>
                  </a:moveTo>
                  <a:cubicBezTo>
                    <a:pt x="5256" y="2812"/>
                    <a:pt x="3591" y="3954"/>
                    <a:pt x="2893" y="5681"/>
                  </a:cubicBezTo>
                  <a:cubicBezTo>
                    <a:pt x="2195" y="7408"/>
                    <a:pt x="2605" y="9384"/>
                    <a:pt x="3931" y="10691"/>
                  </a:cubicBezTo>
                  <a:cubicBezTo>
                    <a:pt x="4814" y="11559"/>
                    <a:pt x="5984" y="12019"/>
                    <a:pt x="7174" y="12019"/>
                  </a:cubicBezTo>
                  <a:cubicBezTo>
                    <a:pt x="7776" y="12019"/>
                    <a:pt x="8383" y="11901"/>
                    <a:pt x="8960" y="11658"/>
                  </a:cubicBezTo>
                  <a:cubicBezTo>
                    <a:pt x="10677" y="10936"/>
                    <a:pt x="11791" y="9257"/>
                    <a:pt x="11786" y="7393"/>
                  </a:cubicBezTo>
                  <a:lnTo>
                    <a:pt x="10460" y="7393"/>
                  </a:lnTo>
                  <a:cubicBezTo>
                    <a:pt x="10465" y="8719"/>
                    <a:pt x="9672" y="9917"/>
                    <a:pt x="8450" y="10432"/>
                  </a:cubicBezTo>
                  <a:cubicBezTo>
                    <a:pt x="8037" y="10607"/>
                    <a:pt x="7601" y="10693"/>
                    <a:pt x="7170" y="10693"/>
                  </a:cubicBezTo>
                  <a:cubicBezTo>
                    <a:pt x="6326" y="10693"/>
                    <a:pt x="5497" y="10367"/>
                    <a:pt x="4870" y="9752"/>
                  </a:cubicBezTo>
                  <a:cubicBezTo>
                    <a:pt x="3926" y="8823"/>
                    <a:pt x="3629" y="7417"/>
                    <a:pt x="4119" y="6186"/>
                  </a:cubicBezTo>
                  <a:cubicBezTo>
                    <a:pt x="4610" y="4954"/>
                    <a:pt x="5794" y="4138"/>
                    <a:pt x="7120" y="4115"/>
                  </a:cubicBezTo>
                  <a:lnTo>
                    <a:pt x="7120" y="2794"/>
                  </a:lnTo>
                  <a:close/>
                  <a:moveTo>
                    <a:pt x="7167" y="1"/>
                  </a:moveTo>
                  <a:lnTo>
                    <a:pt x="7167" y="755"/>
                  </a:lnTo>
                  <a:cubicBezTo>
                    <a:pt x="9304" y="760"/>
                    <a:pt x="11309" y="1789"/>
                    <a:pt x="12560" y="3525"/>
                  </a:cubicBezTo>
                  <a:cubicBezTo>
                    <a:pt x="12494" y="3643"/>
                    <a:pt x="12461" y="3775"/>
                    <a:pt x="12461" y="3912"/>
                  </a:cubicBezTo>
                  <a:cubicBezTo>
                    <a:pt x="12461" y="4350"/>
                    <a:pt x="12805" y="4704"/>
                    <a:pt x="13244" y="4718"/>
                  </a:cubicBezTo>
                  <a:cubicBezTo>
                    <a:pt x="13616" y="5563"/>
                    <a:pt x="13810" y="6473"/>
                    <a:pt x="13815" y="7393"/>
                  </a:cubicBezTo>
                  <a:lnTo>
                    <a:pt x="12541" y="7393"/>
                  </a:lnTo>
                  <a:cubicBezTo>
                    <a:pt x="12546" y="9559"/>
                    <a:pt x="11243" y="11517"/>
                    <a:pt x="9248" y="12352"/>
                  </a:cubicBezTo>
                  <a:cubicBezTo>
                    <a:pt x="8578" y="12631"/>
                    <a:pt x="7875" y="12767"/>
                    <a:pt x="7178" y="12767"/>
                  </a:cubicBezTo>
                  <a:cubicBezTo>
                    <a:pt x="5792" y="12767"/>
                    <a:pt x="4429" y="12230"/>
                    <a:pt x="3402" y="11220"/>
                  </a:cubicBezTo>
                  <a:cubicBezTo>
                    <a:pt x="1860" y="9696"/>
                    <a:pt x="1388" y="7393"/>
                    <a:pt x="2199" y="5388"/>
                  </a:cubicBezTo>
                  <a:cubicBezTo>
                    <a:pt x="3016" y="3379"/>
                    <a:pt x="4955" y="2058"/>
                    <a:pt x="7120" y="2034"/>
                  </a:cubicBezTo>
                  <a:lnTo>
                    <a:pt x="7120" y="760"/>
                  </a:lnTo>
                  <a:cubicBezTo>
                    <a:pt x="4436" y="779"/>
                    <a:pt x="2025" y="2411"/>
                    <a:pt x="1015" y="4898"/>
                  </a:cubicBezTo>
                  <a:cubicBezTo>
                    <a:pt x="1" y="7389"/>
                    <a:pt x="586" y="10238"/>
                    <a:pt x="2492" y="12130"/>
                  </a:cubicBezTo>
                  <a:cubicBezTo>
                    <a:pt x="3764" y="13387"/>
                    <a:pt x="5455" y="14054"/>
                    <a:pt x="7175" y="14054"/>
                  </a:cubicBezTo>
                  <a:cubicBezTo>
                    <a:pt x="8037" y="14054"/>
                    <a:pt x="8906" y="13886"/>
                    <a:pt x="9734" y="13541"/>
                  </a:cubicBezTo>
                  <a:cubicBezTo>
                    <a:pt x="12215" y="12503"/>
                    <a:pt x="13824" y="10078"/>
                    <a:pt x="13819" y="7393"/>
                  </a:cubicBezTo>
                  <a:lnTo>
                    <a:pt x="14574" y="7393"/>
                  </a:lnTo>
                  <a:cubicBezTo>
                    <a:pt x="14574" y="6351"/>
                    <a:pt x="14352" y="5318"/>
                    <a:pt x="13923" y="4369"/>
                  </a:cubicBezTo>
                  <a:cubicBezTo>
                    <a:pt x="14291" y="3836"/>
                    <a:pt x="13909" y="3110"/>
                    <a:pt x="13267" y="3110"/>
                  </a:cubicBezTo>
                  <a:cubicBezTo>
                    <a:pt x="13244" y="3110"/>
                    <a:pt x="13215" y="3110"/>
                    <a:pt x="13192" y="3114"/>
                  </a:cubicBezTo>
                  <a:cubicBezTo>
                    <a:pt x="11805" y="1161"/>
                    <a:pt x="9559" y="1"/>
                    <a:pt x="7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" name="Google Shape;254;p41"/>
            <p:cNvSpPr/>
            <p:nvPr/>
          </p:nvSpPr>
          <p:spPr>
            <a:xfrm>
              <a:off x="6626663" y="127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" name="Google Shape;255;p41"/>
            <p:cNvSpPr/>
            <p:nvPr/>
          </p:nvSpPr>
          <p:spPr>
            <a:xfrm>
              <a:off x="6626188" y="1322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1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" name="Google Shape;256;p41"/>
            <p:cNvSpPr/>
            <p:nvPr/>
          </p:nvSpPr>
          <p:spPr>
            <a:xfrm>
              <a:off x="6626663" y="137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57" name="Google Shape;257;p41"/>
          <p:cNvSpPr/>
          <p:nvPr/>
        </p:nvSpPr>
        <p:spPr>
          <a:xfrm>
            <a:off x="5232984" y="3638953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58" name="Google Shape;258;p41"/>
          <p:cNvSpPr txBox="1"/>
          <p:nvPr/>
        </p:nvSpPr>
        <p:spPr>
          <a:xfrm>
            <a:off x="4705284" y="1431278"/>
            <a:ext cx="1724700" cy="34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2000" dirty="0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بازرسی</a:t>
            </a:r>
            <a:endParaRPr sz="2000" dirty="0"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259" name="Google Shape;259;p41"/>
          <p:cNvSpPr txBox="1"/>
          <p:nvPr/>
        </p:nvSpPr>
        <p:spPr>
          <a:xfrm>
            <a:off x="4477836" y="1786310"/>
            <a:ext cx="1952148" cy="6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chemeClr val="accent1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260" name="Google Shape;260;p41"/>
          <p:cNvSpPr/>
          <p:nvPr/>
        </p:nvSpPr>
        <p:spPr>
          <a:xfrm>
            <a:off x="5232984" y="2703619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1" name="Google Shape;261;p41"/>
          <p:cNvSpPr txBox="1"/>
          <p:nvPr/>
        </p:nvSpPr>
        <p:spPr>
          <a:xfrm>
            <a:off x="5185434" y="2917424"/>
            <a:ext cx="764400" cy="4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03</a:t>
            </a:r>
            <a:endParaRPr sz="2000"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cxnSp>
        <p:nvCxnSpPr>
          <p:cNvPr id="262" name="Google Shape;262;p41"/>
          <p:cNvCxnSpPr>
            <a:cxnSpLocks/>
            <a:stCxn id="259" idx="2"/>
            <a:endCxn id="260" idx="3"/>
          </p:cNvCxnSpPr>
          <p:nvPr/>
        </p:nvCxnSpPr>
        <p:spPr>
          <a:xfrm>
            <a:off x="5453910" y="2471810"/>
            <a:ext cx="113724" cy="23180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63" name="Google Shape;263;p41"/>
          <p:cNvGrpSpPr/>
          <p:nvPr/>
        </p:nvGrpSpPr>
        <p:grpSpPr>
          <a:xfrm>
            <a:off x="5423497" y="3919778"/>
            <a:ext cx="288275" cy="349150"/>
            <a:chOff x="1026238" y="3085550"/>
            <a:chExt cx="288275" cy="349150"/>
          </a:xfrm>
        </p:grpSpPr>
        <p:sp>
          <p:nvSpPr>
            <p:cNvPr id="264" name="Google Shape;264;p41"/>
            <p:cNvSpPr/>
            <p:nvPr/>
          </p:nvSpPr>
          <p:spPr>
            <a:xfrm>
              <a:off x="1246663" y="3305275"/>
              <a:ext cx="67850" cy="129425"/>
            </a:xfrm>
            <a:custGeom>
              <a:avLst/>
              <a:gdLst/>
              <a:ahLst/>
              <a:cxnLst/>
              <a:rect l="l" t="t" r="r" b="b"/>
              <a:pathLst>
                <a:path w="2714" h="5177" extrusionOk="0">
                  <a:moveTo>
                    <a:pt x="1" y="1"/>
                  </a:moveTo>
                  <a:lnTo>
                    <a:pt x="1" y="5176"/>
                  </a:lnTo>
                  <a:lnTo>
                    <a:pt x="2713" y="5176"/>
                  </a:lnTo>
                  <a:cubicBezTo>
                    <a:pt x="2713" y="2298"/>
                    <a:pt x="1652" y="74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" name="Google Shape;265;p41"/>
            <p:cNvSpPr/>
            <p:nvPr/>
          </p:nvSpPr>
          <p:spPr>
            <a:xfrm>
              <a:off x="1026238" y="3305750"/>
              <a:ext cx="65950" cy="128950"/>
            </a:xfrm>
            <a:custGeom>
              <a:avLst/>
              <a:gdLst/>
              <a:ahLst/>
              <a:cxnLst/>
              <a:rect l="l" t="t" r="r" b="b"/>
              <a:pathLst>
                <a:path w="2638" h="5158" extrusionOk="0">
                  <a:moveTo>
                    <a:pt x="2637" y="1"/>
                  </a:moveTo>
                  <a:cubicBezTo>
                    <a:pt x="1080" y="755"/>
                    <a:pt x="0" y="2326"/>
                    <a:pt x="0" y="5157"/>
                  </a:cubicBezTo>
                  <a:lnTo>
                    <a:pt x="2637" y="5157"/>
                  </a:lnTo>
                  <a:lnTo>
                    <a:pt x="2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" name="Google Shape;266;p41"/>
            <p:cNvSpPr/>
            <p:nvPr/>
          </p:nvSpPr>
          <p:spPr>
            <a:xfrm>
              <a:off x="1111038" y="3310700"/>
              <a:ext cx="116675" cy="124000"/>
            </a:xfrm>
            <a:custGeom>
              <a:avLst/>
              <a:gdLst/>
              <a:ahLst/>
              <a:cxnLst/>
              <a:rect l="l" t="t" r="r" b="b"/>
              <a:pathLst>
                <a:path w="4667" h="4960" extrusionOk="0">
                  <a:moveTo>
                    <a:pt x="0" y="1"/>
                  </a:moveTo>
                  <a:lnTo>
                    <a:pt x="0" y="4959"/>
                  </a:lnTo>
                  <a:lnTo>
                    <a:pt x="4666" y="4959"/>
                  </a:lnTo>
                  <a:lnTo>
                    <a:pt x="4666" y="29"/>
                  </a:lnTo>
                  <a:cubicBezTo>
                    <a:pt x="3973" y="449"/>
                    <a:pt x="3171" y="666"/>
                    <a:pt x="2359" y="666"/>
                  </a:cubicBezTo>
                  <a:cubicBezTo>
                    <a:pt x="1524" y="661"/>
                    <a:pt x="708" y="430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" name="Google Shape;267;p41"/>
            <p:cNvSpPr/>
            <p:nvPr/>
          </p:nvSpPr>
          <p:spPr>
            <a:xfrm>
              <a:off x="1059488" y="3085550"/>
              <a:ext cx="221775" cy="113250"/>
            </a:xfrm>
            <a:custGeom>
              <a:avLst/>
              <a:gdLst/>
              <a:ahLst/>
              <a:cxnLst/>
              <a:rect l="l" t="t" r="r" b="b"/>
              <a:pathLst>
                <a:path w="8871" h="4530" extrusionOk="0">
                  <a:moveTo>
                    <a:pt x="3718" y="0"/>
                  </a:moveTo>
                  <a:cubicBezTo>
                    <a:pt x="1699" y="0"/>
                    <a:pt x="19" y="1751"/>
                    <a:pt x="1" y="3916"/>
                  </a:cubicBezTo>
                  <a:lnTo>
                    <a:pt x="1" y="4529"/>
                  </a:lnTo>
                  <a:cubicBezTo>
                    <a:pt x="1439" y="4100"/>
                    <a:pt x="2935" y="3878"/>
                    <a:pt x="4435" y="3869"/>
                  </a:cubicBezTo>
                  <a:cubicBezTo>
                    <a:pt x="5936" y="3878"/>
                    <a:pt x="7431" y="4100"/>
                    <a:pt x="8870" y="4529"/>
                  </a:cubicBezTo>
                  <a:lnTo>
                    <a:pt x="8870" y="4289"/>
                  </a:lnTo>
                  <a:lnTo>
                    <a:pt x="8870" y="3916"/>
                  </a:lnTo>
                  <a:cubicBezTo>
                    <a:pt x="8846" y="1751"/>
                    <a:pt x="7252" y="0"/>
                    <a:pt x="52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" name="Google Shape;268;p41"/>
            <p:cNvSpPr/>
            <p:nvPr/>
          </p:nvSpPr>
          <p:spPr>
            <a:xfrm>
              <a:off x="1047213" y="3204425"/>
              <a:ext cx="245950" cy="103950"/>
            </a:xfrm>
            <a:custGeom>
              <a:avLst/>
              <a:gdLst/>
              <a:ahLst/>
              <a:cxnLst/>
              <a:rect l="l" t="t" r="r" b="b"/>
              <a:pathLst>
                <a:path w="9838" h="4158" extrusionOk="0">
                  <a:moveTo>
                    <a:pt x="4931" y="1"/>
                  </a:moveTo>
                  <a:cubicBezTo>
                    <a:pt x="4624" y="15"/>
                    <a:pt x="4780" y="562"/>
                    <a:pt x="4634" y="1039"/>
                  </a:cubicBezTo>
                  <a:cubicBezTo>
                    <a:pt x="4469" y="1591"/>
                    <a:pt x="3926" y="1987"/>
                    <a:pt x="3322" y="1987"/>
                  </a:cubicBezTo>
                  <a:cubicBezTo>
                    <a:pt x="2567" y="1987"/>
                    <a:pt x="1935" y="1378"/>
                    <a:pt x="1935" y="628"/>
                  </a:cubicBezTo>
                  <a:lnTo>
                    <a:pt x="1935" y="128"/>
                  </a:lnTo>
                  <a:cubicBezTo>
                    <a:pt x="1407" y="232"/>
                    <a:pt x="883" y="364"/>
                    <a:pt x="369" y="520"/>
                  </a:cubicBezTo>
                  <a:cubicBezTo>
                    <a:pt x="293" y="543"/>
                    <a:pt x="223" y="595"/>
                    <a:pt x="175" y="661"/>
                  </a:cubicBezTo>
                  <a:cubicBezTo>
                    <a:pt x="1" y="911"/>
                    <a:pt x="180" y="1261"/>
                    <a:pt x="487" y="1261"/>
                  </a:cubicBezTo>
                  <a:cubicBezTo>
                    <a:pt x="525" y="1261"/>
                    <a:pt x="562" y="1256"/>
                    <a:pt x="600" y="1242"/>
                  </a:cubicBezTo>
                  <a:lnTo>
                    <a:pt x="605" y="1246"/>
                  </a:lnTo>
                  <a:cubicBezTo>
                    <a:pt x="812" y="1180"/>
                    <a:pt x="1015" y="1124"/>
                    <a:pt x="1228" y="1067"/>
                  </a:cubicBezTo>
                  <a:cubicBezTo>
                    <a:pt x="1548" y="2857"/>
                    <a:pt x="3104" y="4157"/>
                    <a:pt x="4921" y="4157"/>
                  </a:cubicBezTo>
                  <a:cubicBezTo>
                    <a:pt x="4924" y="4157"/>
                    <a:pt x="4928" y="4157"/>
                    <a:pt x="4931" y="4157"/>
                  </a:cubicBezTo>
                  <a:cubicBezTo>
                    <a:pt x="6752" y="4153"/>
                    <a:pt x="8314" y="2846"/>
                    <a:pt x="8630" y="1053"/>
                  </a:cubicBezTo>
                  <a:cubicBezTo>
                    <a:pt x="8837" y="1110"/>
                    <a:pt x="9045" y="1166"/>
                    <a:pt x="9248" y="1232"/>
                  </a:cubicBezTo>
                  <a:cubicBezTo>
                    <a:pt x="9286" y="1242"/>
                    <a:pt x="9323" y="1251"/>
                    <a:pt x="9361" y="1251"/>
                  </a:cubicBezTo>
                  <a:cubicBezTo>
                    <a:pt x="9658" y="1246"/>
                    <a:pt x="9838" y="916"/>
                    <a:pt x="9677" y="666"/>
                  </a:cubicBezTo>
                  <a:cubicBezTo>
                    <a:pt x="9625" y="591"/>
                    <a:pt x="9550" y="539"/>
                    <a:pt x="9465" y="510"/>
                  </a:cubicBezTo>
                  <a:cubicBezTo>
                    <a:pt x="8946" y="345"/>
                    <a:pt x="8417" y="218"/>
                    <a:pt x="7884" y="119"/>
                  </a:cubicBezTo>
                  <a:lnTo>
                    <a:pt x="7884" y="628"/>
                  </a:lnTo>
                  <a:cubicBezTo>
                    <a:pt x="7880" y="1378"/>
                    <a:pt x="7271" y="1987"/>
                    <a:pt x="6521" y="1987"/>
                  </a:cubicBezTo>
                  <a:cubicBezTo>
                    <a:pt x="6517" y="1987"/>
                    <a:pt x="6514" y="1987"/>
                    <a:pt x="6510" y="1987"/>
                  </a:cubicBezTo>
                  <a:cubicBezTo>
                    <a:pt x="5920" y="1987"/>
                    <a:pt x="5397" y="1602"/>
                    <a:pt x="5224" y="1039"/>
                  </a:cubicBezTo>
                  <a:cubicBezTo>
                    <a:pt x="5077" y="567"/>
                    <a:pt x="5233" y="15"/>
                    <a:pt x="49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69" name="Google Shape;269;p41"/>
          <p:cNvSpPr/>
          <p:nvPr/>
        </p:nvSpPr>
        <p:spPr>
          <a:xfrm>
            <a:off x="7224252" y="3638953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0" name="Google Shape;270;p41"/>
          <p:cNvSpPr txBox="1"/>
          <p:nvPr/>
        </p:nvSpPr>
        <p:spPr>
          <a:xfrm>
            <a:off x="6696552" y="1431278"/>
            <a:ext cx="1724700" cy="34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2000" dirty="0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مرتب کردن</a:t>
            </a:r>
            <a:endParaRPr sz="2000" dirty="0"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271" name="Google Shape;271;p41"/>
          <p:cNvSpPr txBox="1"/>
          <p:nvPr/>
        </p:nvSpPr>
        <p:spPr>
          <a:xfrm>
            <a:off x="6429984" y="1786310"/>
            <a:ext cx="1991268" cy="6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chemeClr val="accent1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272" name="Google Shape;272;p41"/>
          <p:cNvSpPr/>
          <p:nvPr/>
        </p:nvSpPr>
        <p:spPr>
          <a:xfrm>
            <a:off x="7224252" y="2703619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3" name="Google Shape;273;p41"/>
          <p:cNvSpPr txBox="1"/>
          <p:nvPr/>
        </p:nvSpPr>
        <p:spPr>
          <a:xfrm>
            <a:off x="7176700" y="2917424"/>
            <a:ext cx="764400" cy="4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04</a:t>
            </a:r>
            <a:endParaRPr sz="2000">
              <a:solidFill>
                <a:schemeClr val="dk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cxnSp>
        <p:nvCxnSpPr>
          <p:cNvPr id="274" name="Google Shape;274;p41"/>
          <p:cNvCxnSpPr>
            <a:cxnSpLocks/>
            <a:stCxn id="271" idx="2"/>
            <a:endCxn id="272" idx="3"/>
          </p:cNvCxnSpPr>
          <p:nvPr/>
        </p:nvCxnSpPr>
        <p:spPr>
          <a:xfrm>
            <a:off x="7425618" y="2471810"/>
            <a:ext cx="133284" cy="231809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75" name="Google Shape;275;p41"/>
          <p:cNvGrpSpPr/>
          <p:nvPr/>
        </p:nvGrpSpPr>
        <p:grpSpPr>
          <a:xfrm>
            <a:off x="7384452" y="3928453"/>
            <a:ext cx="348900" cy="331800"/>
            <a:chOff x="4878463" y="1897950"/>
            <a:chExt cx="348900" cy="331800"/>
          </a:xfrm>
        </p:grpSpPr>
        <p:sp>
          <p:nvSpPr>
            <p:cNvPr id="276" name="Google Shape;276;p41"/>
            <p:cNvSpPr/>
            <p:nvPr/>
          </p:nvSpPr>
          <p:spPr>
            <a:xfrm>
              <a:off x="5007488" y="2193400"/>
              <a:ext cx="90725" cy="21425"/>
            </a:xfrm>
            <a:custGeom>
              <a:avLst/>
              <a:gdLst/>
              <a:ahLst/>
              <a:cxnLst/>
              <a:rect l="l" t="t" r="r" b="b"/>
              <a:pathLst>
                <a:path w="3629" h="857" extrusionOk="0">
                  <a:moveTo>
                    <a:pt x="2836" y="1"/>
                  </a:moveTo>
                  <a:cubicBezTo>
                    <a:pt x="2496" y="67"/>
                    <a:pt x="2152" y="100"/>
                    <a:pt x="1808" y="100"/>
                  </a:cubicBezTo>
                  <a:lnTo>
                    <a:pt x="1803" y="100"/>
                  </a:lnTo>
                  <a:cubicBezTo>
                    <a:pt x="1463" y="100"/>
                    <a:pt x="1128" y="67"/>
                    <a:pt x="798" y="5"/>
                  </a:cubicBezTo>
                  <a:lnTo>
                    <a:pt x="1" y="581"/>
                  </a:lnTo>
                  <a:cubicBezTo>
                    <a:pt x="589" y="764"/>
                    <a:pt x="1199" y="856"/>
                    <a:pt x="1809" y="856"/>
                  </a:cubicBezTo>
                  <a:cubicBezTo>
                    <a:pt x="2423" y="856"/>
                    <a:pt x="3037" y="763"/>
                    <a:pt x="3629" y="576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" name="Google Shape;277;p41"/>
            <p:cNvSpPr/>
            <p:nvPr/>
          </p:nvSpPr>
          <p:spPr>
            <a:xfrm>
              <a:off x="4913263" y="1914925"/>
              <a:ext cx="114300" cy="90850"/>
            </a:xfrm>
            <a:custGeom>
              <a:avLst/>
              <a:gdLst/>
              <a:ahLst/>
              <a:cxnLst/>
              <a:rect l="l" t="t" r="r" b="b"/>
              <a:pathLst>
                <a:path w="4572" h="3634" extrusionOk="0">
                  <a:moveTo>
                    <a:pt x="4572" y="1"/>
                  </a:moveTo>
                  <a:cubicBezTo>
                    <a:pt x="2524" y="350"/>
                    <a:pt x="802" y="1718"/>
                    <a:pt x="0" y="3634"/>
                  </a:cubicBezTo>
                  <a:lnTo>
                    <a:pt x="831" y="3634"/>
                  </a:lnTo>
                  <a:cubicBezTo>
                    <a:pt x="1519" y="2233"/>
                    <a:pt x="2788" y="1209"/>
                    <a:pt x="4303" y="831"/>
                  </a:cubicBezTo>
                  <a:lnTo>
                    <a:pt x="4298" y="827"/>
                  </a:lnTo>
                  <a:lnTo>
                    <a:pt x="45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" name="Google Shape;278;p41"/>
            <p:cNvSpPr/>
            <p:nvPr/>
          </p:nvSpPr>
          <p:spPr>
            <a:xfrm>
              <a:off x="4901588" y="2064850"/>
              <a:ext cx="49900" cy="104650"/>
            </a:xfrm>
            <a:custGeom>
              <a:avLst/>
              <a:gdLst/>
              <a:ahLst/>
              <a:cxnLst/>
              <a:rect l="l" t="t" r="r" b="b"/>
              <a:pathLst>
                <a:path w="1996" h="4186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1567"/>
                    <a:pt x="628" y="3067"/>
                    <a:pt x="1727" y="4185"/>
                  </a:cubicBezTo>
                  <a:lnTo>
                    <a:pt x="1996" y="3359"/>
                  </a:lnTo>
                  <a:cubicBezTo>
                    <a:pt x="1331" y="2572"/>
                    <a:pt x="911" y="1604"/>
                    <a:pt x="793" y="5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" name="Google Shape;279;p41"/>
            <p:cNvSpPr/>
            <p:nvPr/>
          </p:nvSpPr>
          <p:spPr>
            <a:xfrm>
              <a:off x="5154213" y="2065550"/>
              <a:ext cx="49325" cy="103350"/>
            </a:xfrm>
            <a:custGeom>
              <a:avLst/>
              <a:gdLst/>
              <a:ahLst/>
              <a:cxnLst/>
              <a:rect l="l" t="t" r="r" b="b"/>
              <a:pathLst>
                <a:path w="1973" h="4134" extrusionOk="0">
                  <a:moveTo>
                    <a:pt x="1973" y="1"/>
                  </a:moveTo>
                  <a:lnTo>
                    <a:pt x="1180" y="576"/>
                  </a:lnTo>
                  <a:cubicBezTo>
                    <a:pt x="1053" y="1576"/>
                    <a:pt x="647" y="2525"/>
                    <a:pt x="1" y="3298"/>
                  </a:cubicBezTo>
                  <a:lnTo>
                    <a:pt x="270" y="4133"/>
                  </a:lnTo>
                  <a:cubicBezTo>
                    <a:pt x="1345" y="3025"/>
                    <a:pt x="1959" y="1543"/>
                    <a:pt x="1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" name="Google Shape;280;p41"/>
            <p:cNvSpPr/>
            <p:nvPr/>
          </p:nvSpPr>
          <p:spPr>
            <a:xfrm>
              <a:off x="5078388" y="1915050"/>
              <a:ext cx="113475" cy="90600"/>
            </a:xfrm>
            <a:custGeom>
              <a:avLst/>
              <a:gdLst/>
              <a:ahLst/>
              <a:cxnLst/>
              <a:rect l="l" t="t" r="r" b="b"/>
              <a:pathLst>
                <a:path w="4539" h="3624" extrusionOk="0">
                  <a:moveTo>
                    <a:pt x="0" y="1"/>
                  </a:moveTo>
                  <a:lnTo>
                    <a:pt x="269" y="831"/>
                  </a:lnTo>
                  <a:cubicBezTo>
                    <a:pt x="1769" y="1213"/>
                    <a:pt x="3024" y="2237"/>
                    <a:pt x="3708" y="3624"/>
                  </a:cubicBezTo>
                  <a:lnTo>
                    <a:pt x="4539" y="3624"/>
                  </a:lnTo>
                  <a:cubicBezTo>
                    <a:pt x="3741" y="1723"/>
                    <a:pt x="2034" y="35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" name="Google Shape;281;p41"/>
            <p:cNvSpPr/>
            <p:nvPr/>
          </p:nvSpPr>
          <p:spPr>
            <a:xfrm>
              <a:off x="4878463" y="1897950"/>
              <a:ext cx="348900" cy="331800"/>
            </a:xfrm>
            <a:custGeom>
              <a:avLst/>
              <a:gdLst/>
              <a:ahLst/>
              <a:cxnLst/>
              <a:rect l="l" t="t" r="r" b="b"/>
              <a:pathLst>
                <a:path w="13956" h="13272" extrusionOk="0">
                  <a:moveTo>
                    <a:pt x="6978" y="1"/>
                  </a:moveTo>
                  <a:lnTo>
                    <a:pt x="5322" y="5058"/>
                  </a:lnTo>
                  <a:lnTo>
                    <a:pt x="0" y="5072"/>
                  </a:lnTo>
                  <a:lnTo>
                    <a:pt x="4298" y="8210"/>
                  </a:lnTo>
                  <a:lnTo>
                    <a:pt x="2666" y="13272"/>
                  </a:lnTo>
                  <a:lnTo>
                    <a:pt x="6978" y="10153"/>
                  </a:lnTo>
                  <a:lnTo>
                    <a:pt x="11290" y="13272"/>
                  </a:lnTo>
                  <a:lnTo>
                    <a:pt x="9658" y="8205"/>
                  </a:lnTo>
                  <a:lnTo>
                    <a:pt x="13956" y="5068"/>
                  </a:lnTo>
                  <a:lnTo>
                    <a:pt x="8634" y="5058"/>
                  </a:lnTo>
                  <a:lnTo>
                    <a:pt x="69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p42"/>
          <p:cNvSpPr txBox="1">
            <a:spLocks noGrp="1"/>
          </p:cNvSpPr>
          <p:nvPr>
            <p:ph type="title"/>
          </p:nvPr>
        </p:nvSpPr>
        <p:spPr>
          <a:xfrm>
            <a:off x="1162500" y="1478400"/>
            <a:ext cx="6819000" cy="173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150,000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87" name="Google Shape;287;p42"/>
          <p:cNvSpPr txBox="1">
            <a:spLocks noGrp="1"/>
          </p:cNvSpPr>
          <p:nvPr>
            <p:ph type="subTitle" idx="1"/>
          </p:nvPr>
        </p:nvSpPr>
        <p:spPr>
          <a:xfrm>
            <a:off x="1162500" y="3137100"/>
            <a:ext cx="6819000" cy="37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اعداد بزرگ توجه مخاطبان شما را جلب می کند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43"/>
          <p:cNvSpPr/>
          <p:nvPr/>
        </p:nvSpPr>
        <p:spPr>
          <a:xfrm>
            <a:off x="6784074" y="1797453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3" name="Google Shape;293;p43"/>
          <p:cNvSpPr/>
          <p:nvPr/>
        </p:nvSpPr>
        <p:spPr>
          <a:xfrm>
            <a:off x="1690625" y="1797453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4" name="Google Shape;294;p43"/>
          <p:cNvSpPr/>
          <p:nvPr/>
        </p:nvSpPr>
        <p:spPr>
          <a:xfrm>
            <a:off x="4237346" y="1797453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5" name="Google Shape;295;p43"/>
          <p:cNvSpPr txBox="1">
            <a:spLocks noGrp="1"/>
          </p:cNvSpPr>
          <p:nvPr>
            <p:ph type="title" idx="2"/>
          </p:nvPr>
        </p:nvSpPr>
        <p:spPr>
          <a:xfrm>
            <a:off x="937625" y="2861750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زمین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6" name="Google Shape;296;p43"/>
          <p:cNvSpPr txBox="1">
            <a:spLocks noGrp="1"/>
          </p:cNvSpPr>
          <p:nvPr>
            <p:ph type="subTitle" idx="1"/>
          </p:nvPr>
        </p:nvSpPr>
        <p:spPr>
          <a:xfrm>
            <a:off x="937625" y="3218999"/>
            <a:ext cx="2175300" cy="78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7" name="Google Shape;297;p43"/>
          <p:cNvSpPr txBox="1">
            <a:spLocks noGrp="1"/>
          </p:cNvSpPr>
          <p:nvPr>
            <p:ph type="title" idx="3"/>
          </p:nvPr>
        </p:nvSpPr>
        <p:spPr>
          <a:xfrm>
            <a:off x="3484350" y="2861750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هوا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8" name="Google Shape;298;p43"/>
          <p:cNvSpPr txBox="1">
            <a:spLocks noGrp="1"/>
          </p:cNvSpPr>
          <p:nvPr>
            <p:ph type="subTitle" idx="4"/>
          </p:nvPr>
        </p:nvSpPr>
        <p:spPr>
          <a:xfrm>
            <a:off x="3484350" y="3218999"/>
            <a:ext cx="2175300" cy="78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99" name="Google Shape;299;p43"/>
          <p:cNvSpPr txBox="1">
            <a:spLocks noGrp="1"/>
          </p:cNvSpPr>
          <p:nvPr>
            <p:ph type="title" idx="5"/>
          </p:nvPr>
        </p:nvSpPr>
        <p:spPr>
          <a:xfrm>
            <a:off x="6031075" y="2861750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دریا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00" name="Google Shape;300;p43"/>
          <p:cNvSpPr txBox="1">
            <a:spLocks noGrp="1"/>
          </p:cNvSpPr>
          <p:nvPr>
            <p:ph type="subTitle" idx="6"/>
          </p:nvPr>
        </p:nvSpPr>
        <p:spPr>
          <a:xfrm>
            <a:off x="6031075" y="3218999"/>
            <a:ext cx="2175300" cy="78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01" name="Google Shape;301;p4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اهداف </a:t>
            </a: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مطالعه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pSp>
        <p:nvGrpSpPr>
          <p:cNvPr id="302" name="Google Shape;302;p43"/>
          <p:cNvGrpSpPr/>
          <p:nvPr/>
        </p:nvGrpSpPr>
        <p:grpSpPr>
          <a:xfrm>
            <a:off x="6944149" y="2077103"/>
            <a:ext cx="349150" cy="351500"/>
            <a:chOff x="5687563" y="3084600"/>
            <a:chExt cx="349150" cy="351500"/>
          </a:xfrm>
        </p:grpSpPr>
        <p:grpSp>
          <p:nvGrpSpPr>
            <p:cNvPr id="303" name="Google Shape;303;p43"/>
            <p:cNvGrpSpPr/>
            <p:nvPr/>
          </p:nvGrpSpPr>
          <p:grpSpPr>
            <a:xfrm>
              <a:off x="5687563" y="3169525"/>
              <a:ext cx="349150" cy="266575"/>
              <a:chOff x="5687563" y="3169525"/>
              <a:chExt cx="349150" cy="266575"/>
            </a:xfrm>
          </p:grpSpPr>
          <p:sp>
            <p:nvSpPr>
              <p:cNvPr id="304" name="Google Shape;304;p43"/>
              <p:cNvSpPr/>
              <p:nvPr/>
            </p:nvSpPr>
            <p:spPr>
              <a:xfrm>
                <a:off x="5687563" y="3254325"/>
                <a:ext cx="3491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13966" h="7271" extrusionOk="0">
                    <a:moveTo>
                      <a:pt x="6969" y="1"/>
                    </a:moveTo>
                    <a:lnTo>
                      <a:pt x="1" y="4846"/>
                    </a:lnTo>
                    <a:lnTo>
                      <a:pt x="1" y="7271"/>
                    </a:lnTo>
                    <a:lnTo>
                      <a:pt x="6983" y="2425"/>
                    </a:lnTo>
                    <a:lnTo>
                      <a:pt x="13966" y="7271"/>
                    </a:lnTo>
                    <a:lnTo>
                      <a:pt x="13966" y="4846"/>
                    </a:lnTo>
                    <a:lnTo>
                      <a:pt x="696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305" name="Google Shape;305;p43"/>
              <p:cNvSpPr/>
              <p:nvPr/>
            </p:nvSpPr>
            <p:spPr>
              <a:xfrm>
                <a:off x="5687563" y="3169525"/>
                <a:ext cx="3491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13966" h="7271" extrusionOk="0">
                    <a:moveTo>
                      <a:pt x="6969" y="0"/>
                    </a:moveTo>
                    <a:lnTo>
                      <a:pt x="1" y="4846"/>
                    </a:lnTo>
                    <a:lnTo>
                      <a:pt x="1" y="7271"/>
                    </a:lnTo>
                    <a:lnTo>
                      <a:pt x="6983" y="2421"/>
                    </a:lnTo>
                    <a:lnTo>
                      <a:pt x="13966" y="7271"/>
                    </a:lnTo>
                    <a:lnTo>
                      <a:pt x="13966" y="4846"/>
                    </a:lnTo>
                    <a:lnTo>
                      <a:pt x="696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06" name="Google Shape;306;p43"/>
            <p:cNvSpPr/>
            <p:nvPr/>
          </p:nvSpPr>
          <p:spPr>
            <a:xfrm>
              <a:off x="5687563" y="3084600"/>
              <a:ext cx="349150" cy="181900"/>
            </a:xfrm>
            <a:custGeom>
              <a:avLst/>
              <a:gdLst/>
              <a:ahLst/>
              <a:cxnLst/>
              <a:rect l="l" t="t" r="r" b="b"/>
              <a:pathLst>
                <a:path w="13966" h="7276" extrusionOk="0">
                  <a:moveTo>
                    <a:pt x="6969" y="1"/>
                  </a:moveTo>
                  <a:lnTo>
                    <a:pt x="1" y="4851"/>
                  </a:lnTo>
                  <a:lnTo>
                    <a:pt x="1" y="7275"/>
                  </a:lnTo>
                  <a:lnTo>
                    <a:pt x="6983" y="2426"/>
                  </a:lnTo>
                  <a:lnTo>
                    <a:pt x="13966" y="7275"/>
                  </a:lnTo>
                  <a:lnTo>
                    <a:pt x="13966" y="4851"/>
                  </a:lnTo>
                  <a:lnTo>
                    <a:pt x="69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07" name="Google Shape;307;p43"/>
          <p:cNvSpPr/>
          <p:nvPr/>
        </p:nvSpPr>
        <p:spPr>
          <a:xfrm>
            <a:off x="4436346" y="2077578"/>
            <a:ext cx="271300" cy="350550"/>
          </a:xfrm>
          <a:custGeom>
            <a:avLst/>
            <a:gdLst/>
            <a:ahLst/>
            <a:cxnLst/>
            <a:rect l="l" t="t" r="r" b="b"/>
            <a:pathLst>
              <a:path w="10852" h="14022" extrusionOk="0">
                <a:moveTo>
                  <a:pt x="5426" y="0"/>
                </a:moveTo>
                <a:cubicBezTo>
                  <a:pt x="4675" y="0"/>
                  <a:pt x="4293" y="3430"/>
                  <a:pt x="4293" y="4289"/>
                </a:cubicBezTo>
                <a:lnTo>
                  <a:pt x="4293" y="4685"/>
                </a:lnTo>
                <a:lnTo>
                  <a:pt x="4289" y="4633"/>
                </a:lnTo>
                <a:lnTo>
                  <a:pt x="0" y="10125"/>
                </a:lnTo>
                <a:lnTo>
                  <a:pt x="0" y="11663"/>
                </a:lnTo>
                <a:lnTo>
                  <a:pt x="4293" y="9280"/>
                </a:lnTo>
                <a:lnTo>
                  <a:pt x="4293" y="10969"/>
                </a:lnTo>
                <a:lnTo>
                  <a:pt x="2312" y="12465"/>
                </a:lnTo>
                <a:lnTo>
                  <a:pt x="2312" y="13220"/>
                </a:lnTo>
                <a:lnTo>
                  <a:pt x="3869" y="13220"/>
                </a:lnTo>
                <a:lnTo>
                  <a:pt x="3869" y="13644"/>
                </a:lnTo>
                <a:cubicBezTo>
                  <a:pt x="3869" y="13857"/>
                  <a:pt x="4034" y="14022"/>
                  <a:pt x="4246" y="14022"/>
                </a:cubicBezTo>
                <a:cubicBezTo>
                  <a:pt x="4454" y="14022"/>
                  <a:pt x="4624" y="13857"/>
                  <a:pt x="4624" y="13644"/>
                </a:cubicBezTo>
                <a:lnTo>
                  <a:pt x="4624" y="13220"/>
                </a:lnTo>
                <a:lnTo>
                  <a:pt x="6228" y="13220"/>
                </a:lnTo>
                <a:lnTo>
                  <a:pt x="6228" y="13644"/>
                </a:lnTo>
                <a:cubicBezTo>
                  <a:pt x="6228" y="13857"/>
                  <a:pt x="6393" y="14022"/>
                  <a:pt x="6605" y="14022"/>
                </a:cubicBezTo>
                <a:cubicBezTo>
                  <a:pt x="6813" y="14022"/>
                  <a:pt x="6982" y="13857"/>
                  <a:pt x="6982" y="13644"/>
                </a:cubicBezTo>
                <a:lnTo>
                  <a:pt x="6982" y="13220"/>
                </a:lnTo>
                <a:lnTo>
                  <a:pt x="8539" y="13220"/>
                </a:lnTo>
                <a:lnTo>
                  <a:pt x="8539" y="12465"/>
                </a:lnTo>
                <a:lnTo>
                  <a:pt x="6558" y="10964"/>
                </a:lnTo>
                <a:lnTo>
                  <a:pt x="6558" y="9280"/>
                </a:lnTo>
                <a:lnTo>
                  <a:pt x="10851" y="11663"/>
                </a:lnTo>
                <a:lnTo>
                  <a:pt x="10851" y="10125"/>
                </a:lnTo>
                <a:lnTo>
                  <a:pt x="6558" y="4638"/>
                </a:lnTo>
                <a:lnTo>
                  <a:pt x="6558" y="4289"/>
                </a:lnTo>
                <a:cubicBezTo>
                  <a:pt x="6558" y="3430"/>
                  <a:pt x="6171" y="0"/>
                  <a:pt x="54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08" name="Google Shape;308;p43"/>
          <p:cNvSpPr/>
          <p:nvPr/>
        </p:nvSpPr>
        <p:spPr>
          <a:xfrm>
            <a:off x="1850638" y="2112840"/>
            <a:ext cx="349275" cy="280025"/>
          </a:xfrm>
          <a:custGeom>
            <a:avLst/>
            <a:gdLst/>
            <a:ahLst/>
            <a:cxnLst/>
            <a:rect l="l" t="t" r="r" b="b"/>
            <a:pathLst>
              <a:path w="13971" h="11201" extrusionOk="0">
                <a:moveTo>
                  <a:pt x="6988" y="0"/>
                </a:moveTo>
                <a:lnTo>
                  <a:pt x="505" y="9610"/>
                </a:lnTo>
                <a:cubicBezTo>
                  <a:pt x="468" y="9601"/>
                  <a:pt x="425" y="9596"/>
                  <a:pt x="387" y="9596"/>
                </a:cubicBezTo>
                <a:cubicBezTo>
                  <a:pt x="175" y="9596"/>
                  <a:pt x="5" y="9761"/>
                  <a:pt x="1" y="9974"/>
                </a:cubicBezTo>
                <a:lnTo>
                  <a:pt x="1" y="10823"/>
                </a:lnTo>
                <a:cubicBezTo>
                  <a:pt x="1" y="11030"/>
                  <a:pt x="170" y="11200"/>
                  <a:pt x="378" y="11200"/>
                </a:cubicBezTo>
                <a:cubicBezTo>
                  <a:pt x="586" y="11200"/>
                  <a:pt x="755" y="11030"/>
                  <a:pt x="755" y="10823"/>
                </a:cubicBezTo>
                <a:lnTo>
                  <a:pt x="755" y="10573"/>
                </a:lnTo>
                <a:lnTo>
                  <a:pt x="3275" y="6832"/>
                </a:lnTo>
                <a:lnTo>
                  <a:pt x="3275" y="6832"/>
                </a:lnTo>
                <a:cubicBezTo>
                  <a:pt x="3350" y="7992"/>
                  <a:pt x="3294" y="9804"/>
                  <a:pt x="2397" y="11196"/>
                </a:cubicBezTo>
                <a:lnTo>
                  <a:pt x="5435" y="11196"/>
                </a:lnTo>
                <a:lnTo>
                  <a:pt x="6997" y="6530"/>
                </a:lnTo>
                <a:lnTo>
                  <a:pt x="8563" y="11200"/>
                </a:lnTo>
                <a:lnTo>
                  <a:pt x="11583" y="11200"/>
                </a:lnTo>
                <a:cubicBezTo>
                  <a:pt x="10682" y="9799"/>
                  <a:pt x="10625" y="7973"/>
                  <a:pt x="10715" y="6817"/>
                </a:cubicBezTo>
                <a:lnTo>
                  <a:pt x="10715" y="6817"/>
                </a:lnTo>
                <a:lnTo>
                  <a:pt x="13210" y="10549"/>
                </a:lnTo>
                <a:lnTo>
                  <a:pt x="13210" y="10823"/>
                </a:lnTo>
                <a:cubicBezTo>
                  <a:pt x="13210" y="11030"/>
                  <a:pt x="13380" y="11200"/>
                  <a:pt x="13588" y="11200"/>
                </a:cubicBezTo>
                <a:cubicBezTo>
                  <a:pt x="13795" y="11200"/>
                  <a:pt x="13965" y="11030"/>
                  <a:pt x="13965" y="10823"/>
                </a:cubicBezTo>
                <a:lnTo>
                  <a:pt x="13965" y="9974"/>
                </a:lnTo>
                <a:cubicBezTo>
                  <a:pt x="13970" y="9766"/>
                  <a:pt x="13800" y="9596"/>
                  <a:pt x="13597" y="9596"/>
                </a:cubicBezTo>
                <a:cubicBezTo>
                  <a:pt x="13588" y="9595"/>
                  <a:pt x="13580" y="9594"/>
                  <a:pt x="13571" y="9594"/>
                </a:cubicBezTo>
                <a:cubicBezTo>
                  <a:pt x="13547" y="9594"/>
                  <a:pt x="13524" y="9599"/>
                  <a:pt x="13503" y="9606"/>
                </a:cubicBezTo>
                <a:lnTo>
                  <a:pt x="6988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44"/>
          <p:cNvSpPr txBox="1">
            <a:spLocks noGrp="1"/>
          </p:cNvSpPr>
          <p:nvPr>
            <p:ph type="title"/>
          </p:nvPr>
        </p:nvSpPr>
        <p:spPr>
          <a:xfrm>
            <a:off x="2245813" y="670225"/>
            <a:ext cx="46968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10,000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14" name="Google Shape;314;p44"/>
          <p:cNvSpPr txBox="1">
            <a:spLocks noGrp="1"/>
          </p:cNvSpPr>
          <p:nvPr>
            <p:ph type="subTitle" idx="1"/>
          </p:nvPr>
        </p:nvSpPr>
        <p:spPr>
          <a:xfrm>
            <a:off x="2245825" y="1362925"/>
            <a:ext cx="4696800" cy="39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5" name="Google Shape;315;p44"/>
          <p:cNvSpPr txBox="1">
            <a:spLocks noGrp="1"/>
          </p:cNvSpPr>
          <p:nvPr>
            <p:ph type="title" idx="2"/>
          </p:nvPr>
        </p:nvSpPr>
        <p:spPr>
          <a:xfrm>
            <a:off x="2245813" y="1967931"/>
            <a:ext cx="46968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5,000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16" name="Google Shape;316;p44"/>
          <p:cNvSpPr txBox="1">
            <a:spLocks noGrp="1"/>
          </p:cNvSpPr>
          <p:nvPr>
            <p:ph type="subTitle" idx="3"/>
          </p:nvPr>
        </p:nvSpPr>
        <p:spPr>
          <a:xfrm>
            <a:off x="2245825" y="2649536"/>
            <a:ext cx="4696800" cy="41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7" name="Google Shape;317;p44"/>
          <p:cNvSpPr txBox="1">
            <a:spLocks noGrp="1"/>
          </p:cNvSpPr>
          <p:nvPr>
            <p:ph type="title" idx="4"/>
          </p:nvPr>
        </p:nvSpPr>
        <p:spPr>
          <a:xfrm>
            <a:off x="2245813" y="3265638"/>
            <a:ext cx="46968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500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18" name="Google Shape;318;p44"/>
          <p:cNvSpPr txBox="1">
            <a:spLocks noGrp="1"/>
          </p:cNvSpPr>
          <p:nvPr>
            <p:ph type="subTitle" idx="5"/>
          </p:nvPr>
        </p:nvSpPr>
        <p:spPr>
          <a:xfrm>
            <a:off x="2245825" y="3958347"/>
            <a:ext cx="4696800" cy="43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p45"/>
          <p:cNvSpPr/>
          <p:nvPr/>
        </p:nvSpPr>
        <p:spPr>
          <a:xfrm>
            <a:off x="1792161" y="1637415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4" name="Google Shape;324;p45"/>
          <p:cNvSpPr/>
          <p:nvPr/>
        </p:nvSpPr>
        <p:spPr>
          <a:xfrm>
            <a:off x="1792174" y="3035328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5" name="Google Shape;325;p45"/>
          <p:cNvSpPr txBox="1">
            <a:spLocks noGrp="1"/>
          </p:cNvSpPr>
          <p:nvPr>
            <p:ph type="title" idx="2"/>
          </p:nvPr>
        </p:nvSpPr>
        <p:spPr>
          <a:xfrm>
            <a:off x="2543414" y="1519925"/>
            <a:ext cx="48081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نظریه 01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6" name="Google Shape;326;p4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بررسی </a:t>
            </a: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ادبیات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327" name="Google Shape;327;p45"/>
          <p:cNvSpPr txBox="1">
            <a:spLocks noGrp="1"/>
          </p:cNvSpPr>
          <p:nvPr>
            <p:ph type="title" idx="3"/>
          </p:nvPr>
        </p:nvSpPr>
        <p:spPr>
          <a:xfrm>
            <a:off x="2543414" y="2939300"/>
            <a:ext cx="4808100" cy="4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نظریه 02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8" name="Google Shape;328;p45"/>
          <p:cNvSpPr txBox="1">
            <a:spLocks noGrp="1"/>
          </p:cNvSpPr>
          <p:nvPr>
            <p:ph type="subTitle" idx="1"/>
          </p:nvPr>
        </p:nvSpPr>
        <p:spPr>
          <a:xfrm>
            <a:off x="2543414" y="3356900"/>
            <a:ext cx="4808100" cy="6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9" name="Google Shape;329;p45"/>
          <p:cNvSpPr txBox="1">
            <a:spLocks noGrp="1"/>
          </p:cNvSpPr>
          <p:nvPr>
            <p:ph type="subTitle" idx="4"/>
          </p:nvPr>
        </p:nvSpPr>
        <p:spPr>
          <a:xfrm>
            <a:off x="2543414" y="1937525"/>
            <a:ext cx="4808100" cy="6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30" name="Google Shape;330;p45"/>
          <p:cNvGrpSpPr/>
          <p:nvPr/>
        </p:nvGrpSpPr>
        <p:grpSpPr>
          <a:xfrm>
            <a:off x="1940917" y="3321379"/>
            <a:ext cx="371814" cy="338690"/>
            <a:chOff x="-40745125" y="3632900"/>
            <a:chExt cx="318225" cy="289875"/>
          </a:xfrm>
        </p:grpSpPr>
        <p:sp>
          <p:nvSpPr>
            <p:cNvPr id="331" name="Google Shape;331;p45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2" name="Google Shape;332;p45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3" name="Google Shape;333;p45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4" name="Google Shape;334;p45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5" name="Google Shape;335;p45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6" name="Google Shape;336;p45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7" name="Google Shape;337;p45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38" name="Google Shape;338;p45"/>
          <p:cNvGrpSpPr/>
          <p:nvPr/>
        </p:nvGrpSpPr>
        <p:grpSpPr>
          <a:xfrm>
            <a:off x="1941371" y="1923936"/>
            <a:ext cx="370879" cy="337755"/>
            <a:chOff x="-40378075" y="3267450"/>
            <a:chExt cx="317425" cy="289075"/>
          </a:xfrm>
        </p:grpSpPr>
        <p:sp>
          <p:nvSpPr>
            <p:cNvPr id="339" name="Google Shape;339;p45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0" name="Google Shape;340;p45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1" name="Google Shape;341;p45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" name="Google Shape;342;p45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46"/>
          <p:cNvSpPr/>
          <p:nvPr/>
        </p:nvSpPr>
        <p:spPr>
          <a:xfrm>
            <a:off x="725918" y="1432900"/>
            <a:ext cx="1418100" cy="26649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48" name="Google Shape;348;p4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9" name="Google Shape;349;p46"/>
          <p:cNvSpPr txBox="1"/>
          <p:nvPr/>
        </p:nvSpPr>
        <p:spPr>
          <a:xfrm flipH="1">
            <a:off x="2307976" y="1050471"/>
            <a:ext cx="9450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JAN</a:t>
            </a:r>
            <a:endParaRPr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350" name="Google Shape;350;p46"/>
          <p:cNvSpPr txBox="1"/>
          <p:nvPr/>
        </p:nvSpPr>
        <p:spPr>
          <a:xfrm flipH="1">
            <a:off x="3399700" y="1050425"/>
            <a:ext cx="10236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FEB</a:t>
            </a:r>
            <a:endParaRPr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351" name="Google Shape;351;p46"/>
          <p:cNvSpPr txBox="1"/>
          <p:nvPr/>
        </p:nvSpPr>
        <p:spPr>
          <a:xfrm flipH="1">
            <a:off x="4570047" y="1050425"/>
            <a:ext cx="8874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MAR</a:t>
            </a:r>
            <a:endParaRPr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352" name="Google Shape;352;p46"/>
          <p:cNvSpPr txBox="1"/>
          <p:nvPr/>
        </p:nvSpPr>
        <p:spPr>
          <a:xfrm flipH="1">
            <a:off x="5604248" y="1050462"/>
            <a:ext cx="7986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APR</a:t>
            </a:r>
            <a:endParaRPr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353" name="Google Shape;353;p46"/>
          <p:cNvSpPr txBox="1"/>
          <p:nvPr/>
        </p:nvSpPr>
        <p:spPr>
          <a:xfrm flipH="1">
            <a:off x="6549650" y="1050462"/>
            <a:ext cx="7986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MAY</a:t>
            </a:r>
            <a:endParaRPr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354" name="Google Shape;354;p46"/>
          <p:cNvSpPr txBox="1"/>
          <p:nvPr/>
        </p:nvSpPr>
        <p:spPr>
          <a:xfrm flipH="1">
            <a:off x="7495025" y="1050462"/>
            <a:ext cx="798600" cy="36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JUN</a:t>
            </a:r>
            <a:endParaRPr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355" name="Google Shape;355;p46"/>
          <p:cNvSpPr txBox="1"/>
          <p:nvPr/>
        </p:nvSpPr>
        <p:spPr>
          <a:xfrm flipH="1">
            <a:off x="875918" y="1443325"/>
            <a:ext cx="1118100" cy="40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فاز 1</a:t>
            </a:r>
            <a:endParaRPr dirty="0">
              <a:solidFill>
                <a:schemeClr val="dk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356" name="Google Shape;356;p46"/>
          <p:cNvSpPr txBox="1"/>
          <p:nvPr/>
        </p:nvSpPr>
        <p:spPr>
          <a:xfrm flipH="1">
            <a:off x="875918" y="2780600"/>
            <a:ext cx="1118100" cy="40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فاز 2</a:t>
            </a:r>
            <a:endParaRPr lang="en-US" dirty="0">
              <a:solidFill>
                <a:schemeClr val="dk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357" name="Google Shape;357;p46"/>
          <p:cNvSpPr txBox="1"/>
          <p:nvPr/>
        </p:nvSpPr>
        <p:spPr>
          <a:xfrm flipH="1">
            <a:off x="875918" y="1941250"/>
            <a:ext cx="1118100" cy="2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Palanquin Medium"/>
                <a:ea typeface="Palanquin Medium"/>
                <a:cs typeface="B Nazanin" panose="00000700000000000000" pitchFamily="2" charset="-78"/>
                <a:sym typeface="Palanquin Medium"/>
              </a:rPr>
              <a:t>وظیفه 1</a:t>
            </a:r>
            <a:endParaRPr dirty="0">
              <a:solidFill>
                <a:schemeClr val="dk1"/>
              </a:solidFill>
              <a:latin typeface="Palanquin Medium"/>
              <a:ea typeface="Palanquin Medium"/>
              <a:cs typeface="B Nazanin" panose="00000700000000000000" pitchFamily="2" charset="-78"/>
              <a:sym typeface="Palanquin Medium"/>
            </a:endParaRPr>
          </a:p>
        </p:txBody>
      </p:sp>
      <p:sp>
        <p:nvSpPr>
          <p:cNvPr id="358" name="Google Shape;358;p46"/>
          <p:cNvSpPr txBox="1"/>
          <p:nvPr/>
        </p:nvSpPr>
        <p:spPr>
          <a:xfrm flipH="1">
            <a:off x="875918" y="2341403"/>
            <a:ext cx="1118100" cy="2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Palanquin Medium"/>
                <a:ea typeface="Palanquin Medium"/>
                <a:cs typeface="B Nazanin" panose="00000700000000000000" pitchFamily="2" charset="-78"/>
                <a:sym typeface="Palanquin Medium"/>
              </a:rPr>
              <a:t>وظیفه 2</a:t>
            </a:r>
            <a:endParaRPr dirty="0">
              <a:solidFill>
                <a:schemeClr val="dk1"/>
              </a:solidFill>
              <a:latin typeface="Palanquin Medium"/>
              <a:ea typeface="Palanquin Medium"/>
              <a:cs typeface="B Nazanin" panose="00000700000000000000" pitchFamily="2" charset="-78"/>
              <a:sym typeface="Palanquin Medium"/>
            </a:endParaRPr>
          </a:p>
        </p:txBody>
      </p:sp>
      <p:sp>
        <p:nvSpPr>
          <p:cNvPr id="359" name="Google Shape;359;p46"/>
          <p:cNvSpPr txBox="1"/>
          <p:nvPr/>
        </p:nvSpPr>
        <p:spPr>
          <a:xfrm flipH="1">
            <a:off x="875918" y="3290902"/>
            <a:ext cx="1118100" cy="2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Palanquin Medium"/>
                <a:ea typeface="Palanquin Medium"/>
                <a:cs typeface="B Nazanin" panose="00000700000000000000" pitchFamily="2" charset="-78"/>
                <a:sym typeface="Palanquin Medium"/>
              </a:rPr>
              <a:t>وظیفه 1</a:t>
            </a:r>
          </a:p>
        </p:txBody>
      </p:sp>
      <p:sp>
        <p:nvSpPr>
          <p:cNvPr id="360" name="Google Shape;360;p46"/>
          <p:cNvSpPr txBox="1"/>
          <p:nvPr/>
        </p:nvSpPr>
        <p:spPr>
          <a:xfrm flipH="1">
            <a:off x="875918" y="3627250"/>
            <a:ext cx="1118100" cy="2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Palanquin Medium"/>
                <a:ea typeface="Palanquin Medium"/>
                <a:cs typeface="B Nazanin" panose="00000700000000000000" pitchFamily="2" charset="-78"/>
                <a:sym typeface="Palanquin Medium"/>
              </a:rPr>
              <a:t>وظیفه 2</a:t>
            </a:r>
            <a:endParaRPr dirty="0">
              <a:solidFill>
                <a:schemeClr val="dk1"/>
              </a:solidFill>
              <a:latin typeface="Palanquin Medium"/>
              <a:ea typeface="Palanquin Medium"/>
              <a:cs typeface="B Nazanin" panose="00000700000000000000" pitchFamily="2" charset="-78"/>
              <a:sym typeface="Palanquin Medium"/>
            </a:endParaRPr>
          </a:p>
        </p:txBody>
      </p:sp>
      <p:sp>
        <p:nvSpPr>
          <p:cNvPr id="361" name="Google Shape;361;p46"/>
          <p:cNvSpPr/>
          <p:nvPr/>
        </p:nvSpPr>
        <p:spPr>
          <a:xfrm>
            <a:off x="2213757" y="1432900"/>
            <a:ext cx="6204300" cy="2664900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2" name="Google Shape;362;p46"/>
          <p:cNvSpPr/>
          <p:nvPr/>
        </p:nvSpPr>
        <p:spPr>
          <a:xfrm>
            <a:off x="2337500" y="1720250"/>
            <a:ext cx="5956800" cy="12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3" name="Google Shape;363;p46"/>
          <p:cNvSpPr/>
          <p:nvPr/>
        </p:nvSpPr>
        <p:spPr>
          <a:xfrm>
            <a:off x="2337336" y="2118850"/>
            <a:ext cx="5956800" cy="12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4" name="Google Shape;364;p46"/>
          <p:cNvSpPr/>
          <p:nvPr/>
        </p:nvSpPr>
        <p:spPr>
          <a:xfrm>
            <a:off x="2337336" y="2517450"/>
            <a:ext cx="5956800" cy="12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5" name="Google Shape;365;p46"/>
          <p:cNvSpPr/>
          <p:nvPr/>
        </p:nvSpPr>
        <p:spPr>
          <a:xfrm>
            <a:off x="2337323" y="3068300"/>
            <a:ext cx="5956800" cy="12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6" name="Google Shape;366;p46"/>
          <p:cNvSpPr/>
          <p:nvPr/>
        </p:nvSpPr>
        <p:spPr>
          <a:xfrm>
            <a:off x="2337511" y="3468500"/>
            <a:ext cx="5956800" cy="12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7" name="Google Shape;367;p46"/>
          <p:cNvSpPr/>
          <p:nvPr/>
        </p:nvSpPr>
        <p:spPr>
          <a:xfrm>
            <a:off x="2337423" y="3806875"/>
            <a:ext cx="5956800" cy="120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8" name="Google Shape;368;p46"/>
          <p:cNvSpPr/>
          <p:nvPr/>
        </p:nvSpPr>
        <p:spPr>
          <a:xfrm>
            <a:off x="2337614" y="1720250"/>
            <a:ext cx="2232600" cy="120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9" name="Google Shape;369;p46"/>
          <p:cNvSpPr/>
          <p:nvPr/>
        </p:nvSpPr>
        <p:spPr>
          <a:xfrm>
            <a:off x="2337511" y="2118850"/>
            <a:ext cx="1118100" cy="120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0" name="Google Shape;370;p46"/>
          <p:cNvSpPr/>
          <p:nvPr/>
        </p:nvSpPr>
        <p:spPr>
          <a:xfrm>
            <a:off x="3452011" y="2517450"/>
            <a:ext cx="1118100" cy="120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1" name="Google Shape;371;p46"/>
          <p:cNvSpPr/>
          <p:nvPr/>
        </p:nvSpPr>
        <p:spPr>
          <a:xfrm>
            <a:off x="4570099" y="3068300"/>
            <a:ext cx="3724200" cy="120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2" name="Google Shape;372;p46"/>
          <p:cNvSpPr/>
          <p:nvPr/>
        </p:nvSpPr>
        <p:spPr>
          <a:xfrm>
            <a:off x="4570284" y="3468500"/>
            <a:ext cx="1909500" cy="120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3" name="Google Shape;373;p46"/>
          <p:cNvSpPr/>
          <p:nvPr/>
        </p:nvSpPr>
        <p:spPr>
          <a:xfrm>
            <a:off x="6479703" y="3806875"/>
            <a:ext cx="1814700" cy="120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4" name="Google Shape;374;p46"/>
          <p:cNvSpPr txBox="1"/>
          <p:nvPr/>
        </p:nvSpPr>
        <p:spPr>
          <a:xfrm>
            <a:off x="2463807" y="4283949"/>
            <a:ext cx="1529700" cy="2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اهداف</a:t>
            </a:r>
            <a:endParaRPr dirty="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375" name="Google Shape;375;p46"/>
          <p:cNvSpPr txBox="1"/>
          <p:nvPr/>
        </p:nvSpPr>
        <p:spPr>
          <a:xfrm>
            <a:off x="6888382" y="4283949"/>
            <a:ext cx="1529700" cy="2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تحلیل و بررسی</a:t>
            </a:r>
            <a:endParaRPr dirty="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376" name="Google Shape;376;p46"/>
          <p:cNvSpPr/>
          <p:nvPr/>
        </p:nvSpPr>
        <p:spPr>
          <a:xfrm>
            <a:off x="2194550" y="4283949"/>
            <a:ext cx="218700" cy="2976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77" name="Google Shape;377;p46"/>
          <p:cNvSpPr/>
          <p:nvPr/>
        </p:nvSpPr>
        <p:spPr>
          <a:xfrm>
            <a:off x="6619125" y="4283949"/>
            <a:ext cx="218700" cy="2976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dk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روش شناسی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3" name="Google Shape;383;p47"/>
          <p:cNvSpPr/>
          <p:nvPr/>
        </p:nvSpPr>
        <p:spPr>
          <a:xfrm>
            <a:off x="3899850" y="1525497"/>
            <a:ext cx="1344300" cy="18294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84" name="Google Shape;384;p47"/>
          <p:cNvSpPr txBox="1"/>
          <p:nvPr/>
        </p:nvSpPr>
        <p:spPr>
          <a:xfrm>
            <a:off x="713228" y="1323425"/>
            <a:ext cx="1886683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عنوان</a:t>
            </a:r>
            <a:endParaRPr sz="2000" dirty="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385" name="Google Shape;385;p47"/>
          <p:cNvSpPr txBox="1"/>
          <p:nvPr/>
        </p:nvSpPr>
        <p:spPr>
          <a:xfrm>
            <a:off x="406400" y="1680675"/>
            <a:ext cx="2193511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rgbClr val="DBD2B3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grpSp>
        <p:nvGrpSpPr>
          <p:cNvPr id="386" name="Google Shape;386;p47"/>
          <p:cNvGrpSpPr/>
          <p:nvPr/>
        </p:nvGrpSpPr>
        <p:grpSpPr>
          <a:xfrm>
            <a:off x="4282431" y="2088313"/>
            <a:ext cx="579137" cy="703768"/>
            <a:chOff x="4111213" y="3085075"/>
            <a:chExt cx="288300" cy="350325"/>
          </a:xfrm>
        </p:grpSpPr>
        <p:sp>
          <p:nvSpPr>
            <p:cNvPr id="387" name="Google Shape;387;p47"/>
            <p:cNvSpPr/>
            <p:nvPr/>
          </p:nvSpPr>
          <p:spPr>
            <a:xfrm>
              <a:off x="4111213" y="3305050"/>
              <a:ext cx="288300" cy="130350"/>
            </a:xfrm>
            <a:custGeom>
              <a:avLst/>
              <a:gdLst/>
              <a:ahLst/>
              <a:cxnLst/>
              <a:rect l="l" t="t" r="r" b="b"/>
              <a:pathLst>
                <a:path w="11532" h="5214" extrusionOk="0">
                  <a:moveTo>
                    <a:pt x="8819" y="1274"/>
                  </a:moveTo>
                  <a:lnTo>
                    <a:pt x="9040" y="1958"/>
                  </a:lnTo>
                  <a:lnTo>
                    <a:pt x="9757" y="1958"/>
                  </a:lnTo>
                  <a:lnTo>
                    <a:pt x="9177" y="2378"/>
                  </a:lnTo>
                  <a:lnTo>
                    <a:pt x="9399" y="3062"/>
                  </a:lnTo>
                  <a:lnTo>
                    <a:pt x="8819" y="2642"/>
                  </a:lnTo>
                  <a:lnTo>
                    <a:pt x="8238" y="3062"/>
                  </a:lnTo>
                  <a:lnTo>
                    <a:pt x="8460" y="2378"/>
                  </a:lnTo>
                  <a:lnTo>
                    <a:pt x="7880" y="1958"/>
                  </a:lnTo>
                  <a:lnTo>
                    <a:pt x="8597" y="1958"/>
                  </a:lnTo>
                  <a:lnTo>
                    <a:pt x="8819" y="1274"/>
                  </a:lnTo>
                  <a:close/>
                  <a:moveTo>
                    <a:pt x="8795" y="0"/>
                  </a:moveTo>
                  <a:lnTo>
                    <a:pt x="6455" y="1784"/>
                  </a:lnTo>
                  <a:lnTo>
                    <a:pt x="5733" y="614"/>
                  </a:lnTo>
                  <a:lnTo>
                    <a:pt x="4964" y="1784"/>
                  </a:lnTo>
                  <a:lnTo>
                    <a:pt x="2695" y="19"/>
                  </a:lnTo>
                  <a:cubicBezTo>
                    <a:pt x="1077" y="764"/>
                    <a:pt x="1" y="2336"/>
                    <a:pt x="1" y="5213"/>
                  </a:cubicBezTo>
                  <a:lnTo>
                    <a:pt x="11531" y="5213"/>
                  </a:lnTo>
                  <a:cubicBezTo>
                    <a:pt x="11531" y="2288"/>
                    <a:pt x="10437" y="741"/>
                    <a:pt x="87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" name="Google Shape;388;p47"/>
            <p:cNvSpPr/>
            <p:nvPr/>
          </p:nvSpPr>
          <p:spPr>
            <a:xfrm>
              <a:off x="4153438" y="3190175"/>
              <a:ext cx="203725" cy="130225"/>
            </a:xfrm>
            <a:custGeom>
              <a:avLst/>
              <a:gdLst/>
              <a:ahLst/>
              <a:cxnLst/>
              <a:rect l="l" t="t" r="r" b="b"/>
              <a:pathLst>
                <a:path w="8149" h="5209" extrusionOk="0">
                  <a:moveTo>
                    <a:pt x="440" y="0"/>
                  </a:moveTo>
                  <a:cubicBezTo>
                    <a:pt x="1" y="1637"/>
                    <a:pt x="713" y="3369"/>
                    <a:pt x="2176" y="4222"/>
                  </a:cubicBezTo>
                  <a:lnTo>
                    <a:pt x="4044" y="5209"/>
                  </a:lnTo>
                  <a:lnTo>
                    <a:pt x="5974" y="4222"/>
                  </a:lnTo>
                  <a:lnTo>
                    <a:pt x="5969" y="4222"/>
                  </a:lnTo>
                  <a:cubicBezTo>
                    <a:pt x="7436" y="3369"/>
                    <a:pt x="8149" y="1642"/>
                    <a:pt x="7710" y="0"/>
                  </a:cubicBezTo>
                  <a:lnTo>
                    <a:pt x="7710" y="0"/>
                  </a:lnTo>
                  <a:cubicBezTo>
                    <a:pt x="6969" y="373"/>
                    <a:pt x="5625" y="915"/>
                    <a:pt x="4077" y="915"/>
                  </a:cubicBezTo>
                  <a:cubicBezTo>
                    <a:pt x="2525" y="915"/>
                    <a:pt x="1185" y="373"/>
                    <a:pt x="4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9" name="Google Shape;389;p47"/>
            <p:cNvSpPr/>
            <p:nvPr/>
          </p:nvSpPr>
          <p:spPr>
            <a:xfrm>
              <a:off x="4156388" y="3085075"/>
              <a:ext cx="197825" cy="76325"/>
            </a:xfrm>
            <a:custGeom>
              <a:avLst/>
              <a:gdLst/>
              <a:ahLst/>
              <a:cxnLst/>
              <a:rect l="l" t="t" r="r" b="b"/>
              <a:pathLst>
                <a:path w="7913" h="3053" extrusionOk="0">
                  <a:moveTo>
                    <a:pt x="3983" y="661"/>
                  </a:moveTo>
                  <a:cubicBezTo>
                    <a:pt x="4318" y="661"/>
                    <a:pt x="4487" y="1067"/>
                    <a:pt x="4247" y="1303"/>
                  </a:cubicBezTo>
                  <a:cubicBezTo>
                    <a:pt x="4170" y="1381"/>
                    <a:pt x="4076" y="1416"/>
                    <a:pt x="3983" y="1416"/>
                  </a:cubicBezTo>
                  <a:cubicBezTo>
                    <a:pt x="3790" y="1416"/>
                    <a:pt x="3605" y="1265"/>
                    <a:pt x="3605" y="1038"/>
                  </a:cubicBezTo>
                  <a:cubicBezTo>
                    <a:pt x="3605" y="831"/>
                    <a:pt x="3770" y="661"/>
                    <a:pt x="3983" y="661"/>
                  </a:cubicBezTo>
                  <a:close/>
                  <a:moveTo>
                    <a:pt x="3959" y="0"/>
                  </a:moveTo>
                  <a:cubicBezTo>
                    <a:pt x="2879" y="0"/>
                    <a:pt x="2062" y="623"/>
                    <a:pt x="1416" y="1180"/>
                  </a:cubicBezTo>
                  <a:cubicBezTo>
                    <a:pt x="661" y="1826"/>
                    <a:pt x="15" y="2468"/>
                    <a:pt x="1" y="3053"/>
                  </a:cubicBezTo>
                  <a:cubicBezTo>
                    <a:pt x="624" y="2704"/>
                    <a:pt x="2147" y="1968"/>
                    <a:pt x="3954" y="1968"/>
                  </a:cubicBezTo>
                  <a:lnTo>
                    <a:pt x="3959" y="1968"/>
                  </a:lnTo>
                  <a:cubicBezTo>
                    <a:pt x="5766" y="1968"/>
                    <a:pt x="7290" y="2704"/>
                    <a:pt x="7913" y="3053"/>
                  </a:cubicBezTo>
                  <a:cubicBezTo>
                    <a:pt x="7898" y="2468"/>
                    <a:pt x="7252" y="1831"/>
                    <a:pt x="6497" y="1180"/>
                  </a:cubicBezTo>
                  <a:cubicBezTo>
                    <a:pt x="5851" y="623"/>
                    <a:pt x="5035" y="0"/>
                    <a:pt x="39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0" name="Google Shape;390;p47"/>
            <p:cNvSpPr/>
            <p:nvPr/>
          </p:nvSpPr>
          <p:spPr>
            <a:xfrm>
              <a:off x="4173613" y="3153125"/>
              <a:ext cx="163375" cy="41075"/>
            </a:xfrm>
            <a:custGeom>
              <a:avLst/>
              <a:gdLst/>
              <a:ahLst/>
              <a:cxnLst/>
              <a:rect l="l" t="t" r="r" b="b"/>
              <a:pathLst>
                <a:path w="6535" h="1643" extrusionOk="0">
                  <a:moveTo>
                    <a:pt x="3270" y="1"/>
                  </a:moveTo>
                  <a:cubicBezTo>
                    <a:pt x="1897" y="1"/>
                    <a:pt x="680" y="482"/>
                    <a:pt x="1" y="822"/>
                  </a:cubicBezTo>
                  <a:cubicBezTo>
                    <a:pt x="680" y="1157"/>
                    <a:pt x="1897" y="1642"/>
                    <a:pt x="3270" y="1642"/>
                  </a:cubicBezTo>
                  <a:cubicBezTo>
                    <a:pt x="4638" y="1642"/>
                    <a:pt x="5855" y="1157"/>
                    <a:pt x="6535" y="822"/>
                  </a:cubicBezTo>
                  <a:cubicBezTo>
                    <a:pt x="5855" y="487"/>
                    <a:pt x="4638" y="1"/>
                    <a:pt x="3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91" name="Google Shape;391;p47"/>
          <p:cNvSpPr txBox="1"/>
          <p:nvPr/>
        </p:nvSpPr>
        <p:spPr>
          <a:xfrm>
            <a:off x="713228" y="2532337"/>
            <a:ext cx="1886683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عنوان</a:t>
            </a:r>
          </a:p>
        </p:txBody>
      </p:sp>
      <p:sp>
        <p:nvSpPr>
          <p:cNvPr id="392" name="Google Shape;392;p47"/>
          <p:cNvSpPr txBox="1"/>
          <p:nvPr/>
        </p:nvSpPr>
        <p:spPr>
          <a:xfrm>
            <a:off x="292100" y="2889587"/>
            <a:ext cx="2307811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rgbClr val="DBD2B3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393" name="Google Shape;393;p47"/>
          <p:cNvSpPr txBox="1"/>
          <p:nvPr/>
        </p:nvSpPr>
        <p:spPr>
          <a:xfrm>
            <a:off x="713228" y="3741250"/>
            <a:ext cx="1886683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عنوان</a:t>
            </a:r>
          </a:p>
        </p:txBody>
      </p:sp>
      <p:sp>
        <p:nvSpPr>
          <p:cNvPr id="394" name="Google Shape;394;p47"/>
          <p:cNvSpPr txBox="1"/>
          <p:nvPr/>
        </p:nvSpPr>
        <p:spPr>
          <a:xfrm>
            <a:off x="546100" y="4098500"/>
            <a:ext cx="2053811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rgbClr val="DBD2B3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395" name="Google Shape;395;p47"/>
          <p:cNvSpPr txBox="1"/>
          <p:nvPr/>
        </p:nvSpPr>
        <p:spPr>
          <a:xfrm>
            <a:off x="6544204" y="1323425"/>
            <a:ext cx="1886683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عنوان</a:t>
            </a:r>
          </a:p>
        </p:txBody>
      </p:sp>
      <p:sp>
        <p:nvSpPr>
          <p:cNvPr id="396" name="Google Shape;396;p47"/>
          <p:cNvSpPr txBox="1"/>
          <p:nvPr/>
        </p:nvSpPr>
        <p:spPr>
          <a:xfrm>
            <a:off x="6235700" y="1680675"/>
            <a:ext cx="2195187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</a:p>
        </p:txBody>
      </p:sp>
      <p:sp>
        <p:nvSpPr>
          <p:cNvPr id="397" name="Google Shape;397;p47"/>
          <p:cNvSpPr txBox="1"/>
          <p:nvPr/>
        </p:nvSpPr>
        <p:spPr>
          <a:xfrm>
            <a:off x="6544204" y="2532338"/>
            <a:ext cx="1886683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عنوان</a:t>
            </a:r>
          </a:p>
        </p:txBody>
      </p:sp>
      <p:sp>
        <p:nvSpPr>
          <p:cNvPr id="398" name="Google Shape;398;p47"/>
          <p:cNvSpPr txBox="1"/>
          <p:nvPr/>
        </p:nvSpPr>
        <p:spPr>
          <a:xfrm>
            <a:off x="6235700" y="2889587"/>
            <a:ext cx="2195187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</a:p>
        </p:txBody>
      </p:sp>
      <p:sp>
        <p:nvSpPr>
          <p:cNvPr id="399" name="Google Shape;399;p47"/>
          <p:cNvSpPr txBox="1"/>
          <p:nvPr/>
        </p:nvSpPr>
        <p:spPr>
          <a:xfrm>
            <a:off x="6544204" y="3741250"/>
            <a:ext cx="1886683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عنوان</a:t>
            </a:r>
          </a:p>
        </p:txBody>
      </p:sp>
      <p:sp>
        <p:nvSpPr>
          <p:cNvPr id="400" name="Google Shape;400;p47"/>
          <p:cNvSpPr txBox="1"/>
          <p:nvPr/>
        </p:nvSpPr>
        <p:spPr>
          <a:xfrm>
            <a:off x="6377078" y="4098500"/>
            <a:ext cx="2053810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rgbClr val="DBD2B3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401" name="Google Shape;401;p47"/>
          <p:cNvSpPr txBox="1"/>
          <p:nvPr/>
        </p:nvSpPr>
        <p:spPr>
          <a:xfrm>
            <a:off x="3709950" y="3738226"/>
            <a:ext cx="17241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عنوان</a:t>
            </a:r>
          </a:p>
        </p:txBody>
      </p:sp>
      <p:sp>
        <p:nvSpPr>
          <p:cNvPr id="402" name="Google Shape;402;p47"/>
          <p:cNvSpPr txBox="1"/>
          <p:nvPr/>
        </p:nvSpPr>
        <p:spPr>
          <a:xfrm>
            <a:off x="3380239" y="4095476"/>
            <a:ext cx="2053811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rgbClr val="DBD2B3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cxnSp>
        <p:nvCxnSpPr>
          <p:cNvPr id="403" name="Google Shape;403;p47"/>
          <p:cNvCxnSpPr>
            <a:stCxn id="384" idx="3"/>
            <a:endCxn id="383" idx="2"/>
          </p:cNvCxnSpPr>
          <p:nvPr/>
        </p:nvCxnSpPr>
        <p:spPr>
          <a:xfrm>
            <a:off x="2599911" y="1498625"/>
            <a:ext cx="1299900" cy="941700"/>
          </a:xfrm>
          <a:prstGeom prst="bentConnector3">
            <a:avLst>
              <a:gd name="adj1" fmla="val 50001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04" name="Google Shape;404;p47"/>
          <p:cNvCxnSpPr>
            <a:stCxn id="391" idx="3"/>
            <a:endCxn id="383" idx="2"/>
          </p:cNvCxnSpPr>
          <p:nvPr/>
        </p:nvCxnSpPr>
        <p:spPr>
          <a:xfrm rot="10800000" flipH="1">
            <a:off x="2599911" y="2440237"/>
            <a:ext cx="1299900" cy="267300"/>
          </a:xfrm>
          <a:prstGeom prst="bentConnector3">
            <a:avLst>
              <a:gd name="adj1" fmla="val 50001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05" name="Google Shape;405;p47"/>
          <p:cNvCxnSpPr>
            <a:stCxn id="393" idx="3"/>
            <a:endCxn id="383" idx="2"/>
          </p:cNvCxnSpPr>
          <p:nvPr/>
        </p:nvCxnSpPr>
        <p:spPr>
          <a:xfrm rot="10800000" flipH="1">
            <a:off x="2599911" y="2440150"/>
            <a:ext cx="1299900" cy="1476300"/>
          </a:xfrm>
          <a:prstGeom prst="bentConnector3">
            <a:avLst>
              <a:gd name="adj1" fmla="val 50001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06" name="Google Shape;406;p47"/>
          <p:cNvCxnSpPr>
            <a:stCxn id="399" idx="1"/>
            <a:endCxn id="383" idx="0"/>
          </p:cNvCxnSpPr>
          <p:nvPr/>
        </p:nvCxnSpPr>
        <p:spPr>
          <a:xfrm rot="10800000">
            <a:off x="5244004" y="2440150"/>
            <a:ext cx="1300200" cy="1476300"/>
          </a:xfrm>
          <a:prstGeom prst="bentConnector3">
            <a:avLst>
              <a:gd name="adj1" fmla="val 4999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07" name="Google Shape;407;p47"/>
          <p:cNvCxnSpPr>
            <a:stCxn id="397" idx="1"/>
            <a:endCxn id="383" idx="0"/>
          </p:cNvCxnSpPr>
          <p:nvPr/>
        </p:nvCxnSpPr>
        <p:spPr>
          <a:xfrm rot="10800000">
            <a:off x="5244004" y="2440238"/>
            <a:ext cx="1300200" cy="267300"/>
          </a:xfrm>
          <a:prstGeom prst="bentConnector3">
            <a:avLst>
              <a:gd name="adj1" fmla="val 4999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08" name="Google Shape;408;p47"/>
          <p:cNvCxnSpPr>
            <a:stCxn id="395" idx="1"/>
            <a:endCxn id="383" idx="0"/>
          </p:cNvCxnSpPr>
          <p:nvPr/>
        </p:nvCxnSpPr>
        <p:spPr>
          <a:xfrm flipH="1">
            <a:off x="5244004" y="1498625"/>
            <a:ext cx="1300200" cy="941700"/>
          </a:xfrm>
          <a:prstGeom prst="bentConnector3">
            <a:avLst>
              <a:gd name="adj1" fmla="val 49994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09" name="Google Shape;409;p47"/>
          <p:cNvCxnSpPr>
            <a:stCxn id="383" idx="1"/>
            <a:endCxn id="401" idx="0"/>
          </p:cNvCxnSpPr>
          <p:nvPr/>
        </p:nvCxnSpPr>
        <p:spPr>
          <a:xfrm>
            <a:off x="4572000" y="3354897"/>
            <a:ext cx="0" cy="3834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4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نتایج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415" name="Google Shape;415;p48"/>
          <p:cNvSpPr txBox="1">
            <a:spLocks noGrp="1"/>
          </p:cNvSpPr>
          <p:nvPr>
            <p:ph type="subTitle" idx="4294967295"/>
          </p:nvPr>
        </p:nvSpPr>
        <p:spPr>
          <a:xfrm>
            <a:off x="714300" y="4241900"/>
            <a:ext cx="7715400" cy="362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rmAutofit fontScale="92500"/>
          </a:bodyPr>
          <a:lstStyle/>
          <a:p>
            <a:pPr marL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accent1"/>
                </a:solidFill>
                <a:cs typeface="B Nazanin" panose="00000700000000000000" pitchFamily="2" charset="-78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pic>
        <p:nvPicPr>
          <p:cNvPr id="416" name="Google Shape;416;p48" title="Chart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3225" y="1257300"/>
            <a:ext cx="4260156" cy="2634200"/>
          </a:xfrm>
          <a:prstGeom prst="rect">
            <a:avLst/>
          </a:prstGeom>
          <a:noFill/>
          <a:ln>
            <a:noFill/>
          </a:ln>
        </p:spPr>
      </p:pic>
      <p:sp>
        <p:nvSpPr>
          <p:cNvPr id="417" name="Google Shape;417;p48"/>
          <p:cNvSpPr txBox="1"/>
          <p:nvPr/>
        </p:nvSpPr>
        <p:spPr>
          <a:xfrm>
            <a:off x="1173000" y="3625973"/>
            <a:ext cx="1242900" cy="26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2020</a:t>
            </a:r>
            <a:endParaRPr sz="170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418" name="Google Shape;418;p48"/>
          <p:cNvSpPr txBox="1"/>
          <p:nvPr/>
        </p:nvSpPr>
        <p:spPr>
          <a:xfrm>
            <a:off x="2319875" y="3625973"/>
            <a:ext cx="1242900" cy="26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2021</a:t>
            </a:r>
            <a:endParaRPr sz="170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419" name="Google Shape;419;p48"/>
          <p:cNvSpPr txBox="1"/>
          <p:nvPr/>
        </p:nvSpPr>
        <p:spPr>
          <a:xfrm>
            <a:off x="3462000" y="3625973"/>
            <a:ext cx="1242900" cy="26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2022</a:t>
            </a:r>
            <a:endParaRPr sz="170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420" name="Google Shape;420;p48"/>
          <p:cNvSpPr txBox="1"/>
          <p:nvPr/>
        </p:nvSpPr>
        <p:spPr>
          <a:xfrm>
            <a:off x="6543003" y="1269855"/>
            <a:ext cx="18867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سربازان</a:t>
            </a:r>
            <a:endParaRPr sz="2000" dirty="0"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421" name="Google Shape;421;p48"/>
          <p:cNvSpPr txBox="1"/>
          <p:nvPr/>
        </p:nvSpPr>
        <p:spPr>
          <a:xfrm>
            <a:off x="6083300" y="1627106"/>
            <a:ext cx="2346403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rgbClr val="DBD2B3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422" name="Google Shape;422;p48"/>
          <p:cNvSpPr txBox="1"/>
          <p:nvPr/>
        </p:nvSpPr>
        <p:spPr>
          <a:xfrm>
            <a:off x="6543003" y="3034323"/>
            <a:ext cx="18867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chemeClr val="lt2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گروهبان ها</a:t>
            </a:r>
            <a:endParaRPr sz="2000" dirty="0">
              <a:solidFill>
                <a:schemeClr val="lt2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423" name="Google Shape;423;p48"/>
          <p:cNvSpPr txBox="1"/>
          <p:nvPr/>
        </p:nvSpPr>
        <p:spPr>
          <a:xfrm>
            <a:off x="6209403" y="3391576"/>
            <a:ext cx="2220300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rgbClr val="DBD2B3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424" name="Google Shape;424;p48"/>
          <p:cNvSpPr/>
          <p:nvPr/>
        </p:nvSpPr>
        <p:spPr>
          <a:xfrm>
            <a:off x="6209403" y="1269855"/>
            <a:ext cx="257400" cy="3504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5" name="Google Shape;425;p48"/>
          <p:cNvSpPr/>
          <p:nvPr/>
        </p:nvSpPr>
        <p:spPr>
          <a:xfrm>
            <a:off x="6209403" y="3034323"/>
            <a:ext cx="257400" cy="3504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accent1"/>
          </a:solidFill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49"/>
          <p:cNvSpPr txBox="1">
            <a:spLocks noGrp="1"/>
          </p:cNvSpPr>
          <p:nvPr>
            <p:ph type="title" idx="429496729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fgsdsd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31" name="Google Shape;431;p49"/>
          <p:cNvSpPr txBox="1">
            <a:spLocks noGrp="1"/>
          </p:cNvSpPr>
          <p:nvPr>
            <p:ph type="title"/>
          </p:nvPr>
        </p:nvSpPr>
        <p:spPr>
          <a:xfrm>
            <a:off x="712682" y="3848058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مسلسل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2" name="Google Shape;432;p49"/>
          <p:cNvSpPr txBox="1">
            <a:spLocks noGrp="1"/>
          </p:cNvSpPr>
          <p:nvPr>
            <p:ph type="subTitle" idx="1"/>
          </p:nvPr>
        </p:nvSpPr>
        <p:spPr>
          <a:xfrm>
            <a:off x="712700" y="4205323"/>
            <a:ext cx="2175300" cy="40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3" name="Google Shape;433;p49"/>
          <p:cNvSpPr txBox="1">
            <a:spLocks noGrp="1"/>
          </p:cNvSpPr>
          <p:nvPr>
            <p:ph type="title" idx="2"/>
          </p:nvPr>
        </p:nvSpPr>
        <p:spPr>
          <a:xfrm>
            <a:off x="3480691" y="3848058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کامیون ها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4" name="Google Shape;434;p49"/>
          <p:cNvSpPr txBox="1">
            <a:spLocks noGrp="1"/>
          </p:cNvSpPr>
          <p:nvPr>
            <p:ph type="subTitle" idx="3"/>
          </p:nvPr>
        </p:nvSpPr>
        <p:spPr>
          <a:xfrm>
            <a:off x="3480705" y="4205323"/>
            <a:ext cx="2175300" cy="40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5" name="Google Shape;435;p49"/>
          <p:cNvSpPr txBox="1">
            <a:spLocks noGrp="1"/>
          </p:cNvSpPr>
          <p:nvPr>
            <p:ph type="title" idx="4"/>
          </p:nvPr>
        </p:nvSpPr>
        <p:spPr>
          <a:xfrm>
            <a:off x="6256015" y="3848058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دارو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6" name="Google Shape;436;p49"/>
          <p:cNvSpPr txBox="1">
            <a:spLocks noGrp="1"/>
          </p:cNvSpPr>
          <p:nvPr>
            <p:ph type="subTitle" idx="5"/>
          </p:nvPr>
        </p:nvSpPr>
        <p:spPr>
          <a:xfrm>
            <a:off x="6256026" y="4205323"/>
            <a:ext cx="2175300" cy="40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7" name="Google Shape;437;p49"/>
          <p:cNvSpPr txBox="1">
            <a:spLocks noGrp="1"/>
          </p:cNvSpPr>
          <p:nvPr>
            <p:ph type="title" idx="6"/>
          </p:nvPr>
        </p:nvSpPr>
        <p:spPr>
          <a:xfrm>
            <a:off x="712682" y="2077436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تانک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8" name="Google Shape;438;p49"/>
          <p:cNvSpPr txBox="1">
            <a:spLocks noGrp="1"/>
          </p:cNvSpPr>
          <p:nvPr>
            <p:ph type="subTitle" idx="7"/>
          </p:nvPr>
        </p:nvSpPr>
        <p:spPr>
          <a:xfrm>
            <a:off x="712691" y="2434675"/>
            <a:ext cx="2175300" cy="40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9" name="Google Shape;439;p49"/>
          <p:cNvSpPr txBox="1">
            <a:spLocks noGrp="1"/>
          </p:cNvSpPr>
          <p:nvPr>
            <p:ph type="title" idx="8"/>
          </p:nvPr>
        </p:nvSpPr>
        <p:spPr>
          <a:xfrm>
            <a:off x="3480691" y="2077436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بیسیم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0" name="Google Shape;440;p49"/>
          <p:cNvSpPr txBox="1">
            <a:spLocks noGrp="1"/>
          </p:cNvSpPr>
          <p:nvPr>
            <p:ph type="subTitle" idx="9"/>
          </p:nvPr>
        </p:nvSpPr>
        <p:spPr>
          <a:xfrm>
            <a:off x="3480696" y="2434675"/>
            <a:ext cx="2175300" cy="40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1" name="Google Shape;441;p49"/>
          <p:cNvSpPr txBox="1">
            <a:spLocks noGrp="1"/>
          </p:cNvSpPr>
          <p:nvPr>
            <p:ph type="title" idx="13"/>
          </p:nvPr>
        </p:nvSpPr>
        <p:spPr>
          <a:xfrm>
            <a:off x="6256015" y="2077436"/>
            <a:ext cx="2175300" cy="35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تفنگ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2" name="Google Shape;442;p49"/>
          <p:cNvSpPr txBox="1">
            <a:spLocks noGrp="1"/>
          </p:cNvSpPr>
          <p:nvPr>
            <p:ph type="subTitle" idx="14"/>
          </p:nvPr>
        </p:nvSpPr>
        <p:spPr>
          <a:xfrm>
            <a:off x="6256018" y="2434675"/>
            <a:ext cx="2175300" cy="406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3" name="Google Shape;443;p49"/>
          <p:cNvSpPr/>
          <p:nvPr/>
        </p:nvSpPr>
        <p:spPr>
          <a:xfrm>
            <a:off x="1489682" y="1152470"/>
            <a:ext cx="621300" cy="8451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4" name="Google Shape;444;p49"/>
          <p:cNvSpPr/>
          <p:nvPr/>
        </p:nvSpPr>
        <p:spPr>
          <a:xfrm>
            <a:off x="4257691" y="1152320"/>
            <a:ext cx="621300" cy="8454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5" name="Google Shape;445;p49"/>
          <p:cNvSpPr/>
          <p:nvPr/>
        </p:nvSpPr>
        <p:spPr>
          <a:xfrm>
            <a:off x="7033015" y="1152320"/>
            <a:ext cx="621300" cy="8454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6" name="Google Shape;446;p49"/>
          <p:cNvSpPr/>
          <p:nvPr/>
        </p:nvSpPr>
        <p:spPr>
          <a:xfrm>
            <a:off x="1489682" y="2919517"/>
            <a:ext cx="621300" cy="8454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7" name="Google Shape;447;p49"/>
          <p:cNvSpPr/>
          <p:nvPr/>
        </p:nvSpPr>
        <p:spPr>
          <a:xfrm>
            <a:off x="7033015" y="2919517"/>
            <a:ext cx="621300" cy="8454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8" name="Google Shape;448;p49"/>
          <p:cNvSpPr/>
          <p:nvPr/>
        </p:nvSpPr>
        <p:spPr>
          <a:xfrm>
            <a:off x="4257691" y="2919517"/>
            <a:ext cx="621300" cy="8454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9" name="Google Shape;449;p49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مواد </a:t>
            </a: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ارتش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450" name="Google Shape;450;p49"/>
          <p:cNvSpPr/>
          <p:nvPr/>
        </p:nvSpPr>
        <p:spPr>
          <a:xfrm>
            <a:off x="1624582" y="3255517"/>
            <a:ext cx="351500" cy="173400"/>
          </a:xfrm>
          <a:custGeom>
            <a:avLst/>
            <a:gdLst/>
            <a:ahLst/>
            <a:cxnLst/>
            <a:rect l="l" t="t" r="r" b="b"/>
            <a:pathLst>
              <a:path w="14060" h="6936" extrusionOk="0">
                <a:moveTo>
                  <a:pt x="5864" y="755"/>
                </a:moveTo>
                <a:cubicBezTo>
                  <a:pt x="6072" y="755"/>
                  <a:pt x="6242" y="925"/>
                  <a:pt x="6242" y="1133"/>
                </a:cubicBezTo>
                <a:cubicBezTo>
                  <a:pt x="6242" y="1340"/>
                  <a:pt x="6072" y="1510"/>
                  <a:pt x="5864" y="1510"/>
                </a:cubicBezTo>
                <a:lnTo>
                  <a:pt x="4260" y="1510"/>
                </a:lnTo>
                <a:cubicBezTo>
                  <a:pt x="4053" y="1510"/>
                  <a:pt x="3883" y="1340"/>
                  <a:pt x="3883" y="1133"/>
                </a:cubicBezTo>
                <a:cubicBezTo>
                  <a:pt x="3883" y="925"/>
                  <a:pt x="4053" y="755"/>
                  <a:pt x="4260" y="755"/>
                </a:cubicBezTo>
                <a:close/>
                <a:moveTo>
                  <a:pt x="4299" y="0"/>
                </a:moveTo>
                <a:cubicBezTo>
                  <a:pt x="3652" y="0"/>
                  <a:pt x="3123" y="527"/>
                  <a:pt x="3114" y="1180"/>
                </a:cubicBezTo>
                <a:lnTo>
                  <a:pt x="3114" y="1463"/>
                </a:lnTo>
                <a:lnTo>
                  <a:pt x="1189" y="1463"/>
                </a:lnTo>
                <a:cubicBezTo>
                  <a:pt x="533" y="1468"/>
                  <a:pt x="5" y="2001"/>
                  <a:pt x="0" y="2656"/>
                </a:cubicBezTo>
                <a:lnTo>
                  <a:pt x="0" y="4204"/>
                </a:lnTo>
                <a:cubicBezTo>
                  <a:pt x="0" y="4639"/>
                  <a:pt x="199" y="4884"/>
                  <a:pt x="491" y="4884"/>
                </a:cubicBezTo>
                <a:cubicBezTo>
                  <a:pt x="633" y="4884"/>
                  <a:pt x="798" y="4826"/>
                  <a:pt x="972" y="4704"/>
                </a:cubicBezTo>
                <a:lnTo>
                  <a:pt x="1312" y="4463"/>
                </a:lnTo>
                <a:cubicBezTo>
                  <a:pt x="1689" y="4199"/>
                  <a:pt x="2283" y="3968"/>
                  <a:pt x="2831" y="3855"/>
                </a:cubicBezTo>
                <a:lnTo>
                  <a:pt x="2831" y="3855"/>
                </a:lnTo>
                <a:lnTo>
                  <a:pt x="2477" y="6322"/>
                </a:lnTo>
                <a:cubicBezTo>
                  <a:pt x="2421" y="6643"/>
                  <a:pt x="2667" y="6936"/>
                  <a:pt x="2994" y="6936"/>
                </a:cubicBezTo>
                <a:cubicBezTo>
                  <a:pt x="3000" y="6936"/>
                  <a:pt x="3005" y="6936"/>
                  <a:pt x="3010" y="6936"/>
                </a:cubicBezTo>
                <a:lnTo>
                  <a:pt x="3553" y="6936"/>
                </a:lnTo>
                <a:cubicBezTo>
                  <a:pt x="3902" y="6921"/>
                  <a:pt x="4194" y="6667"/>
                  <a:pt x="4255" y="6322"/>
                </a:cubicBezTo>
                <a:lnTo>
                  <a:pt x="4524" y="4416"/>
                </a:lnTo>
                <a:cubicBezTo>
                  <a:pt x="4557" y="4591"/>
                  <a:pt x="4623" y="4751"/>
                  <a:pt x="4713" y="4902"/>
                </a:cubicBezTo>
                <a:cubicBezTo>
                  <a:pt x="4782" y="5030"/>
                  <a:pt x="4915" y="5102"/>
                  <a:pt x="5050" y="5102"/>
                </a:cubicBezTo>
                <a:cubicBezTo>
                  <a:pt x="5119" y="5102"/>
                  <a:pt x="5189" y="5084"/>
                  <a:pt x="5251" y="5044"/>
                </a:cubicBezTo>
                <a:cubicBezTo>
                  <a:pt x="5440" y="4926"/>
                  <a:pt x="5482" y="4671"/>
                  <a:pt x="5350" y="4496"/>
                </a:cubicBezTo>
                <a:cubicBezTo>
                  <a:pt x="5076" y="4067"/>
                  <a:pt x="5388" y="3501"/>
                  <a:pt x="5897" y="3501"/>
                </a:cubicBezTo>
                <a:lnTo>
                  <a:pt x="5911" y="3501"/>
                </a:lnTo>
                <a:lnTo>
                  <a:pt x="6232" y="5714"/>
                </a:lnTo>
                <a:cubicBezTo>
                  <a:pt x="6294" y="6058"/>
                  <a:pt x="6586" y="6313"/>
                  <a:pt x="6931" y="6322"/>
                </a:cubicBezTo>
                <a:lnTo>
                  <a:pt x="7516" y="6322"/>
                </a:lnTo>
                <a:cubicBezTo>
                  <a:pt x="7521" y="6322"/>
                  <a:pt x="7526" y="6322"/>
                  <a:pt x="7531" y="6322"/>
                </a:cubicBezTo>
                <a:cubicBezTo>
                  <a:pt x="7854" y="6322"/>
                  <a:pt x="8100" y="6034"/>
                  <a:pt x="8039" y="5714"/>
                </a:cubicBezTo>
                <a:lnTo>
                  <a:pt x="7770" y="3822"/>
                </a:lnTo>
                <a:lnTo>
                  <a:pt x="9761" y="3822"/>
                </a:lnTo>
                <a:cubicBezTo>
                  <a:pt x="10247" y="3817"/>
                  <a:pt x="10686" y="3520"/>
                  <a:pt x="10860" y="3067"/>
                </a:cubicBezTo>
                <a:lnTo>
                  <a:pt x="14059" y="3067"/>
                </a:lnTo>
                <a:lnTo>
                  <a:pt x="14059" y="2312"/>
                </a:lnTo>
                <a:lnTo>
                  <a:pt x="10893" y="2312"/>
                </a:lnTo>
                <a:cubicBezTo>
                  <a:pt x="10743" y="1812"/>
                  <a:pt x="10285" y="1463"/>
                  <a:pt x="9761" y="1463"/>
                </a:cubicBezTo>
                <a:lnTo>
                  <a:pt x="7030" y="1463"/>
                </a:lnTo>
                <a:lnTo>
                  <a:pt x="7030" y="1180"/>
                </a:lnTo>
                <a:cubicBezTo>
                  <a:pt x="7039" y="529"/>
                  <a:pt x="6515" y="0"/>
                  <a:pt x="5864" y="0"/>
                </a:cubicBezTo>
                <a:lnTo>
                  <a:pt x="4307" y="0"/>
                </a:lnTo>
                <a:cubicBezTo>
                  <a:pt x="4305" y="0"/>
                  <a:pt x="4302" y="0"/>
                  <a:pt x="42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451" name="Google Shape;451;p49"/>
          <p:cNvGrpSpPr/>
          <p:nvPr/>
        </p:nvGrpSpPr>
        <p:grpSpPr>
          <a:xfrm>
            <a:off x="7168503" y="3235880"/>
            <a:ext cx="350325" cy="212675"/>
            <a:chOff x="6461288" y="3748875"/>
            <a:chExt cx="350325" cy="212675"/>
          </a:xfrm>
        </p:grpSpPr>
        <p:sp>
          <p:nvSpPr>
            <p:cNvPr id="452" name="Google Shape;452;p49"/>
            <p:cNvSpPr/>
            <p:nvPr/>
          </p:nvSpPr>
          <p:spPr>
            <a:xfrm>
              <a:off x="6539138" y="3807850"/>
              <a:ext cx="70800" cy="70775"/>
            </a:xfrm>
            <a:custGeom>
              <a:avLst/>
              <a:gdLst/>
              <a:ahLst/>
              <a:cxnLst/>
              <a:rect l="l" t="t" r="r" b="b"/>
              <a:pathLst>
                <a:path w="2832" h="2831" extrusionOk="0">
                  <a:moveTo>
                    <a:pt x="1038" y="0"/>
                  </a:moveTo>
                  <a:lnTo>
                    <a:pt x="1038" y="1038"/>
                  </a:lnTo>
                  <a:lnTo>
                    <a:pt x="1" y="1038"/>
                  </a:lnTo>
                  <a:lnTo>
                    <a:pt x="1" y="1793"/>
                  </a:lnTo>
                  <a:lnTo>
                    <a:pt x="1038" y="1793"/>
                  </a:lnTo>
                  <a:lnTo>
                    <a:pt x="1038" y="2831"/>
                  </a:lnTo>
                  <a:lnTo>
                    <a:pt x="1793" y="2831"/>
                  </a:lnTo>
                  <a:lnTo>
                    <a:pt x="1793" y="1793"/>
                  </a:lnTo>
                  <a:lnTo>
                    <a:pt x="2831" y="1793"/>
                  </a:lnTo>
                  <a:lnTo>
                    <a:pt x="2831" y="1038"/>
                  </a:lnTo>
                  <a:lnTo>
                    <a:pt x="1793" y="1038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3" name="Google Shape;453;p49"/>
            <p:cNvSpPr/>
            <p:nvPr/>
          </p:nvSpPr>
          <p:spPr>
            <a:xfrm>
              <a:off x="6461288" y="3748875"/>
              <a:ext cx="350325" cy="188725"/>
            </a:xfrm>
            <a:custGeom>
              <a:avLst/>
              <a:gdLst/>
              <a:ahLst/>
              <a:cxnLst/>
              <a:rect l="l" t="t" r="r" b="b"/>
              <a:pathLst>
                <a:path w="14013" h="7549" extrusionOk="0">
                  <a:moveTo>
                    <a:pt x="1572" y="0"/>
                  </a:moveTo>
                  <a:cubicBezTo>
                    <a:pt x="708" y="0"/>
                    <a:pt x="10" y="694"/>
                    <a:pt x="1" y="1557"/>
                  </a:cubicBezTo>
                  <a:lnTo>
                    <a:pt x="1" y="5992"/>
                  </a:lnTo>
                  <a:cubicBezTo>
                    <a:pt x="10" y="6855"/>
                    <a:pt x="708" y="7549"/>
                    <a:pt x="1572" y="7549"/>
                  </a:cubicBezTo>
                  <a:lnTo>
                    <a:pt x="1789" y="7549"/>
                  </a:lnTo>
                  <a:lnTo>
                    <a:pt x="1789" y="7516"/>
                  </a:lnTo>
                  <a:cubicBezTo>
                    <a:pt x="1789" y="7266"/>
                    <a:pt x="1841" y="7020"/>
                    <a:pt x="1945" y="6794"/>
                  </a:cubicBezTo>
                  <a:lnTo>
                    <a:pt x="1572" y="6794"/>
                  </a:lnTo>
                  <a:cubicBezTo>
                    <a:pt x="1128" y="6794"/>
                    <a:pt x="765" y="6435"/>
                    <a:pt x="756" y="5992"/>
                  </a:cubicBezTo>
                  <a:lnTo>
                    <a:pt x="756" y="1557"/>
                  </a:lnTo>
                  <a:cubicBezTo>
                    <a:pt x="765" y="1109"/>
                    <a:pt x="1128" y="755"/>
                    <a:pt x="1572" y="755"/>
                  </a:cubicBezTo>
                  <a:lnTo>
                    <a:pt x="7516" y="755"/>
                  </a:lnTo>
                  <a:cubicBezTo>
                    <a:pt x="7955" y="755"/>
                    <a:pt x="8309" y="1118"/>
                    <a:pt x="8304" y="1557"/>
                  </a:cubicBezTo>
                  <a:lnTo>
                    <a:pt x="8304" y="5992"/>
                  </a:lnTo>
                  <a:cubicBezTo>
                    <a:pt x="8309" y="6431"/>
                    <a:pt x="7955" y="6789"/>
                    <a:pt x="7516" y="6794"/>
                  </a:cubicBezTo>
                  <a:lnTo>
                    <a:pt x="5115" y="6794"/>
                  </a:lnTo>
                  <a:cubicBezTo>
                    <a:pt x="5219" y="7020"/>
                    <a:pt x="5275" y="7266"/>
                    <a:pt x="5275" y="7516"/>
                  </a:cubicBezTo>
                  <a:lnTo>
                    <a:pt x="5275" y="7549"/>
                  </a:lnTo>
                  <a:lnTo>
                    <a:pt x="7516" y="7549"/>
                  </a:lnTo>
                  <a:cubicBezTo>
                    <a:pt x="7573" y="7549"/>
                    <a:pt x="7630" y="7544"/>
                    <a:pt x="7691" y="7535"/>
                  </a:cubicBezTo>
                  <a:lnTo>
                    <a:pt x="7691" y="7549"/>
                  </a:lnTo>
                  <a:lnTo>
                    <a:pt x="8724" y="7549"/>
                  </a:lnTo>
                  <a:lnTo>
                    <a:pt x="8724" y="7516"/>
                  </a:lnTo>
                  <a:cubicBezTo>
                    <a:pt x="8705" y="6539"/>
                    <a:pt x="9488" y="5742"/>
                    <a:pt x="10465" y="5742"/>
                  </a:cubicBezTo>
                  <a:cubicBezTo>
                    <a:pt x="11442" y="5742"/>
                    <a:pt x="12225" y="6539"/>
                    <a:pt x="12211" y="7516"/>
                  </a:cubicBezTo>
                  <a:lnTo>
                    <a:pt x="12211" y="7549"/>
                  </a:lnTo>
                  <a:lnTo>
                    <a:pt x="14013" y="7549"/>
                  </a:lnTo>
                  <a:lnTo>
                    <a:pt x="14013" y="6794"/>
                  </a:lnTo>
                  <a:lnTo>
                    <a:pt x="13588" y="6794"/>
                  </a:lnTo>
                  <a:lnTo>
                    <a:pt x="13588" y="4954"/>
                  </a:lnTo>
                  <a:cubicBezTo>
                    <a:pt x="13593" y="4360"/>
                    <a:pt x="13112" y="3869"/>
                    <a:pt x="12517" y="3869"/>
                  </a:cubicBezTo>
                  <a:lnTo>
                    <a:pt x="12097" y="3869"/>
                  </a:lnTo>
                  <a:lnTo>
                    <a:pt x="11621" y="1982"/>
                  </a:lnTo>
                  <a:lnTo>
                    <a:pt x="9059" y="1982"/>
                  </a:lnTo>
                  <a:lnTo>
                    <a:pt x="9059" y="1557"/>
                  </a:lnTo>
                  <a:cubicBezTo>
                    <a:pt x="9064" y="699"/>
                    <a:pt x="8375" y="0"/>
                    <a:pt x="7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4" name="Google Shape;454;p49"/>
            <p:cNvSpPr/>
            <p:nvPr/>
          </p:nvSpPr>
          <p:spPr>
            <a:xfrm>
              <a:off x="6689863" y="3912000"/>
              <a:ext cx="57825" cy="49550"/>
            </a:xfrm>
            <a:custGeom>
              <a:avLst/>
              <a:gdLst/>
              <a:ahLst/>
              <a:cxnLst/>
              <a:rect l="l" t="t" r="r" b="b"/>
              <a:pathLst>
                <a:path w="2313" h="1982" extrusionOk="0">
                  <a:moveTo>
                    <a:pt x="1320" y="681"/>
                  </a:moveTo>
                  <a:cubicBezTo>
                    <a:pt x="1480" y="681"/>
                    <a:pt x="1633" y="806"/>
                    <a:pt x="1633" y="991"/>
                  </a:cubicBezTo>
                  <a:cubicBezTo>
                    <a:pt x="1633" y="1165"/>
                    <a:pt x="1492" y="1302"/>
                    <a:pt x="1322" y="1302"/>
                  </a:cubicBezTo>
                  <a:cubicBezTo>
                    <a:pt x="1044" y="1302"/>
                    <a:pt x="907" y="967"/>
                    <a:pt x="1100" y="774"/>
                  </a:cubicBezTo>
                  <a:cubicBezTo>
                    <a:pt x="1164" y="710"/>
                    <a:pt x="1243" y="681"/>
                    <a:pt x="1320" y="681"/>
                  </a:cubicBezTo>
                  <a:close/>
                  <a:moveTo>
                    <a:pt x="1317" y="1"/>
                  </a:moveTo>
                  <a:cubicBezTo>
                    <a:pt x="1074" y="1"/>
                    <a:pt x="825" y="91"/>
                    <a:pt x="624" y="293"/>
                  </a:cubicBezTo>
                  <a:cubicBezTo>
                    <a:pt x="1" y="915"/>
                    <a:pt x="440" y="1982"/>
                    <a:pt x="1322" y="1982"/>
                  </a:cubicBezTo>
                  <a:cubicBezTo>
                    <a:pt x="1869" y="1982"/>
                    <a:pt x="2308" y="1538"/>
                    <a:pt x="2313" y="991"/>
                  </a:cubicBezTo>
                  <a:cubicBezTo>
                    <a:pt x="2313" y="394"/>
                    <a:pt x="1825" y="1"/>
                    <a:pt x="1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5" name="Google Shape;455;p49"/>
            <p:cNvSpPr/>
            <p:nvPr/>
          </p:nvSpPr>
          <p:spPr>
            <a:xfrm>
              <a:off x="6516488" y="3912000"/>
              <a:ext cx="57825" cy="49550"/>
            </a:xfrm>
            <a:custGeom>
              <a:avLst/>
              <a:gdLst/>
              <a:ahLst/>
              <a:cxnLst/>
              <a:rect l="l" t="t" r="r" b="b"/>
              <a:pathLst>
                <a:path w="2313" h="1982" extrusionOk="0">
                  <a:moveTo>
                    <a:pt x="1321" y="680"/>
                  </a:moveTo>
                  <a:cubicBezTo>
                    <a:pt x="1481" y="680"/>
                    <a:pt x="1633" y="803"/>
                    <a:pt x="1633" y="991"/>
                  </a:cubicBezTo>
                  <a:cubicBezTo>
                    <a:pt x="1633" y="1165"/>
                    <a:pt x="1492" y="1302"/>
                    <a:pt x="1322" y="1302"/>
                  </a:cubicBezTo>
                  <a:cubicBezTo>
                    <a:pt x="1043" y="1302"/>
                    <a:pt x="907" y="967"/>
                    <a:pt x="1100" y="774"/>
                  </a:cubicBezTo>
                  <a:cubicBezTo>
                    <a:pt x="1165" y="709"/>
                    <a:pt x="1244" y="680"/>
                    <a:pt x="1321" y="680"/>
                  </a:cubicBezTo>
                  <a:close/>
                  <a:moveTo>
                    <a:pt x="1317" y="1"/>
                  </a:moveTo>
                  <a:cubicBezTo>
                    <a:pt x="1073" y="1"/>
                    <a:pt x="825" y="91"/>
                    <a:pt x="623" y="293"/>
                  </a:cubicBezTo>
                  <a:cubicBezTo>
                    <a:pt x="1" y="915"/>
                    <a:pt x="439" y="1982"/>
                    <a:pt x="1322" y="1982"/>
                  </a:cubicBezTo>
                  <a:cubicBezTo>
                    <a:pt x="1869" y="1982"/>
                    <a:pt x="2312" y="1538"/>
                    <a:pt x="2312" y="991"/>
                  </a:cubicBezTo>
                  <a:cubicBezTo>
                    <a:pt x="2312" y="394"/>
                    <a:pt x="1825" y="1"/>
                    <a:pt x="1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56" name="Google Shape;456;p49"/>
          <p:cNvSpPr/>
          <p:nvPr/>
        </p:nvSpPr>
        <p:spPr>
          <a:xfrm>
            <a:off x="7167390" y="1438958"/>
            <a:ext cx="352550" cy="272125"/>
          </a:xfrm>
          <a:custGeom>
            <a:avLst/>
            <a:gdLst/>
            <a:ahLst/>
            <a:cxnLst/>
            <a:rect l="l" t="t" r="r" b="b"/>
            <a:pathLst>
              <a:path w="14102" h="10885" extrusionOk="0">
                <a:moveTo>
                  <a:pt x="7529" y="4657"/>
                </a:moveTo>
                <a:lnTo>
                  <a:pt x="7407" y="5911"/>
                </a:lnTo>
                <a:cubicBezTo>
                  <a:pt x="7364" y="6355"/>
                  <a:pt x="6949" y="6732"/>
                  <a:pt x="6492" y="6732"/>
                </a:cubicBezTo>
                <a:lnTo>
                  <a:pt x="4642" y="6732"/>
                </a:lnTo>
                <a:lnTo>
                  <a:pt x="4850" y="4657"/>
                </a:lnTo>
                <a:lnTo>
                  <a:pt x="5600" y="4657"/>
                </a:lnTo>
                <a:cubicBezTo>
                  <a:pt x="5638" y="5025"/>
                  <a:pt x="5765" y="5378"/>
                  <a:pt x="5963" y="5690"/>
                </a:cubicBezTo>
                <a:cubicBezTo>
                  <a:pt x="6029" y="5803"/>
                  <a:pt x="6152" y="5869"/>
                  <a:pt x="6279" y="5869"/>
                </a:cubicBezTo>
                <a:cubicBezTo>
                  <a:pt x="6576" y="5869"/>
                  <a:pt x="6760" y="5539"/>
                  <a:pt x="6600" y="5289"/>
                </a:cubicBezTo>
                <a:cubicBezTo>
                  <a:pt x="6477" y="5095"/>
                  <a:pt x="6397" y="4883"/>
                  <a:pt x="6364" y="4657"/>
                </a:cubicBezTo>
                <a:close/>
                <a:moveTo>
                  <a:pt x="11365" y="0"/>
                </a:moveTo>
                <a:cubicBezTo>
                  <a:pt x="11162" y="0"/>
                  <a:pt x="10992" y="160"/>
                  <a:pt x="10988" y="363"/>
                </a:cubicBezTo>
                <a:lnTo>
                  <a:pt x="10988" y="458"/>
                </a:lnTo>
                <a:lnTo>
                  <a:pt x="1330" y="458"/>
                </a:lnTo>
                <a:cubicBezTo>
                  <a:pt x="674" y="458"/>
                  <a:pt x="141" y="981"/>
                  <a:pt x="137" y="1637"/>
                </a:cubicBezTo>
                <a:lnTo>
                  <a:pt x="137" y="2345"/>
                </a:lnTo>
                <a:lnTo>
                  <a:pt x="9162" y="2345"/>
                </a:lnTo>
                <a:cubicBezTo>
                  <a:pt x="9369" y="2345"/>
                  <a:pt x="9539" y="2515"/>
                  <a:pt x="9539" y="2722"/>
                </a:cubicBezTo>
                <a:cubicBezTo>
                  <a:pt x="9539" y="2930"/>
                  <a:pt x="9369" y="3100"/>
                  <a:pt x="9162" y="3100"/>
                </a:cubicBezTo>
                <a:lnTo>
                  <a:pt x="137" y="3100"/>
                </a:lnTo>
                <a:lnTo>
                  <a:pt x="137" y="3477"/>
                </a:lnTo>
                <a:cubicBezTo>
                  <a:pt x="137" y="3845"/>
                  <a:pt x="311" y="4194"/>
                  <a:pt x="608" y="4416"/>
                </a:cubicBezTo>
                <a:lnTo>
                  <a:pt x="75" y="9709"/>
                </a:lnTo>
                <a:cubicBezTo>
                  <a:pt x="1" y="10338"/>
                  <a:pt x="492" y="10884"/>
                  <a:pt x="1118" y="10884"/>
                </a:cubicBezTo>
                <a:cubicBezTo>
                  <a:pt x="1126" y="10884"/>
                  <a:pt x="1134" y="10884"/>
                  <a:pt x="1142" y="10884"/>
                </a:cubicBezTo>
                <a:lnTo>
                  <a:pt x="3043" y="10884"/>
                </a:lnTo>
                <a:cubicBezTo>
                  <a:pt x="3703" y="10870"/>
                  <a:pt x="4260" y="10370"/>
                  <a:pt x="4340" y="9709"/>
                </a:cubicBezTo>
                <a:lnTo>
                  <a:pt x="4562" y="7487"/>
                </a:lnTo>
                <a:lnTo>
                  <a:pt x="6492" y="7487"/>
                </a:lnTo>
                <a:cubicBezTo>
                  <a:pt x="7331" y="7487"/>
                  <a:pt x="8081" y="6813"/>
                  <a:pt x="8157" y="5982"/>
                </a:cubicBezTo>
                <a:lnTo>
                  <a:pt x="8284" y="4657"/>
                </a:lnTo>
                <a:lnTo>
                  <a:pt x="12134" y="4657"/>
                </a:lnTo>
                <a:cubicBezTo>
                  <a:pt x="12780" y="4657"/>
                  <a:pt x="13304" y="4123"/>
                  <a:pt x="13295" y="3477"/>
                </a:cubicBezTo>
                <a:lnTo>
                  <a:pt x="13295" y="3430"/>
                </a:lnTo>
                <a:lnTo>
                  <a:pt x="14097" y="3430"/>
                </a:lnTo>
                <a:lnTo>
                  <a:pt x="14101" y="929"/>
                </a:lnTo>
                <a:lnTo>
                  <a:pt x="13078" y="929"/>
                </a:lnTo>
                <a:cubicBezTo>
                  <a:pt x="12856" y="632"/>
                  <a:pt x="12507" y="458"/>
                  <a:pt x="12134" y="458"/>
                </a:cubicBezTo>
                <a:lnTo>
                  <a:pt x="11743" y="458"/>
                </a:lnTo>
                <a:lnTo>
                  <a:pt x="11743" y="363"/>
                </a:lnTo>
                <a:cubicBezTo>
                  <a:pt x="11733" y="160"/>
                  <a:pt x="11568" y="0"/>
                  <a:pt x="113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457" name="Google Shape;457;p49"/>
          <p:cNvGrpSpPr/>
          <p:nvPr/>
        </p:nvGrpSpPr>
        <p:grpSpPr>
          <a:xfrm>
            <a:off x="1625170" y="1467083"/>
            <a:ext cx="350325" cy="215875"/>
            <a:chOff x="1856688" y="1287700"/>
            <a:chExt cx="350325" cy="215875"/>
          </a:xfrm>
        </p:grpSpPr>
        <p:sp>
          <p:nvSpPr>
            <p:cNvPr id="458" name="Google Shape;458;p49"/>
            <p:cNvSpPr/>
            <p:nvPr/>
          </p:nvSpPr>
          <p:spPr>
            <a:xfrm>
              <a:off x="1894313" y="1287700"/>
              <a:ext cx="312700" cy="68900"/>
            </a:xfrm>
            <a:custGeom>
              <a:avLst/>
              <a:gdLst/>
              <a:ahLst/>
              <a:cxnLst/>
              <a:rect l="l" t="t" r="r" b="b"/>
              <a:pathLst>
                <a:path w="12508" h="2756" extrusionOk="0">
                  <a:moveTo>
                    <a:pt x="854" y="1"/>
                  </a:moveTo>
                  <a:lnTo>
                    <a:pt x="854" y="1322"/>
                  </a:lnTo>
                  <a:cubicBezTo>
                    <a:pt x="326" y="1595"/>
                    <a:pt x="0" y="2143"/>
                    <a:pt x="10" y="2737"/>
                  </a:cubicBezTo>
                  <a:cubicBezTo>
                    <a:pt x="10" y="2742"/>
                    <a:pt x="15" y="2746"/>
                    <a:pt x="15" y="2756"/>
                  </a:cubicBezTo>
                  <a:cubicBezTo>
                    <a:pt x="114" y="2742"/>
                    <a:pt x="217" y="2737"/>
                    <a:pt x="316" y="2737"/>
                  </a:cubicBezTo>
                  <a:lnTo>
                    <a:pt x="6294" y="2737"/>
                  </a:lnTo>
                  <a:cubicBezTo>
                    <a:pt x="6289" y="2591"/>
                    <a:pt x="6270" y="2449"/>
                    <a:pt x="6233" y="2312"/>
                  </a:cubicBezTo>
                  <a:lnTo>
                    <a:pt x="12507" y="2312"/>
                  </a:lnTo>
                  <a:lnTo>
                    <a:pt x="12507" y="1557"/>
                  </a:lnTo>
                  <a:lnTo>
                    <a:pt x="5775" y="1557"/>
                  </a:lnTo>
                  <a:cubicBezTo>
                    <a:pt x="5549" y="1345"/>
                    <a:pt x="5261" y="1208"/>
                    <a:pt x="4959" y="1161"/>
                  </a:cubicBezTo>
                  <a:lnTo>
                    <a:pt x="4959" y="803"/>
                  </a:lnTo>
                  <a:cubicBezTo>
                    <a:pt x="4959" y="793"/>
                    <a:pt x="4973" y="793"/>
                    <a:pt x="4973" y="784"/>
                  </a:cubicBezTo>
                  <a:cubicBezTo>
                    <a:pt x="4964" y="350"/>
                    <a:pt x="4610" y="1"/>
                    <a:pt x="4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9" name="Google Shape;459;p49"/>
            <p:cNvSpPr/>
            <p:nvPr/>
          </p:nvSpPr>
          <p:spPr>
            <a:xfrm>
              <a:off x="1856688" y="1374975"/>
              <a:ext cx="349375" cy="128600"/>
            </a:xfrm>
            <a:custGeom>
              <a:avLst/>
              <a:gdLst/>
              <a:ahLst/>
              <a:cxnLst/>
              <a:rect l="l" t="t" r="r" b="b"/>
              <a:pathLst>
                <a:path w="13975" h="5144" extrusionOk="0">
                  <a:moveTo>
                    <a:pt x="3093" y="2816"/>
                  </a:moveTo>
                  <a:cubicBezTo>
                    <a:pt x="3281" y="2816"/>
                    <a:pt x="3473" y="2887"/>
                    <a:pt x="3628" y="3044"/>
                  </a:cubicBezTo>
                  <a:cubicBezTo>
                    <a:pt x="4114" y="3525"/>
                    <a:pt x="3770" y="4351"/>
                    <a:pt x="3086" y="4351"/>
                  </a:cubicBezTo>
                  <a:cubicBezTo>
                    <a:pt x="2666" y="4351"/>
                    <a:pt x="2322" y="4006"/>
                    <a:pt x="2322" y="3586"/>
                  </a:cubicBezTo>
                  <a:cubicBezTo>
                    <a:pt x="2322" y="3124"/>
                    <a:pt x="2699" y="2816"/>
                    <a:pt x="3093" y="2816"/>
                  </a:cubicBezTo>
                  <a:close/>
                  <a:moveTo>
                    <a:pt x="5688" y="2816"/>
                  </a:moveTo>
                  <a:cubicBezTo>
                    <a:pt x="5876" y="2816"/>
                    <a:pt x="6068" y="2887"/>
                    <a:pt x="6223" y="3044"/>
                  </a:cubicBezTo>
                  <a:cubicBezTo>
                    <a:pt x="6709" y="3525"/>
                    <a:pt x="6365" y="4351"/>
                    <a:pt x="5681" y="4351"/>
                  </a:cubicBezTo>
                  <a:cubicBezTo>
                    <a:pt x="5261" y="4351"/>
                    <a:pt x="4916" y="4006"/>
                    <a:pt x="4916" y="3586"/>
                  </a:cubicBezTo>
                  <a:cubicBezTo>
                    <a:pt x="4916" y="3124"/>
                    <a:pt x="5294" y="2816"/>
                    <a:pt x="5688" y="2816"/>
                  </a:cubicBezTo>
                  <a:close/>
                  <a:moveTo>
                    <a:pt x="8272" y="2816"/>
                  </a:moveTo>
                  <a:cubicBezTo>
                    <a:pt x="8667" y="2816"/>
                    <a:pt x="9044" y="3124"/>
                    <a:pt x="9044" y="3586"/>
                  </a:cubicBezTo>
                  <a:cubicBezTo>
                    <a:pt x="9044" y="4006"/>
                    <a:pt x="8700" y="4351"/>
                    <a:pt x="8275" y="4351"/>
                  </a:cubicBezTo>
                  <a:cubicBezTo>
                    <a:pt x="7596" y="4351"/>
                    <a:pt x="7252" y="3525"/>
                    <a:pt x="7733" y="3044"/>
                  </a:cubicBezTo>
                  <a:cubicBezTo>
                    <a:pt x="7890" y="2887"/>
                    <a:pt x="8083" y="2816"/>
                    <a:pt x="8272" y="2816"/>
                  </a:cubicBezTo>
                  <a:close/>
                  <a:moveTo>
                    <a:pt x="10867" y="2816"/>
                  </a:moveTo>
                  <a:cubicBezTo>
                    <a:pt x="11262" y="2816"/>
                    <a:pt x="11639" y="3124"/>
                    <a:pt x="11639" y="3586"/>
                  </a:cubicBezTo>
                  <a:cubicBezTo>
                    <a:pt x="11639" y="4006"/>
                    <a:pt x="11295" y="4351"/>
                    <a:pt x="10870" y="4351"/>
                  </a:cubicBezTo>
                  <a:cubicBezTo>
                    <a:pt x="10191" y="4351"/>
                    <a:pt x="9847" y="3525"/>
                    <a:pt x="10328" y="3044"/>
                  </a:cubicBezTo>
                  <a:cubicBezTo>
                    <a:pt x="10485" y="2887"/>
                    <a:pt x="10678" y="2816"/>
                    <a:pt x="10867" y="2816"/>
                  </a:cubicBezTo>
                  <a:close/>
                  <a:moveTo>
                    <a:pt x="1821" y="1"/>
                  </a:moveTo>
                  <a:cubicBezTo>
                    <a:pt x="817" y="6"/>
                    <a:pt x="5" y="817"/>
                    <a:pt x="0" y="1817"/>
                  </a:cubicBezTo>
                  <a:lnTo>
                    <a:pt x="0" y="1836"/>
                  </a:lnTo>
                  <a:cubicBezTo>
                    <a:pt x="0" y="2714"/>
                    <a:pt x="637" y="3464"/>
                    <a:pt x="1510" y="3610"/>
                  </a:cubicBezTo>
                  <a:lnTo>
                    <a:pt x="1510" y="3619"/>
                  </a:lnTo>
                  <a:cubicBezTo>
                    <a:pt x="1520" y="4464"/>
                    <a:pt x="2204" y="5139"/>
                    <a:pt x="3043" y="5143"/>
                  </a:cubicBezTo>
                  <a:lnTo>
                    <a:pt x="10946" y="5143"/>
                  </a:lnTo>
                  <a:cubicBezTo>
                    <a:pt x="11786" y="5143"/>
                    <a:pt x="12465" y="4459"/>
                    <a:pt x="12455" y="3619"/>
                  </a:cubicBezTo>
                  <a:lnTo>
                    <a:pt x="12455" y="3610"/>
                  </a:lnTo>
                  <a:cubicBezTo>
                    <a:pt x="13324" y="3464"/>
                    <a:pt x="13960" y="2714"/>
                    <a:pt x="13965" y="1836"/>
                  </a:cubicBezTo>
                  <a:lnTo>
                    <a:pt x="13965" y="1817"/>
                  </a:lnTo>
                  <a:cubicBezTo>
                    <a:pt x="13975" y="822"/>
                    <a:pt x="13173" y="6"/>
                    <a:pt x="121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0" name="Google Shape;460;p49"/>
          <p:cNvGrpSpPr/>
          <p:nvPr/>
        </p:nvGrpSpPr>
        <p:grpSpPr>
          <a:xfrm>
            <a:off x="4392591" y="3258405"/>
            <a:ext cx="351500" cy="167625"/>
            <a:chOff x="1855863" y="1979575"/>
            <a:chExt cx="351500" cy="167625"/>
          </a:xfrm>
        </p:grpSpPr>
        <p:sp>
          <p:nvSpPr>
            <p:cNvPr id="461" name="Google Shape;461;p49"/>
            <p:cNvSpPr/>
            <p:nvPr/>
          </p:nvSpPr>
          <p:spPr>
            <a:xfrm>
              <a:off x="1855863" y="1979575"/>
              <a:ext cx="351500" cy="135650"/>
            </a:xfrm>
            <a:custGeom>
              <a:avLst/>
              <a:gdLst/>
              <a:ahLst/>
              <a:cxnLst/>
              <a:rect l="l" t="t" r="r" b="b"/>
              <a:pathLst>
                <a:path w="14060" h="5426" extrusionOk="0">
                  <a:moveTo>
                    <a:pt x="7785" y="0"/>
                  </a:moveTo>
                  <a:lnTo>
                    <a:pt x="7785" y="3114"/>
                  </a:lnTo>
                  <a:lnTo>
                    <a:pt x="0" y="3114"/>
                  </a:lnTo>
                  <a:lnTo>
                    <a:pt x="0" y="5426"/>
                  </a:lnTo>
                  <a:lnTo>
                    <a:pt x="802" y="5426"/>
                  </a:lnTo>
                  <a:cubicBezTo>
                    <a:pt x="925" y="4548"/>
                    <a:pt x="1680" y="3897"/>
                    <a:pt x="2567" y="3897"/>
                  </a:cubicBezTo>
                  <a:cubicBezTo>
                    <a:pt x="3454" y="3897"/>
                    <a:pt x="4204" y="4548"/>
                    <a:pt x="4331" y="5426"/>
                  </a:cubicBezTo>
                  <a:lnTo>
                    <a:pt x="5284" y="5426"/>
                  </a:lnTo>
                  <a:cubicBezTo>
                    <a:pt x="5407" y="4548"/>
                    <a:pt x="6162" y="3897"/>
                    <a:pt x="7049" y="3897"/>
                  </a:cubicBezTo>
                  <a:cubicBezTo>
                    <a:pt x="7936" y="3897"/>
                    <a:pt x="8686" y="4548"/>
                    <a:pt x="8813" y="5426"/>
                  </a:cubicBezTo>
                  <a:lnTo>
                    <a:pt x="9719" y="5426"/>
                  </a:lnTo>
                  <a:cubicBezTo>
                    <a:pt x="9842" y="4548"/>
                    <a:pt x="10592" y="3897"/>
                    <a:pt x="11484" y="3897"/>
                  </a:cubicBezTo>
                  <a:cubicBezTo>
                    <a:pt x="12371" y="3897"/>
                    <a:pt x="13121" y="4548"/>
                    <a:pt x="13248" y="5426"/>
                  </a:cubicBezTo>
                  <a:lnTo>
                    <a:pt x="14060" y="5426"/>
                  </a:lnTo>
                  <a:lnTo>
                    <a:pt x="14060" y="3114"/>
                  </a:lnTo>
                  <a:lnTo>
                    <a:pt x="13257" y="3114"/>
                  </a:lnTo>
                  <a:lnTo>
                    <a:pt x="13257" y="2359"/>
                  </a:lnTo>
                  <a:cubicBezTo>
                    <a:pt x="13257" y="1765"/>
                    <a:pt x="12823" y="1298"/>
                    <a:pt x="12253" y="1274"/>
                  </a:cubicBezTo>
                  <a:lnTo>
                    <a:pt x="119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2" name="Google Shape;462;p49"/>
            <p:cNvSpPr/>
            <p:nvPr/>
          </p:nvSpPr>
          <p:spPr>
            <a:xfrm>
              <a:off x="2117238" y="2095750"/>
              <a:ext cx="60050" cy="51450"/>
            </a:xfrm>
            <a:custGeom>
              <a:avLst/>
              <a:gdLst/>
              <a:ahLst/>
              <a:cxnLst/>
              <a:rect l="l" t="t" r="r" b="b"/>
              <a:pathLst>
                <a:path w="2402" h="2058" extrusionOk="0">
                  <a:moveTo>
                    <a:pt x="1032" y="618"/>
                  </a:moveTo>
                  <a:cubicBezTo>
                    <a:pt x="1255" y="618"/>
                    <a:pt x="1439" y="805"/>
                    <a:pt x="1439" y="1029"/>
                  </a:cubicBezTo>
                  <a:cubicBezTo>
                    <a:pt x="1436" y="1275"/>
                    <a:pt x="1234" y="1436"/>
                    <a:pt x="1024" y="1436"/>
                  </a:cubicBezTo>
                  <a:cubicBezTo>
                    <a:pt x="923" y="1436"/>
                    <a:pt x="820" y="1399"/>
                    <a:pt x="736" y="1317"/>
                  </a:cubicBezTo>
                  <a:cubicBezTo>
                    <a:pt x="481" y="1057"/>
                    <a:pt x="661" y="618"/>
                    <a:pt x="1024" y="618"/>
                  </a:cubicBezTo>
                  <a:cubicBezTo>
                    <a:pt x="1027" y="618"/>
                    <a:pt x="1029" y="618"/>
                    <a:pt x="1032" y="618"/>
                  </a:cubicBezTo>
                  <a:close/>
                  <a:moveTo>
                    <a:pt x="1029" y="0"/>
                  </a:moveTo>
                  <a:cubicBezTo>
                    <a:pt x="458" y="0"/>
                    <a:pt x="0" y="463"/>
                    <a:pt x="0" y="1029"/>
                  </a:cubicBezTo>
                  <a:cubicBezTo>
                    <a:pt x="0" y="1648"/>
                    <a:pt x="506" y="2058"/>
                    <a:pt x="1034" y="2058"/>
                  </a:cubicBezTo>
                  <a:cubicBezTo>
                    <a:pt x="1287" y="2058"/>
                    <a:pt x="1545" y="1964"/>
                    <a:pt x="1755" y="1755"/>
                  </a:cubicBezTo>
                  <a:cubicBezTo>
                    <a:pt x="2401" y="1109"/>
                    <a:pt x="1944" y="0"/>
                    <a:pt x="10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3" name="Google Shape;463;p49"/>
            <p:cNvSpPr/>
            <p:nvPr/>
          </p:nvSpPr>
          <p:spPr>
            <a:xfrm>
              <a:off x="1885588" y="2095750"/>
              <a:ext cx="60050" cy="51450"/>
            </a:xfrm>
            <a:custGeom>
              <a:avLst/>
              <a:gdLst/>
              <a:ahLst/>
              <a:cxnLst/>
              <a:rect l="l" t="t" r="r" b="b"/>
              <a:pathLst>
                <a:path w="2402" h="2058" extrusionOk="0">
                  <a:moveTo>
                    <a:pt x="1378" y="614"/>
                  </a:moveTo>
                  <a:cubicBezTo>
                    <a:pt x="1604" y="618"/>
                    <a:pt x="1788" y="802"/>
                    <a:pt x="1788" y="1029"/>
                  </a:cubicBezTo>
                  <a:cubicBezTo>
                    <a:pt x="1785" y="1275"/>
                    <a:pt x="1581" y="1436"/>
                    <a:pt x="1371" y="1436"/>
                  </a:cubicBezTo>
                  <a:cubicBezTo>
                    <a:pt x="1270" y="1436"/>
                    <a:pt x="1168" y="1399"/>
                    <a:pt x="1085" y="1317"/>
                  </a:cubicBezTo>
                  <a:cubicBezTo>
                    <a:pt x="831" y="1057"/>
                    <a:pt x="1010" y="618"/>
                    <a:pt x="1378" y="614"/>
                  </a:cubicBezTo>
                  <a:close/>
                  <a:moveTo>
                    <a:pt x="1378" y="0"/>
                  </a:moveTo>
                  <a:cubicBezTo>
                    <a:pt x="463" y="0"/>
                    <a:pt x="0" y="1109"/>
                    <a:pt x="651" y="1755"/>
                  </a:cubicBezTo>
                  <a:cubicBezTo>
                    <a:pt x="860" y="1964"/>
                    <a:pt x="1117" y="2058"/>
                    <a:pt x="1369" y="2058"/>
                  </a:cubicBezTo>
                  <a:cubicBezTo>
                    <a:pt x="1896" y="2058"/>
                    <a:pt x="2402" y="1648"/>
                    <a:pt x="2402" y="1029"/>
                  </a:cubicBezTo>
                  <a:cubicBezTo>
                    <a:pt x="2402" y="463"/>
                    <a:pt x="1944" y="0"/>
                    <a:pt x="1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4" name="Google Shape;464;p49"/>
            <p:cNvSpPr/>
            <p:nvPr/>
          </p:nvSpPr>
          <p:spPr>
            <a:xfrm>
              <a:off x="1997638" y="2095750"/>
              <a:ext cx="60050" cy="51450"/>
            </a:xfrm>
            <a:custGeom>
              <a:avLst/>
              <a:gdLst/>
              <a:ahLst/>
              <a:cxnLst/>
              <a:rect l="l" t="t" r="r" b="b"/>
              <a:pathLst>
                <a:path w="2402" h="2058" extrusionOk="0">
                  <a:moveTo>
                    <a:pt x="1378" y="614"/>
                  </a:moveTo>
                  <a:cubicBezTo>
                    <a:pt x="1604" y="618"/>
                    <a:pt x="1788" y="802"/>
                    <a:pt x="1788" y="1029"/>
                  </a:cubicBezTo>
                  <a:cubicBezTo>
                    <a:pt x="1785" y="1275"/>
                    <a:pt x="1581" y="1436"/>
                    <a:pt x="1371" y="1436"/>
                  </a:cubicBezTo>
                  <a:cubicBezTo>
                    <a:pt x="1270" y="1436"/>
                    <a:pt x="1168" y="1399"/>
                    <a:pt x="1085" y="1317"/>
                  </a:cubicBezTo>
                  <a:cubicBezTo>
                    <a:pt x="831" y="1057"/>
                    <a:pt x="1010" y="618"/>
                    <a:pt x="1378" y="614"/>
                  </a:cubicBezTo>
                  <a:close/>
                  <a:moveTo>
                    <a:pt x="1378" y="0"/>
                  </a:moveTo>
                  <a:cubicBezTo>
                    <a:pt x="463" y="0"/>
                    <a:pt x="0" y="1109"/>
                    <a:pt x="651" y="1755"/>
                  </a:cubicBezTo>
                  <a:cubicBezTo>
                    <a:pt x="860" y="1964"/>
                    <a:pt x="1117" y="2058"/>
                    <a:pt x="1369" y="2058"/>
                  </a:cubicBezTo>
                  <a:cubicBezTo>
                    <a:pt x="1896" y="2058"/>
                    <a:pt x="2402" y="1648"/>
                    <a:pt x="2402" y="1029"/>
                  </a:cubicBezTo>
                  <a:cubicBezTo>
                    <a:pt x="2402" y="463"/>
                    <a:pt x="1944" y="0"/>
                    <a:pt x="1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5" name="Google Shape;465;p49"/>
            <p:cNvSpPr/>
            <p:nvPr/>
          </p:nvSpPr>
          <p:spPr>
            <a:xfrm>
              <a:off x="1857038" y="1979575"/>
              <a:ext cx="174825" cy="59000"/>
            </a:xfrm>
            <a:custGeom>
              <a:avLst/>
              <a:gdLst/>
              <a:ahLst/>
              <a:cxnLst/>
              <a:rect l="l" t="t" r="r" b="b"/>
              <a:pathLst>
                <a:path w="6993" h="2360" extrusionOk="0">
                  <a:moveTo>
                    <a:pt x="5874" y="755"/>
                  </a:moveTo>
                  <a:cubicBezTo>
                    <a:pt x="6072" y="765"/>
                    <a:pt x="6233" y="930"/>
                    <a:pt x="6233" y="1133"/>
                  </a:cubicBezTo>
                  <a:cubicBezTo>
                    <a:pt x="6233" y="1335"/>
                    <a:pt x="6072" y="1505"/>
                    <a:pt x="5874" y="1510"/>
                  </a:cubicBezTo>
                  <a:lnTo>
                    <a:pt x="2949" y="1510"/>
                  </a:lnTo>
                  <a:cubicBezTo>
                    <a:pt x="2746" y="1505"/>
                    <a:pt x="2586" y="1335"/>
                    <a:pt x="2586" y="1133"/>
                  </a:cubicBezTo>
                  <a:cubicBezTo>
                    <a:pt x="2586" y="930"/>
                    <a:pt x="2746" y="765"/>
                    <a:pt x="2949" y="755"/>
                  </a:cubicBezTo>
                  <a:close/>
                  <a:moveTo>
                    <a:pt x="1" y="0"/>
                  </a:moveTo>
                  <a:lnTo>
                    <a:pt x="1119" y="1166"/>
                  </a:lnTo>
                  <a:lnTo>
                    <a:pt x="1" y="2359"/>
                  </a:lnTo>
                  <a:lnTo>
                    <a:pt x="1180" y="2359"/>
                  </a:lnTo>
                  <a:lnTo>
                    <a:pt x="1874" y="1619"/>
                  </a:lnTo>
                  <a:cubicBezTo>
                    <a:pt x="2053" y="2038"/>
                    <a:pt x="2473" y="2317"/>
                    <a:pt x="2935" y="2317"/>
                  </a:cubicBezTo>
                  <a:lnTo>
                    <a:pt x="5837" y="2317"/>
                  </a:lnTo>
                  <a:cubicBezTo>
                    <a:pt x="6473" y="2317"/>
                    <a:pt x="6992" y="1798"/>
                    <a:pt x="6992" y="1161"/>
                  </a:cubicBezTo>
                  <a:cubicBezTo>
                    <a:pt x="6992" y="519"/>
                    <a:pt x="6473" y="5"/>
                    <a:pt x="5837" y="5"/>
                  </a:cubicBezTo>
                  <a:lnTo>
                    <a:pt x="2930" y="5"/>
                  </a:lnTo>
                  <a:cubicBezTo>
                    <a:pt x="2487" y="5"/>
                    <a:pt x="2081" y="260"/>
                    <a:pt x="1892" y="661"/>
                  </a:cubicBezTo>
                  <a:lnTo>
                    <a:pt x="11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66" name="Google Shape;466;p49"/>
          <p:cNvSpPr/>
          <p:nvPr/>
        </p:nvSpPr>
        <p:spPr>
          <a:xfrm>
            <a:off x="4489778" y="1400445"/>
            <a:ext cx="157125" cy="349150"/>
          </a:xfrm>
          <a:custGeom>
            <a:avLst/>
            <a:gdLst/>
            <a:ahLst/>
            <a:cxnLst/>
            <a:rect l="l" t="t" r="r" b="b"/>
            <a:pathLst>
              <a:path w="6285" h="13966" extrusionOk="0">
                <a:moveTo>
                  <a:pt x="4251" y="5426"/>
                </a:moveTo>
                <a:cubicBezTo>
                  <a:pt x="4902" y="5426"/>
                  <a:pt x="5431" y="5955"/>
                  <a:pt x="5431" y="6606"/>
                </a:cubicBezTo>
                <a:lnTo>
                  <a:pt x="5431" y="8163"/>
                </a:lnTo>
                <a:cubicBezTo>
                  <a:pt x="5431" y="8814"/>
                  <a:pt x="4902" y="9342"/>
                  <a:pt x="4251" y="9342"/>
                </a:cubicBezTo>
                <a:lnTo>
                  <a:pt x="2081" y="9342"/>
                </a:lnTo>
                <a:cubicBezTo>
                  <a:pt x="1425" y="9342"/>
                  <a:pt x="902" y="8814"/>
                  <a:pt x="902" y="8163"/>
                </a:cubicBezTo>
                <a:lnTo>
                  <a:pt x="902" y="6606"/>
                </a:lnTo>
                <a:cubicBezTo>
                  <a:pt x="902" y="5955"/>
                  <a:pt x="1425" y="5426"/>
                  <a:pt x="2081" y="5426"/>
                </a:cubicBezTo>
                <a:close/>
                <a:moveTo>
                  <a:pt x="1322" y="10112"/>
                </a:moveTo>
                <a:cubicBezTo>
                  <a:pt x="1534" y="10112"/>
                  <a:pt x="1737" y="10276"/>
                  <a:pt x="1737" y="10522"/>
                </a:cubicBezTo>
                <a:cubicBezTo>
                  <a:pt x="1732" y="10748"/>
                  <a:pt x="1553" y="10932"/>
                  <a:pt x="1326" y="10932"/>
                </a:cubicBezTo>
                <a:cubicBezTo>
                  <a:pt x="963" y="10932"/>
                  <a:pt x="779" y="10489"/>
                  <a:pt x="1034" y="10234"/>
                </a:cubicBezTo>
                <a:cubicBezTo>
                  <a:pt x="1118" y="10150"/>
                  <a:pt x="1221" y="10112"/>
                  <a:pt x="1322" y="10112"/>
                </a:cubicBezTo>
                <a:close/>
                <a:moveTo>
                  <a:pt x="3180" y="10112"/>
                </a:moveTo>
                <a:cubicBezTo>
                  <a:pt x="3390" y="10112"/>
                  <a:pt x="3591" y="10276"/>
                  <a:pt x="3591" y="10522"/>
                </a:cubicBezTo>
                <a:cubicBezTo>
                  <a:pt x="3591" y="10748"/>
                  <a:pt x="3407" y="10932"/>
                  <a:pt x="3180" y="10932"/>
                </a:cubicBezTo>
                <a:cubicBezTo>
                  <a:pt x="2817" y="10932"/>
                  <a:pt x="2633" y="10489"/>
                  <a:pt x="2893" y="10234"/>
                </a:cubicBezTo>
                <a:cubicBezTo>
                  <a:pt x="2977" y="10150"/>
                  <a:pt x="3079" y="10112"/>
                  <a:pt x="3180" y="10112"/>
                </a:cubicBezTo>
                <a:close/>
                <a:moveTo>
                  <a:pt x="5034" y="10112"/>
                </a:moveTo>
                <a:cubicBezTo>
                  <a:pt x="5244" y="10112"/>
                  <a:pt x="5445" y="10276"/>
                  <a:pt x="5445" y="10522"/>
                </a:cubicBezTo>
                <a:cubicBezTo>
                  <a:pt x="5445" y="10748"/>
                  <a:pt x="5261" y="10932"/>
                  <a:pt x="5039" y="10932"/>
                </a:cubicBezTo>
                <a:cubicBezTo>
                  <a:pt x="4671" y="10932"/>
                  <a:pt x="4487" y="10489"/>
                  <a:pt x="4747" y="10234"/>
                </a:cubicBezTo>
                <a:cubicBezTo>
                  <a:pt x="4831" y="10150"/>
                  <a:pt x="4934" y="10112"/>
                  <a:pt x="5034" y="10112"/>
                </a:cubicBezTo>
                <a:close/>
                <a:moveTo>
                  <a:pt x="1324" y="11575"/>
                </a:moveTo>
                <a:cubicBezTo>
                  <a:pt x="1534" y="11575"/>
                  <a:pt x="1737" y="11739"/>
                  <a:pt x="1737" y="11984"/>
                </a:cubicBezTo>
                <a:cubicBezTo>
                  <a:pt x="1732" y="12211"/>
                  <a:pt x="1553" y="12395"/>
                  <a:pt x="1326" y="12395"/>
                </a:cubicBezTo>
                <a:cubicBezTo>
                  <a:pt x="963" y="12395"/>
                  <a:pt x="779" y="11956"/>
                  <a:pt x="1039" y="11696"/>
                </a:cubicBezTo>
                <a:cubicBezTo>
                  <a:pt x="1121" y="11612"/>
                  <a:pt x="1223" y="11575"/>
                  <a:pt x="1324" y="11575"/>
                </a:cubicBezTo>
                <a:close/>
                <a:moveTo>
                  <a:pt x="3180" y="11575"/>
                </a:moveTo>
                <a:cubicBezTo>
                  <a:pt x="3390" y="11575"/>
                  <a:pt x="3591" y="11739"/>
                  <a:pt x="3591" y="11984"/>
                </a:cubicBezTo>
                <a:cubicBezTo>
                  <a:pt x="3591" y="12211"/>
                  <a:pt x="3407" y="12395"/>
                  <a:pt x="3180" y="12395"/>
                </a:cubicBezTo>
                <a:cubicBezTo>
                  <a:pt x="2817" y="12395"/>
                  <a:pt x="2633" y="11951"/>
                  <a:pt x="2893" y="11696"/>
                </a:cubicBezTo>
                <a:cubicBezTo>
                  <a:pt x="2977" y="11612"/>
                  <a:pt x="3079" y="11575"/>
                  <a:pt x="3180" y="11575"/>
                </a:cubicBezTo>
                <a:close/>
                <a:moveTo>
                  <a:pt x="5034" y="11575"/>
                </a:moveTo>
                <a:cubicBezTo>
                  <a:pt x="5244" y="11575"/>
                  <a:pt x="5445" y="11739"/>
                  <a:pt x="5445" y="11984"/>
                </a:cubicBezTo>
                <a:cubicBezTo>
                  <a:pt x="5445" y="12211"/>
                  <a:pt x="5261" y="12395"/>
                  <a:pt x="5039" y="12395"/>
                </a:cubicBezTo>
                <a:cubicBezTo>
                  <a:pt x="4671" y="12395"/>
                  <a:pt x="4492" y="11956"/>
                  <a:pt x="4747" y="11696"/>
                </a:cubicBezTo>
                <a:cubicBezTo>
                  <a:pt x="4831" y="11612"/>
                  <a:pt x="4934" y="11575"/>
                  <a:pt x="5034" y="11575"/>
                </a:cubicBezTo>
                <a:close/>
                <a:moveTo>
                  <a:pt x="1609" y="1"/>
                </a:moveTo>
                <a:cubicBezTo>
                  <a:pt x="1402" y="1"/>
                  <a:pt x="1232" y="171"/>
                  <a:pt x="1232" y="378"/>
                </a:cubicBezTo>
                <a:lnTo>
                  <a:pt x="1232" y="3124"/>
                </a:lnTo>
                <a:cubicBezTo>
                  <a:pt x="1043" y="3256"/>
                  <a:pt x="855" y="3497"/>
                  <a:pt x="855" y="3775"/>
                </a:cubicBezTo>
                <a:lnTo>
                  <a:pt x="855" y="4936"/>
                </a:lnTo>
                <a:cubicBezTo>
                  <a:pt x="321" y="5285"/>
                  <a:pt x="1" y="5879"/>
                  <a:pt x="5" y="6511"/>
                </a:cubicBezTo>
                <a:lnTo>
                  <a:pt x="5" y="12079"/>
                </a:lnTo>
                <a:cubicBezTo>
                  <a:pt x="10" y="13126"/>
                  <a:pt x="864" y="13966"/>
                  <a:pt x="1907" y="13966"/>
                </a:cubicBezTo>
                <a:lnTo>
                  <a:pt x="4407" y="13966"/>
                </a:lnTo>
                <a:cubicBezTo>
                  <a:pt x="5450" y="13966"/>
                  <a:pt x="6285" y="13121"/>
                  <a:pt x="6280" y="12079"/>
                </a:cubicBezTo>
                <a:lnTo>
                  <a:pt x="6280" y="6511"/>
                </a:lnTo>
                <a:cubicBezTo>
                  <a:pt x="6285" y="5474"/>
                  <a:pt x="5450" y="4629"/>
                  <a:pt x="4407" y="4624"/>
                </a:cubicBezTo>
                <a:lnTo>
                  <a:pt x="2364" y="4624"/>
                </a:lnTo>
                <a:lnTo>
                  <a:pt x="2364" y="3775"/>
                </a:lnTo>
                <a:cubicBezTo>
                  <a:pt x="2369" y="3506"/>
                  <a:pt x="2223" y="3256"/>
                  <a:pt x="1987" y="3124"/>
                </a:cubicBezTo>
                <a:lnTo>
                  <a:pt x="1987" y="378"/>
                </a:lnTo>
                <a:cubicBezTo>
                  <a:pt x="1987" y="171"/>
                  <a:pt x="1817" y="1"/>
                  <a:pt x="16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3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محتویات این قالب</a:t>
            </a:r>
            <a:endParaRPr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  <p:sp>
        <p:nvSpPr>
          <p:cNvPr id="162" name="Google Shape;162;p32"/>
          <p:cNvSpPr txBox="1">
            <a:spLocks noGrp="1"/>
          </p:cNvSpPr>
          <p:nvPr>
            <p:ph type="body" idx="1"/>
          </p:nvPr>
        </p:nvSpPr>
        <p:spPr>
          <a:xfrm>
            <a:off x="720000" y="1017725"/>
            <a:ext cx="7704000" cy="35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Here’s what you’ll find in this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 </a:t>
            </a: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template: </a:t>
            </a: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457200" lvl="0" indent="-307975" algn="l" rtl="0">
              <a:spcBef>
                <a:spcPts val="0"/>
              </a:spcBef>
              <a:spcAft>
                <a:spcPts val="0"/>
              </a:spcAft>
              <a:buSzPts val="1250"/>
              <a:buAutoNum type="arabicPeriod"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A slide structure based on an education presentation, which you can easily adapt to your needs. For more info on how to edit the template, please visit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 School</a:t>
            </a:r>
            <a:r>
              <a:rPr lang="en" b="1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or read our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FAQs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.</a:t>
            </a:r>
            <a:endParaRPr b="1">
              <a:solidFill>
                <a:schemeClr val="lt2"/>
              </a:solidFill>
              <a:cs typeface="B Nazanin" panose="00000700000000000000" pitchFamily="2" charset="-78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SzPts val="1200"/>
              <a:buAutoNum type="arabicPeriod"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To view this template in PowerPoint with the correct fonts, download and install on your computer the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fonts that we have used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.</a:t>
            </a: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 You can learn how to download and install fonts</a:t>
            </a:r>
            <a:r>
              <a:rPr lang="en" b="1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here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.</a:t>
            </a:r>
            <a:endParaRPr b="1">
              <a:solidFill>
                <a:schemeClr val="lt2"/>
              </a:solidFill>
              <a:cs typeface="B Nazanin" panose="00000700000000000000" pitchFamily="2" charset="-78"/>
            </a:endParaRPr>
          </a:p>
          <a:p>
            <a:pPr marL="457200" lvl="0" indent="-307975" algn="l" rtl="0">
              <a:spcBef>
                <a:spcPts val="0"/>
              </a:spcBef>
              <a:spcAft>
                <a:spcPts val="0"/>
              </a:spcAft>
              <a:buSzPts val="1250"/>
              <a:buAutoNum type="arabicPeriod"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An assortment of graphic resources that are suitable for use in the presentation can be found in the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8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alternative resources slide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.</a:t>
            </a:r>
            <a:endParaRPr b="1">
              <a:solidFill>
                <a:schemeClr val="lt2"/>
              </a:solidFill>
              <a:cs typeface="B Nazanin" panose="00000700000000000000" pitchFamily="2" charset="-78"/>
            </a:endParaRPr>
          </a:p>
          <a:p>
            <a:pPr marL="457200" lvl="0" indent="-307975" algn="l" rtl="0">
              <a:spcBef>
                <a:spcPts val="0"/>
              </a:spcBef>
              <a:spcAft>
                <a:spcPts val="0"/>
              </a:spcAft>
              <a:buSzPts val="1250"/>
              <a:buAutoNum type="arabicPeriod"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A</a:t>
            </a:r>
            <a:r>
              <a:rPr lang="en" b="1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9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thanks slide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,</a:t>
            </a:r>
            <a:r>
              <a:rPr lang="en" b="1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which you must keep so that proper credits for our design are given.</a:t>
            </a: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457200" lvl="0" indent="-307975" algn="l" rtl="0">
              <a:spcBef>
                <a:spcPts val="0"/>
              </a:spcBef>
              <a:spcAft>
                <a:spcPts val="0"/>
              </a:spcAft>
              <a:buSzPts val="1250"/>
              <a:buAutoNum type="arabicPeriod"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A</a:t>
            </a:r>
            <a:r>
              <a:rPr lang="en" b="1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10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resources slide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,</a:t>
            </a: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 where you’ll find links to all the elements used in the template.</a:t>
            </a: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457200" lvl="0" indent="-307975" algn="l" rtl="0">
              <a:spcBef>
                <a:spcPts val="0"/>
              </a:spcBef>
              <a:spcAft>
                <a:spcPts val="0"/>
              </a:spcAft>
              <a:buSzPts val="1250"/>
              <a:buAutoNum type="arabicPeriod"/>
            </a:pP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11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Instructions for use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.</a:t>
            </a:r>
            <a:endParaRPr b="1">
              <a:solidFill>
                <a:schemeClr val="lt2"/>
              </a:solidFill>
              <a:cs typeface="B Nazanin" panose="00000700000000000000" pitchFamily="2" charset="-78"/>
            </a:endParaRPr>
          </a:p>
          <a:p>
            <a:pPr marL="457200" lvl="0" indent="-307975" algn="l" rtl="0">
              <a:spcBef>
                <a:spcPts val="0"/>
              </a:spcBef>
              <a:spcAft>
                <a:spcPts val="0"/>
              </a:spcAft>
              <a:buSzPts val="1250"/>
              <a:buAutoNum type="arabicPeriod"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Final slides with:</a:t>
            </a: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914400" lvl="0" indent="-307975" algn="l" rtl="0">
              <a:spcBef>
                <a:spcPts val="0"/>
              </a:spcBef>
              <a:spcAft>
                <a:spcPts val="0"/>
              </a:spcAft>
              <a:buSzPts val="1250"/>
              <a:buChar char="●"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The</a:t>
            </a:r>
            <a:r>
              <a:rPr lang="en" b="1">
                <a:solidFill>
                  <a:schemeClr val="lt1"/>
                </a:solidFill>
                <a:uFill>
                  <a:noFill/>
                </a:uFill>
                <a:cs typeface="B Nazanin" panose="00000700000000000000" pitchFamily="2" charset="-78"/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6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fonts and colors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 </a:t>
            </a: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used in the template.</a:t>
            </a: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914400" lvl="0" indent="-307975" algn="l" rtl="0">
              <a:spcBef>
                <a:spcPts val="0"/>
              </a:spcBef>
              <a:spcAft>
                <a:spcPts val="0"/>
              </a:spcAft>
              <a:buSzPts val="1250"/>
              <a:buChar char="●"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A</a:t>
            </a:r>
            <a:r>
              <a:rPr lang="en" b="1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selection of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12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illustrations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.</a:t>
            </a:r>
            <a:r>
              <a:rPr lang="en" b="1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You can also customize and animate them as you wish with the online editor. Visit</a:t>
            </a:r>
            <a:r>
              <a:rPr lang="en" b="1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Storyset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 </a:t>
            </a: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to find more. </a:t>
            </a: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914400" lvl="0" indent="-307975" algn="l" rtl="0">
              <a:spcBef>
                <a:spcPts val="0"/>
              </a:spcBef>
              <a:spcAft>
                <a:spcPts val="0"/>
              </a:spcAft>
              <a:buSzPts val="1250"/>
              <a:buChar char="●"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More</a:t>
            </a:r>
            <a:r>
              <a:rPr lang="en" b="1">
                <a:solidFill>
                  <a:schemeClr val="lt1"/>
                </a:solidFill>
                <a:uFill>
                  <a:noFill/>
                </a:uFill>
                <a:cs typeface="B Nazanin" panose="00000700000000000000" pitchFamily="2" charset="-78"/>
                <a:hlinkClick r:id="rId1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14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infographic resources</a:t>
            </a:r>
            <a:r>
              <a:rPr lang="en" b="1">
                <a:solidFill>
                  <a:schemeClr val="lt2"/>
                </a:solidFill>
                <a:cs typeface="B Nazanin" panose="00000700000000000000" pitchFamily="2" charset="-78"/>
              </a:rPr>
              <a:t>,</a:t>
            </a:r>
            <a:r>
              <a:rPr lang="en">
                <a:solidFill>
                  <a:schemeClr val="lt2"/>
                </a:solidFill>
                <a:cs typeface="B Nazanin" panose="00000700000000000000" pitchFamily="2" charset="-78"/>
              </a:rPr>
              <a:t> </a:t>
            </a: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whose size and color can be edited. </a:t>
            </a: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914400" lvl="0" indent="-307975" algn="l" rtl="0">
              <a:spcBef>
                <a:spcPts val="0"/>
              </a:spcBef>
              <a:spcAft>
                <a:spcPts val="0"/>
              </a:spcAft>
              <a:buSzPts val="1250"/>
              <a:buChar char="●"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Sets of</a:t>
            </a:r>
            <a:r>
              <a:rPr lang="en" b="1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en" b="1">
                <a:solidFill>
                  <a:schemeClr val="lt2"/>
                </a:solidFill>
                <a:uFill>
                  <a:noFill/>
                </a:uFill>
                <a:cs typeface="B Nazanin" panose="00000700000000000000" pitchFamily="2" charset="-78"/>
                <a:hlinkClick r:id="rId15" action="ppaction://hlinksldjump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customizable icons</a:t>
            </a:r>
            <a:r>
              <a:rPr lang="en" b="1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of the following themes: general, business, avatar, creative process, education, help &amp; support, medical, nature, performing arts, SEO &amp; marketing, and teamwork.</a:t>
            </a: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  <a:cs typeface="B Nazanin" panose="00000700000000000000" pitchFamily="2" charset="-78"/>
              </a:rPr>
              <a:t>You can delete this slide when you’re done editing the presentation.</a:t>
            </a: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Google Shape;471;p5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پایگاه </a:t>
            </a: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های نظامی </a:t>
            </a: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ما</a:t>
            </a:r>
            <a:endParaRPr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  <p:grpSp>
        <p:nvGrpSpPr>
          <p:cNvPr id="472" name="Google Shape;472;p50"/>
          <p:cNvGrpSpPr/>
          <p:nvPr/>
        </p:nvGrpSpPr>
        <p:grpSpPr>
          <a:xfrm>
            <a:off x="719995" y="1744122"/>
            <a:ext cx="4419416" cy="2354384"/>
            <a:chOff x="233350" y="949250"/>
            <a:chExt cx="7137300" cy="3802300"/>
          </a:xfrm>
        </p:grpSpPr>
        <p:sp>
          <p:nvSpPr>
            <p:cNvPr id="473" name="Google Shape;473;p50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4" name="Google Shape;474;p50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5" name="Google Shape;475;p50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6" name="Google Shape;476;p50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7" name="Google Shape;477;p50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8" name="Google Shape;478;p50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9" name="Google Shape;479;p50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0" name="Google Shape;480;p50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1" name="Google Shape;481;p50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2" name="Google Shape;482;p50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3" name="Google Shape;483;p50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4" name="Google Shape;484;p50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5" name="Google Shape;485;p50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6" name="Google Shape;486;p50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7" name="Google Shape;487;p50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8" name="Google Shape;488;p50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9" name="Google Shape;489;p50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0" name="Google Shape;490;p50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1" name="Google Shape;491;p50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2" name="Google Shape;492;p50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3" name="Google Shape;493;p50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4" name="Google Shape;494;p50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5" name="Google Shape;495;p50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6" name="Google Shape;496;p50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7" name="Google Shape;497;p50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8" name="Google Shape;498;p50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9" name="Google Shape;499;p50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0" name="Google Shape;500;p50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1" name="Google Shape;501;p50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2" name="Google Shape;502;p50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3" name="Google Shape;503;p50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4" name="Google Shape;504;p50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5" name="Google Shape;505;p50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6" name="Google Shape;506;p50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7" name="Google Shape;507;p50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8" name="Google Shape;508;p50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9" name="Google Shape;509;p50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0" name="Google Shape;510;p50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1" name="Google Shape;511;p50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2" name="Google Shape;512;p50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3" name="Google Shape;513;p50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4" name="Google Shape;514;p50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5" name="Google Shape;515;p50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6" name="Google Shape;516;p50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7" name="Google Shape;517;p50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8" name="Google Shape;518;p50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9" name="Google Shape;519;p50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0" name="Google Shape;520;p50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1" name="Google Shape;521;p50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2" name="Google Shape;522;p50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3" name="Google Shape;523;p50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24" name="Google Shape;524;p50"/>
          <p:cNvSpPr txBox="1"/>
          <p:nvPr/>
        </p:nvSpPr>
        <p:spPr>
          <a:xfrm>
            <a:off x="6544204" y="1323425"/>
            <a:ext cx="18867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پایه</a:t>
            </a:r>
            <a:r>
              <a:rPr lang="en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 A</a:t>
            </a:r>
            <a:endParaRPr sz="2000" dirty="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525" name="Google Shape;525;p50"/>
          <p:cNvSpPr txBox="1"/>
          <p:nvPr/>
        </p:nvSpPr>
        <p:spPr>
          <a:xfrm>
            <a:off x="6221835" y="1680675"/>
            <a:ext cx="2209069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rgbClr val="DBD2B3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526" name="Google Shape;526;p50"/>
          <p:cNvSpPr txBox="1"/>
          <p:nvPr/>
        </p:nvSpPr>
        <p:spPr>
          <a:xfrm>
            <a:off x="6544204" y="2532338"/>
            <a:ext cx="18867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پایه</a:t>
            </a:r>
            <a:r>
              <a:rPr lang="en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 B</a:t>
            </a:r>
            <a:endParaRPr sz="2000" dirty="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527" name="Google Shape;527;p50"/>
          <p:cNvSpPr txBox="1"/>
          <p:nvPr/>
        </p:nvSpPr>
        <p:spPr>
          <a:xfrm>
            <a:off x="6102732" y="2889587"/>
            <a:ext cx="2328172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rgbClr val="DBD2B3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528" name="Google Shape;528;p50"/>
          <p:cNvSpPr txBox="1"/>
          <p:nvPr/>
        </p:nvSpPr>
        <p:spPr>
          <a:xfrm>
            <a:off x="6544204" y="3741250"/>
            <a:ext cx="18867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پایه</a:t>
            </a:r>
            <a:r>
              <a:rPr lang="en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 C</a:t>
            </a:r>
            <a:endParaRPr sz="2000" dirty="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529" name="Google Shape;529;p50"/>
          <p:cNvSpPr txBox="1"/>
          <p:nvPr/>
        </p:nvSpPr>
        <p:spPr>
          <a:xfrm>
            <a:off x="6221835" y="4098500"/>
            <a:ext cx="2209069" cy="50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rgbClr val="DBD2B3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cxnSp>
        <p:nvCxnSpPr>
          <p:cNvPr id="530" name="Google Shape;530;p50"/>
          <p:cNvCxnSpPr>
            <a:stCxn id="524" idx="1"/>
            <a:endCxn id="531" idx="0"/>
          </p:cNvCxnSpPr>
          <p:nvPr/>
        </p:nvCxnSpPr>
        <p:spPr>
          <a:xfrm flipH="1">
            <a:off x="1467904" y="1498625"/>
            <a:ext cx="5076300" cy="665400"/>
          </a:xfrm>
          <a:prstGeom prst="bentConnector2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532" name="Google Shape;532;p50"/>
          <p:cNvGrpSpPr/>
          <p:nvPr/>
        </p:nvGrpSpPr>
        <p:grpSpPr>
          <a:xfrm>
            <a:off x="3837013" y="1971825"/>
            <a:ext cx="348900" cy="331800"/>
            <a:chOff x="3837013" y="1971825"/>
            <a:chExt cx="348900" cy="331800"/>
          </a:xfrm>
        </p:grpSpPr>
        <p:grpSp>
          <p:nvGrpSpPr>
            <p:cNvPr id="533" name="Google Shape;533;p50"/>
            <p:cNvGrpSpPr/>
            <p:nvPr/>
          </p:nvGrpSpPr>
          <p:grpSpPr>
            <a:xfrm>
              <a:off x="3837013" y="1971825"/>
              <a:ext cx="348900" cy="331800"/>
              <a:chOff x="4878463" y="1897950"/>
              <a:chExt cx="348900" cy="331800"/>
            </a:xfrm>
          </p:grpSpPr>
          <p:sp>
            <p:nvSpPr>
              <p:cNvPr id="534" name="Google Shape;534;p50"/>
              <p:cNvSpPr/>
              <p:nvPr/>
            </p:nvSpPr>
            <p:spPr>
              <a:xfrm>
                <a:off x="5007488" y="2193400"/>
                <a:ext cx="907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3629" h="857" extrusionOk="0">
                    <a:moveTo>
                      <a:pt x="2836" y="1"/>
                    </a:moveTo>
                    <a:cubicBezTo>
                      <a:pt x="2496" y="67"/>
                      <a:pt x="2152" y="100"/>
                      <a:pt x="1808" y="100"/>
                    </a:cubicBezTo>
                    <a:lnTo>
                      <a:pt x="1803" y="100"/>
                    </a:lnTo>
                    <a:cubicBezTo>
                      <a:pt x="1463" y="100"/>
                      <a:pt x="1128" y="67"/>
                      <a:pt x="798" y="5"/>
                    </a:cubicBezTo>
                    <a:lnTo>
                      <a:pt x="1" y="581"/>
                    </a:lnTo>
                    <a:cubicBezTo>
                      <a:pt x="589" y="764"/>
                      <a:pt x="1199" y="856"/>
                      <a:pt x="1809" y="856"/>
                    </a:cubicBezTo>
                    <a:cubicBezTo>
                      <a:pt x="2423" y="856"/>
                      <a:pt x="3037" y="763"/>
                      <a:pt x="3629" y="576"/>
                    </a:cubicBezTo>
                    <a:lnTo>
                      <a:pt x="28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5" name="Google Shape;535;p50"/>
              <p:cNvSpPr/>
              <p:nvPr/>
            </p:nvSpPr>
            <p:spPr>
              <a:xfrm>
                <a:off x="4913263" y="1914925"/>
                <a:ext cx="114300" cy="90850"/>
              </a:xfrm>
              <a:custGeom>
                <a:avLst/>
                <a:gdLst/>
                <a:ahLst/>
                <a:cxnLst/>
                <a:rect l="l" t="t" r="r" b="b"/>
                <a:pathLst>
                  <a:path w="4572" h="3634" extrusionOk="0">
                    <a:moveTo>
                      <a:pt x="4572" y="1"/>
                    </a:moveTo>
                    <a:cubicBezTo>
                      <a:pt x="2524" y="350"/>
                      <a:pt x="802" y="1718"/>
                      <a:pt x="0" y="3634"/>
                    </a:cubicBezTo>
                    <a:lnTo>
                      <a:pt x="831" y="3634"/>
                    </a:lnTo>
                    <a:cubicBezTo>
                      <a:pt x="1519" y="2233"/>
                      <a:pt x="2788" y="1209"/>
                      <a:pt x="4303" y="831"/>
                    </a:cubicBezTo>
                    <a:lnTo>
                      <a:pt x="4298" y="827"/>
                    </a:lnTo>
                    <a:lnTo>
                      <a:pt x="45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6" name="Google Shape;536;p50"/>
              <p:cNvSpPr/>
              <p:nvPr/>
            </p:nvSpPr>
            <p:spPr>
              <a:xfrm>
                <a:off x="4901588" y="2064850"/>
                <a:ext cx="49900" cy="104650"/>
              </a:xfrm>
              <a:custGeom>
                <a:avLst/>
                <a:gdLst/>
                <a:ahLst/>
                <a:cxnLst/>
                <a:rect l="l" t="t" r="r" b="b"/>
                <a:pathLst>
                  <a:path w="1996" h="418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" y="1567"/>
                      <a:pt x="628" y="3067"/>
                      <a:pt x="1727" y="4185"/>
                    </a:cubicBezTo>
                    <a:lnTo>
                      <a:pt x="1996" y="3359"/>
                    </a:lnTo>
                    <a:cubicBezTo>
                      <a:pt x="1331" y="2572"/>
                      <a:pt x="911" y="1604"/>
                      <a:pt x="793" y="58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7" name="Google Shape;537;p50"/>
              <p:cNvSpPr/>
              <p:nvPr/>
            </p:nvSpPr>
            <p:spPr>
              <a:xfrm>
                <a:off x="5154213" y="2065550"/>
                <a:ext cx="49325" cy="103350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4134" extrusionOk="0">
                    <a:moveTo>
                      <a:pt x="1973" y="1"/>
                    </a:moveTo>
                    <a:lnTo>
                      <a:pt x="1180" y="576"/>
                    </a:lnTo>
                    <a:cubicBezTo>
                      <a:pt x="1053" y="1576"/>
                      <a:pt x="647" y="2525"/>
                      <a:pt x="1" y="3298"/>
                    </a:cubicBezTo>
                    <a:lnTo>
                      <a:pt x="270" y="4133"/>
                    </a:lnTo>
                    <a:cubicBezTo>
                      <a:pt x="1345" y="3025"/>
                      <a:pt x="1959" y="1543"/>
                      <a:pt x="19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8" name="Google Shape;538;p50"/>
              <p:cNvSpPr/>
              <p:nvPr/>
            </p:nvSpPr>
            <p:spPr>
              <a:xfrm>
                <a:off x="5078388" y="1915050"/>
                <a:ext cx="11347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4539" h="3624" extrusionOk="0">
                    <a:moveTo>
                      <a:pt x="0" y="1"/>
                    </a:moveTo>
                    <a:lnTo>
                      <a:pt x="269" y="831"/>
                    </a:lnTo>
                    <a:cubicBezTo>
                      <a:pt x="1769" y="1213"/>
                      <a:pt x="3024" y="2237"/>
                      <a:pt x="3708" y="3624"/>
                    </a:cubicBezTo>
                    <a:lnTo>
                      <a:pt x="4539" y="3624"/>
                    </a:lnTo>
                    <a:cubicBezTo>
                      <a:pt x="3741" y="1723"/>
                      <a:pt x="2034" y="355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39" name="Google Shape;539;p50"/>
              <p:cNvSpPr/>
              <p:nvPr/>
            </p:nvSpPr>
            <p:spPr>
              <a:xfrm>
                <a:off x="4878463" y="1897950"/>
                <a:ext cx="348900" cy="331800"/>
              </a:xfrm>
              <a:custGeom>
                <a:avLst/>
                <a:gdLst/>
                <a:ahLst/>
                <a:cxnLst/>
                <a:rect l="l" t="t" r="r" b="b"/>
                <a:pathLst>
                  <a:path w="13956" h="13272" extrusionOk="0">
                    <a:moveTo>
                      <a:pt x="6978" y="1"/>
                    </a:moveTo>
                    <a:lnTo>
                      <a:pt x="5322" y="5058"/>
                    </a:lnTo>
                    <a:lnTo>
                      <a:pt x="0" y="5072"/>
                    </a:lnTo>
                    <a:lnTo>
                      <a:pt x="4298" y="8210"/>
                    </a:lnTo>
                    <a:lnTo>
                      <a:pt x="2666" y="13272"/>
                    </a:lnTo>
                    <a:lnTo>
                      <a:pt x="6978" y="10153"/>
                    </a:lnTo>
                    <a:lnTo>
                      <a:pt x="11290" y="13272"/>
                    </a:lnTo>
                    <a:lnTo>
                      <a:pt x="9658" y="8205"/>
                    </a:lnTo>
                    <a:lnTo>
                      <a:pt x="13956" y="5068"/>
                    </a:lnTo>
                    <a:lnTo>
                      <a:pt x="8634" y="5058"/>
                    </a:lnTo>
                    <a:lnTo>
                      <a:pt x="697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40" name="Google Shape;540;p50"/>
            <p:cNvSpPr/>
            <p:nvPr/>
          </p:nvSpPr>
          <p:spPr>
            <a:xfrm>
              <a:off x="3951913" y="2078175"/>
              <a:ext cx="119100" cy="119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1" name="Google Shape;541;p50"/>
          <p:cNvGrpSpPr/>
          <p:nvPr/>
        </p:nvGrpSpPr>
        <p:grpSpPr>
          <a:xfrm>
            <a:off x="1293463" y="2057775"/>
            <a:ext cx="348900" cy="331800"/>
            <a:chOff x="3837013" y="1971825"/>
            <a:chExt cx="348900" cy="331800"/>
          </a:xfrm>
        </p:grpSpPr>
        <p:grpSp>
          <p:nvGrpSpPr>
            <p:cNvPr id="542" name="Google Shape;542;p50"/>
            <p:cNvGrpSpPr/>
            <p:nvPr/>
          </p:nvGrpSpPr>
          <p:grpSpPr>
            <a:xfrm>
              <a:off x="3837013" y="1971825"/>
              <a:ext cx="348900" cy="331800"/>
              <a:chOff x="4878463" y="1897950"/>
              <a:chExt cx="348900" cy="331800"/>
            </a:xfrm>
          </p:grpSpPr>
          <p:sp>
            <p:nvSpPr>
              <p:cNvPr id="543" name="Google Shape;543;p50"/>
              <p:cNvSpPr/>
              <p:nvPr/>
            </p:nvSpPr>
            <p:spPr>
              <a:xfrm>
                <a:off x="5007488" y="2193400"/>
                <a:ext cx="907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3629" h="857" extrusionOk="0">
                    <a:moveTo>
                      <a:pt x="2836" y="1"/>
                    </a:moveTo>
                    <a:cubicBezTo>
                      <a:pt x="2496" y="67"/>
                      <a:pt x="2152" y="100"/>
                      <a:pt x="1808" y="100"/>
                    </a:cubicBezTo>
                    <a:lnTo>
                      <a:pt x="1803" y="100"/>
                    </a:lnTo>
                    <a:cubicBezTo>
                      <a:pt x="1463" y="100"/>
                      <a:pt x="1128" y="67"/>
                      <a:pt x="798" y="5"/>
                    </a:cubicBezTo>
                    <a:lnTo>
                      <a:pt x="1" y="581"/>
                    </a:lnTo>
                    <a:cubicBezTo>
                      <a:pt x="589" y="764"/>
                      <a:pt x="1199" y="856"/>
                      <a:pt x="1809" y="856"/>
                    </a:cubicBezTo>
                    <a:cubicBezTo>
                      <a:pt x="2423" y="856"/>
                      <a:pt x="3037" y="763"/>
                      <a:pt x="3629" y="576"/>
                    </a:cubicBezTo>
                    <a:lnTo>
                      <a:pt x="28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44" name="Google Shape;544;p50"/>
              <p:cNvSpPr/>
              <p:nvPr/>
            </p:nvSpPr>
            <p:spPr>
              <a:xfrm>
                <a:off x="4913263" y="1914925"/>
                <a:ext cx="114300" cy="90850"/>
              </a:xfrm>
              <a:custGeom>
                <a:avLst/>
                <a:gdLst/>
                <a:ahLst/>
                <a:cxnLst/>
                <a:rect l="l" t="t" r="r" b="b"/>
                <a:pathLst>
                  <a:path w="4572" h="3634" extrusionOk="0">
                    <a:moveTo>
                      <a:pt x="4572" y="1"/>
                    </a:moveTo>
                    <a:cubicBezTo>
                      <a:pt x="2524" y="350"/>
                      <a:pt x="802" y="1718"/>
                      <a:pt x="0" y="3634"/>
                    </a:cubicBezTo>
                    <a:lnTo>
                      <a:pt x="831" y="3634"/>
                    </a:lnTo>
                    <a:cubicBezTo>
                      <a:pt x="1519" y="2233"/>
                      <a:pt x="2788" y="1209"/>
                      <a:pt x="4303" y="831"/>
                    </a:cubicBezTo>
                    <a:lnTo>
                      <a:pt x="4298" y="827"/>
                    </a:lnTo>
                    <a:lnTo>
                      <a:pt x="45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45" name="Google Shape;545;p50"/>
              <p:cNvSpPr/>
              <p:nvPr/>
            </p:nvSpPr>
            <p:spPr>
              <a:xfrm>
                <a:off x="4901588" y="2064850"/>
                <a:ext cx="49900" cy="104650"/>
              </a:xfrm>
              <a:custGeom>
                <a:avLst/>
                <a:gdLst/>
                <a:ahLst/>
                <a:cxnLst/>
                <a:rect l="l" t="t" r="r" b="b"/>
                <a:pathLst>
                  <a:path w="1996" h="418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" y="1567"/>
                      <a:pt x="628" y="3067"/>
                      <a:pt x="1727" y="4185"/>
                    </a:cubicBezTo>
                    <a:lnTo>
                      <a:pt x="1996" y="3359"/>
                    </a:lnTo>
                    <a:cubicBezTo>
                      <a:pt x="1331" y="2572"/>
                      <a:pt x="911" y="1604"/>
                      <a:pt x="793" y="58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46" name="Google Shape;546;p50"/>
              <p:cNvSpPr/>
              <p:nvPr/>
            </p:nvSpPr>
            <p:spPr>
              <a:xfrm>
                <a:off x="5154213" y="2065550"/>
                <a:ext cx="49325" cy="103350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4134" extrusionOk="0">
                    <a:moveTo>
                      <a:pt x="1973" y="1"/>
                    </a:moveTo>
                    <a:lnTo>
                      <a:pt x="1180" y="576"/>
                    </a:lnTo>
                    <a:cubicBezTo>
                      <a:pt x="1053" y="1576"/>
                      <a:pt x="647" y="2525"/>
                      <a:pt x="1" y="3298"/>
                    </a:cubicBezTo>
                    <a:lnTo>
                      <a:pt x="270" y="4133"/>
                    </a:lnTo>
                    <a:cubicBezTo>
                      <a:pt x="1345" y="3025"/>
                      <a:pt x="1959" y="1543"/>
                      <a:pt x="19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47" name="Google Shape;547;p50"/>
              <p:cNvSpPr/>
              <p:nvPr/>
            </p:nvSpPr>
            <p:spPr>
              <a:xfrm>
                <a:off x="5078388" y="1915050"/>
                <a:ext cx="11347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4539" h="3624" extrusionOk="0">
                    <a:moveTo>
                      <a:pt x="0" y="1"/>
                    </a:moveTo>
                    <a:lnTo>
                      <a:pt x="269" y="831"/>
                    </a:lnTo>
                    <a:cubicBezTo>
                      <a:pt x="1769" y="1213"/>
                      <a:pt x="3024" y="2237"/>
                      <a:pt x="3708" y="3624"/>
                    </a:cubicBezTo>
                    <a:lnTo>
                      <a:pt x="4539" y="3624"/>
                    </a:lnTo>
                    <a:cubicBezTo>
                      <a:pt x="3741" y="1723"/>
                      <a:pt x="2034" y="355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48" name="Google Shape;548;p50"/>
              <p:cNvSpPr/>
              <p:nvPr/>
            </p:nvSpPr>
            <p:spPr>
              <a:xfrm>
                <a:off x="4878463" y="1897950"/>
                <a:ext cx="348900" cy="331800"/>
              </a:xfrm>
              <a:custGeom>
                <a:avLst/>
                <a:gdLst/>
                <a:ahLst/>
                <a:cxnLst/>
                <a:rect l="l" t="t" r="r" b="b"/>
                <a:pathLst>
                  <a:path w="13956" h="13272" extrusionOk="0">
                    <a:moveTo>
                      <a:pt x="6978" y="1"/>
                    </a:moveTo>
                    <a:lnTo>
                      <a:pt x="5322" y="5058"/>
                    </a:lnTo>
                    <a:lnTo>
                      <a:pt x="0" y="5072"/>
                    </a:lnTo>
                    <a:lnTo>
                      <a:pt x="4298" y="8210"/>
                    </a:lnTo>
                    <a:lnTo>
                      <a:pt x="2666" y="13272"/>
                    </a:lnTo>
                    <a:lnTo>
                      <a:pt x="6978" y="10153"/>
                    </a:lnTo>
                    <a:lnTo>
                      <a:pt x="11290" y="13272"/>
                    </a:lnTo>
                    <a:lnTo>
                      <a:pt x="9658" y="8205"/>
                    </a:lnTo>
                    <a:lnTo>
                      <a:pt x="13956" y="5068"/>
                    </a:lnTo>
                    <a:lnTo>
                      <a:pt x="8634" y="5058"/>
                    </a:lnTo>
                    <a:lnTo>
                      <a:pt x="697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31" name="Google Shape;531;p50"/>
            <p:cNvSpPr/>
            <p:nvPr/>
          </p:nvSpPr>
          <p:spPr>
            <a:xfrm>
              <a:off x="3951913" y="2078175"/>
              <a:ext cx="119100" cy="119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9" name="Google Shape;549;p50"/>
          <p:cNvGrpSpPr/>
          <p:nvPr/>
        </p:nvGrpSpPr>
        <p:grpSpPr>
          <a:xfrm>
            <a:off x="1704413" y="3252988"/>
            <a:ext cx="348900" cy="331800"/>
            <a:chOff x="3837013" y="1971825"/>
            <a:chExt cx="348900" cy="331800"/>
          </a:xfrm>
        </p:grpSpPr>
        <p:grpSp>
          <p:nvGrpSpPr>
            <p:cNvPr id="550" name="Google Shape;550;p50"/>
            <p:cNvGrpSpPr/>
            <p:nvPr/>
          </p:nvGrpSpPr>
          <p:grpSpPr>
            <a:xfrm>
              <a:off x="3837013" y="1971825"/>
              <a:ext cx="348900" cy="331800"/>
              <a:chOff x="4878463" y="1897950"/>
              <a:chExt cx="348900" cy="331800"/>
            </a:xfrm>
          </p:grpSpPr>
          <p:sp>
            <p:nvSpPr>
              <p:cNvPr id="551" name="Google Shape;551;p50"/>
              <p:cNvSpPr/>
              <p:nvPr/>
            </p:nvSpPr>
            <p:spPr>
              <a:xfrm>
                <a:off x="5007488" y="2193400"/>
                <a:ext cx="907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3629" h="857" extrusionOk="0">
                    <a:moveTo>
                      <a:pt x="2836" y="1"/>
                    </a:moveTo>
                    <a:cubicBezTo>
                      <a:pt x="2496" y="67"/>
                      <a:pt x="2152" y="100"/>
                      <a:pt x="1808" y="100"/>
                    </a:cubicBezTo>
                    <a:lnTo>
                      <a:pt x="1803" y="100"/>
                    </a:lnTo>
                    <a:cubicBezTo>
                      <a:pt x="1463" y="100"/>
                      <a:pt x="1128" y="67"/>
                      <a:pt x="798" y="5"/>
                    </a:cubicBezTo>
                    <a:lnTo>
                      <a:pt x="1" y="581"/>
                    </a:lnTo>
                    <a:cubicBezTo>
                      <a:pt x="589" y="764"/>
                      <a:pt x="1199" y="856"/>
                      <a:pt x="1809" y="856"/>
                    </a:cubicBezTo>
                    <a:cubicBezTo>
                      <a:pt x="2423" y="856"/>
                      <a:pt x="3037" y="763"/>
                      <a:pt x="3629" y="576"/>
                    </a:cubicBezTo>
                    <a:lnTo>
                      <a:pt x="28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2" name="Google Shape;552;p50"/>
              <p:cNvSpPr/>
              <p:nvPr/>
            </p:nvSpPr>
            <p:spPr>
              <a:xfrm>
                <a:off x="4913263" y="1914925"/>
                <a:ext cx="114300" cy="90850"/>
              </a:xfrm>
              <a:custGeom>
                <a:avLst/>
                <a:gdLst/>
                <a:ahLst/>
                <a:cxnLst/>
                <a:rect l="l" t="t" r="r" b="b"/>
                <a:pathLst>
                  <a:path w="4572" h="3634" extrusionOk="0">
                    <a:moveTo>
                      <a:pt x="4572" y="1"/>
                    </a:moveTo>
                    <a:cubicBezTo>
                      <a:pt x="2524" y="350"/>
                      <a:pt x="802" y="1718"/>
                      <a:pt x="0" y="3634"/>
                    </a:cubicBezTo>
                    <a:lnTo>
                      <a:pt x="831" y="3634"/>
                    </a:lnTo>
                    <a:cubicBezTo>
                      <a:pt x="1519" y="2233"/>
                      <a:pt x="2788" y="1209"/>
                      <a:pt x="4303" y="831"/>
                    </a:cubicBezTo>
                    <a:lnTo>
                      <a:pt x="4298" y="827"/>
                    </a:lnTo>
                    <a:lnTo>
                      <a:pt x="45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3" name="Google Shape;553;p50"/>
              <p:cNvSpPr/>
              <p:nvPr/>
            </p:nvSpPr>
            <p:spPr>
              <a:xfrm>
                <a:off x="4901588" y="2064850"/>
                <a:ext cx="49900" cy="104650"/>
              </a:xfrm>
              <a:custGeom>
                <a:avLst/>
                <a:gdLst/>
                <a:ahLst/>
                <a:cxnLst/>
                <a:rect l="l" t="t" r="r" b="b"/>
                <a:pathLst>
                  <a:path w="1996" h="418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0" y="1567"/>
                      <a:pt x="628" y="3067"/>
                      <a:pt x="1727" y="4185"/>
                    </a:cubicBezTo>
                    <a:lnTo>
                      <a:pt x="1996" y="3359"/>
                    </a:lnTo>
                    <a:cubicBezTo>
                      <a:pt x="1331" y="2572"/>
                      <a:pt x="911" y="1604"/>
                      <a:pt x="793" y="58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4" name="Google Shape;554;p50"/>
              <p:cNvSpPr/>
              <p:nvPr/>
            </p:nvSpPr>
            <p:spPr>
              <a:xfrm>
                <a:off x="5154213" y="2065550"/>
                <a:ext cx="49325" cy="103350"/>
              </a:xfrm>
              <a:custGeom>
                <a:avLst/>
                <a:gdLst/>
                <a:ahLst/>
                <a:cxnLst/>
                <a:rect l="l" t="t" r="r" b="b"/>
                <a:pathLst>
                  <a:path w="1973" h="4134" extrusionOk="0">
                    <a:moveTo>
                      <a:pt x="1973" y="1"/>
                    </a:moveTo>
                    <a:lnTo>
                      <a:pt x="1180" y="576"/>
                    </a:lnTo>
                    <a:cubicBezTo>
                      <a:pt x="1053" y="1576"/>
                      <a:pt x="647" y="2525"/>
                      <a:pt x="1" y="3298"/>
                    </a:cubicBezTo>
                    <a:lnTo>
                      <a:pt x="270" y="4133"/>
                    </a:lnTo>
                    <a:cubicBezTo>
                      <a:pt x="1345" y="3025"/>
                      <a:pt x="1959" y="1543"/>
                      <a:pt x="19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5" name="Google Shape;555;p50"/>
              <p:cNvSpPr/>
              <p:nvPr/>
            </p:nvSpPr>
            <p:spPr>
              <a:xfrm>
                <a:off x="5078388" y="1915050"/>
                <a:ext cx="113475" cy="90600"/>
              </a:xfrm>
              <a:custGeom>
                <a:avLst/>
                <a:gdLst/>
                <a:ahLst/>
                <a:cxnLst/>
                <a:rect l="l" t="t" r="r" b="b"/>
                <a:pathLst>
                  <a:path w="4539" h="3624" extrusionOk="0">
                    <a:moveTo>
                      <a:pt x="0" y="1"/>
                    </a:moveTo>
                    <a:lnTo>
                      <a:pt x="269" y="831"/>
                    </a:lnTo>
                    <a:cubicBezTo>
                      <a:pt x="1769" y="1213"/>
                      <a:pt x="3024" y="2237"/>
                      <a:pt x="3708" y="3624"/>
                    </a:cubicBezTo>
                    <a:lnTo>
                      <a:pt x="4539" y="3624"/>
                    </a:lnTo>
                    <a:cubicBezTo>
                      <a:pt x="3741" y="1723"/>
                      <a:pt x="2034" y="355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556" name="Google Shape;556;p50"/>
              <p:cNvSpPr/>
              <p:nvPr/>
            </p:nvSpPr>
            <p:spPr>
              <a:xfrm>
                <a:off x="4878463" y="1897950"/>
                <a:ext cx="348900" cy="331800"/>
              </a:xfrm>
              <a:custGeom>
                <a:avLst/>
                <a:gdLst/>
                <a:ahLst/>
                <a:cxnLst/>
                <a:rect l="l" t="t" r="r" b="b"/>
                <a:pathLst>
                  <a:path w="13956" h="13272" extrusionOk="0">
                    <a:moveTo>
                      <a:pt x="6978" y="1"/>
                    </a:moveTo>
                    <a:lnTo>
                      <a:pt x="5322" y="5058"/>
                    </a:lnTo>
                    <a:lnTo>
                      <a:pt x="0" y="5072"/>
                    </a:lnTo>
                    <a:lnTo>
                      <a:pt x="4298" y="8210"/>
                    </a:lnTo>
                    <a:lnTo>
                      <a:pt x="2666" y="13272"/>
                    </a:lnTo>
                    <a:lnTo>
                      <a:pt x="6978" y="10153"/>
                    </a:lnTo>
                    <a:lnTo>
                      <a:pt x="11290" y="13272"/>
                    </a:lnTo>
                    <a:lnTo>
                      <a:pt x="9658" y="8205"/>
                    </a:lnTo>
                    <a:lnTo>
                      <a:pt x="13956" y="5068"/>
                    </a:lnTo>
                    <a:lnTo>
                      <a:pt x="8634" y="5058"/>
                    </a:lnTo>
                    <a:lnTo>
                      <a:pt x="697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57" name="Google Shape;557;p50"/>
            <p:cNvSpPr/>
            <p:nvPr/>
          </p:nvSpPr>
          <p:spPr>
            <a:xfrm>
              <a:off x="3951913" y="2078175"/>
              <a:ext cx="119100" cy="119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558" name="Google Shape;558;p50"/>
          <p:cNvCxnSpPr>
            <a:stCxn id="528" idx="1"/>
            <a:endCxn id="557" idx="6"/>
          </p:cNvCxnSpPr>
          <p:nvPr/>
        </p:nvCxnSpPr>
        <p:spPr>
          <a:xfrm rot="10800000">
            <a:off x="1938304" y="3418750"/>
            <a:ext cx="4605900" cy="4977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9" name="Google Shape;559;p50"/>
          <p:cNvCxnSpPr>
            <a:stCxn id="526" idx="1"/>
            <a:endCxn id="540" idx="6"/>
          </p:cNvCxnSpPr>
          <p:nvPr/>
        </p:nvCxnSpPr>
        <p:spPr>
          <a:xfrm rot="10800000">
            <a:off x="4071004" y="2137838"/>
            <a:ext cx="2473200" cy="56970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" name="Google Shape;564;p5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گیری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65" name="Google Shape;565;p51"/>
          <p:cNvSpPr txBox="1">
            <a:spLocks noGrp="1"/>
          </p:cNvSpPr>
          <p:nvPr>
            <p:ph type="title" idx="2"/>
          </p:nvPr>
        </p:nvSpPr>
        <p:spPr>
          <a:xfrm>
            <a:off x="1423169" y="1629258"/>
            <a:ext cx="1978200" cy="34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66" name="Google Shape;566;p51"/>
          <p:cNvSpPr txBox="1">
            <a:spLocks noGrp="1"/>
          </p:cNvSpPr>
          <p:nvPr>
            <p:ph type="subTitle" idx="1"/>
          </p:nvPr>
        </p:nvSpPr>
        <p:spPr>
          <a:xfrm>
            <a:off x="1423169" y="1972734"/>
            <a:ext cx="1978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67" name="Google Shape;567;p51"/>
          <p:cNvSpPr txBox="1">
            <a:spLocks noGrp="1"/>
          </p:cNvSpPr>
          <p:nvPr>
            <p:ph type="title" idx="3"/>
          </p:nvPr>
        </p:nvSpPr>
        <p:spPr>
          <a:xfrm>
            <a:off x="5742631" y="1629258"/>
            <a:ext cx="1978200" cy="34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568" name="Google Shape;568;p51"/>
          <p:cNvSpPr txBox="1">
            <a:spLocks noGrp="1"/>
          </p:cNvSpPr>
          <p:nvPr>
            <p:ph type="subTitle" idx="4"/>
          </p:nvPr>
        </p:nvSpPr>
        <p:spPr>
          <a:xfrm>
            <a:off x="5742629" y="1972734"/>
            <a:ext cx="1978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</a:p>
        </p:txBody>
      </p:sp>
      <p:sp>
        <p:nvSpPr>
          <p:cNvPr id="569" name="Google Shape;569;p51"/>
          <p:cNvSpPr txBox="1">
            <a:spLocks noGrp="1"/>
          </p:cNvSpPr>
          <p:nvPr>
            <p:ph type="title" idx="5"/>
          </p:nvPr>
        </p:nvSpPr>
        <p:spPr>
          <a:xfrm>
            <a:off x="1423169" y="3215008"/>
            <a:ext cx="1978200" cy="34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570" name="Google Shape;570;p51"/>
          <p:cNvSpPr txBox="1">
            <a:spLocks noGrp="1"/>
          </p:cNvSpPr>
          <p:nvPr>
            <p:ph type="subTitle" idx="6"/>
          </p:nvPr>
        </p:nvSpPr>
        <p:spPr>
          <a:xfrm>
            <a:off x="1423169" y="3558534"/>
            <a:ext cx="1978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</a:p>
        </p:txBody>
      </p:sp>
      <p:sp>
        <p:nvSpPr>
          <p:cNvPr id="571" name="Google Shape;571;p51"/>
          <p:cNvSpPr txBox="1">
            <a:spLocks noGrp="1"/>
          </p:cNvSpPr>
          <p:nvPr>
            <p:ph type="title" idx="7"/>
          </p:nvPr>
        </p:nvSpPr>
        <p:spPr>
          <a:xfrm>
            <a:off x="5742631" y="3215008"/>
            <a:ext cx="1978200" cy="34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572" name="Google Shape;572;p51"/>
          <p:cNvSpPr txBox="1">
            <a:spLocks noGrp="1"/>
          </p:cNvSpPr>
          <p:nvPr>
            <p:ph type="subTitle" idx="8"/>
          </p:nvPr>
        </p:nvSpPr>
        <p:spPr>
          <a:xfrm>
            <a:off x="5742629" y="3558534"/>
            <a:ext cx="1978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نظامی و جنگی قابل ویرایش می باشد</a:t>
            </a:r>
          </a:p>
        </p:txBody>
      </p:sp>
      <p:sp>
        <p:nvSpPr>
          <p:cNvPr id="573" name="Google Shape;573;p51"/>
          <p:cNvSpPr/>
          <p:nvPr/>
        </p:nvSpPr>
        <p:spPr>
          <a:xfrm>
            <a:off x="3553773" y="1621866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4" name="Google Shape;574;p51"/>
          <p:cNvSpPr/>
          <p:nvPr/>
        </p:nvSpPr>
        <p:spPr>
          <a:xfrm>
            <a:off x="4920916" y="1621866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5" name="Google Shape;575;p51"/>
          <p:cNvSpPr/>
          <p:nvPr/>
        </p:nvSpPr>
        <p:spPr>
          <a:xfrm>
            <a:off x="3553784" y="3215002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76" name="Google Shape;576;p51"/>
          <p:cNvSpPr/>
          <p:nvPr/>
        </p:nvSpPr>
        <p:spPr>
          <a:xfrm>
            <a:off x="4920927" y="3215002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577" name="Google Shape;577;p51"/>
          <p:cNvGrpSpPr/>
          <p:nvPr/>
        </p:nvGrpSpPr>
        <p:grpSpPr>
          <a:xfrm>
            <a:off x="5098800" y="3495308"/>
            <a:ext cx="313525" cy="350200"/>
            <a:chOff x="5705388" y="3679750"/>
            <a:chExt cx="313525" cy="350200"/>
          </a:xfrm>
        </p:grpSpPr>
        <p:sp>
          <p:nvSpPr>
            <p:cNvPr id="578" name="Google Shape;578;p51"/>
            <p:cNvSpPr/>
            <p:nvPr/>
          </p:nvSpPr>
          <p:spPr>
            <a:xfrm>
              <a:off x="5705388" y="3679750"/>
              <a:ext cx="313525" cy="350200"/>
            </a:xfrm>
            <a:custGeom>
              <a:avLst/>
              <a:gdLst/>
              <a:ahLst/>
              <a:cxnLst/>
              <a:rect l="l" t="t" r="r" b="b"/>
              <a:pathLst>
                <a:path w="12541" h="14008" extrusionOk="0">
                  <a:moveTo>
                    <a:pt x="6270" y="756"/>
                  </a:moveTo>
                  <a:cubicBezTo>
                    <a:pt x="6794" y="756"/>
                    <a:pt x="7058" y="1392"/>
                    <a:pt x="6685" y="1765"/>
                  </a:cubicBezTo>
                  <a:cubicBezTo>
                    <a:pt x="6567" y="1883"/>
                    <a:pt x="6421" y="1936"/>
                    <a:pt x="6277" y="1936"/>
                  </a:cubicBezTo>
                  <a:cubicBezTo>
                    <a:pt x="5974" y="1936"/>
                    <a:pt x="5680" y="1701"/>
                    <a:pt x="5680" y="1345"/>
                  </a:cubicBezTo>
                  <a:cubicBezTo>
                    <a:pt x="5680" y="1020"/>
                    <a:pt x="5945" y="756"/>
                    <a:pt x="6270" y="756"/>
                  </a:cubicBezTo>
                  <a:close/>
                  <a:moveTo>
                    <a:pt x="6272" y="2753"/>
                  </a:moveTo>
                  <a:cubicBezTo>
                    <a:pt x="6949" y="2753"/>
                    <a:pt x="7631" y="2884"/>
                    <a:pt x="8280" y="3152"/>
                  </a:cubicBezTo>
                  <a:cubicBezTo>
                    <a:pt x="10243" y="3964"/>
                    <a:pt x="11521" y="5879"/>
                    <a:pt x="11521" y="8007"/>
                  </a:cubicBezTo>
                  <a:cubicBezTo>
                    <a:pt x="11521" y="10904"/>
                    <a:pt x="9172" y="13253"/>
                    <a:pt x="6270" y="13258"/>
                  </a:cubicBezTo>
                  <a:cubicBezTo>
                    <a:pt x="4147" y="13258"/>
                    <a:pt x="2232" y="11979"/>
                    <a:pt x="1416" y="10017"/>
                  </a:cubicBezTo>
                  <a:cubicBezTo>
                    <a:pt x="604" y="8054"/>
                    <a:pt x="1052" y="5794"/>
                    <a:pt x="2557" y="4294"/>
                  </a:cubicBezTo>
                  <a:cubicBezTo>
                    <a:pt x="3561" y="3287"/>
                    <a:pt x="4905" y="2753"/>
                    <a:pt x="6272" y="2753"/>
                  </a:cubicBezTo>
                  <a:close/>
                  <a:moveTo>
                    <a:pt x="6270" y="1"/>
                  </a:moveTo>
                  <a:cubicBezTo>
                    <a:pt x="5190" y="1"/>
                    <a:pt x="4553" y="1208"/>
                    <a:pt x="5161" y="2100"/>
                  </a:cubicBezTo>
                  <a:cubicBezTo>
                    <a:pt x="2114" y="2671"/>
                    <a:pt x="0" y="5473"/>
                    <a:pt x="288" y="8559"/>
                  </a:cubicBezTo>
                  <a:cubicBezTo>
                    <a:pt x="576" y="11649"/>
                    <a:pt x="3171" y="14008"/>
                    <a:pt x="6270" y="14008"/>
                  </a:cubicBezTo>
                  <a:cubicBezTo>
                    <a:pt x="9370" y="14008"/>
                    <a:pt x="11965" y="11649"/>
                    <a:pt x="12252" y="8559"/>
                  </a:cubicBezTo>
                  <a:cubicBezTo>
                    <a:pt x="12540" y="5473"/>
                    <a:pt x="10427" y="2671"/>
                    <a:pt x="7379" y="2100"/>
                  </a:cubicBezTo>
                  <a:cubicBezTo>
                    <a:pt x="7987" y="1208"/>
                    <a:pt x="7351" y="1"/>
                    <a:pt x="6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" name="Google Shape;579;p51"/>
            <p:cNvSpPr/>
            <p:nvPr/>
          </p:nvSpPr>
          <p:spPr>
            <a:xfrm>
              <a:off x="5740888" y="3767400"/>
              <a:ext cx="233675" cy="224950"/>
            </a:xfrm>
            <a:custGeom>
              <a:avLst/>
              <a:gdLst/>
              <a:ahLst/>
              <a:cxnLst/>
              <a:rect l="l" t="t" r="r" b="b"/>
              <a:pathLst>
                <a:path w="9347" h="8998" extrusionOk="0">
                  <a:moveTo>
                    <a:pt x="4850" y="1175"/>
                  </a:moveTo>
                  <a:lnTo>
                    <a:pt x="6964" y="7048"/>
                  </a:lnTo>
                  <a:lnTo>
                    <a:pt x="4850" y="5723"/>
                  </a:lnTo>
                  <a:lnTo>
                    <a:pt x="2737" y="7048"/>
                  </a:lnTo>
                  <a:lnTo>
                    <a:pt x="4850" y="1175"/>
                  </a:lnTo>
                  <a:close/>
                  <a:moveTo>
                    <a:pt x="4850" y="0"/>
                  </a:moveTo>
                  <a:cubicBezTo>
                    <a:pt x="3029" y="0"/>
                    <a:pt x="1392" y="1099"/>
                    <a:pt x="694" y="2779"/>
                  </a:cubicBezTo>
                  <a:cubicBezTo>
                    <a:pt x="0" y="4458"/>
                    <a:pt x="382" y="6393"/>
                    <a:pt x="1670" y="7681"/>
                  </a:cubicBezTo>
                  <a:cubicBezTo>
                    <a:pt x="2530" y="8540"/>
                    <a:pt x="3681" y="8997"/>
                    <a:pt x="4854" y="8997"/>
                  </a:cubicBezTo>
                  <a:cubicBezTo>
                    <a:pt x="5432" y="8997"/>
                    <a:pt x="6016" y="8886"/>
                    <a:pt x="6572" y="8657"/>
                  </a:cubicBezTo>
                  <a:cubicBezTo>
                    <a:pt x="8252" y="7959"/>
                    <a:pt x="9346" y="6317"/>
                    <a:pt x="9346" y="4501"/>
                  </a:cubicBezTo>
                  <a:cubicBezTo>
                    <a:pt x="9346" y="2019"/>
                    <a:pt x="7332" y="5"/>
                    <a:pt x="4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0" name="Google Shape;580;p51"/>
          <p:cNvGrpSpPr/>
          <p:nvPr/>
        </p:nvGrpSpPr>
        <p:grpSpPr>
          <a:xfrm>
            <a:off x="3713825" y="3566958"/>
            <a:ext cx="349150" cy="206900"/>
            <a:chOff x="7137588" y="3751700"/>
            <a:chExt cx="349150" cy="206900"/>
          </a:xfrm>
        </p:grpSpPr>
        <p:sp>
          <p:nvSpPr>
            <p:cNvPr id="581" name="Google Shape;581;p51"/>
            <p:cNvSpPr/>
            <p:nvPr/>
          </p:nvSpPr>
          <p:spPr>
            <a:xfrm>
              <a:off x="7405813" y="3788500"/>
              <a:ext cx="80925" cy="37775"/>
            </a:xfrm>
            <a:custGeom>
              <a:avLst/>
              <a:gdLst/>
              <a:ahLst/>
              <a:cxnLst/>
              <a:rect l="l" t="t" r="r" b="b"/>
              <a:pathLst>
                <a:path w="3237" h="1511" extrusionOk="0">
                  <a:moveTo>
                    <a:pt x="0" y="1"/>
                  </a:moveTo>
                  <a:lnTo>
                    <a:pt x="0" y="751"/>
                  </a:lnTo>
                  <a:lnTo>
                    <a:pt x="0" y="1510"/>
                  </a:lnTo>
                  <a:lnTo>
                    <a:pt x="2647" y="1510"/>
                  </a:lnTo>
                  <a:lnTo>
                    <a:pt x="3237" y="67"/>
                  </a:lnTo>
                  <a:lnTo>
                    <a:pt x="32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" name="Google Shape;582;p51"/>
            <p:cNvSpPr/>
            <p:nvPr/>
          </p:nvSpPr>
          <p:spPr>
            <a:xfrm>
              <a:off x="7137588" y="3788500"/>
              <a:ext cx="83075" cy="37775"/>
            </a:xfrm>
            <a:custGeom>
              <a:avLst/>
              <a:gdLst/>
              <a:ahLst/>
              <a:cxnLst/>
              <a:rect l="l" t="t" r="r" b="b"/>
              <a:pathLst>
                <a:path w="3323" h="1511" extrusionOk="0">
                  <a:moveTo>
                    <a:pt x="1" y="1"/>
                  </a:moveTo>
                  <a:lnTo>
                    <a:pt x="1" y="67"/>
                  </a:lnTo>
                  <a:lnTo>
                    <a:pt x="624" y="1510"/>
                  </a:lnTo>
                  <a:lnTo>
                    <a:pt x="3322" y="1510"/>
                  </a:lnTo>
                  <a:lnTo>
                    <a:pt x="3322" y="751"/>
                  </a:lnTo>
                  <a:lnTo>
                    <a:pt x="33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" name="Google Shape;583;p51"/>
            <p:cNvSpPr/>
            <p:nvPr/>
          </p:nvSpPr>
          <p:spPr>
            <a:xfrm>
              <a:off x="7162138" y="3847475"/>
              <a:ext cx="61125" cy="37775"/>
            </a:xfrm>
            <a:custGeom>
              <a:avLst/>
              <a:gdLst/>
              <a:ahLst/>
              <a:cxnLst/>
              <a:rect l="l" t="t" r="r" b="b"/>
              <a:pathLst>
                <a:path w="2445" h="1511" extrusionOk="0">
                  <a:moveTo>
                    <a:pt x="0" y="0"/>
                  </a:moveTo>
                  <a:lnTo>
                    <a:pt x="632" y="1510"/>
                  </a:lnTo>
                  <a:lnTo>
                    <a:pt x="2444" y="1510"/>
                  </a:lnTo>
                  <a:cubicBezTo>
                    <a:pt x="2439" y="1477"/>
                    <a:pt x="2435" y="1444"/>
                    <a:pt x="2430" y="1406"/>
                  </a:cubicBezTo>
                  <a:cubicBezTo>
                    <a:pt x="2373" y="939"/>
                    <a:pt x="2345" y="472"/>
                    <a:pt x="23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" name="Google Shape;584;p51"/>
            <p:cNvSpPr/>
            <p:nvPr/>
          </p:nvSpPr>
          <p:spPr>
            <a:xfrm>
              <a:off x="7403088" y="3847475"/>
              <a:ext cx="60075" cy="37775"/>
            </a:xfrm>
            <a:custGeom>
              <a:avLst/>
              <a:gdLst/>
              <a:ahLst/>
              <a:cxnLst/>
              <a:rect l="l" t="t" r="r" b="b"/>
              <a:pathLst>
                <a:path w="2403" h="1511" extrusionOk="0">
                  <a:moveTo>
                    <a:pt x="100" y="0"/>
                  </a:moveTo>
                  <a:cubicBezTo>
                    <a:pt x="100" y="472"/>
                    <a:pt x="72" y="939"/>
                    <a:pt x="15" y="1411"/>
                  </a:cubicBezTo>
                  <a:cubicBezTo>
                    <a:pt x="10" y="1444"/>
                    <a:pt x="5" y="1477"/>
                    <a:pt x="1" y="1510"/>
                  </a:cubicBezTo>
                  <a:lnTo>
                    <a:pt x="1765" y="1510"/>
                  </a:lnTo>
                  <a:lnTo>
                    <a:pt x="2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" name="Google Shape;585;p51"/>
            <p:cNvSpPr/>
            <p:nvPr/>
          </p:nvSpPr>
          <p:spPr>
            <a:xfrm>
              <a:off x="7186438" y="3905275"/>
              <a:ext cx="73025" cy="37750"/>
            </a:xfrm>
            <a:custGeom>
              <a:avLst/>
              <a:gdLst/>
              <a:ahLst/>
              <a:cxnLst/>
              <a:rect l="l" t="t" r="r" b="b"/>
              <a:pathLst>
                <a:path w="2921" h="1510" extrusionOk="0">
                  <a:moveTo>
                    <a:pt x="0" y="0"/>
                  </a:moveTo>
                  <a:lnTo>
                    <a:pt x="632" y="1510"/>
                  </a:lnTo>
                  <a:lnTo>
                    <a:pt x="2920" y="1510"/>
                  </a:lnTo>
                  <a:cubicBezTo>
                    <a:pt x="2685" y="1321"/>
                    <a:pt x="2467" y="1132"/>
                    <a:pt x="2302" y="972"/>
                  </a:cubicBezTo>
                  <a:cubicBezTo>
                    <a:pt x="2019" y="698"/>
                    <a:pt x="1807" y="363"/>
                    <a:pt x="16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" name="Google Shape;586;p51"/>
            <p:cNvSpPr/>
            <p:nvPr/>
          </p:nvSpPr>
          <p:spPr>
            <a:xfrm>
              <a:off x="7366888" y="3905275"/>
              <a:ext cx="71975" cy="37750"/>
            </a:xfrm>
            <a:custGeom>
              <a:avLst/>
              <a:gdLst/>
              <a:ahLst/>
              <a:cxnLst/>
              <a:rect l="l" t="t" r="r" b="b"/>
              <a:pathLst>
                <a:path w="2879" h="1510" extrusionOk="0">
                  <a:moveTo>
                    <a:pt x="1251" y="0"/>
                  </a:moveTo>
                  <a:cubicBezTo>
                    <a:pt x="1114" y="363"/>
                    <a:pt x="901" y="698"/>
                    <a:pt x="618" y="972"/>
                  </a:cubicBezTo>
                  <a:cubicBezTo>
                    <a:pt x="453" y="1132"/>
                    <a:pt x="236" y="1321"/>
                    <a:pt x="0" y="1510"/>
                  </a:cubicBezTo>
                  <a:lnTo>
                    <a:pt x="2241" y="1510"/>
                  </a:lnTo>
                  <a:lnTo>
                    <a:pt x="287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" name="Google Shape;587;p51"/>
            <p:cNvSpPr/>
            <p:nvPr/>
          </p:nvSpPr>
          <p:spPr>
            <a:xfrm>
              <a:off x="7237388" y="3751700"/>
              <a:ext cx="151800" cy="206900"/>
            </a:xfrm>
            <a:custGeom>
              <a:avLst/>
              <a:gdLst/>
              <a:ahLst/>
              <a:cxnLst/>
              <a:rect l="l" t="t" r="r" b="b"/>
              <a:pathLst>
                <a:path w="6072" h="8276" extrusionOk="0">
                  <a:moveTo>
                    <a:pt x="3038" y="1"/>
                  </a:moveTo>
                  <a:lnTo>
                    <a:pt x="95" y="1237"/>
                  </a:lnTo>
                  <a:cubicBezTo>
                    <a:pt x="95" y="4685"/>
                    <a:pt x="0" y="5785"/>
                    <a:pt x="802" y="6577"/>
                  </a:cubicBezTo>
                  <a:lnTo>
                    <a:pt x="793" y="6577"/>
                  </a:lnTo>
                  <a:cubicBezTo>
                    <a:pt x="1439" y="7214"/>
                    <a:pt x="3034" y="8276"/>
                    <a:pt x="3034" y="8276"/>
                  </a:cubicBezTo>
                  <a:cubicBezTo>
                    <a:pt x="3034" y="8276"/>
                    <a:pt x="4624" y="7214"/>
                    <a:pt x="5275" y="6577"/>
                  </a:cubicBezTo>
                  <a:cubicBezTo>
                    <a:pt x="6072" y="5785"/>
                    <a:pt x="5982" y="4690"/>
                    <a:pt x="5982" y="1237"/>
                  </a:cubicBezTo>
                  <a:lnTo>
                    <a:pt x="30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8" name="Google Shape;588;p51"/>
          <p:cNvGrpSpPr/>
          <p:nvPr/>
        </p:nvGrpSpPr>
        <p:grpSpPr>
          <a:xfrm>
            <a:off x="3713250" y="1970920"/>
            <a:ext cx="350325" cy="212675"/>
            <a:chOff x="6461288" y="3748875"/>
            <a:chExt cx="350325" cy="212675"/>
          </a:xfrm>
        </p:grpSpPr>
        <p:sp>
          <p:nvSpPr>
            <p:cNvPr id="589" name="Google Shape;589;p51"/>
            <p:cNvSpPr/>
            <p:nvPr/>
          </p:nvSpPr>
          <p:spPr>
            <a:xfrm>
              <a:off x="6539138" y="3807850"/>
              <a:ext cx="70800" cy="70775"/>
            </a:xfrm>
            <a:custGeom>
              <a:avLst/>
              <a:gdLst/>
              <a:ahLst/>
              <a:cxnLst/>
              <a:rect l="l" t="t" r="r" b="b"/>
              <a:pathLst>
                <a:path w="2832" h="2831" extrusionOk="0">
                  <a:moveTo>
                    <a:pt x="1038" y="0"/>
                  </a:moveTo>
                  <a:lnTo>
                    <a:pt x="1038" y="1038"/>
                  </a:lnTo>
                  <a:lnTo>
                    <a:pt x="1" y="1038"/>
                  </a:lnTo>
                  <a:lnTo>
                    <a:pt x="1" y="1793"/>
                  </a:lnTo>
                  <a:lnTo>
                    <a:pt x="1038" y="1793"/>
                  </a:lnTo>
                  <a:lnTo>
                    <a:pt x="1038" y="2831"/>
                  </a:lnTo>
                  <a:lnTo>
                    <a:pt x="1793" y="2831"/>
                  </a:lnTo>
                  <a:lnTo>
                    <a:pt x="1793" y="1793"/>
                  </a:lnTo>
                  <a:lnTo>
                    <a:pt x="2831" y="1793"/>
                  </a:lnTo>
                  <a:lnTo>
                    <a:pt x="2831" y="1038"/>
                  </a:lnTo>
                  <a:lnTo>
                    <a:pt x="1793" y="1038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" name="Google Shape;590;p51"/>
            <p:cNvSpPr/>
            <p:nvPr/>
          </p:nvSpPr>
          <p:spPr>
            <a:xfrm>
              <a:off x="6461288" y="3748875"/>
              <a:ext cx="350325" cy="188725"/>
            </a:xfrm>
            <a:custGeom>
              <a:avLst/>
              <a:gdLst/>
              <a:ahLst/>
              <a:cxnLst/>
              <a:rect l="l" t="t" r="r" b="b"/>
              <a:pathLst>
                <a:path w="14013" h="7549" extrusionOk="0">
                  <a:moveTo>
                    <a:pt x="1572" y="0"/>
                  </a:moveTo>
                  <a:cubicBezTo>
                    <a:pt x="708" y="0"/>
                    <a:pt x="10" y="694"/>
                    <a:pt x="1" y="1557"/>
                  </a:cubicBezTo>
                  <a:lnTo>
                    <a:pt x="1" y="5992"/>
                  </a:lnTo>
                  <a:cubicBezTo>
                    <a:pt x="10" y="6855"/>
                    <a:pt x="708" y="7549"/>
                    <a:pt x="1572" y="7549"/>
                  </a:cubicBezTo>
                  <a:lnTo>
                    <a:pt x="1789" y="7549"/>
                  </a:lnTo>
                  <a:lnTo>
                    <a:pt x="1789" y="7516"/>
                  </a:lnTo>
                  <a:cubicBezTo>
                    <a:pt x="1789" y="7266"/>
                    <a:pt x="1841" y="7020"/>
                    <a:pt x="1945" y="6794"/>
                  </a:cubicBezTo>
                  <a:lnTo>
                    <a:pt x="1572" y="6794"/>
                  </a:lnTo>
                  <a:cubicBezTo>
                    <a:pt x="1128" y="6794"/>
                    <a:pt x="765" y="6435"/>
                    <a:pt x="756" y="5992"/>
                  </a:cubicBezTo>
                  <a:lnTo>
                    <a:pt x="756" y="1557"/>
                  </a:lnTo>
                  <a:cubicBezTo>
                    <a:pt x="765" y="1109"/>
                    <a:pt x="1128" y="755"/>
                    <a:pt x="1572" y="755"/>
                  </a:cubicBezTo>
                  <a:lnTo>
                    <a:pt x="7516" y="755"/>
                  </a:lnTo>
                  <a:cubicBezTo>
                    <a:pt x="7955" y="755"/>
                    <a:pt x="8309" y="1118"/>
                    <a:pt x="8304" y="1557"/>
                  </a:cubicBezTo>
                  <a:lnTo>
                    <a:pt x="8304" y="5992"/>
                  </a:lnTo>
                  <a:cubicBezTo>
                    <a:pt x="8309" y="6431"/>
                    <a:pt x="7955" y="6789"/>
                    <a:pt x="7516" y="6794"/>
                  </a:cubicBezTo>
                  <a:lnTo>
                    <a:pt x="5115" y="6794"/>
                  </a:lnTo>
                  <a:cubicBezTo>
                    <a:pt x="5219" y="7020"/>
                    <a:pt x="5275" y="7266"/>
                    <a:pt x="5275" y="7516"/>
                  </a:cubicBezTo>
                  <a:lnTo>
                    <a:pt x="5275" y="7549"/>
                  </a:lnTo>
                  <a:lnTo>
                    <a:pt x="7516" y="7549"/>
                  </a:lnTo>
                  <a:cubicBezTo>
                    <a:pt x="7573" y="7549"/>
                    <a:pt x="7630" y="7544"/>
                    <a:pt x="7691" y="7535"/>
                  </a:cubicBezTo>
                  <a:lnTo>
                    <a:pt x="7691" y="7549"/>
                  </a:lnTo>
                  <a:lnTo>
                    <a:pt x="8724" y="7549"/>
                  </a:lnTo>
                  <a:lnTo>
                    <a:pt x="8724" y="7516"/>
                  </a:lnTo>
                  <a:cubicBezTo>
                    <a:pt x="8705" y="6539"/>
                    <a:pt x="9488" y="5742"/>
                    <a:pt x="10465" y="5742"/>
                  </a:cubicBezTo>
                  <a:cubicBezTo>
                    <a:pt x="11442" y="5742"/>
                    <a:pt x="12225" y="6539"/>
                    <a:pt x="12211" y="7516"/>
                  </a:cubicBezTo>
                  <a:lnTo>
                    <a:pt x="12211" y="7549"/>
                  </a:lnTo>
                  <a:lnTo>
                    <a:pt x="14013" y="7549"/>
                  </a:lnTo>
                  <a:lnTo>
                    <a:pt x="14013" y="6794"/>
                  </a:lnTo>
                  <a:lnTo>
                    <a:pt x="13588" y="6794"/>
                  </a:lnTo>
                  <a:lnTo>
                    <a:pt x="13588" y="4954"/>
                  </a:lnTo>
                  <a:cubicBezTo>
                    <a:pt x="13593" y="4360"/>
                    <a:pt x="13112" y="3869"/>
                    <a:pt x="12517" y="3869"/>
                  </a:cubicBezTo>
                  <a:lnTo>
                    <a:pt x="12097" y="3869"/>
                  </a:lnTo>
                  <a:lnTo>
                    <a:pt x="11621" y="1982"/>
                  </a:lnTo>
                  <a:lnTo>
                    <a:pt x="9059" y="1982"/>
                  </a:lnTo>
                  <a:lnTo>
                    <a:pt x="9059" y="1557"/>
                  </a:lnTo>
                  <a:cubicBezTo>
                    <a:pt x="9064" y="699"/>
                    <a:pt x="8375" y="0"/>
                    <a:pt x="7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" name="Google Shape;591;p51"/>
            <p:cNvSpPr/>
            <p:nvPr/>
          </p:nvSpPr>
          <p:spPr>
            <a:xfrm>
              <a:off x="6689863" y="3912000"/>
              <a:ext cx="57825" cy="49550"/>
            </a:xfrm>
            <a:custGeom>
              <a:avLst/>
              <a:gdLst/>
              <a:ahLst/>
              <a:cxnLst/>
              <a:rect l="l" t="t" r="r" b="b"/>
              <a:pathLst>
                <a:path w="2313" h="1982" extrusionOk="0">
                  <a:moveTo>
                    <a:pt x="1320" y="681"/>
                  </a:moveTo>
                  <a:cubicBezTo>
                    <a:pt x="1480" y="681"/>
                    <a:pt x="1633" y="806"/>
                    <a:pt x="1633" y="991"/>
                  </a:cubicBezTo>
                  <a:cubicBezTo>
                    <a:pt x="1633" y="1165"/>
                    <a:pt x="1492" y="1302"/>
                    <a:pt x="1322" y="1302"/>
                  </a:cubicBezTo>
                  <a:cubicBezTo>
                    <a:pt x="1044" y="1302"/>
                    <a:pt x="907" y="967"/>
                    <a:pt x="1100" y="774"/>
                  </a:cubicBezTo>
                  <a:cubicBezTo>
                    <a:pt x="1164" y="710"/>
                    <a:pt x="1243" y="681"/>
                    <a:pt x="1320" y="681"/>
                  </a:cubicBezTo>
                  <a:close/>
                  <a:moveTo>
                    <a:pt x="1317" y="1"/>
                  </a:moveTo>
                  <a:cubicBezTo>
                    <a:pt x="1074" y="1"/>
                    <a:pt x="825" y="91"/>
                    <a:pt x="624" y="293"/>
                  </a:cubicBezTo>
                  <a:cubicBezTo>
                    <a:pt x="1" y="915"/>
                    <a:pt x="440" y="1982"/>
                    <a:pt x="1322" y="1982"/>
                  </a:cubicBezTo>
                  <a:cubicBezTo>
                    <a:pt x="1869" y="1982"/>
                    <a:pt x="2308" y="1538"/>
                    <a:pt x="2313" y="991"/>
                  </a:cubicBezTo>
                  <a:cubicBezTo>
                    <a:pt x="2313" y="394"/>
                    <a:pt x="1825" y="1"/>
                    <a:pt x="1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" name="Google Shape;592;p51"/>
            <p:cNvSpPr/>
            <p:nvPr/>
          </p:nvSpPr>
          <p:spPr>
            <a:xfrm>
              <a:off x="6516488" y="3912000"/>
              <a:ext cx="57825" cy="49550"/>
            </a:xfrm>
            <a:custGeom>
              <a:avLst/>
              <a:gdLst/>
              <a:ahLst/>
              <a:cxnLst/>
              <a:rect l="l" t="t" r="r" b="b"/>
              <a:pathLst>
                <a:path w="2313" h="1982" extrusionOk="0">
                  <a:moveTo>
                    <a:pt x="1321" y="680"/>
                  </a:moveTo>
                  <a:cubicBezTo>
                    <a:pt x="1481" y="680"/>
                    <a:pt x="1633" y="803"/>
                    <a:pt x="1633" y="991"/>
                  </a:cubicBezTo>
                  <a:cubicBezTo>
                    <a:pt x="1633" y="1165"/>
                    <a:pt x="1492" y="1302"/>
                    <a:pt x="1322" y="1302"/>
                  </a:cubicBezTo>
                  <a:cubicBezTo>
                    <a:pt x="1043" y="1302"/>
                    <a:pt x="907" y="967"/>
                    <a:pt x="1100" y="774"/>
                  </a:cubicBezTo>
                  <a:cubicBezTo>
                    <a:pt x="1165" y="709"/>
                    <a:pt x="1244" y="680"/>
                    <a:pt x="1321" y="680"/>
                  </a:cubicBezTo>
                  <a:close/>
                  <a:moveTo>
                    <a:pt x="1317" y="1"/>
                  </a:moveTo>
                  <a:cubicBezTo>
                    <a:pt x="1073" y="1"/>
                    <a:pt x="825" y="91"/>
                    <a:pt x="623" y="293"/>
                  </a:cubicBezTo>
                  <a:cubicBezTo>
                    <a:pt x="1" y="915"/>
                    <a:pt x="439" y="1982"/>
                    <a:pt x="1322" y="1982"/>
                  </a:cubicBezTo>
                  <a:cubicBezTo>
                    <a:pt x="1869" y="1982"/>
                    <a:pt x="2312" y="1538"/>
                    <a:pt x="2312" y="991"/>
                  </a:cubicBezTo>
                  <a:cubicBezTo>
                    <a:pt x="2312" y="394"/>
                    <a:pt x="1825" y="1"/>
                    <a:pt x="1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3" name="Google Shape;593;p51"/>
          <p:cNvGrpSpPr/>
          <p:nvPr/>
        </p:nvGrpSpPr>
        <p:grpSpPr>
          <a:xfrm>
            <a:off x="5101800" y="1901683"/>
            <a:ext cx="307500" cy="351150"/>
            <a:chOff x="7804938" y="2454425"/>
            <a:chExt cx="307500" cy="351150"/>
          </a:xfrm>
        </p:grpSpPr>
        <p:sp>
          <p:nvSpPr>
            <p:cNvPr id="594" name="Google Shape;594;p51"/>
            <p:cNvSpPr/>
            <p:nvPr/>
          </p:nvSpPr>
          <p:spPr>
            <a:xfrm>
              <a:off x="7804938" y="2454425"/>
              <a:ext cx="307500" cy="227900"/>
            </a:xfrm>
            <a:custGeom>
              <a:avLst/>
              <a:gdLst/>
              <a:ahLst/>
              <a:cxnLst/>
              <a:rect l="l" t="t" r="r" b="b"/>
              <a:pathLst>
                <a:path w="12300" h="9116" extrusionOk="0">
                  <a:moveTo>
                    <a:pt x="6152" y="0"/>
                  </a:moveTo>
                  <a:cubicBezTo>
                    <a:pt x="3062" y="0"/>
                    <a:pt x="439" y="2273"/>
                    <a:pt x="5" y="5336"/>
                  </a:cubicBezTo>
                  <a:cubicBezTo>
                    <a:pt x="5" y="5341"/>
                    <a:pt x="5" y="5346"/>
                    <a:pt x="5" y="5350"/>
                  </a:cubicBezTo>
                  <a:lnTo>
                    <a:pt x="5" y="5364"/>
                  </a:lnTo>
                  <a:cubicBezTo>
                    <a:pt x="0" y="5473"/>
                    <a:pt x="38" y="5577"/>
                    <a:pt x="114" y="5652"/>
                  </a:cubicBezTo>
                  <a:lnTo>
                    <a:pt x="3492" y="9101"/>
                  </a:lnTo>
                  <a:cubicBezTo>
                    <a:pt x="3600" y="9063"/>
                    <a:pt x="3723" y="9044"/>
                    <a:pt x="3841" y="9044"/>
                  </a:cubicBezTo>
                  <a:lnTo>
                    <a:pt x="4232" y="9044"/>
                  </a:lnTo>
                  <a:lnTo>
                    <a:pt x="4232" y="8964"/>
                  </a:lnTo>
                  <a:cubicBezTo>
                    <a:pt x="4232" y="8908"/>
                    <a:pt x="4237" y="8846"/>
                    <a:pt x="4242" y="8790"/>
                  </a:cubicBezTo>
                  <a:lnTo>
                    <a:pt x="765" y="5237"/>
                  </a:lnTo>
                  <a:cubicBezTo>
                    <a:pt x="1091" y="4579"/>
                    <a:pt x="1733" y="4239"/>
                    <a:pt x="2377" y="4239"/>
                  </a:cubicBezTo>
                  <a:cubicBezTo>
                    <a:pt x="2933" y="4239"/>
                    <a:pt x="3492" y="4493"/>
                    <a:pt x="3850" y="5015"/>
                  </a:cubicBezTo>
                  <a:lnTo>
                    <a:pt x="4681" y="7733"/>
                  </a:lnTo>
                  <a:cubicBezTo>
                    <a:pt x="4855" y="7525"/>
                    <a:pt x="5072" y="7351"/>
                    <a:pt x="5317" y="7233"/>
                  </a:cubicBezTo>
                  <a:lnTo>
                    <a:pt x="4652" y="5048"/>
                  </a:lnTo>
                  <a:cubicBezTo>
                    <a:pt x="5005" y="4508"/>
                    <a:pt x="5579" y="4236"/>
                    <a:pt x="6154" y="4236"/>
                  </a:cubicBezTo>
                  <a:cubicBezTo>
                    <a:pt x="6717" y="4236"/>
                    <a:pt x="7281" y="4497"/>
                    <a:pt x="7639" y="5020"/>
                  </a:cubicBezTo>
                  <a:lnTo>
                    <a:pt x="6978" y="7223"/>
                  </a:lnTo>
                  <a:cubicBezTo>
                    <a:pt x="7223" y="7346"/>
                    <a:pt x="7445" y="7516"/>
                    <a:pt x="7620" y="7723"/>
                  </a:cubicBezTo>
                  <a:lnTo>
                    <a:pt x="7676" y="7530"/>
                  </a:lnTo>
                  <a:lnTo>
                    <a:pt x="8431" y="5006"/>
                  </a:lnTo>
                  <a:cubicBezTo>
                    <a:pt x="8793" y="4488"/>
                    <a:pt x="9350" y="4237"/>
                    <a:pt x="9904" y="4237"/>
                  </a:cubicBezTo>
                  <a:cubicBezTo>
                    <a:pt x="10556" y="4237"/>
                    <a:pt x="11205" y="4585"/>
                    <a:pt x="11526" y="5256"/>
                  </a:cubicBezTo>
                  <a:lnTo>
                    <a:pt x="8063" y="8794"/>
                  </a:lnTo>
                  <a:cubicBezTo>
                    <a:pt x="8073" y="8856"/>
                    <a:pt x="8073" y="8912"/>
                    <a:pt x="8073" y="8974"/>
                  </a:cubicBezTo>
                  <a:lnTo>
                    <a:pt x="8073" y="9044"/>
                  </a:lnTo>
                  <a:lnTo>
                    <a:pt x="8422" y="9044"/>
                  </a:lnTo>
                  <a:cubicBezTo>
                    <a:pt x="8554" y="9044"/>
                    <a:pt x="8686" y="9068"/>
                    <a:pt x="8813" y="9115"/>
                  </a:cubicBezTo>
                  <a:lnTo>
                    <a:pt x="12187" y="5657"/>
                  </a:lnTo>
                  <a:cubicBezTo>
                    <a:pt x="12262" y="5581"/>
                    <a:pt x="12300" y="5473"/>
                    <a:pt x="12295" y="5364"/>
                  </a:cubicBezTo>
                  <a:cubicBezTo>
                    <a:pt x="11875" y="2298"/>
                    <a:pt x="9262" y="10"/>
                    <a:pt x="6162" y="0"/>
                  </a:cubicBezTo>
                  <a:cubicBezTo>
                    <a:pt x="6159" y="0"/>
                    <a:pt x="6155" y="0"/>
                    <a:pt x="6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" name="Google Shape;595;p51"/>
            <p:cNvSpPr/>
            <p:nvPr/>
          </p:nvSpPr>
          <p:spPr>
            <a:xfrm>
              <a:off x="7891513" y="2649275"/>
              <a:ext cx="133300" cy="156300"/>
            </a:xfrm>
            <a:custGeom>
              <a:avLst/>
              <a:gdLst/>
              <a:ahLst/>
              <a:cxnLst/>
              <a:rect l="l" t="t" r="r" b="b"/>
              <a:pathLst>
                <a:path w="5332" h="6252" extrusionOk="0">
                  <a:moveTo>
                    <a:pt x="2689" y="0"/>
                  </a:moveTo>
                  <a:cubicBezTo>
                    <a:pt x="2048" y="0"/>
                    <a:pt x="1529" y="519"/>
                    <a:pt x="1529" y="1165"/>
                  </a:cubicBezTo>
                  <a:cubicBezTo>
                    <a:pt x="1524" y="1453"/>
                    <a:pt x="1633" y="1732"/>
                    <a:pt x="1821" y="1953"/>
                  </a:cubicBezTo>
                  <a:cubicBezTo>
                    <a:pt x="1821" y="1953"/>
                    <a:pt x="1821" y="1958"/>
                    <a:pt x="1817" y="1958"/>
                  </a:cubicBezTo>
                  <a:cubicBezTo>
                    <a:pt x="1817" y="1958"/>
                    <a:pt x="1812" y="1958"/>
                    <a:pt x="1807" y="2005"/>
                  </a:cubicBezTo>
                  <a:lnTo>
                    <a:pt x="378" y="2005"/>
                  </a:lnTo>
                  <a:cubicBezTo>
                    <a:pt x="170" y="2005"/>
                    <a:pt x="0" y="2175"/>
                    <a:pt x="0" y="2383"/>
                  </a:cubicBezTo>
                  <a:cubicBezTo>
                    <a:pt x="0" y="2595"/>
                    <a:pt x="170" y="2760"/>
                    <a:pt x="378" y="2760"/>
                  </a:cubicBezTo>
                  <a:lnTo>
                    <a:pt x="1637" y="2760"/>
                  </a:lnTo>
                  <a:lnTo>
                    <a:pt x="1637" y="5874"/>
                  </a:lnTo>
                  <a:cubicBezTo>
                    <a:pt x="1637" y="6081"/>
                    <a:pt x="1803" y="6251"/>
                    <a:pt x="2015" y="6251"/>
                  </a:cubicBezTo>
                  <a:cubicBezTo>
                    <a:pt x="2222" y="6251"/>
                    <a:pt x="2392" y="6081"/>
                    <a:pt x="2392" y="5874"/>
                  </a:cubicBezTo>
                  <a:lnTo>
                    <a:pt x="2392" y="4671"/>
                  </a:lnTo>
                  <a:cubicBezTo>
                    <a:pt x="2458" y="4685"/>
                    <a:pt x="2534" y="4690"/>
                    <a:pt x="2605" y="4694"/>
                  </a:cubicBezTo>
                  <a:cubicBezTo>
                    <a:pt x="2675" y="4694"/>
                    <a:pt x="2746" y="4685"/>
                    <a:pt x="2817" y="4671"/>
                  </a:cubicBezTo>
                  <a:lnTo>
                    <a:pt x="2817" y="5874"/>
                  </a:lnTo>
                  <a:cubicBezTo>
                    <a:pt x="2817" y="6081"/>
                    <a:pt x="2982" y="6247"/>
                    <a:pt x="3194" y="6247"/>
                  </a:cubicBezTo>
                  <a:cubicBezTo>
                    <a:pt x="3402" y="6247"/>
                    <a:pt x="3572" y="6081"/>
                    <a:pt x="3572" y="5874"/>
                  </a:cubicBezTo>
                  <a:lnTo>
                    <a:pt x="3572" y="2760"/>
                  </a:lnTo>
                  <a:lnTo>
                    <a:pt x="4954" y="2760"/>
                  </a:lnTo>
                  <a:cubicBezTo>
                    <a:pt x="5162" y="2760"/>
                    <a:pt x="5331" y="2590"/>
                    <a:pt x="5331" y="2383"/>
                  </a:cubicBezTo>
                  <a:cubicBezTo>
                    <a:pt x="5331" y="2175"/>
                    <a:pt x="5162" y="2005"/>
                    <a:pt x="4954" y="2005"/>
                  </a:cubicBezTo>
                  <a:lnTo>
                    <a:pt x="3534" y="2005"/>
                  </a:lnTo>
                  <a:cubicBezTo>
                    <a:pt x="3737" y="1779"/>
                    <a:pt x="3850" y="1486"/>
                    <a:pt x="3855" y="1180"/>
                  </a:cubicBezTo>
                  <a:cubicBezTo>
                    <a:pt x="3855" y="533"/>
                    <a:pt x="3336" y="10"/>
                    <a:pt x="26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" name="Google Shape;600;p5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درصد نیروی </a:t>
            </a: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دریایی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sp>
        <p:nvSpPr>
          <p:cNvPr id="601" name="Google Shape;601;p52"/>
          <p:cNvSpPr txBox="1"/>
          <p:nvPr/>
        </p:nvSpPr>
        <p:spPr>
          <a:xfrm>
            <a:off x="2680815" y="1266206"/>
            <a:ext cx="2175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سرباز</a:t>
            </a:r>
            <a:endParaRPr sz="2000" dirty="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02" name="Google Shape;602;p52"/>
          <p:cNvSpPr txBox="1"/>
          <p:nvPr/>
        </p:nvSpPr>
        <p:spPr>
          <a:xfrm>
            <a:off x="2680815" y="1623451"/>
            <a:ext cx="21753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  <a:endParaRPr dirty="0">
              <a:solidFill>
                <a:srgbClr val="DBD2B3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sp>
        <p:nvSpPr>
          <p:cNvPr id="603" name="Google Shape;603;p52"/>
          <p:cNvSpPr/>
          <p:nvPr/>
        </p:nvSpPr>
        <p:spPr>
          <a:xfrm>
            <a:off x="1997369" y="1266178"/>
            <a:ext cx="591900" cy="8055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04" name="Google Shape;604;p52"/>
          <p:cNvGrpSpPr/>
          <p:nvPr/>
        </p:nvGrpSpPr>
        <p:grpSpPr>
          <a:xfrm>
            <a:off x="877835" y="1191177"/>
            <a:ext cx="955502" cy="955502"/>
            <a:chOff x="720000" y="1054375"/>
            <a:chExt cx="1229100" cy="1229100"/>
          </a:xfrm>
        </p:grpSpPr>
        <p:sp>
          <p:nvSpPr>
            <p:cNvPr id="605" name="Google Shape;605;p52"/>
            <p:cNvSpPr/>
            <p:nvPr/>
          </p:nvSpPr>
          <p:spPr>
            <a:xfrm>
              <a:off x="772500" y="1106875"/>
              <a:ext cx="1124100" cy="1124100"/>
            </a:xfrm>
            <a:prstGeom prst="donut">
              <a:avLst>
                <a:gd name="adj" fmla="val 2656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" name="Google Shape;606;p52"/>
            <p:cNvSpPr/>
            <p:nvPr/>
          </p:nvSpPr>
          <p:spPr>
            <a:xfrm>
              <a:off x="720000" y="1054375"/>
              <a:ext cx="1229100" cy="1229100"/>
            </a:xfrm>
            <a:prstGeom prst="blockArc">
              <a:avLst>
                <a:gd name="adj1" fmla="val 16209878"/>
                <a:gd name="adj2" fmla="val 10945141"/>
                <a:gd name="adj3" fmla="val 9819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7" name="Google Shape;607;p52"/>
          <p:cNvGrpSpPr/>
          <p:nvPr/>
        </p:nvGrpSpPr>
        <p:grpSpPr>
          <a:xfrm>
            <a:off x="1212213" y="1495278"/>
            <a:ext cx="286747" cy="347300"/>
            <a:chOff x="1026238" y="3085550"/>
            <a:chExt cx="288275" cy="349150"/>
          </a:xfrm>
        </p:grpSpPr>
        <p:sp>
          <p:nvSpPr>
            <p:cNvPr id="608" name="Google Shape;608;p52"/>
            <p:cNvSpPr/>
            <p:nvPr/>
          </p:nvSpPr>
          <p:spPr>
            <a:xfrm>
              <a:off x="1246663" y="3305275"/>
              <a:ext cx="67850" cy="129425"/>
            </a:xfrm>
            <a:custGeom>
              <a:avLst/>
              <a:gdLst/>
              <a:ahLst/>
              <a:cxnLst/>
              <a:rect l="l" t="t" r="r" b="b"/>
              <a:pathLst>
                <a:path w="2714" h="5177" extrusionOk="0">
                  <a:moveTo>
                    <a:pt x="1" y="1"/>
                  </a:moveTo>
                  <a:lnTo>
                    <a:pt x="1" y="5176"/>
                  </a:lnTo>
                  <a:lnTo>
                    <a:pt x="2713" y="5176"/>
                  </a:lnTo>
                  <a:cubicBezTo>
                    <a:pt x="2713" y="2298"/>
                    <a:pt x="1652" y="74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9" name="Google Shape;609;p52"/>
            <p:cNvSpPr/>
            <p:nvPr/>
          </p:nvSpPr>
          <p:spPr>
            <a:xfrm>
              <a:off x="1026238" y="3305750"/>
              <a:ext cx="65950" cy="128950"/>
            </a:xfrm>
            <a:custGeom>
              <a:avLst/>
              <a:gdLst/>
              <a:ahLst/>
              <a:cxnLst/>
              <a:rect l="l" t="t" r="r" b="b"/>
              <a:pathLst>
                <a:path w="2638" h="5158" extrusionOk="0">
                  <a:moveTo>
                    <a:pt x="2637" y="1"/>
                  </a:moveTo>
                  <a:cubicBezTo>
                    <a:pt x="1080" y="755"/>
                    <a:pt x="0" y="2326"/>
                    <a:pt x="0" y="5157"/>
                  </a:cubicBezTo>
                  <a:lnTo>
                    <a:pt x="2637" y="5157"/>
                  </a:lnTo>
                  <a:lnTo>
                    <a:pt x="26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0" name="Google Shape;610;p52"/>
            <p:cNvSpPr/>
            <p:nvPr/>
          </p:nvSpPr>
          <p:spPr>
            <a:xfrm>
              <a:off x="1111038" y="3310700"/>
              <a:ext cx="116675" cy="124000"/>
            </a:xfrm>
            <a:custGeom>
              <a:avLst/>
              <a:gdLst/>
              <a:ahLst/>
              <a:cxnLst/>
              <a:rect l="l" t="t" r="r" b="b"/>
              <a:pathLst>
                <a:path w="4667" h="4960" extrusionOk="0">
                  <a:moveTo>
                    <a:pt x="0" y="1"/>
                  </a:moveTo>
                  <a:lnTo>
                    <a:pt x="0" y="4959"/>
                  </a:lnTo>
                  <a:lnTo>
                    <a:pt x="4666" y="4959"/>
                  </a:lnTo>
                  <a:lnTo>
                    <a:pt x="4666" y="29"/>
                  </a:lnTo>
                  <a:cubicBezTo>
                    <a:pt x="3973" y="449"/>
                    <a:pt x="3171" y="666"/>
                    <a:pt x="2359" y="666"/>
                  </a:cubicBezTo>
                  <a:cubicBezTo>
                    <a:pt x="1524" y="661"/>
                    <a:pt x="708" y="43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1" name="Google Shape;611;p52"/>
            <p:cNvSpPr/>
            <p:nvPr/>
          </p:nvSpPr>
          <p:spPr>
            <a:xfrm>
              <a:off x="1059488" y="3085550"/>
              <a:ext cx="221775" cy="113250"/>
            </a:xfrm>
            <a:custGeom>
              <a:avLst/>
              <a:gdLst/>
              <a:ahLst/>
              <a:cxnLst/>
              <a:rect l="l" t="t" r="r" b="b"/>
              <a:pathLst>
                <a:path w="8871" h="4530" extrusionOk="0">
                  <a:moveTo>
                    <a:pt x="3718" y="0"/>
                  </a:moveTo>
                  <a:cubicBezTo>
                    <a:pt x="1699" y="0"/>
                    <a:pt x="19" y="1751"/>
                    <a:pt x="1" y="3916"/>
                  </a:cubicBezTo>
                  <a:lnTo>
                    <a:pt x="1" y="4529"/>
                  </a:lnTo>
                  <a:cubicBezTo>
                    <a:pt x="1439" y="4100"/>
                    <a:pt x="2935" y="3878"/>
                    <a:pt x="4435" y="3869"/>
                  </a:cubicBezTo>
                  <a:cubicBezTo>
                    <a:pt x="5936" y="3878"/>
                    <a:pt x="7431" y="4100"/>
                    <a:pt x="8870" y="4529"/>
                  </a:cubicBezTo>
                  <a:lnTo>
                    <a:pt x="8870" y="4289"/>
                  </a:lnTo>
                  <a:lnTo>
                    <a:pt x="8870" y="3916"/>
                  </a:lnTo>
                  <a:cubicBezTo>
                    <a:pt x="8846" y="1751"/>
                    <a:pt x="7252" y="0"/>
                    <a:pt x="5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2" name="Google Shape;612;p52"/>
            <p:cNvSpPr/>
            <p:nvPr/>
          </p:nvSpPr>
          <p:spPr>
            <a:xfrm>
              <a:off x="1047213" y="3204425"/>
              <a:ext cx="245950" cy="103950"/>
            </a:xfrm>
            <a:custGeom>
              <a:avLst/>
              <a:gdLst/>
              <a:ahLst/>
              <a:cxnLst/>
              <a:rect l="l" t="t" r="r" b="b"/>
              <a:pathLst>
                <a:path w="9838" h="4158" extrusionOk="0">
                  <a:moveTo>
                    <a:pt x="4931" y="1"/>
                  </a:moveTo>
                  <a:cubicBezTo>
                    <a:pt x="4624" y="15"/>
                    <a:pt x="4780" y="562"/>
                    <a:pt x="4634" y="1039"/>
                  </a:cubicBezTo>
                  <a:cubicBezTo>
                    <a:pt x="4469" y="1591"/>
                    <a:pt x="3926" y="1987"/>
                    <a:pt x="3322" y="1987"/>
                  </a:cubicBezTo>
                  <a:cubicBezTo>
                    <a:pt x="2567" y="1987"/>
                    <a:pt x="1935" y="1378"/>
                    <a:pt x="1935" y="628"/>
                  </a:cubicBezTo>
                  <a:lnTo>
                    <a:pt x="1935" y="128"/>
                  </a:lnTo>
                  <a:cubicBezTo>
                    <a:pt x="1407" y="232"/>
                    <a:pt x="883" y="364"/>
                    <a:pt x="369" y="520"/>
                  </a:cubicBezTo>
                  <a:cubicBezTo>
                    <a:pt x="293" y="543"/>
                    <a:pt x="223" y="595"/>
                    <a:pt x="175" y="661"/>
                  </a:cubicBezTo>
                  <a:cubicBezTo>
                    <a:pt x="1" y="911"/>
                    <a:pt x="180" y="1261"/>
                    <a:pt x="487" y="1261"/>
                  </a:cubicBezTo>
                  <a:cubicBezTo>
                    <a:pt x="525" y="1261"/>
                    <a:pt x="562" y="1256"/>
                    <a:pt x="600" y="1242"/>
                  </a:cubicBezTo>
                  <a:lnTo>
                    <a:pt x="605" y="1246"/>
                  </a:lnTo>
                  <a:cubicBezTo>
                    <a:pt x="812" y="1180"/>
                    <a:pt x="1015" y="1124"/>
                    <a:pt x="1228" y="1067"/>
                  </a:cubicBezTo>
                  <a:cubicBezTo>
                    <a:pt x="1548" y="2857"/>
                    <a:pt x="3104" y="4157"/>
                    <a:pt x="4921" y="4157"/>
                  </a:cubicBezTo>
                  <a:cubicBezTo>
                    <a:pt x="4924" y="4157"/>
                    <a:pt x="4928" y="4157"/>
                    <a:pt x="4931" y="4157"/>
                  </a:cubicBezTo>
                  <a:cubicBezTo>
                    <a:pt x="6752" y="4153"/>
                    <a:pt x="8314" y="2846"/>
                    <a:pt x="8630" y="1053"/>
                  </a:cubicBezTo>
                  <a:cubicBezTo>
                    <a:pt x="8837" y="1110"/>
                    <a:pt x="9045" y="1166"/>
                    <a:pt x="9248" y="1232"/>
                  </a:cubicBezTo>
                  <a:cubicBezTo>
                    <a:pt x="9286" y="1242"/>
                    <a:pt x="9323" y="1251"/>
                    <a:pt x="9361" y="1251"/>
                  </a:cubicBezTo>
                  <a:cubicBezTo>
                    <a:pt x="9658" y="1246"/>
                    <a:pt x="9838" y="916"/>
                    <a:pt x="9677" y="666"/>
                  </a:cubicBezTo>
                  <a:cubicBezTo>
                    <a:pt x="9625" y="591"/>
                    <a:pt x="9550" y="539"/>
                    <a:pt x="9465" y="510"/>
                  </a:cubicBezTo>
                  <a:cubicBezTo>
                    <a:pt x="8946" y="345"/>
                    <a:pt x="8417" y="218"/>
                    <a:pt x="7884" y="119"/>
                  </a:cubicBezTo>
                  <a:lnTo>
                    <a:pt x="7884" y="628"/>
                  </a:lnTo>
                  <a:cubicBezTo>
                    <a:pt x="7880" y="1378"/>
                    <a:pt x="7271" y="1987"/>
                    <a:pt x="6521" y="1987"/>
                  </a:cubicBezTo>
                  <a:cubicBezTo>
                    <a:pt x="6517" y="1987"/>
                    <a:pt x="6514" y="1987"/>
                    <a:pt x="6510" y="1987"/>
                  </a:cubicBezTo>
                  <a:cubicBezTo>
                    <a:pt x="5920" y="1987"/>
                    <a:pt x="5397" y="1602"/>
                    <a:pt x="5224" y="1039"/>
                  </a:cubicBezTo>
                  <a:cubicBezTo>
                    <a:pt x="5077" y="567"/>
                    <a:pt x="5233" y="15"/>
                    <a:pt x="4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3" name="Google Shape;613;p52"/>
          <p:cNvSpPr txBox="1"/>
          <p:nvPr/>
        </p:nvSpPr>
        <p:spPr>
          <a:xfrm>
            <a:off x="1958669" y="1493728"/>
            <a:ext cx="669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accent2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75%</a:t>
            </a:r>
            <a:endParaRPr sz="1500">
              <a:solidFill>
                <a:schemeClr val="accent2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14" name="Google Shape;614;p52"/>
          <p:cNvSpPr txBox="1"/>
          <p:nvPr/>
        </p:nvSpPr>
        <p:spPr>
          <a:xfrm>
            <a:off x="2680815" y="3791530"/>
            <a:ext cx="2175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ستوان</a:t>
            </a:r>
            <a:endParaRPr sz="2000" dirty="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15" name="Google Shape;615;p52"/>
          <p:cNvSpPr txBox="1"/>
          <p:nvPr/>
        </p:nvSpPr>
        <p:spPr>
          <a:xfrm>
            <a:off x="2680815" y="4148770"/>
            <a:ext cx="21753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</a:p>
        </p:txBody>
      </p:sp>
      <p:grpSp>
        <p:nvGrpSpPr>
          <p:cNvPr id="616" name="Google Shape;616;p52"/>
          <p:cNvGrpSpPr/>
          <p:nvPr/>
        </p:nvGrpSpPr>
        <p:grpSpPr>
          <a:xfrm>
            <a:off x="1212214" y="4020033"/>
            <a:ext cx="286743" cy="348433"/>
            <a:chOff x="4111213" y="3085075"/>
            <a:chExt cx="288300" cy="350325"/>
          </a:xfrm>
        </p:grpSpPr>
        <p:sp>
          <p:nvSpPr>
            <p:cNvPr id="617" name="Google Shape;617;p52"/>
            <p:cNvSpPr/>
            <p:nvPr/>
          </p:nvSpPr>
          <p:spPr>
            <a:xfrm>
              <a:off x="4111213" y="3305050"/>
              <a:ext cx="288300" cy="130350"/>
            </a:xfrm>
            <a:custGeom>
              <a:avLst/>
              <a:gdLst/>
              <a:ahLst/>
              <a:cxnLst/>
              <a:rect l="l" t="t" r="r" b="b"/>
              <a:pathLst>
                <a:path w="11532" h="5214" extrusionOk="0">
                  <a:moveTo>
                    <a:pt x="8819" y="1274"/>
                  </a:moveTo>
                  <a:lnTo>
                    <a:pt x="9040" y="1958"/>
                  </a:lnTo>
                  <a:lnTo>
                    <a:pt x="9757" y="1958"/>
                  </a:lnTo>
                  <a:lnTo>
                    <a:pt x="9177" y="2378"/>
                  </a:lnTo>
                  <a:lnTo>
                    <a:pt x="9399" y="3062"/>
                  </a:lnTo>
                  <a:lnTo>
                    <a:pt x="8819" y="2642"/>
                  </a:lnTo>
                  <a:lnTo>
                    <a:pt x="8238" y="3062"/>
                  </a:lnTo>
                  <a:lnTo>
                    <a:pt x="8460" y="2378"/>
                  </a:lnTo>
                  <a:lnTo>
                    <a:pt x="7880" y="1958"/>
                  </a:lnTo>
                  <a:lnTo>
                    <a:pt x="8597" y="1958"/>
                  </a:lnTo>
                  <a:lnTo>
                    <a:pt x="8819" y="1274"/>
                  </a:lnTo>
                  <a:close/>
                  <a:moveTo>
                    <a:pt x="8795" y="0"/>
                  </a:moveTo>
                  <a:lnTo>
                    <a:pt x="6455" y="1784"/>
                  </a:lnTo>
                  <a:lnTo>
                    <a:pt x="5733" y="614"/>
                  </a:lnTo>
                  <a:lnTo>
                    <a:pt x="4964" y="1784"/>
                  </a:lnTo>
                  <a:lnTo>
                    <a:pt x="2695" y="19"/>
                  </a:lnTo>
                  <a:cubicBezTo>
                    <a:pt x="1077" y="764"/>
                    <a:pt x="1" y="2336"/>
                    <a:pt x="1" y="5213"/>
                  </a:cubicBezTo>
                  <a:lnTo>
                    <a:pt x="11531" y="5213"/>
                  </a:lnTo>
                  <a:cubicBezTo>
                    <a:pt x="11531" y="2288"/>
                    <a:pt x="10437" y="741"/>
                    <a:pt x="8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8" name="Google Shape;618;p52"/>
            <p:cNvSpPr/>
            <p:nvPr/>
          </p:nvSpPr>
          <p:spPr>
            <a:xfrm>
              <a:off x="4153438" y="3190175"/>
              <a:ext cx="203725" cy="130225"/>
            </a:xfrm>
            <a:custGeom>
              <a:avLst/>
              <a:gdLst/>
              <a:ahLst/>
              <a:cxnLst/>
              <a:rect l="l" t="t" r="r" b="b"/>
              <a:pathLst>
                <a:path w="8149" h="5209" extrusionOk="0">
                  <a:moveTo>
                    <a:pt x="440" y="0"/>
                  </a:moveTo>
                  <a:cubicBezTo>
                    <a:pt x="1" y="1637"/>
                    <a:pt x="713" y="3369"/>
                    <a:pt x="2176" y="4222"/>
                  </a:cubicBezTo>
                  <a:lnTo>
                    <a:pt x="4044" y="5209"/>
                  </a:lnTo>
                  <a:lnTo>
                    <a:pt x="5974" y="4222"/>
                  </a:lnTo>
                  <a:lnTo>
                    <a:pt x="5969" y="4222"/>
                  </a:lnTo>
                  <a:cubicBezTo>
                    <a:pt x="7436" y="3369"/>
                    <a:pt x="8149" y="1642"/>
                    <a:pt x="7710" y="0"/>
                  </a:cubicBezTo>
                  <a:lnTo>
                    <a:pt x="7710" y="0"/>
                  </a:lnTo>
                  <a:cubicBezTo>
                    <a:pt x="6969" y="373"/>
                    <a:pt x="5625" y="915"/>
                    <a:pt x="4077" y="915"/>
                  </a:cubicBezTo>
                  <a:cubicBezTo>
                    <a:pt x="2525" y="915"/>
                    <a:pt x="1185" y="373"/>
                    <a:pt x="4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9" name="Google Shape;619;p52"/>
            <p:cNvSpPr/>
            <p:nvPr/>
          </p:nvSpPr>
          <p:spPr>
            <a:xfrm>
              <a:off x="4156388" y="3085075"/>
              <a:ext cx="197825" cy="76325"/>
            </a:xfrm>
            <a:custGeom>
              <a:avLst/>
              <a:gdLst/>
              <a:ahLst/>
              <a:cxnLst/>
              <a:rect l="l" t="t" r="r" b="b"/>
              <a:pathLst>
                <a:path w="7913" h="3053" extrusionOk="0">
                  <a:moveTo>
                    <a:pt x="3983" y="661"/>
                  </a:moveTo>
                  <a:cubicBezTo>
                    <a:pt x="4318" y="661"/>
                    <a:pt x="4487" y="1067"/>
                    <a:pt x="4247" y="1303"/>
                  </a:cubicBezTo>
                  <a:cubicBezTo>
                    <a:pt x="4170" y="1381"/>
                    <a:pt x="4076" y="1416"/>
                    <a:pt x="3983" y="1416"/>
                  </a:cubicBezTo>
                  <a:cubicBezTo>
                    <a:pt x="3790" y="1416"/>
                    <a:pt x="3605" y="1265"/>
                    <a:pt x="3605" y="1038"/>
                  </a:cubicBezTo>
                  <a:cubicBezTo>
                    <a:pt x="3605" y="831"/>
                    <a:pt x="3770" y="661"/>
                    <a:pt x="3983" y="661"/>
                  </a:cubicBezTo>
                  <a:close/>
                  <a:moveTo>
                    <a:pt x="3959" y="0"/>
                  </a:moveTo>
                  <a:cubicBezTo>
                    <a:pt x="2879" y="0"/>
                    <a:pt x="2062" y="623"/>
                    <a:pt x="1416" y="1180"/>
                  </a:cubicBezTo>
                  <a:cubicBezTo>
                    <a:pt x="661" y="1826"/>
                    <a:pt x="15" y="2468"/>
                    <a:pt x="1" y="3053"/>
                  </a:cubicBezTo>
                  <a:cubicBezTo>
                    <a:pt x="624" y="2704"/>
                    <a:pt x="2147" y="1968"/>
                    <a:pt x="3954" y="1968"/>
                  </a:cubicBezTo>
                  <a:lnTo>
                    <a:pt x="3959" y="1968"/>
                  </a:lnTo>
                  <a:cubicBezTo>
                    <a:pt x="5766" y="1968"/>
                    <a:pt x="7290" y="2704"/>
                    <a:pt x="7913" y="3053"/>
                  </a:cubicBezTo>
                  <a:cubicBezTo>
                    <a:pt x="7898" y="2468"/>
                    <a:pt x="7252" y="1831"/>
                    <a:pt x="6497" y="1180"/>
                  </a:cubicBezTo>
                  <a:cubicBezTo>
                    <a:pt x="5851" y="623"/>
                    <a:pt x="5035" y="0"/>
                    <a:pt x="3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0" name="Google Shape;620;p52"/>
            <p:cNvSpPr/>
            <p:nvPr/>
          </p:nvSpPr>
          <p:spPr>
            <a:xfrm>
              <a:off x="4173613" y="3153125"/>
              <a:ext cx="163375" cy="41075"/>
            </a:xfrm>
            <a:custGeom>
              <a:avLst/>
              <a:gdLst/>
              <a:ahLst/>
              <a:cxnLst/>
              <a:rect l="l" t="t" r="r" b="b"/>
              <a:pathLst>
                <a:path w="6535" h="1643" extrusionOk="0">
                  <a:moveTo>
                    <a:pt x="3270" y="1"/>
                  </a:moveTo>
                  <a:cubicBezTo>
                    <a:pt x="1897" y="1"/>
                    <a:pt x="680" y="482"/>
                    <a:pt x="1" y="822"/>
                  </a:cubicBezTo>
                  <a:cubicBezTo>
                    <a:pt x="680" y="1157"/>
                    <a:pt x="1897" y="1642"/>
                    <a:pt x="3270" y="1642"/>
                  </a:cubicBezTo>
                  <a:cubicBezTo>
                    <a:pt x="4638" y="1642"/>
                    <a:pt x="5855" y="1157"/>
                    <a:pt x="6535" y="822"/>
                  </a:cubicBezTo>
                  <a:cubicBezTo>
                    <a:pt x="5855" y="487"/>
                    <a:pt x="4638" y="1"/>
                    <a:pt x="3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21" name="Google Shape;621;p52"/>
          <p:cNvSpPr/>
          <p:nvPr/>
        </p:nvSpPr>
        <p:spPr>
          <a:xfrm>
            <a:off x="918636" y="3757300"/>
            <a:ext cx="873900" cy="873900"/>
          </a:xfrm>
          <a:prstGeom prst="donut">
            <a:avLst>
              <a:gd name="adj" fmla="val 2656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2" name="Google Shape;622;p52"/>
          <p:cNvSpPr/>
          <p:nvPr/>
        </p:nvSpPr>
        <p:spPr>
          <a:xfrm>
            <a:off x="877836" y="3716500"/>
            <a:ext cx="955500" cy="955500"/>
          </a:xfrm>
          <a:prstGeom prst="blockArc">
            <a:avLst>
              <a:gd name="adj1" fmla="val 16209878"/>
              <a:gd name="adj2" fmla="val 99930"/>
              <a:gd name="adj3" fmla="val 10165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3" name="Google Shape;623;p52"/>
          <p:cNvSpPr/>
          <p:nvPr/>
        </p:nvSpPr>
        <p:spPr>
          <a:xfrm>
            <a:off x="1997368" y="3791500"/>
            <a:ext cx="591900" cy="8055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4" name="Google Shape;624;p52"/>
          <p:cNvSpPr txBox="1"/>
          <p:nvPr/>
        </p:nvSpPr>
        <p:spPr>
          <a:xfrm>
            <a:off x="1958668" y="4019050"/>
            <a:ext cx="669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accent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25%</a:t>
            </a:r>
            <a:endParaRPr sz="1500">
              <a:solidFill>
                <a:schemeClr val="accent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25" name="Google Shape;625;p52"/>
          <p:cNvSpPr txBox="1"/>
          <p:nvPr/>
        </p:nvSpPr>
        <p:spPr>
          <a:xfrm>
            <a:off x="2680815" y="2528868"/>
            <a:ext cx="2175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گروهبان</a:t>
            </a:r>
            <a:endParaRPr sz="2000" dirty="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26" name="Google Shape;626;p52"/>
          <p:cNvSpPr txBox="1"/>
          <p:nvPr/>
        </p:nvSpPr>
        <p:spPr>
          <a:xfrm>
            <a:off x="2680815" y="2886110"/>
            <a:ext cx="21753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</a:p>
        </p:txBody>
      </p:sp>
      <p:sp>
        <p:nvSpPr>
          <p:cNvPr id="627" name="Google Shape;627;p52"/>
          <p:cNvSpPr/>
          <p:nvPr/>
        </p:nvSpPr>
        <p:spPr>
          <a:xfrm>
            <a:off x="918636" y="2494651"/>
            <a:ext cx="873900" cy="873900"/>
          </a:xfrm>
          <a:prstGeom prst="donut">
            <a:avLst>
              <a:gd name="adj" fmla="val 2656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8" name="Google Shape;628;p52"/>
          <p:cNvSpPr/>
          <p:nvPr/>
        </p:nvSpPr>
        <p:spPr>
          <a:xfrm>
            <a:off x="877836" y="2453840"/>
            <a:ext cx="955500" cy="955500"/>
          </a:xfrm>
          <a:prstGeom prst="blockArc">
            <a:avLst>
              <a:gd name="adj1" fmla="val 16209878"/>
              <a:gd name="adj2" fmla="val 5468373"/>
              <a:gd name="adj3" fmla="val 11366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29" name="Google Shape;629;p52"/>
          <p:cNvSpPr/>
          <p:nvPr/>
        </p:nvSpPr>
        <p:spPr>
          <a:xfrm>
            <a:off x="1997568" y="2528829"/>
            <a:ext cx="591900" cy="8055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30" name="Google Shape;630;p52"/>
          <p:cNvGrpSpPr/>
          <p:nvPr/>
        </p:nvGrpSpPr>
        <p:grpSpPr>
          <a:xfrm>
            <a:off x="1212227" y="2757668"/>
            <a:ext cx="286718" cy="347712"/>
            <a:chOff x="7167913" y="1221075"/>
            <a:chExt cx="288275" cy="349600"/>
          </a:xfrm>
        </p:grpSpPr>
        <p:sp>
          <p:nvSpPr>
            <p:cNvPr id="631" name="Google Shape;631;p52"/>
            <p:cNvSpPr/>
            <p:nvPr/>
          </p:nvSpPr>
          <p:spPr>
            <a:xfrm>
              <a:off x="7167913" y="1440675"/>
              <a:ext cx="288275" cy="130000"/>
            </a:xfrm>
            <a:custGeom>
              <a:avLst/>
              <a:gdLst/>
              <a:ahLst/>
              <a:cxnLst/>
              <a:rect l="l" t="t" r="r" b="b"/>
              <a:pathLst>
                <a:path w="11531" h="5200" extrusionOk="0">
                  <a:moveTo>
                    <a:pt x="8139" y="1756"/>
                  </a:moveTo>
                  <a:lnTo>
                    <a:pt x="8870" y="2468"/>
                  </a:lnTo>
                  <a:lnTo>
                    <a:pt x="9596" y="1756"/>
                  </a:lnTo>
                  <a:lnTo>
                    <a:pt x="9596" y="1756"/>
                  </a:lnTo>
                  <a:cubicBezTo>
                    <a:pt x="9597" y="1756"/>
                    <a:pt x="9988" y="2496"/>
                    <a:pt x="8865" y="3346"/>
                  </a:cubicBezTo>
                  <a:cubicBezTo>
                    <a:pt x="7747" y="2496"/>
                    <a:pt x="8139" y="1756"/>
                    <a:pt x="8139" y="1756"/>
                  </a:cubicBezTo>
                  <a:close/>
                  <a:moveTo>
                    <a:pt x="8794" y="1"/>
                  </a:moveTo>
                  <a:lnTo>
                    <a:pt x="6502" y="1789"/>
                  </a:lnTo>
                  <a:lnTo>
                    <a:pt x="5733" y="619"/>
                  </a:lnTo>
                  <a:lnTo>
                    <a:pt x="5011" y="1793"/>
                  </a:lnTo>
                  <a:lnTo>
                    <a:pt x="2699" y="15"/>
                  </a:lnTo>
                  <a:cubicBezTo>
                    <a:pt x="1076" y="765"/>
                    <a:pt x="0" y="2322"/>
                    <a:pt x="0" y="5200"/>
                  </a:cubicBezTo>
                  <a:lnTo>
                    <a:pt x="11531" y="5200"/>
                  </a:lnTo>
                  <a:cubicBezTo>
                    <a:pt x="11531" y="2317"/>
                    <a:pt x="10436" y="737"/>
                    <a:pt x="8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2" name="Google Shape;632;p52"/>
            <p:cNvSpPr/>
            <p:nvPr/>
          </p:nvSpPr>
          <p:spPr>
            <a:xfrm>
              <a:off x="7209438" y="1323075"/>
              <a:ext cx="205250" cy="133200"/>
            </a:xfrm>
            <a:custGeom>
              <a:avLst/>
              <a:gdLst/>
              <a:ahLst/>
              <a:cxnLst/>
              <a:rect l="l" t="t" r="r" b="b"/>
              <a:pathLst>
                <a:path w="8210" h="5328" extrusionOk="0">
                  <a:moveTo>
                    <a:pt x="510" y="1"/>
                  </a:moveTo>
                  <a:cubicBezTo>
                    <a:pt x="0" y="1666"/>
                    <a:pt x="703" y="3464"/>
                    <a:pt x="2208" y="4346"/>
                  </a:cubicBezTo>
                  <a:lnTo>
                    <a:pt x="4072" y="5327"/>
                  </a:lnTo>
                  <a:lnTo>
                    <a:pt x="6001" y="4346"/>
                  </a:lnTo>
                  <a:cubicBezTo>
                    <a:pt x="7506" y="3469"/>
                    <a:pt x="8209" y="1666"/>
                    <a:pt x="7704" y="1"/>
                  </a:cubicBezTo>
                  <a:lnTo>
                    <a:pt x="7704" y="1"/>
                  </a:lnTo>
                  <a:cubicBezTo>
                    <a:pt x="6954" y="374"/>
                    <a:pt x="5628" y="897"/>
                    <a:pt x="4105" y="897"/>
                  </a:cubicBezTo>
                  <a:cubicBezTo>
                    <a:pt x="2581" y="897"/>
                    <a:pt x="1255" y="374"/>
                    <a:pt x="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3" name="Google Shape;633;p52"/>
            <p:cNvSpPr/>
            <p:nvPr/>
          </p:nvSpPr>
          <p:spPr>
            <a:xfrm>
              <a:off x="7195038" y="1221075"/>
              <a:ext cx="233550" cy="105450"/>
            </a:xfrm>
            <a:custGeom>
              <a:avLst/>
              <a:gdLst/>
              <a:ahLst/>
              <a:cxnLst/>
              <a:rect l="l" t="t" r="r" b="b"/>
              <a:pathLst>
                <a:path w="9342" h="4218" extrusionOk="0">
                  <a:moveTo>
                    <a:pt x="4678" y="1337"/>
                  </a:moveTo>
                  <a:cubicBezTo>
                    <a:pt x="5111" y="1337"/>
                    <a:pt x="5483" y="1685"/>
                    <a:pt x="5483" y="2142"/>
                  </a:cubicBezTo>
                  <a:cubicBezTo>
                    <a:pt x="5483" y="2255"/>
                    <a:pt x="5459" y="2368"/>
                    <a:pt x="5412" y="2472"/>
                  </a:cubicBezTo>
                  <a:lnTo>
                    <a:pt x="5435" y="2472"/>
                  </a:lnTo>
                  <a:cubicBezTo>
                    <a:pt x="5438" y="2472"/>
                    <a:pt x="5441" y="2472"/>
                    <a:pt x="5444" y="2472"/>
                  </a:cubicBezTo>
                  <a:cubicBezTo>
                    <a:pt x="5648" y="2472"/>
                    <a:pt x="5813" y="2640"/>
                    <a:pt x="5813" y="2850"/>
                  </a:cubicBezTo>
                  <a:cubicBezTo>
                    <a:pt x="5813" y="3057"/>
                    <a:pt x="5643" y="3227"/>
                    <a:pt x="5435" y="3227"/>
                  </a:cubicBezTo>
                  <a:lnTo>
                    <a:pt x="3879" y="3227"/>
                  </a:lnTo>
                  <a:cubicBezTo>
                    <a:pt x="3671" y="3227"/>
                    <a:pt x="3501" y="3057"/>
                    <a:pt x="3501" y="2850"/>
                  </a:cubicBezTo>
                  <a:cubicBezTo>
                    <a:pt x="3501" y="2640"/>
                    <a:pt x="3666" y="2472"/>
                    <a:pt x="3870" y="2472"/>
                  </a:cubicBezTo>
                  <a:cubicBezTo>
                    <a:pt x="3873" y="2472"/>
                    <a:pt x="3876" y="2472"/>
                    <a:pt x="3879" y="2472"/>
                  </a:cubicBezTo>
                  <a:lnTo>
                    <a:pt x="3949" y="2472"/>
                  </a:lnTo>
                  <a:cubicBezTo>
                    <a:pt x="3742" y="2005"/>
                    <a:pt x="4011" y="1463"/>
                    <a:pt x="4511" y="1354"/>
                  </a:cubicBezTo>
                  <a:cubicBezTo>
                    <a:pt x="4567" y="1342"/>
                    <a:pt x="4623" y="1337"/>
                    <a:pt x="4678" y="1337"/>
                  </a:cubicBezTo>
                  <a:close/>
                  <a:moveTo>
                    <a:pt x="4676" y="0"/>
                  </a:moveTo>
                  <a:cubicBezTo>
                    <a:pt x="2095" y="0"/>
                    <a:pt x="0" y="689"/>
                    <a:pt x="0" y="1543"/>
                  </a:cubicBezTo>
                  <a:cubicBezTo>
                    <a:pt x="0" y="1915"/>
                    <a:pt x="420" y="2260"/>
                    <a:pt x="1081" y="2529"/>
                  </a:cubicBezTo>
                  <a:lnTo>
                    <a:pt x="1081" y="3227"/>
                  </a:lnTo>
                  <a:cubicBezTo>
                    <a:pt x="1647" y="3534"/>
                    <a:pt x="3039" y="4218"/>
                    <a:pt x="4666" y="4218"/>
                  </a:cubicBezTo>
                  <a:cubicBezTo>
                    <a:pt x="6294" y="4218"/>
                    <a:pt x="7733" y="3538"/>
                    <a:pt x="8252" y="3227"/>
                  </a:cubicBezTo>
                  <a:lnTo>
                    <a:pt x="8252" y="2529"/>
                  </a:lnTo>
                  <a:cubicBezTo>
                    <a:pt x="8960" y="2260"/>
                    <a:pt x="9342" y="1915"/>
                    <a:pt x="9342" y="1543"/>
                  </a:cubicBezTo>
                  <a:cubicBezTo>
                    <a:pt x="9342" y="689"/>
                    <a:pt x="7257" y="0"/>
                    <a:pt x="46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34" name="Google Shape;634;p52"/>
          <p:cNvSpPr txBox="1"/>
          <p:nvPr/>
        </p:nvSpPr>
        <p:spPr>
          <a:xfrm>
            <a:off x="1958668" y="2756316"/>
            <a:ext cx="669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accent1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50%</a:t>
            </a:r>
            <a:endParaRPr sz="1500">
              <a:solidFill>
                <a:schemeClr val="accent1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35" name="Google Shape;635;p52"/>
          <p:cNvSpPr/>
          <p:nvPr/>
        </p:nvSpPr>
        <p:spPr>
          <a:xfrm>
            <a:off x="5440968" y="2031292"/>
            <a:ext cx="591900" cy="8055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36" name="Google Shape;636;p52"/>
          <p:cNvGrpSpPr/>
          <p:nvPr/>
        </p:nvGrpSpPr>
        <p:grpSpPr>
          <a:xfrm>
            <a:off x="6418146" y="1731673"/>
            <a:ext cx="1404738" cy="1404738"/>
            <a:chOff x="720000" y="1054375"/>
            <a:chExt cx="1229100" cy="1229100"/>
          </a:xfrm>
        </p:grpSpPr>
        <p:sp>
          <p:nvSpPr>
            <p:cNvPr id="637" name="Google Shape;637;p52"/>
            <p:cNvSpPr/>
            <p:nvPr/>
          </p:nvSpPr>
          <p:spPr>
            <a:xfrm>
              <a:off x="772500" y="1106875"/>
              <a:ext cx="1124100" cy="1124100"/>
            </a:xfrm>
            <a:prstGeom prst="donut">
              <a:avLst>
                <a:gd name="adj" fmla="val 2656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" name="Google Shape;638;p52"/>
            <p:cNvSpPr/>
            <p:nvPr/>
          </p:nvSpPr>
          <p:spPr>
            <a:xfrm>
              <a:off x="720000" y="1054375"/>
              <a:ext cx="1229100" cy="1229100"/>
            </a:xfrm>
            <a:prstGeom prst="blockArc">
              <a:avLst>
                <a:gd name="adj1" fmla="val 16209878"/>
                <a:gd name="adj2" fmla="val 7059067"/>
                <a:gd name="adj3" fmla="val 10207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39" name="Google Shape;639;p52"/>
          <p:cNvSpPr txBox="1"/>
          <p:nvPr/>
        </p:nvSpPr>
        <p:spPr>
          <a:xfrm>
            <a:off x="5440975" y="3235316"/>
            <a:ext cx="23775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بالگردها</a:t>
            </a:r>
            <a:endParaRPr sz="2000" dirty="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40" name="Google Shape;640;p52"/>
          <p:cNvSpPr txBox="1"/>
          <p:nvPr/>
        </p:nvSpPr>
        <p:spPr>
          <a:xfrm>
            <a:off x="5440975" y="3592564"/>
            <a:ext cx="23775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rgbClr val="DBD2B3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</a:p>
        </p:txBody>
      </p:sp>
      <p:sp>
        <p:nvSpPr>
          <p:cNvPr id="641" name="Google Shape;641;p52"/>
          <p:cNvSpPr txBox="1"/>
          <p:nvPr/>
        </p:nvSpPr>
        <p:spPr>
          <a:xfrm>
            <a:off x="5402268" y="2258842"/>
            <a:ext cx="669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accent2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60%</a:t>
            </a:r>
            <a:endParaRPr sz="1500">
              <a:solidFill>
                <a:schemeClr val="accent2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42" name="Google Shape;642;p52"/>
          <p:cNvSpPr/>
          <p:nvPr/>
        </p:nvSpPr>
        <p:spPr>
          <a:xfrm>
            <a:off x="6767199" y="2260404"/>
            <a:ext cx="706610" cy="347276"/>
          </a:xfrm>
          <a:custGeom>
            <a:avLst/>
            <a:gdLst/>
            <a:ahLst/>
            <a:cxnLst/>
            <a:rect l="l" t="t" r="r" b="b"/>
            <a:pathLst>
              <a:path w="14104" h="6932" extrusionOk="0">
                <a:moveTo>
                  <a:pt x="10221" y="5379"/>
                </a:moveTo>
                <a:lnTo>
                  <a:pt x="10221" y="6181"/>
                </a:lnTo>
                <a:lnTo>
                  <a:pt x="6682" y="6181"/>
                </a:lnTo>
                <a:lnTo>
                  <a:pt x="6682" y="5379"/>
                </a:lnTo>
                <a:close/>
                <a:moveTo>
                  <a:pt x="2026" y="0"/>
                </a:moveTo>
                <a:cubicBezTo>
                  <a:pt x="1818" y="0"/>
                  <a:pt x="1649" y="170"/>
                  <a:pt x="1649" y="378"/>
                </a:cubicBezTo>
                <a:cubicBezTo>
                  <a:pt x="1649" y="585"/>
                  <a:pt x="1818" y="755"/>
                  <a:pt x="2026" y="755"/>
                </a:cubicBezTo>
                <a:lnTo>
                  <a:pt x="7484" y="755"/>
                </a:lnTo>
                <a:lnTo>
                  <a:pt x="7484" y="1510"/>
                </a:lnTo>
                <a:lnTo>
                  <a:pt x="5984" y="1510"/>
                </a:lnTo>
                <a:cubicBezTo>
                  <a:pt x="5338" y="1520"/>
                  <a:pt x="4814" y="2043"/>
                  <a:pt x="4809" y="2690"/>
                </a:cubicBezTo>
                <a:lnTo>
                  <a:pt x="1545" y="2690"/>
                </a:lnTo>
                <a:lnTo>
                  <a:pt x="813" y="1685"/>
                </a:lnTo>
                <a:cubicBezTo>
                  <a:pt x="731" y="1576"/>
                  <a:pt x="626" y="1531"/>
                  <a:pt x="523" y="1531"/>
                </a:cubicBezTo>
                <a:cubicBezTo>
                  <a:pt x="254" y="1531"/>
                  <a:pt x="0" y="1838"/>
                  <a:pt x="205" y="2128"/>
                </a:cubicBezTo>
                <a:lnTo>
                  <a:pt x="1163" y="3440"/>
                </a:lnTo>
                <a:lnTo>
                  <a:pt x="4795" y="3440"/>
                </a:lnTo>
                <a:lnTo>
                  <a:pt x="4795" y="4185"/>
                </a:lnTo>
                <a:cubicBezTo>
                  <a:pt x="4795" y="4817"/>
                  <a:pt x="5314" y="5350"/>
                  <a:pt x="5928" y="5374"/>
                </a:cubicBezTo>
                <a:lnTo>
                  <a:pt x="5928" y="6176"/>
                </a:lnTo>
                <a:lnTo>
                  <a:pt x="5234" y="6176"/>
                </a:lnTo>
                <a:cubicBezTo>
                  <a:pt x="5231" y="6176"/>
                  <a:pt x="5228" y="6176"/>
                  <a:pt x="5225" y="6176"/>
                </a:cubicBezTo>
                <a:cubicBezTo>
                  <a:pt x="5017" y="6176"/>
                  <a:pt x="4843" y="6344"/>
                  <a:pt x="4843" y="6553"/>
                </a:cubicBezTo>
                <a:cubicBezTo>
                  <a:pt x="4843" y="6765"/>
                  <a:pt x="5012" y="6931"/>
                  <a:pt x="5217" y="6931"/>
                </a:cubicBezTo>
                <a:cubicBezTo>
                  <a:pt x="5223" y="6931"/>
                  <a:pt x="5228" y="6931"/>
                  <a:pt x="5234" y="6931"/>
                </a:cubicBezTo>
                <a:lnTo>
                  <a:pt x="11650" y="6931"/>
                </a:lnTo>
                <a:cubicBezTo>
                  <a:pt x="11656" y="6931"/>
                  <a:pt x="11662" y="6931"/>
                  <a:pt x="11667" y="6931"/>
                </a:cubicBezTo>
                <a:cubicBezTo>
                  <a:pt x="11872" y="6931"/>
                  <a:pt x="12042" y="6765"/>
                  <a:pt x="12042" y="6553"/>
                </a:cubicBezTo>
                <a:cubicBezTo>
                  <a:pt x="12042" y="6344"/>
                  <a:pt x="11867" y="6176"/>
                  <a:pt x="11659" y="6176"/>
                </a:cubicBezTo>
                <a:cubicBezTo>
                  <a:pt x="11656" y="6176"/>
                  <a:pt x="11653" y="6176"/>
                  <a:pt x="11650" y="6176"/>
                </a:cubicBezTo>
                <a:lnTo>
                  <a:pt x="10976" y="6176"/>
                </a:lnTo>
                <a:lnTo>
                  <a:pt x="10976" y="5374"/>
                </a:lnTo>
                <a:lnTo>
                  <a:pt x="11367" y="5374"/>
                </a:lnTo>
                <a:cubicBezTo>
                  <a:pt x="12018" y="5374"/>
                  <a:pt x="12349" y="4874"/>
                  <a:pt x="12113" y="4270"/>
                </a:cubicBezTo>
                <a:lnTo>
                  <a:pt x="12084" y="4195"/>
                </a:lnTo>
                <a:lnTo>
                  <a:pt x="7102" y="4195"/>
                </a:lnTo>
                <a:lnTo>
                  <a:pt x="7102" y="2690"/>
                </a:lnTo>
                <a:lnTo>
                  <a:pt x="11485" y="2690"/>
                </a:lnTo>
                <a:lnTo>
                  <a:pt x="11457" y="2609"/>
                </a:lnTo>
                <a:cubicBezTo>
                  <a:pt x="11216" y="2010"/>
                  <a:pt x="10490" y="1510"/>
                  <a:pt x="9843" y="1510"/>
                </a:cubicBezTo>
                <a:lnTo>
                  <a:pt x="8235" y="1510"/>
                </a:lnTo>
                <a:lnTo>
                  <a:pt x="8235" y="755"/>
                </a:lnTo>
                <a:lnTo>
                  <a:pt x="13726" y="755"/>
                </a:lnTo>
                <a:cubicBezTo>
                  <a:pt x="13934" y="755"/>
                  <a:pt x="14104" y="585"/>
                  <a:pt x="14104" y="378"/>
                </a:cubicBezTo>
                <a:cubicBezTo>
                  <a:pt x="14104" y="170"/>
                  <a:pt x="13934" y="0"/>
                  <a:pt x="13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" name="Google Shape;647;p5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داده های </a:t>
            </a: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مطالعه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648" name="Google Shape;648;p53"/>
          <p:cNvGraphicFramePr/>
          <p:nvPr>
            <p:extLst>
              <p:ext uri="{D42A27DB-BD31-4B8C-83A1-F6EECF244321}">
                <p14:modId xmlns:p14="http://schemas.microsoft.com/office/powerpoint/2010/main" val="2024146704"/>
              </p:ext>
            </p:extLst>
          </p:nvPr>
        </p:nvGraphicFramePr>
        <p:xfrm>
          <a:off x="952500" y="1296075"/>
          <a:ext cx="7239000" cy="3199600"/>
        </p:xfrm>
        <a:graphic>
          <a:graphicData uri="http://schemas.openxmlformats.org/drawingml/2006/table">
            <a:tbl>
              <a:tblPr>
                <a:noFill/>
                <a:tableStyleId>{64037CCF-142B-4F20-BBB5-535DC63B90FF}</a:tableStyleId>
              </a:tblPr>
              <a:tblGrid>
                <a:gridCol w="1571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478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99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accent1"/>
                        </a:solidFill>
                        <a:latin typeface="Palanquin"/>
                        <a:ea typeface="Palanquin"/>
                        <a:cs typeface="B Nazanin" panose="00000700000000000000" pitchFamily="2" charset="-78"/>
                        <a:sym typeface="Palanquin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dirty="0">
                          <a:solidFill>
                            <a:schemeClr val="dk1"/>
                          </a:solidFill>
                          <a:latin typeface="Alfa Slab One"/>
                          <a:ea typeface="Alfa Slab One"/>
                          <a:cs typeface="B Nazanin" panose="00000700000000000000" pitchFamily="2" charset="-78"/>
                          <a:sym typeface="Alfa Slab One"/>
                        </a:rPr>
                        <a:t>تست</a:t>
                      </a:r>
                      <a:r>
                        <a:rPr lang="en" sz="2000" dirty="0">
                          <a:solidFill>
                            <a:schemeClr val="dk1"/>
                          </a:solidFill>
                          <a:latin typeface="Alfa Slab One"/>
                          <a:ea typeface="Alfa Slab One"/>
                          <a:cs typeface="B Nazanin" panose="00000700000000000000" pitchFamily="2" charset="-78"/>
                          <a:sym typeface="Alfa Slab One"/>
                        </a:rPr>
                        <a:t> 01</a:t>
                      </a:r>
                      <a:endParaRPr sz="2000" dirty="0">
                        <a:solidFill>
                          <a:schemeClr val="dk1"/>
                        </a:solidFill>
                        <a:latin typeface="Alfa Slab One"/>
                        <a:ea typeface="Alfa Slab One"/>
                        <a:cs typeface="B Nazanin" panose="00000700000000000000" pitchFamily="2" charset="-78"/>
                        <a:sym typeface="Alfa Slab On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dirty="0">
                          <a:solidFill>
                            <a:schemeClr val="dk1"/>
                          </a:solidFill>
                          <a:latin typeface="Alfa Slab One"/>
                          <a:ea typeface="Alfa Slab One"/>
                          <a:cs typeface="B Nazanin" panose="00000700000000000000" pitchFamily="2" charset="-78"/>
                          <a:sym typeface="Alfa Slab One"/>
                        </a:rPr>
                        <a:t>تست</a:t>
                      </a:r>
                      <a:r>
                        <a:rPr lang="en" sz="2000" dirty="0">
                          <a:solidFill>
                            <a:schemeClr val="dk1"/>
                          </a:solidFill>
                          <a:latin typeface="Alfa Slab One"/>
                          <a:ea typeface="Alfa Slab One"/>
                          <a:cs typeface="B Nazanin" panose="00000700000000000000" pitchFamily="2" charset="-78"/>
                          <a:sym typeface="Alfa Slab One"/>
                        </a:rPr>
                        <a:t> 02</a:t>
                      </a:r>
                      <a:endParaRPr sz="2000" dirty="0">
                        <a:solidFill>
                          <a:schemeClr val="dk1"/>
                        </a:solidFill>
                        <a:latin typeface="Alfa Slab One"/>
                        <a:ea typeface="Alfa Slab One"/>
                        <a:cs typeface="B Nazanin" panose="00000700000000000000" pitchFamily="2" charset="-78"/>
                        <a:sym typeface="Alfa Slab On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dirty="0">
                          <a:solidFill>
                            <a:schemeClr val="dk1"/>
                          </a:solidFill>
                          <a:latin typeface="Alfa Slab One"/>
                          <a:ea typeface="Alfa Slab One"/>
                          <a:cs typeface="B Nazanin" panose="00000700000000000000" pitchFamily="2" charset="-78"/>
                          <a:sym typeface="Alfa Slab One"/>
                        </a:rPr>
                        <a:t>تست</a:t>
                      </a:r>
                      <a:r>
                        <a:rPr lang="en" sz="2000" dirty="0">
                          <a:solidFill>
                            <a:schemeClr val="dk1"/>
                          </a:solidFill>
                          <a:latin typeface="Alfa Slab One"/>
                          <a:ea typeface="Alfa Slab One"/>
                          <a:cs typeface="B Nazanin" panose="00000700000000000000" pitchFamily="2" charset="-78"/>
                          <a:sym typeface="Alfa Slab One"/>
                        </a:rPr>
                        <a:t> 03</a:t>
                      </a:r>
                      <a:endParaRPr sz="2000" dirty="0">
                        <a:solidFill>
                          <a:schemeClr val="dk1"/>
                        </a:solidFill>
                        <a:latin typeface="Alfa Slab One"/>
                        <a:ea typeface="Alfa Slab One"/>
                        <a:cs typeface="B Nazanin" panose="00000700000000000000" pitchFamily="2" charset="-78"/>
                        <a:sym typeface="Alfa Slab On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99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تسلیحات</a:t>
                      </a:r>
                      <a:r>
                        <a:rPr lang="en" b="1" dirty="0">
                          <a:solidFill>
                            <a:schemeClr val="dk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 01</a:t>
                      </a:r>
                      <a:endParaRPr b="1" dirty="0">
                        <a:solidFill>
                          <a:schemeClr val="dk1"/>
                        </a:solidFill>
                        <a:latin typeface="Palanquin"/>
                        <a:ea typeface="Palanquin"/>
                        <a:cs typeface="B Nazanin" panose="00000700000000000000" pitchFamily="2" charset="-78"/>
                        <a:sym typeface="Palanqu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accent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قالب پاورپوینت نظامی و جنگی قابل ویرایش می باشد</a:t>
                      </a:r>
                      <a:endParaRPr sz="1200" dirty="0">
                        <a:solidFill>
                          <a:schemeClr val="accent1"/>
                        </a:solidFill>
                        <a:latin typeface="Palanquin"/>
                        <a:ea typeface="Palanquin"/>
                        <a:cs typeface="B Nazanin" panose="00000700000000000000" pitchFamily="2" charset="-78"/>
                        <a:sym typeface="Palanqu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accent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قالب پاورپوینت نظامی و جنگی قابل ویرایش می باشد</a:t>
                      </a: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accent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قالب پاورپوینت نظامی و جنگی قابل ویرایش می باشد</a:t>
                      </a: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99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تسلیحات</a:t>
                      </a:r>
                      <a:r>
                        <a:rPr lang="en" b="1" dirty="0">
                          <a:solidFill>
                            <a:schemeClr val="dk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 02</a:t>
                      </a:r>
                      <a:endParaRPr b="1" dirty="0">
                        <a:solidFill>
                          <a:schemeClr val="dk1"/>
                        </a:solidFill>
                        <a:latin typeface="Palanquin"/>
                        <a:ea typeface="Palanquin"/>
                        <a:cs typeface="B Nazanin" panose="00000700000000000000" pitchFamily="2" charset="-78"/>
                        <a:sym typeface="Palanqu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accent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قالب پاورپوینت نظامی و جنگی قابل ویرایش می باشد</a:t>
                      </a: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accent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قالب پاورپوینت نظامی و جنگی قابل ویرایش می باشد</a:t>
                      </a: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accent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قالب پاورپوینت نظامی و جنگی قابل ویرایش می باشد</a:t>
                      </a: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99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تسلیحات</a:t>
                      </a:r>
                      <a:r>
                        <a:rPr lang="en" b="1" dirty="0">
                          <a:solidFill>
                            <a:schemeClr val="dk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 03</a:t>
                      </a:r>
                      <a:endParaRPr b="1" dirty="0">
                        <a:solidFill>
                          <a:schemeClr val="dk1"/>
                        </a:solidFill>
                        <a:latin typeface="Palanquin"/>
                        <a:ea typeface="Palanquin"/>
                        <a:cs typeface="B Nazanin" panose="00000700000000000000" pitchFamily="2" charset="-78"/>
                        <a:sym typeface="Palanquin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accent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قالب پاورپوینت نظامی و جنگی قابل ویرایش می باشد</a:t>
                      </a: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accent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قالب پاورپوینت نظامی و جنگی قابل ویرایش می باشد</a:t>
                      </a: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accent1"/>
                          </a:solidFill>
                          <a:latin typeface="Palanquin"/>
                          <a:ea typeface="Palanquin"/>
                          <a:cs typeface="B Nazanin" panose="00000700000000000000" pitchFamily="2" charset="-78"/>
                          <a:sym typeface="Palanquin"/>
                        </a:rPr>
                        <a:t>قالب پاورپوینت نظامی و جنگی قابل ویرایش می باشد</a:t>
                      </a: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" name="Google Shape;653;p5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 نیروی دریایی</a:t>
            </a:r>
            <a:endParaRPr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  <p:cxnSp>
        <p:nvCxnSpPr>
          <p:cNvPr id="654" name="Google Shape;654;p54"/>
          <p:cNvCxnSpPr/>
          <p:nvPr/>
        </p:nvCxnSpPr>
        <p:spPr>
          <a:xfrm>
            <a:off x="709038" y="2955612"/>
            <a:ext cx="77259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55" name="Google Shape;655;p54"/>
          <p:cNvSpPr txBox="1"/>
          <p:nvPr/>
        </p:nvSpPr>
        <p:spPr>
          <a:xfrm>
            <a:off x="2102162" y="3409922"/>
            <a:ext cx="2175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2019</a:t>
            </a:r>
            <a:endParaRPr sz="200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56" name="Google Shape;656;p54"/>
          <p:cNvSpPr txBox="1"/>
          <p:nvPr/>
        </p:nvSpPr>
        <p:spPr>
          <a:xfrm>
            <a:off x="2102162" y="3767163"/>
            <a:ext cx="21753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accent1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</a:p>
        </p:txBody>
      </p:sp>
      <p:sp>
        <p:nvSpPr>
          <p:cNvPr id="657" name="Google Shape;657;p54"/>
          <p:cNvSpPr/>
          <p:nvPr/>
        </p:nvSpPr>
        <p:spPr>
          <a:xfrm>
            <a:off x="2979362" y="2669262"/>
            <a:ext cx="420900" cy="5727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58" name="Google Shape;658;p54"/>
          <p:cNvSpPr txBox="1"/>
          <p:nvPr/>
        </p:nvSpPr>
        <p:spPr>
          <a:xfrm>
            <a:off x="716329" y="1696436"/>
            <a:ext cx="2175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2018</a:t>
            </a:r>
            <a:endParaRPr sz="2000" dirty="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59" name="Google Shape;659;p54"/>
          <p:cNvSpPr txBox="1"/>
          <p:nvPr/>
        </p:nvSpPr>
        <p:spPr>
          <a:xfrm>
            <a:off x="716329" y="2053677"/>
            <a:ext cx="21753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accent1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</a:p>
        </p:txBody>
      </p:sp>
      <p:sp>
        <p:nvSpPr>
          <p:cNvPr id="660" name="Google Shape;660;p54"/>
          <p:cNvSpPr/>
          <p:nvPr/>
        </p:nvSpPr>
        <p:spPr>
          <a:xfrm>
            <a:off x="1593529" y="2669262"/>
            <a:ext cx="420900" cy="5727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dk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1" name="Google Shape;661;p54"/>
          <p:cNvSpPr txBox="1"/>
          <p:nvPr/>
        </p:nvSpPr>
        <p:spPr>
          <a:xfrm>
            <a:off x="4873829" y="3409922"/>
            <a:ext cx="2175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2021</a:t>
            </a:r>
            <a:endParaRPr sz="200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62" name="Google Shape;662;p54"/>
          <p:cNvSpPr txBox="1"/>
          <p:nvPr/>
        </p:nvSpPr>
        <p:spPr>
          <a:xfrm>
            <a:off x="4873829" y="3767163"/>
            <a:ext cx="21753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accent1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</a:p>
        </p:txBody>
      </p:sp>
      <p:sp>
        <p:nvSpPr>
          <p:cNvPr id="663" name="Google Shape;663;p54"/>
          <p:cNvSpPr/>
          <p:nvPr/>
        </p:nvSpPr>
        <p:spPr>
          <a:xfrm>
            <a:off x="5751029" y="2669262"/>
            <a:ext cx="420900" cy="5727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4" name="Google Shape;664;p54"/>
          <p:cNvSpPr txBox="1"/>
          <p:nvPr/>
        </p:nvSpPr>
        <p:spPr>
          <a:xfrm>
            <a:off x="3487996" y="1696436"/>
            <a:ext cx="2175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2020</a:t>
            </a:r>
            <a:endParaRPr sz="200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65" name="Google Shape;665;p54"/>
          <p:cNvSpPr txBox="1"/>
          <p:nvPr/>
        </p:nvSpPr>
        <p:spPr>
          <a:xfrm>
            <a:off x="3487996" y="2053677"/>
            <a:ext cx="21753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accent1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</a:p>
        </p:txBody>
      </p:sp>
      <p:sp>
        <p:nvSpPr>
          <p:cNvPr id="666" name="Google Shape;666;p54"/>
          <p:cNvSpPr/>
          <p:nvPr/>
        </p:nvSpPr>
        <p:spPr>
          <a:xfrm>
            <a:off x="4365196" y="2669262"/>
            <a:ext cx="420900" cy="5727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dk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7" name="Google Shape;667;p54"/>
          <p:cNvSpPr txBox="1"/>
          <p:nvPr/>
        </p:nvSpPr>
        <p:spPr>
          <a:xfrm>
            <a:off x="6259662" y="1696436"/>
            <a:ext cx="2175300" cy="35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DBD2B3"/>
                </a:solidFill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2022</a:t>
            </a:r>
            <a:endParaRPr sz="2000">
              <a:solidFill>
                <a:srgbClr val="DBD2B3"/>
              </a:solidFill>
              <a:latin typeface="Alfa Slab One"/>
              <a:ea typeface="Alfa Slab One"/>
              <a:cs typeface="B Nazanin" panose="00000700000000000000" pitchFamily="2" charset="-78"/>
              <a:sym typeface="Alfa Slab One"/>
            </a:endParaRPr>
          </a:p>
        </p:txBody>
      </p:sp>
      <p:sp>
        <p:nvSpPr>
          <p:cNvPr id="668" name="Google Shape;668;p54"/>
          <p:cNvSpPr txBox="1"/>
          <p:nvPr/>
        </p:nvSpPr>
        <p:spPr>
          <a:xfrm>
            <a:off x="6259662" y="2053677"/>
            <a:ext cx="2175300" cy="4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chemeClr val="accent1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قالب پاورپوینت نظامی و جنگی قابل ویرایش می باشد</a:t>
            </a:r>
          </a:p>
        </p:txBody>
      </p:sp>
      <p:sp>
        <p:nvSpPr>
          <p:cNvPr id="669" name="Google Shape;669;p54"/>
          <p:cNvSpPr/>
          <p:nvPr/>
        </p:nvSpPr>
        <p:spPr>
          <a:xfrm>
            <a:off x="7136862" y="2669262"/>
            <a:ext cx="420900" cy="5727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dk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70" name="Google Shape;670;p54"/>
          <p:cNvGrpSpPr/>
          <p:nvPr/>
        </p:nvGrpSpPr>
        <p:grpSpPr>
          <a:xfrm>
            <a:off x="3091257" y="2856577"/>
            <a:ext cx="196641" cy="198070"/>
            <a:chOff x="5687563" y="3084600"/>
            <a:chExt cx="349150" cy="351500"/>
          </a:xfrm>
        </p:grpSpPr>
        <p:grpSp>
          <p:nvGrpSpPr>
            <p:cNvPr id="671" name="Google Shape;671;p54"/>
            <p:cNvGrpSpPr/>
            <p:nvPr/>
          </p:nvGrpSpPr>
          <p:grpSpPr>
            <a:xfrm>
              <a:off x="5687563" y="3169525"/>
              <a:ext cx="349150" cy="266575"/>
              <a:chOff x="5687563" y="3169525"/>
              <a:chExt cx="349150" cy="266575"/>
            </a:xfrm>
          </p:grpSpPr>
          <p:sp>
            <p:nvSpPr>
              <p:cNvPr id="672" name="Google Shape;672;p54"/>
              <p:cNvSpPr/>
              <p:nvPr/>
            </p:nvSpPr>
            <p:spPr>
              <a:xfrm>
                <a:off x="5687563" y="3254325"/>
                <a:ext cx="3491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13966" h="7271" extrusionOk="0">
                    <a:moveTo>
                      <a:pt x="6969" y="1"/>
                    </a:moveTo>
                    <a:lnTo>
                      <a:pt x="1" y="4846"/>
                    </a:lnTo>
                    <a:lnTo>
                      <a:pt x="1" y="7271"/>
                    </a:lnTo>
                    <a:lnTo>
                      <a:pt x="6983" y="2425"/>
                    </a:lnTo>
                    <a:lnTo>
                      <a:pt x="13966" y="7271"/>
                    </a:lnTo>
                    <a:lnTo>
                      <a:pt x="13966" y="4846"/>
                    </a:lnTo>
                    <a:lnTo>
                      <a:pt x="696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73" name="Google Shape;673;p54"/>
              <p:cNvSpPr/>
              <p:nvPr/>
            </p:nvSpPr>
            <p:spPr>
              <a:xfrm>
                <a:off x="5687563" y="3169525"/>
                <a:ext cx="3491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13966" h="7271" extrusionOk="0">
                    <a:moveTo>
                      <a:pt x="6969" y="0"/>
                    </a:moveTo>
                    <a:lnTo>
                      <a:pt x="1" y="4846"/>
                    </a:lnTo>
                    <a:lnTo>
                      <a:pt x="1" y="7271"/>
                    </a:lnTo>
                    <a:lnTo>
                      <a:pt x="6983" y="2421"/>
                    </a:lnTo>
                    <a:lnTo>
                      <a:pt x="13966" y="7271"/>
                    </a:lnTo>
                    <a:lnTo>
                      <a:pt x="13966" y="4846"/>
                    </a:lnTo>
                    <a:lnTo>
                      <a:pt x="696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674" name="Google Shape;674;p54"/>
            <p:cNvSpPr/>
            <p:nvPr/>
          </p:nvSpPr>
          <p:spPr>
            <a:xfrm>
              <a:off x="5687563" y="3084600"/>
              <a:ext cx="349150" cy="181900"/>
            </a:xfrm>
            <a:custGeom>
              <a:avLst/>
              <a:gdLst/>
              <a:ahLst/>
              <a:cxnLst/>
              <a:rect l="l" t="t" r="r" b="b"/>
              <a:pathLst>
                <a:path w="13966" h="7276" extrusionOk="0">
                  <a:moveTo>
                    <a:pt x="6969" y="1"/>
                  </a:moveTo>
                  <a:lnTo>
                    <a:pt x="1" y="4851"/>
                  </a:lnTo>
                  <a:lnTo>
                    <a:pt x="1" y="7275"/>
                  </a:lnTo>
                  <a:lnTo>
                    <a:pt x="6983" y="2426"/>
                  </a:lnTo>
                  <a:lnTo>
                    <a:pt x="13966" y="7275"/>
                  </a:lnTo>
                  <a:lnTo>
                    <a:pt x="13966" y="4851"/>
                  </a:lnTo>
                  <a:lnTo>
                    <a:pt x="69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5" name="Google Shape;675;p54"/>
          <p:cNvGrpSpPr/>
          <p:nvPr/>
        </p:nvGrpSpPr>
        <p:grpSpPr>
          <a:xfrm>
            <a:off x="5834705" y="2813992"/>
            <a:ext cx="253548" cy="283242"/>
            <a:chOff x="5705388" y="3679750"/>
            <a:chExt cx="313525" cy="350200"/>
          </a:xfrm>
        </p:grpSpPr>
        <p:sp>
          <p:nvSpPr>
            <p:cNvPr id="676" name="Google Shape;676;p54"/>
            <p:cNvSpPr/>
            <p:nvPr/>
          </p:nvSpPr>
          <p:spPr>
            <a:xfrm>
              <a:off x="5705388" y="3679750"/>
              <a:ext cx="313525" cy="350200"/>
            </a:xfrm>
            <a:custGeom>
              <a:avLst/>
              <a:gdLst/>
              <a:ahLst/>
              <a:cxnLst/>
              <a:rect l="l" t="t" r="r" b="b"/>
              <a:pathLst>
                <a:path w="12541" h="14008" extrusionOk="0">
                  <a:moveTo>
                    <a:pt x="6270" y="756"/>
                  </a:moveTo>
                  <a:cubicBezTo>
                    <a:pt x="6794" y="756"/>
                    <a:pt x="7058" y="1392"/>
                    <a:pt x="6685" y="1765"/>
                  </a:cubicBezTo>
                  <a:cubicBezTo>
                    <a:pt x="6567" y="1883"/>
                    <a:pt x="6421" y="1936"/>
                    <a:pt x="6277" y="1936"/>
                  </a:cubicBezTo>
                  <a:cubicBezTo>
                    <a:pt x="5974" y="1936"/>
                    <a:pt x="5680" y="1701"/>
                    <a:pt x="5680" y="1345"/>
                  </a:cubicBezTo>
                  <a:cubicBezTo>
                    <a:pt x="5680" y="1020"/>
                    <a:pt x="5945" y="756"/>
                    <a:pt x="6270" y="756"/>
                  </a:cubicBezTo>
                  <a:close/>
                  <a:moveTo>
                    <a:pt x="6272" y="2753"/>
                  </a:moveTo>
                  <a:cubicBezTo>
                    <a:pt x="6949" y="2753"/>
                    <a:pt x="7631" y="2884"/>
                    <a:pt x="8280" y="3152"/>
                  </a:cubicBezTo>
                  <a:cubicBezTo>
                    <a:pt x="10243" y="3964"/>
                    <a:pt x="11521" y="5879"/>
                    <a:pt x="11521" y="8007"/>
                  </a:cubicBezTo>
                  <a:cubicBezTo>
                    <a:pt x="11521" y="10904"/>
                    <a:pt x="9172" y="13253"/>
                    <a:pt x="6270" y="13258"/>
                  </a:cubicBezTo>
                  <a:cubicBezTo>
                    <a:pt x="4147" y="13258"/>
                    <a:pt x="2232" y="11979"/>
                    <a:pt x="1416" y="10017"/>
                  </a:cubicBezTo>
                  <a:cubicBezTo>
                    <a:pt x="604" y="8054"/>
                    <a:pt x="1052" y="5794"/>
                    <a:pt x="2557" y="4294"/>
                  </a:cubicBezTo>
                  <a:cubicBezTo>
                    <a:pt x="3561" y="3287"/>
                    <a:pt x="4905" y="2753"/>
                    <a:pt x="6272" y="2753"/>
                  </a:cubicBezTo>
                  <a:close/>
                  <a:moveTo>
                    <a:pt x="6270" y="1"/>
                  </a:moveTo>
                  <a:cubicBezTo>
                    <a:pt x="5190" y="1"/>
                    <a:pt x="4553" y="1208"/>
                    <a:pt x="5161" y="2100"/>
                  </a:cubicBezTo>
                  <a:cubicBezTo>
                    <a:pt x="2114" y="2671"/>
                    <a:pt x="0" y="5473"/>
                    <a:pt x="288" y="8559"/>
                  </a:cubicBezTo>
                  <a:cubicBezTo>
                    <a:pt x="576" y="11649"/>
                    <a:pt x="3171" y="14008"/>
                    <a:pt x="6270" y="14008"/>
                  </a:cubicBezTo>
                  <a:cubicBezTo>
                    <a:pt x="9370" y="14008"/>
                    <a:pt x="11965" y="11649"/>
                    <a:pt x="12252" y="8559"/>
                  </a:cubicBezTo>
                  <a:cubicBezTo>
                    <a:pt x="12540" y="5473"/>
                    <a:pt x="10427" y="2671"/>
                    <a:pt x="7379" y="2100"/>
                  </a:cubicBezTo>
                  <a:cubicBezTo>
                    <a:pt x="7987" y="1208"/>
                    <a:pt x="7351" y="1"/>
                    <a:pt x="62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7" name="Google Shape;677;p54"/>
            <p:cNvSpPr/>
            <p:nvPr/>
          </p:nvSpPr>
          <p:spPr>
            <a:xfrm>
              <a:off x="5740888" y="3767400"/>
              <a:ext cx="233675" cy="224950"/>
            </a:xfrm>
            <a:custGeom>
              <a:avLst/>
              <a:gdLst/>
              <a:ahLst/>
              <a:cxnLst/>
              <a:rect l="l" t="t" r="r" b="b"/>
              <a:pathLst>
                <a:path w="9347" h="8998" extrusionOk="0">
                  <a:moveTo>
                    <a:pt x="4850" y="1175"/>
                  </a:moveTo>
                  <a:lnTo>
                    <a:pt x="6964" y="7048"/>
                  </a:lnTo>
                  <a:lnTo>
                    <a:pt x="4850" y="5723"/>
                  </a:lnTo>
                  <a:lnTo>
                    <a:pt x="2737" y="7048"/>
                  </a:lnTo>
                  <a:lnTo>
                    <a:pt x="4850" y="1175"/>
                  </a:lnTo>
                  <a:close/>
                  <a:moveTo>
                    <a:pt x="4850" y="0"/>
                  </a:moveTo>
                  <a:cubicBezTo>
                    <a:pt x="3029" y="0"/>
                    <a:pt x="1392" y="1099"/>
                    <a:pt x="694" y="2779"/>
                  </a:cubicBezTo>
                  <a:cubicBezTo>
                    <a:pt x="0" y="4458"/>
                    <a:pt x="382" y="6393"/>
                    <a:pt x="1670" y="7681"/>
                  </a:cubicBezTo>
                  <a:cubicBezTo>
                    <a:pt x="2530" y="8540"/>
                    <a:pt x="3681" y="8997"/>
                    <a:pt x="4854" y="8997"/>
                  </a:cubicBezTo>
                  <a:cubicBezTo>
                    <a:pt x="5432" y="8997"/>
                    <a:pt x="6016" y="8886"/>
                    <a:pt x="6572" y="8657"/>
                  </a:cubicBezTo>
                  <a:cubicBezTo>
                    <a:pt x="8252" y="7959"/>
                    <a:pt x="9346" y="6317"/>
                    <a:pt x="9346" y="4501"/>
                  </a:cubicBezTo>
                  <a:cubicBezTo>
                    <a:pt x="9346" y="2019"/>
                    <a:pt x="7332" y="5"/>
                    <a:pt x="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8" name="Google Shape;678;p54"/>
          <p:cNvGrpSpPr/>
          <p:nvPr/>
        </p:nvGrpSpPr>
        <p:grpSpPr>
          <a:xfrm>
            <a:off x="1705649" y="2827983"/>
            <a:ext cx="196661" cy="255259"/>
            <a:chOff x="4917613" y="1219875"/>
            <a:chExt cx="270250" cy="350775"/>
          </a:xfrm>
        </p:grpSpPr>
        <p:sp>
          <p:nvSpPr>
            <p:cNvPr id="679" name="Google Shape;679;p54"/>
            <p:cNvSpPr/>
            <p:nvPr/>
          </p:nvSpPr>
          <p:spPr>
            <a:xfrm>
              <a:off x="4917613" y="1219875"/>
              <a:ext cx="270250" cy="350775"/>
            </a:xfrm>
            <a:custGeom>
              <a:avLst/>
              <a:gdLst/>
              <a:ahLst/>
              <a:cxnLst/>
              <a:rect l="l" t="t" r="r" b="b"/>
              <a:pathLst>
                <a:path w="10810" h="14031" extrusionOk="0">
                  <a:moveTo>
                    <a:pt x="10050" y="756"/>
                  </a:moveTo>
                  <a:lnTo>
                    <a:pt x="10050" y="10677"/>
                  </a:lnTo>
                  <a:lnTo>
                    <a:pt x="5403" y="13220"/>
                  </a:lnTo>
                  <a:lnTo>
                    <a:pt x="756" y="10677"/>
                  </a:lnTo>
                  <a:lnTo>
                    <a:pt x="756" y="756"/>
                  </a:lnTo>
                  <a:close/>
                  <a:moveTo>
                    <a:pt x="392" y="1"/>
                  </a:moveTo>
                  <a:cubicBezTo>
                    <a:pt x="180" y="1"/>
                    <a:pt x="5" y="166"/>
                    <a:pt x="1" y="378"/>
                  </a:cubicBezTo>
                  <a:lnTo>
                    <a:pt x="1" y="10899"/>
                  </a:lnTo>
                  <a:cubicBezTo>
                    <a:pt x="1" y="11041"/>
                    <a:pt x="81" y="11163"/>
                    <a:pt x="204" y="11229"/>
                  </a:cubicBezTo>
                  <a:lnTo>
                    <a:pt x="5233" y="13984"/>
                  </a:lnTo>
                  <a:cubicBezTo>
                    <a:pt x="5289" y="14015"/>
                    <a:pt x="5352" y="14030"/>
                    <a:pt x="5414" y="14030"/>
                  </a:cubicBezTo>
                  <a:cubicBezTo>
                    <a:pt x="5477" y="14030"/>
                    <a:pt x="5539" y="14015"/>
                    <a:pt x="5596" y="13984"/>
                  </a:cubicBezTo>
                  <a:lnTo>
                    <a:pt x="10616" y="11229"/>
                  </a:lnTo>
                  <a:cubicBezTo>
                    <a:pt x="10734" y="11163"/>
                    <a:pt x="10805" y="11036"/>
                    <a:pt x="10805" y="10899"/>
                  </a:cubicBezTo>
                  <a:lnTo>
                    <a:pt x="10805" y="378"/>
                  </a:lnTo>
                  <a:cubicBezTo>
                    <a:pt x="10809" y="175"/>
                    <a:pt x="10649" y="1"/>
                    <a:pt x="10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0" name="Google Shape;680;p54"/>
            <p:cNvSpPr/>
            <p:nvPr/>
          </p:nvSpPr>
          <p:spPr>
            <a:xfrm>
              <a:off x="4974238" y="1422150"/>
              <a:ext cx="156875" cy="87200"/>
            </a:xfrm>
            <a:custGeom>
              <a:avLst/>
              <a:gdLst/>
              <a:ahLst/>
              <a:cxnLst/>
              <a:rect l="l" t="t" r="r" b="b"/>
              <a:pathLst>
                <a:path w="6275" h="3488" extrusionOk="0">
                  <a:moveTo>
                    <a:pt x="0" y="1"/>
                  </a:moveTo>
                  <a:lnTo>
                    <a:pt x="0" y="1770"/>
                  </a:lnTo>
                  <a:lnTo>
                    <a:pt x="3142" y="3487"/>
                  </a:lnTo>
                  <a:lnTo>
                    <a:pt x="6275" y="1775"/>
                  </a:lnTo>
                  <a:lnTo>
                    <a:pt x="6275" y="1"/>
                  </a:lnTo>
                  <a:lnTo>
                    <a:pt x="3142" y="165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1" name="Google Shape;681;p54"/>
            <p:cNvSpPr/>
            <p:nvPr/>
          </p:nvSpPr>
          <p:spPr>
            <a:xfrm>
              <a:off x="4974238" y="1356575"/>
              <a:ext cx="156875" cy="87075"/>
            </a:xfrm>
            <a:custGeom>
              <a:avLst/>
              <a:gdLst/>
              <a:ahLst/>
              <a:cxnLst/>
              <a:rect l="l" t="t" r="r" b="b"/>
              <a:pathLst>
                <a:path w="6275" h="3483" extrusionOk="0">
                  <a:moveTo>
                    <a:pt x="0" y="1"/>
                  </a:moveTo>
                  <a:lnTo>
                    <a:pt x="0" y="1770"/>
                  </a:lnTo>
                  <a:lnTo>
                    <a:pt x="3142" y="3483"/>
                  </a:lnTo>
                  <a:lnTo>
                    <a:pt x="6275" y="1775"/>
                  </a:lnTo>
                  <a:lnTo>
                    <a:pt x="6275" y="1"/>
                  </a:lnTo>
                  <a:lnTo>
                    <a:pt x="3142" y="165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2" name="Google Shape;682;p54"/>
            <p:cNvSpPr/>
            <p:nvPr/>
          </p:nvSpPr>
          <p:spPr>
            <a:xfrm>
              <a:off x="5002538" y="1259525"/>
              <a:ext cx="102175" cy="96850"/>
            </a:xfrm>
            <a:custGeom>
              <a:avLst/>
              <a:gdLst/>
              <a:ahLst/>
              <a:cxnLst/>
              <a:rect l="l" t="t" r="r" b="b"/>
              <a:pathLst>
                <a:path w="4087" h="3874" extrusionOk="0">
                  <a:moveTo>
                    <a:pt x="2043" y="0"/>
                  </a:moveTo>
                  <a:lnTo>
                    <a:pt x="1562" y="1481"/>
                  </a:lnTo>
                  <a:lnTo>
                    <a:pt x="1" y="1481"/>
                  </a:lnTo>
                  <a:lnTo>
                    <a:pt x="1265" y="2397"/>
                  </a:lnTo>
                  <a:lnTo>
                    <a:pt x="784" y="3873"/>
                  </a:lnTo>
                  <a:lnTo>
                    <a:pt x="2043" y="2958"/>
                  </a:lnTo>
                  <a:lnTo>
                    <a:pt x="3308" y="3873"/>
                  </a:lnTo>
                  <a:lnTo>
                    <a:pt x="2822" y="2397"/>
                  </a:lnTo>
                  <a:lnTo>
                    <a:pt x="4086" y="1481"/>
                  </a:lnTo>
                  <a:lnTo>
                    <a:pt x="2525" y="1481"/>
                  </a:lnTo>
                  <a:lnTo>
                    <a:pt x="20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83" name="Google Shape;683;p54"/>
          <p:cNvGrpSpPr/>
          <p:nvPr/>
        </p:nvGrpSpPr>
        <p:grpSpPr>
          <a:xfrm>
            <a:off x="4448873" y="2835053"/>
            <a:ext cx="253546" cy="241119"/>
            <a:chOff x="4878463" y="1897950"/>
            <a:chExt cx="348900" cy="331800"/>
          </a:xfrm>
        </p:grpSpPr>
        <p:sp>
          <p:nvSpPr>
            <p:cNvPr id="684" name="Google Shape;684;p54"/>
            <p:cNvSpPr/>
            <p:nvPr/>
          </p:nvSpPr>
          <p:spPr>
            <a:xfrm>
              <a:off x="5007488" y="2193400"/>
              <a:ext cx="90725" cy="21425"/>
            </a:xfrm>
            <a:custGeom>
              <a:avLst/>
              <a:gdLst/>
              <a:ahLst/>
              <a:cxnLst/>
              <a:rect l="l" t="t" r="r" b="b"/>
              <a:pathLst>
                <a:path w="3629" h="857" extrusionOk="0">
                  <a:moveTo>
                    <a:pt x="2836" y="1"/>
                  </a:moveTo>
                  <a:cubicBezTo>
                    <a:pt x="2496" y="67"/>
                    <a:pt x="2152" y="100"/>
                    <a:pt x="1808" y="100"/>
                  </a:cubicBezTo>
                  <a:lnTo>
                    <a:pt x="1803" y="100"/>
                  </a:lnTo>
                  <a:cubicBezTo>
                    <a:pt x="1463" y="100"/>
                    <a:pt x="1128" y="67"/>
                    <a:pt x="798" y="5"/>
                  </a:cubicBezTo>
                  <a:lnTo>
                    <a:pt x="1" y="581"/>
                  </a:lnTo>
                  <a:cubicBezTo>
                    <a:pt x="589" y="764"/>
                    <a:pt x="1199" y="856"/>
                    <a:pt x="1809" y="856"/>
                  </a:cubicBezTo>
                  <a:cubicBezTo>
                    <a:pt x="2423" y="856"/>
                    <a:pt x="3037" y="763"/>
                    <a:pt x="3629" y="576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5" name="Google Shape;685;p54"/>
            <p:cNvSpPr/>
            <p:nvPr/>
          </p:nvSpPr>
          <p:spPr>
            <a:xfrm>
              <a:off x="4913263" y="1914925"/>
              <a:ext cx="114300" cy="90850"/>
            </a:xfrm>
            <a:custGeom>
              <a:avLst/>
              <a:gdLst/>
              <a:ahLst/>
              <a:cxnLst/>
              <a:rect l="l" t="t" r="r" b="b"/>
              <a:pathLst>
                <a:path w="4572" h="3634" extrusionOk="0">
                  <a:moveTo>
                    <a:pt x="4572" y="1"/>
                  </a:moveTo>
                  <a:cubicBezTo>
                    <a:pt x="2524" y="350"/>
                    <a:pt x="802" y="1718"/>
                    <a:pt x="0" y="3634"/>
                  </a:cubicBezTo>
                  <a:lnTo>
                    <a:pt x="831" y="3634"/>
                  </a:lnTo>
                  <a:cubicBezTo>
                    <a:pt x="1519" y="2233"/>
                    <a:pt x="2788" y="1209"/>
                    <a:pt x="4303" y="831"/>
                  </a:cubicBezTo>
                  <a:lnTo>
                    <a:pt x="4298" y="827"/>
                  </a:lnTo>
                  <a:lnTo>
                    <a:pt x="45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6" name="Google Shape;686;p54"/>
            <p:cNvSpPr/>
            <p:nvPr/>
          </p:nvSpPr>
          <p:spPr>
            <a:xfrm>
              <a:off x="4901588" y="2064850"/>
              <a:ext cx="49900" cy="104650"/>
            </a:xfrm>
            <a:custGeom>
              <a:avLst/>
              <a:gdLst/>
              <a:ahLst/>
              <a:cxnLst/>
              <a:rect l="l" t="t" r="r" b="b"/>
              <a:pathLst>
                <a:path w="1996" h="4186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1567"/>
                    <a:pt x="628" y="3067"/>
                    <a:pt x="1727" y="4185"/>
                  </a:cubicBezTo>
                  <a:lnTo>
                    <a:pt x="1996" y="3359"/>
                  </a:lnTo>
                  <a:cubicBezTo>
                    <a:pt x="1331" y="2572"/>
                    <a:pt x="911" y="1604"/>
                    <a:pt x="793" y="5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7" name="Google Shape;687;p54"/>
            <p:cNvSpPr/>
            <p:nvPr/>
          </p:nvSpPr>
          <p:spPr>
            <a:xfrm>
              <a:off x="5154213" y="2065550"/>
              <a:ext cx="49325" cy="103350"/>
            </a:xfrm>
            <a:custGeom>
              <a:avLst/>
              <a:gdLst/>
              <a:ahLst/>
              <a:cxnLst/>
              <a:rect l="l" t="t" r="r" b="b"/>
              <a:pathLst>
                <a:path w="1973" h="4134" extrusionOk="0">
                  <a:moveTo>
                    <a:pt x="1973" y="1"/>
                  </a:moveTo>
                  <a:lnTo>
                    <a:pt x="1180" y="576"/>
                  </a:lnTo>
                  <a:cubicBezTo>
                    <a:pt x="1053" y="1576"/>
                    <a:pt x="647" y="2525"/>
                    <a:pt x="1" y="3298"/>
                  </a:cubicBezTo>
                  <a:lnTo>
                    <a:pt x="270" y="4133"/>
                  </a:lnTo>
                  <a:cubicBezTo>
                    <a:pt x="1345" y="3025"/>
                    <a:pt x="1959" y="1543"/>
                    <a:pt x="1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8" name="Google Shape;688;p54"/>
            <p:cNvSpPr/>
            <p:nvPr/>
          </p:nvSpPr>
          <p:spPr>
            <a:xfrm>
              <a:off x="5078388" y="1915050"/>
              <a:ext cx="113475" cy="90600"/>
            </a:xfrm>
            <a:custGeom>
              <a:avLst/>
              <a:gdLst/>
              <a:ahLst/>
              <a:cxnLst/>
              <a:rect l="l" t="t" r="r" b="b"/>
              <a:pathLst>
                <a:path w="4539" h="3624" extrusionOk="0">
                  <a:moveTo>
                    <a:pt x="0" y="1"/>
                  </a:moveTo>
                  <a:lnTo>
                    <a:pt x="269" y="831"/>
                  </a:lnTo>
                  <a:cubicBezTo>
                    <a:pt x="1769" y="1213"/>
                    <a:pt x="3024" y="2237"/>
                    <a:pt x="3708" y="3624"/>
                  </a:cubicBezTo>
                  <a:lnTo>
                    <a:pt x="4539" y="3624"/>
                  </a:lnTo>
                  <a:cubicBezTo>
                    <a:pt x="3741" y="1723"/>
                    <a:pt x="2034" y="35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9" name="Google Shape;689;p54"/>
            <p:cNvSpPr/>
            <p:nvPr/>
          </p:nvSpPr>
          <p:spPr>
            <a:xfrm>
              <a:off x="4878463" y="1897950"/>
              <a:ext cx="348900" cy="331800"/>
            </a:xfrm>
            <a:custGeom>
              <a:avLst/>
              <a:gdLst/>
              <a:ahLst/>
              <a:cxnLst/>
              <a:rect l="l" t="t" r="r" b="b"/>
              <a:pathLst>
                <a:path w="13956" h="13272" extrusionOk="0">
                  <a:moveTo>
                    <a:pt x="6978" y="1"/>
                  </a:moveTo>
                  <a:lnTo>
                    <a:pt x="5322" y="5058"/>
                  </a:lnTo>
                  <a:lnTo>
                    <a:pt x="0" y="5072"/>
                  </a:lnTo>
                  <a:lnTo>
                    <a:pt x="4298" y="8210"/>
                  </a:lnTo>
                  <a:lnTo>
                    <a:pt x="2666" y="13272"/>
                  </a:lnTo>
                  <a:lnTo>
                    <a:pt x="6978" y="10153"/>
                  </a:lnTo>
                  <a:lnTo>
                    <a:pt x="11290" y="13272"/>
                  </a:lnTo>
                  <a:lnTo>
                    <a:pt x="9658" y="8205"/>
                  </a:lnTo>
                  <a:lnTo>
                    <a:pt x="13956" y="5068"/>
                  </a:lnTo>
                  <a:lnTo>
                    <a:pt x="8634" y="5058"/>
                  </a:lnTo>
                  <a:lnTo>
                    <a:pt x="69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0" name="Google Shape;690;p54"/>
          <p:cNvGrpSpPr/>
          <p:nvPr/>
        </p:nvGrpSpPr>
        <p:grpSpPr>
          <a:xfrm>
            <a:off x="7220536" y="2880477"/>
            <a:ext cx="253553" cy="150271"/>
            <a:chOff x="7137588" y="3751700"/>
            <a:chExt cx="349150" cy="206900"/>
          </a:xfrm>
        </p:grpSpPr>
        <p:sp>
          <p:nvSpPr>
            <p:cNvPr id="691" name="Google Shape;691;p54"/>
            <p:cNvSpPr/>
            <p:nvPr/>
          </p:nvSpPr>
          <p:spPr>
            <a:xfrm>
              <a:off x="7405813" y="3788500"/>
              <a:ext cx="80925" cy="37775"/>
            </a:xfrm>
            <a:custGeom>
              <a:avLst/>
              <a:gdLst/>
              <a:ahLst/>
              <a:cxnLst/>
              <a:rect l="l" t="t" r="r" b="b"/>
              <a:pathLst>
                <a:path w="3237" h="1511" extrusionOk="0">
                  <a:moveTo>
                    <a:pt x="0" y="1"/>
                  </a:moveTo>
                  <a:lnTo>
                    <a:pt x="0" y="751"/>
                  </a:lnTo>
                  <a:lnTo>
                    <a:pt x="0" y="1510"/>
                  </a:lnTo>
                  <a:lnTo>
                    <a:pt x="2647" y="1510"/>
                  </a:lnTo>
                  <a:lnTo>
                    <a:pt x="3237" y="67"/>
                  </a:lnTo>
                  <a:lnTo>
                    <a:pt x="32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2" name="Google Shape;692;p54"/>
            <p:cNvSpPr/>
            <p:nvPr/>
          </p:nvSpPr>
          <p:spPr>
            <a:xfrm>
              <a:off x="7137588" y="3788500"/>
              <a:ext cx="83075" cy="37775"/>
            </a:xfrm>
            <a:custGeom>
              <a:avLst/>
              <a:gdLst/>
              <a:ahLst/>
              <a:cxnLst/>
              <a:rect l="l" t="t" r="r" b="b"/>
              <a:pathLst>
                <a:path w="3323" h="1511" extrusionOk="0">
                  <a:moveTo>
                    <a:pt x="1" y="1"/>
                  </a:moveTo>
                  <a:lnTo>
                    <a:pt x="1" y="67"/>
                  </a:lnTo>
                  <a:lnTo>
                    <a:pt x="624" y="1510"/>
                  </a:lnTo>
                  <a:lnTo>
                    <a:pt x="3322" y="1510"/>
                  </a:lnTo>
                  <a:lnTo>
                    <a:pt x="3322" y="751"/>
                  </a:lnTo>
                  <a:lnTo>
                    <a:pt x="3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3" name="Google Shape;693;p54"/>
            <p:cNvSpPr/>
            <p:nvPr/>
          </p:nvSpPr>
          <p:spPr>
            <a:xfrm>
              <a:off x="7162138" y="3847475"/>
              <a:ext cx="61125" cy="37775"/>
            </a:xfrm>
            <a:custGeom>
              <a:avLst/>
              <a:gdLst/>
              <a:ahLst/>
              <a:cxnLst/>
              <a:rect l="l" t="t" r="r" b="b"/>
              <a:pathLst>
                <a:path w="2445" h="1511" extrusionOk="0">
                  <a:moveTo>
                    <a:pt x="0" y="0"/>
                  </a:moveTo>
                  <a:lnTo>
                    <a:pt x="632" y="1510"/>
                  </a:lnTo>
                  <a:lnTo>
                    <a:pt x="2444" y="1510"/>
                  </a:lnTo>
                  <a:cubicBezTo>
                    <a:pt x="2439" y="1477"/>
                    <a:pt x="2435" y="1444"/>
                    <a:pt x="2430" y="1406"/>
                  </a:cubicBezTo>
                  <a:cubicBezTo>
                    <a:pt x="2373" y="939"/>
                    <a:pt x="2345" y="472"/>
                    <a:pt x="2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4" name="Google Shape;694;p54"/>
            <p:cNvSpPr/>
            <p:nvPr/>
          </p:nvSpPr>
          <p:spPr>
            <a:xfrm>
              <a:off x="7403088" y="3847475"/>
              <a:ext cx="60075" cy="37775"/>
            </a:xfrm>
            <a:custGeom>
              <a:avLst/>
              <a:gdLst/>
              <a:ahLst/>
              <a:cxnLst/>
              <a:rect l="l" t="t" r="r" b="b"/>
              <a:pathLst>
                <a:path w="2403" h="1511" extrusionOk="0">
                  <a:moveTo>
                    <a:pt x="100" y="0"/>
                  </a:moveTo>
                  <a:cubicBezTo>
                    <a:pt x="100" y="472"/>
                    <a:pt x="72" y="939"/>
                    <a:pt x="15" y="1411"/>
                  </a:cubicBezTo>
                  <a:cubicBezTo>
                    <a:pt x="10" y="1444"/>
                    <a:pt x="5" y="1477"/>
                    <a:pt x="1" y="1510"/>
                  </a:cubicBezTo>
                  <a:lnTo>
                    <a:pt x="1765" y="1510"/>
                  </a:lnTo>
                  <a:lnTo>
                    <a:pt x="24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5" name="Google Shape;695;p54"/>
            <p:cNvSpPr/>
            <p:nvPr/>
          </p:nvSpPr>
          <p:spPr>
            <a:xfrm>
              <a:off x="7186438" y="3905275"/>
              <a:ext cx="73025" cy="37750"/>
            </a:xfrm>
            <a:custGeom>
              <a:avLst/>
              <a:gdLst/>
              <a:ahLst/>
              <a:cxnLst/>
              <a:rect l="l" t="t" r="r" b="b"/>
              <a:pathLst>
                <a:path w="2921" h="1510" extrusionOk="0">
                  <a:moveTo>
                    <a:pt x="0" y="0"/>
                  </a:moveTo>
                  <a:lnTo>
                    <a:pt x="632" y="1510"/>
                  </a:lnTo>
                  <a:lnTo>
                    <a:pt x="2920" y="1510"/>
                  </a:lnTo>
                  <a:cubicBezTo>
                    <a:pt x="2685" y="1321"/>
                    <a:pt x="2467" y="1132"/>
                    <a:pt x="2302" y="972"/>
                  </a:cubicBezTo>
                  <a:cubicBezTo>
                    <a:pt x="2019" y="698"/>
                    <a:pt x="1807" y="363"/>
                    <a:pt x="1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54"/>
            <p:cNvSpPr/>
            <p:nvPr/>
          </p:nvSpPr>
          <p:spPr>
            <a:xfrm>
              <a:off x="7366888" y="3905275"/>
              <a:ext cx="71975" cy="37750"/>
            </a:xfrm>
            <a:custGeom>
              <a:avLst/>
              <a:gdLst/>
              <a:ahLst/>
              <a:cxnLst/>
              <a:rect l="l" t="t" r="r" b="b"/>
              <a:pathLst>
                <a:path w="2879" h="1510" extrusionOk="0">
                  <a:moveTo>
                    <a:pt x="1251" y="0"/>
                  </a:moveTo>
                  <a:cubicBezTo>
                    <a:pt x="1114" y="363"/>
                    <a:pt x="901" y="698"/>
                    <a:pt x="618" y="972"/>
                  </a:cubicBezTo>
                  <a:cubicBezTo>
                    <a:pt x="453" y="1132"/>
                    <a:pt x="236" y="1321"/>
                    <a:pt x="0" y="1510"/>
                  </a:cubicBezTo>
                  <a:lnTo>
                    <a:pt x="2241" y="1510"/>
                  </a:lnTo>
                  <a:lnTo>
                    <a:pt x="28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7" name="Google Shape;697;p54"/>
            <p:cNvSpPr/>
            <p:nvPr/>
          </p:nvSpPr>
          <p:spPr>
            <a:xfrm>
              <a:off x="7237388" y="3751700"/>
              <a:ext cx="151800" cy="206900"/>
            </a:xfrm>
            <a:custGeom>
              <a:avLst/>
              <a:gdLst/>
              <a:ahLst/>
              <a:cxnLst/>
              <a:rect l="l" t="t" r="r" b="b"/>
              <a:pathLst>
                <a:path w="6072" h="8276" extrusionOk="0">
                  <a:moveTo>
                    <a:pt x="3038" y="1"/>
                  </a:moveTo>
                  <a:lnTo>
                    <a:pt x="95" y="1237"/>
                  </a:lnTo>
                  <a:cubicBezTo>
                    <a:pt x="95" y="4685"/>
                    <a:pt x="0" y="5785"/>
                    <a:pt x="802" y="6577"/>
                  </a:cubicBezTo>
                  <a:lnTo>
                    <a:pt x="793" y="6577"/>
                  </a:lnTo>
                  <a:cubicBezTo>
                    <a:pt x="1439" y="7214"/>
                    <a:pt x="3034" y="8276"/>
                    <a:pt x="3034" y="8276"/>
                  </a:cubicBezTo>
                  <a:cubicBezTo>
                    <a:pt x="3034" y="8276"/>
                    <a:pt x="4624" y="7214"/>
                    <a:pt x="5275" y="6577"/>
                  </a:cubicBezTo>
                  <a:cubicBezTo>
                    <a:pt x="6072" y="5785"/>
                    <a:pt x="5982" y="4690"/>
                    <a:pt x="5982" y="1237"/>
                  </a:cubicBezTo>
                  <a:lnTo>
                    <a:pt x="3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" name="Google Shape;702;p55"/>
          <p:cNvSpPr txBox="1">
            <a:spLocks noGrp="1"/>
          </p:cNvSpPr>
          <p:nvPr>
            <p:ph type="title"/>
          </p:nvPr>
        </p:nvSpPr>
        <p:spPr>
          <a:xfrm>
            <a:off x="1231778" y="1914375"/>
            <a:ext cx="3612300" cy="4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مدل آزمایشگاهی، ماکت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03" name="Google Shape;703;p55"/>
          <p:cNvSpPr txBox="1">
            <a:spLocks noGrp="1"/>
          </p:cNvSpPr>
          <p:nvPr>
            <p:ph type="subTitle" idx="1"/>
          </p:nvPr>
        </p:nvSpPr>
        <p:spPr>
          <a:xfrm>
            <a:off x="1231778" y="2413401"/>
            <a:ext cx="3612300" cy="81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704" name="Google Shape;704;p55"/>
          <p:cNvGrpSpPr/>
          <p:nvPr/>
        </p:nvGrpSpPr>
        <p:grpSpPr>
          <a:xfrm>
            <a:off x="5158385" y="1594101"/>
            <a:ext cx="2753836" cy="2249689"/>
            <a:chOff x="990225" y="1260661"/>
            <a:chExt cx="3410323" cy="2785992"/>
          </a:xfrm>
        </p:grpSpPr>
        <p:sp>
          <p:nvSpPr>
            <p:cNvPr id="705" name="Google Shape;705;p55"/>
            <p:cNvSpPr/>
            <p:nvPr/>
          </p:nvSpPr>
          <p:spPr>
            <a:xfrm>
              <a:off x="2123801" y="3633511"/>
              <a:ext cx="1143193" cy="413142"/>
            </a:xfrm>
            <a:custGeom>
              <a:avLst/>
              <a:gdLst/>
              <a:ahLst/>
              <a:cxnLst/>
              <a:rect l="l" t="t" r="r" b="b"/>
              <a:pathLst>
                <a:path w="55441" h="20036" extrusionOk="0">
                  <a:moveTo>
                    <a:pt x="0" y="20035"/>
                  </a:moveTo>
                  <a:lnTo>
                    <a:pt x="0" y="17982"/>
                  </a:lnTo>
                  <a:lnTo>
                    <a:pt x="6526" y="17184"/>
                  </a:lnTo>
                  <a:lnTo>
                    <a:pt x="11030" y="1"/>
                  </a:lnTo>
                  <a:lnTo>
                    <a:pt x="44410" y="1"/>
                  </a:lnTo>
                  <a:lnTo>
                    <a:pt x="48911" y="17184"/>
                  </a:lnTo>
                  <a:lnTo>
                    <a:pt x="55441" y="17982"/>
                  </a:lnTo>
                  <a:lnTo>
                    <a:pt x="55441" y="20035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" name="Google Shape;706;p55"/>
            <p:cNvSpPr/>
            <p:nvPr/>
          </p:nvSpPr>
          <p:spPr>
            <a:xfrm>
              <a:off x="990227" y="1260661"/>
              <a:ext cx="3410321" cy="1989277"/>
            </a:xfrm>
            <a:custGeom>
              <a:avLst/>
              <a:gdLst/>
              <a:ahLst/>
              <a:cxnLst/>
              <a:rect l="l" t="t" r="r" b="b"/>
              <a:pathLst>
                <a:path w="165389" h="100165" extrusionOk="0">
                  <a:moveTo>
                    <a:pt x="1" y="100165"/>
                  </a:moveTo>
                  <a:lnTo>
                    <a:pt x="1" y="3726"/>
                  </a:lnTo>
                  <a:cubicBezTo>
                    <a:pt x="1" y="1669"/>
                    <a:pt x="1670" y="0"/>
                    <a:pt x="3728" y="0"/>
                  </a:cubicBezTo>
                  <a:lnTo>
                    <a:pt x="161661" y="0"/>
                  </a:lnTo>
                  <a:cubicBezTo>
                    <a:pt x="163721" y="0"/>
                    <a:pt x="165388" y="1669"/>
                    <a:pt x="165388" y="3726"/>
                  </a:cubicBezTo>
                  <a:lnTo>
                    <a:pt x="165388" y="100165"/>
                  </a:ln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" name="Google Shape;707;p55"/>
            <p:cNvSpPr/>
            <p:nvPr/>
          </p:nvSpPr>
          <p:spPr>
            <a:xfrm>
              <a:off x="990225" y="3250054"/>
              <a:ext cx="3410321" cy="383348"/>
            </a:xfrm>
            <a:custGeom>
              <a:avLst/>
              <a:gdLst/>
              <a:ahLst/>
              <a:cxnLst/>
              <a:rect l="l" t="t" r="r" b="b"/>
              <a:pathLst>
                <a:path w="165389" h="14909" extrusionOk="0">
                  <a:moveTo>
                    <a:pt x="161661" y="14908"/>
                  </a:moveTo>
                  <a:lnTo>
                    <a:pt x="3728" y="14908"/>
                  </a:lnTo>
                  <a:cubicBezTo>
                    <a:pt x="1670" y="14908"/>
                    <a:pt x="1" y="13241"/>
                    <a:pt x="1" y="11182"/>
                  </a:cubicBezTo>
                  <a:lnTo>
                    <a:pt x="1" y="1"/>
                  </a:lnTo>
                  <a:lnTo>
                    <a:pt x="165388" y="1"/>
                  </a:lnTo>
                  <a:lnTo>
                    <a:pt x="165388" y="11182"/>
                  </a:lnTo>
                  <a:cubicBezTo>
                    <a:pt x="165388" y="13241"/>
                    <a:pt x="163719" y="14908"/>
                    <a:pt x="161661" y="14908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708" name="Google Shape;708;p5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295615" y="1697158"/>
            <a:ext cx="2479378" cy="1394636"/>
          </a:xfrm>
          <a:prstGeom prst="rect">
            <a:avLst/>
          </a:prstGeom>
          <a:noFill/>
          <a:ln w="19050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" name="Google Shape;713;p5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مراجع</a:t>
            </a:r>
            <a:r>
              <a:rPr lang="fa-IR" dirty="0">
                <a:cs typeface="B Nazanin" panose="00000700000000000000" pitchFamily="2" charset="-78"/>
              </a:rPr>
              <a:t> کتاب شناختی</a:t>
            </a:r>
            <a:endParaRPr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  <p:sp>
        <p:nvSpPr>
          <p:cNvPr id="714" name="Google Shape;714;p56"/>
          <p:cNvSpPr txBox="1">
            <a:spLocks noGrp="1"/>
          </p:cNvSpPr>
          <p:nvPr>
            <p:ph type="subTitle" idx="1"/>
          </p:nvPr>
        </p:nvSpPr>
        <p:spPr>
          <a:xfrm>
            <a:off x="1738350" y="1367200"/>
            <a:ext cx="5667300" cy="312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/>
          <a:p>
            <a:pPr marL="457200" lvl="0" indent="-330200" algn="ctr" rt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30200" algn="ctr" rt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30200" algn="ctr" rt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30200" algn="ctr" rt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30200" algn="ctr" rt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30200" algn="ctr" rt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30200" algn="ctr" rt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30200" algn="ctr" rt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30200" algn="ctr" rt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30200" algn="ctr" rt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fa-IR" dirty="0">
                <a:cs typeface="B Nazanin" panose="00000700000000000000" pitchFamily="2" charset="-78"/>
              </a:rPr>
              <a:t>نویسنده (سال). عنوان نشریه. ناشر</a:t>
            </a:r>
          </a:p>
          <a:p>
            <a:pPr marL="457200" lvl="0" indent="-330200" algn="ctr" rt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p57"/>
          <p:cNvSpPr/>
          <p:nvPr/>
        </p:nvSpPr>
        <p:spPr>
          <a:xfrm>
            <a:off x="5853287" y="2897557"/>
            <a:ext cx="505500" cy="6879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0" name="Google Shape;720;p57"/>
          <p:cNvSpPr/>
          <p:nvPr/>
        </p:nvSpPr>
        <p:spPr>
          <a:xfrm>
            <a:off x="4759662" y="2897557"/>
            <a:ext cx="505500" cy="6879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1" name="Google Shape;721;p57"/>
          <p:cNvSpPr/>
          <p:nvPr/>
        </p:nvSpPr>
        <p:spPr>
          <a:xfrm>
            <a:off x="3666062" y="2897557"/>
            <a:ext cx="505500" cy="6879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2" name="Google Shape;722;p57"/>
          <p:cNvSpPr/>
          <p:nvPr/>
        </p:nvSpPr>
        <p:spPr>
          <a:xfrm>
            <a:off x="2785213" y="2897557"/>
            <a:ext cx="505500" cy="6879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3" name="Google Shape;723;p57"/>
          <p:cNvSpPr txBox="1">
            <a:spLocks noGrp="1"/>
          </p:cNvSpPr>
          <p:nvPr>
            <p:ph type="subTitle" idx="1"/>
          </p:nvPr>
        </p:nvSpPr>
        <p:spPr>
          <a:xfrm>
            <a:off x="2854650" y="1610225"/>
            <a:ext cx="3434700" cy="117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کسی سوالی داره؟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chemeClr val="accent1"/>
                </a:solidFill>
                <a:cs typeface="B Nazanin" panose="00000700000000000000" pitchFamily="2" charset="-78"/>
              </a:rPr>
              <a:t>addyouremail@freepik.com </a:t>
            </a:r>
            <a:endParaRPr dirty="0"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chemeClr val="accent1"/>
                </a:solidFill>
                <a:cs typeface="B Nazanin" panose="00000700000000000000" pitchFamily="2" charset="-78"/>
              </a:rPr>
              <a:t>+91  620 421 838 </a:t>
            </a:r>
            <a:endParaRPr dirty="0">
              <a:solidFill>
                <a:schemeClr val="accent1"/>
              </a:solidFill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1"/>
                </a:solidFill>
                <a:cs typeface="B Nazanin" panose="00000700000000000000" pitchFamily="2" charset="-78"/>
              </a:rPr>
              <a:t>yourcompany.com</a:t>
            </a:r>
            <a:endParaRPr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724" name="Google Shape;724;p57"/>
          <p:cNvSpPr txBox="1">
            <a:spLocks noGrp="1"/>
          </p:cNvSpPr>
          <p:nvPr>
            <p:ph type="title"/>
          </p:nvPr>
        </p:nvSpPr>
        <p:spPr>
          <a:xfrm>
            <a:off x="716550" y="631025"/>
            <a:ext cx="7710900" cy="9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با تشکر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725" name="Google Shape;725;p57"/>
          <p:cNvSpPr txBox="1"/>
          <p:nvPr/>
        </p:nvSpPr>
        <p:spPr>
          <a:xfrm>
            <a:off x="3072000" y="4350420"/>
            <a:ext cx="3000000" cy="25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accent1"/>
                </a:solidFill>
                <a:latin typeface="Palanquin"/>
                <a:ea typeface="Palanquin"/>
                <a:cs typeface="B Nazanin" panose="00000700000000000000" pitchFamily="2" charset="-78"/>
                <a:sym typeface="Palanquin"/>
              </a:rPr>
              <a:t>Please keep this slide for attribution</a:t>
            </a:r>
            <a:endParaRPr sz="1000">
              <a:solidFill>
                <a:schemeClr val="accent1"/>
              </a:solidFill>
              <a:latin typeface="Palanquin"/>
              <a:ea typeface="Palanquin"/>
              <a:cs typeface="B Nazanin" panose="00000700000000000000" pitchFamily="2" charset="-78"/>
              <a:sym typeface="Palanquin"/>
            </a:endParaRPr>
          </a:p>
        </p:txBody>
      </p:sp>
      <p:grpSp>
        <p:nvGrpSpPr>
          <p:cNvPr id="726" name="Google Shape;726;p57"/>
          <p:cNvGrpSpPr/>
          <p:nvPr/>
        </p:nvGrpSpPr>
        <p:grpSpPr>
          <a:xfrm>
            <a:off x="2911899" y="3115437"/>
            <a:ext cx="252154" cy="252141"/>
            <a:chOff x="266768" y="1721375"/>
            <a:chExt cx="397907" cy="397887"/>
          </a:xfrm>
        </p:grpSpPr>
        <p:sp>
          <p:nvSpPr>
            <p:cNvPr id="727" name="Google Shape;727;p57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" name="Google Shape;728;p57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9" name="Google Shape;729;p57"/>
          <p:cNvGrpSpPr/>
          <p:nvPr/>
        </p:nvGrpSpPr>
        <p:grpSpPr>
          <a:xfrm>
            <a:off x="4886322" y="3115417"/>
            <a:ext cx="252180" cy="252180"/>
            <a:chOff x="1379798" y="1723250"/>
            <a:chExt cx="397887" cy="397887"/>
          </a:xfrm>
        </p:grpSpPr>
        <p:sp>
          <p:nvSpPr>
            <p:cNvPr id="730" name="Google Shape;730;p57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57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" name="Google Shape;732;p57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" name="Google Shape;733;p57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4" name="Google Shape;734;p57"/>
          <p:cNvGrpSpPr/>
          <p:nvPr/>
        </p:nvGrpSpPr>
        <p:grpSpPr>
          <a:xfrm>
            <a:off x="3792728" y="3115417"/>
            <a:ext cx="252167" cy="252180"/>
            <a:chOff x="864491" y="1723250"/>
            <a:chExt cx="397866" cy="397887"/>
          </a:xfrm>
        </p:grpSpPr>
        <p:sp>
          <p:nvSpPr>
            <p:cNvPr id="735" name="Google Shape;735;p57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" name="Google Shape;736;p57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" name="Google Shape;737;p57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38" name="Google Shape;738;p57"/>
          <p:cNvSpPr/>
          <p:nvPr/>
        </p:nvSpPr>
        <p:spPr>
          <a:xfrm>
            <a:off x="5979951" y="3138651"/>
            <a:ext cx="252171" cy="205711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" name="Google Shape;743;p58"/>
          <p:cNvSpPr/>
          <p:nvPr/>
        </p:nvSpPr>
        <p:spPr>
          <a:xfrm>
            <a:off x="8085150" y="4125000"/>
            <a:ext cx="318950" cy="350775"/>
          </a:xfrm>
          <a:custGeom>
            <a:avLst/>
            <a:gdLst/>
            <a:ahLst/>
            <a:cxnLst/>
            <a:rect l="l" t="t" r="r" b="b"/>
            <a:pathLst>
              <a:path w="12758" h="14031" extrusionOk="0">
                <a:moveTo>
                  <a:pt x="7171" y="0"/>
                </a:moveTo>
                <a:cubicBezTo>
                  <a:pt x="6776" y="0"/>
                  <a:pt x="6401" y="130"/>
                  <a:pt x="6072" y="386"/>
                </a:cubicBezTo>
                <a:cubicBezTo>
                  <a:pt x="5473" y="858"/>
                  <a:pt x="5091" y="1726"/>
                  <a:pt x="5058" y="2604"/>
                </a:cubicBezTo>
                <a:lnTo>
                  <a:pt x="3765" y="2604"/>
                </a:lnTo>
                <a:lnTo>
                  <a:pt x="3765" y="4132"/>
                </a:lnTo>
                <a:cubicBezTo>
                  <a:pt x="1411" y="4948"/>
                  <a:pt x="0" y="7350"/>
                  <a:pt x="420" y="9803"/>
                </a:cubicBezTo>
                <a:cubicBezTo>
                  <a:pt x="838" y="12247"/>
                  <a:pt x="2956" y="14030"/>
                  <a:pt x="5434" y="14030"/>
                </a:cubicBezTo>
                <a:cubicBezTo>
                  <a:pt x="5444" y="14030"/>
                  <a:pt x="5454" y="14030"/>
                  <a:pt x="5463" y="14030"/>
                </a:cubicBezTo>
                <a:cubicBezTo>
                  <a:pt x="7955" y="14021"/>
                  <a:pt x="10068" y="12209"/>
                  <a:pt x="10464" y="9751"/>
                </a:cubicBezTo>
                <a:cubicBezTo>
                  <a:pt x="10861" y="7298"/>
                  <a:pt x="9426" y="4911"/>
                  <a:pt x="7068" y="4118"/>
                </a:cubicBezTo>
                <a:lnTo>
                  <a:pt x="7068" y="2604"/>
                </a:lnTo>
                <a:lnTo>
                  <a:pt x="5813" y="2604"/>
                </a:lnTo>
                <a:cubicBezTo>
                  <a:pt x="5841" y="1957"/>
                  <a:pt x="6115" y="1311"/>
                  <a:pt x="6539" y="981"/>
                </a:cubicBezTo>
                <a:cubicBezTo>
                  <a:pt x="6732" y="829"/>
                  <a:pt x="6945" y="753"/>
                  <a:pt x="7175" y="753"/>
                </a:cubicBezTo>
                <a:cubicBezTo>
                  <a:pt x="7345" y="753"/>
                  <a:pt x="7525" y="795"/>
                  <a:pt x="7714" y="877"/>
                </a:cubicBezTo>
                <a:cubicBezTo>
                  <a:pt x="8002" y="1004"/>
                  <a:pt x="8252" y="1320"/>
                  <a:pt x="8521" y="1655"/>
                </a:cubicBezTo>
                <a:cubicBezTo>
                  <a:pt x="8903" y="2136"/>
                  <a:pt x="9342" y="2688"/>
                  <a:pt x="10059" y="2882"/>
                </a:cubicBezTo>
                <a:cubicBezTo>
                  <a:pt x="10215" y="2924"/>
                  <a:pt x="10369" y="2945"/>
                  <a:pt x="10518" y="2945"/>
                </a:cubicBezTo>
                <a:cubicBezTo>
                  <a:pt x="11129" y="2945"/>
                  <a:pt x="11669" y="2594"/>
                  <a:pt x="12064" y="1938"/>
                </a:cubicBezTo>
                <a:cubicBezTo>
                  <a:pt x="12455" y="1910"/>
                  <a:pt x="12757" y="1584"/>
                  <a:pt x="12757" y="1193"/>
                </a:cubicBezTo>
                <a:cubicBezTo>
                  <a:pt x="12757" y="765"/>
                  <a:pt x="12409" y="443"/>
                  <a:pt x="12010" y="443"/>
                </a:cubicBezTo>
                <a:cubicBezTo>
                  <a:pt x="11938" y="443"/>
                  <a:pt x="11864" y="453"/>
                  <a:pt x="11790" y="476"/>
                </a:cubicBezTo>
                <a:cubicBezTo>
                  <a:pt x="11304" y="622"/>
                  <a:pt x="11101" y="1193"/>
                  <a:pt x="11384" y="1613"/>
                </a:cubicBezTo>
                <a:cubicBezTo>
                  <a:pt x="11184" y="1923"/>
                  <a:pt x="10896" y="2190"/>
                  <a:pt x="10506" y="2190"/>
                </a:cubicBezTo>
                <a:cubicBezTo>
                  <a:pt x="10427" y="2190"/>
                  <a:pt x="10344" y="2179"/>
                  <a:pt x="10257" y="2155"/>
                </a:cubicBezTo>
                <a:cubicBezTo>
                  <a:pt x="9780" y="2023"/>
                  <a:pt x="9455" y="1617"/>
                  <a:pt x="9110" y="1183"/>
                </a:cubicBezTo>
                <a:cubicBezTo>
                  <a:pt x="8799" y="792"/>
                  <a:pt x="8478" y="386"/>
                  <a:pt x="8016" y="188"/>
                </a:cubicBezTo>
                <a:cubicBezTo>
                  <a:pt x="7730" y="62"/>
                  <a:pt x="7446" y="0"/>
                  <a:pt x="717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744" name="Google Shape;744;p58"/>
          <p:cNvGrpSpPr/>
          <p:nvPr/>
        </p:nvGrpSpPr>
        <p:grpSpPr>
          <a:xfrm>
            <a:off x="8157337" y="3434869"/>
            <a:ext cx="174575" cy="349500"/>
            <a:chOff x="7871338" y="3085900"/>
            <a:chExt cx="174575" cy="349500"/>
          </a:xfrm>
        </p:grpSpPr>
        <p:sp>
          <p:nvSpPr>
            <p:cNvPr id="745" name="Google Shape;745;p58"/>
            <p:cNvSpPr/>
            <p:nvPr/>
          </p:nvSpPr>
          <p:spPr>
            <a:xfrm>
              <a:off x="7871338" y="3203850"/>
              <a:ext cx="78000" cy="231550"/>
            </a:xfrm>
            <a:custGeom>
              <a:avLst/>
              <a:gdLst/>
              <a:ahLst/>
              <a:cxnLst/>
              <a:rect l="l" t="t" r="r" b="b"/>
              <a:pathLst>
                <a:path w="3120" h="9262" extrusionOk="0">
                  <a:moveTo>
                    <a:pt x="1180" y="3444"/>
                  </a:moveTo>
                  <a:cubicBezTo>
                    <a:pt x="1392" y="3444"/>
                    <a:pt x="1557" y="3614"/>
                    <a:pt x="1557" y="3822"/>
                  </a:cubicBezTo>
                  <a:lnTo>
                    <a:pt x="1557" y="7738"/>
                  </a:lnTo>
                  <a:cubicBezTo>
                    <a:pt x="1557" y="7945"/>
                    <a:pt x="1392" y="8115"/>
                    <a:pt x="1180" y="8115"/>
                  </a:cubicBezTo>
                  <a:cubicBezTo>
                    <a:pt x="972" y="8115"/>
                    <a:pt x="803" y="7945"/>
                    <a:pt x="803" y="7738"/>
                  </a:cubicBezTo>
                  <a:lnTo>
                    <a:pt x="803" y="3822"/>
                  </a:lnTo>
                  <a:cubicBezTo>
                    <a:pt x="803" y="3614"/>
                    <a:pt x="972" y="3444"/>
                    <a:pt x="1180" y="3444"/>
                  </a:cubicBezTo>
                  <a:close/>
                  <a:moveTo>
                    <a:pt x="1" y="0"/>
                  </a:moveTo>
                  <a:lnTo>
                    <a:pt x="1" y="1510"/>
                  </a:lnTo>
                  <a:lnTo>
                    <a:pt x="972" y="2439"/>
                  </a:lnTo>
                  <a:cubicBezTo>
                    <a:pt x="411" y="2685"/>
                    <a:pt x="48" y="3241"/>
                    <a:pt x="48" y="3855"/>
                  </a:cubicBezTo>
                  <a:lnTo>
                    <a:pt x="48" y="7728"/>
                  </a:lnTo>
                  <a:cubicBezTo>
                    <a:pt x="48" y="8573"/>
                    <a:pt x="737" y="9261"/>
                    <a:pt x="1581" y="9261"/>
                  </a:cubicBezTo>
                  <a:cubicBezTo>
                    <a:pt x="2430" y="9261"/>
                    <a:pt x="3114" y="8573"/>
                    <a:pt x="3114" y="7728"/>
                  </a:cubicBezTo>
                  <a:lnTo>
                    <a:pt x="3114" y="3855"/>
                  </a:lnTo>
                  <a:cubicBezTo>
                    <a:pt x="3119" y="3246"/>
                    <a:pt x="2760" y="2694"/>
                    <a:pt x="2204" y="2449"/>
                  </a:cubicBezTo>
                  <a:lnTo>
                    <a:pt x="3114" y="1515"/>
                  </a:lnTo>
                  <a:lnTo>
                    <a:pt x="3114" y="0"/>
                  </a:lnTo>
                  <a:lnTo>
                    <a:pt x="1581" y="149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6" name="Google Shape;746;p58"/>
            <p:cNvSpPr/>
            <p:nvPr/>
          </p:nvSpPr>
          <p:spPr>
            <a:xfrm>
              <a:off x="7968063" y="3085900"/>
              <a:ext cx="77850" cy="231550"/>
            </a:xfrm>
            <a:custGeom>
              <a:avLst/>
              <a:gdLst/>
              <a:ahLst/>
              <a:cxnLst/>
              <a:rect l="l" t="t" r="r" b="b"/>
              <a:pathLst>
                <a:path w="3114" h="9262" extrusionOk="0">
                  <a:moveTo>
                    <a:pt x="1180" y="3444"/>
                  </a:moveTo>
                  <a:cubicBezTo>
                    <a:pt x="1392" y="3444"/>
                    <a:pt x="1557" y="3614"/>
                    <a:pt x="1557" y="3822"/>
                  </a:cubicBezTo>
                  <a:lnTo>
                    <a:pt x="1557" y="7738"/>
                  </a:lnTo>
                  <a:cubicBezTo>
                    <a:pt x="1557" y="7945"/>
                    <a:pt x="1392" y="8115"/>
                    <a:pt x="1180" y="8115"/>
                  </a:cubicBezTo>
                  <a:cubicBezTo>
                    <a:pt x="972" y="8115"/>
                    <a:pt x="802" y="7945"/>
                    <a:pt x="802" y="7738"/>
                  </a:cubicBezTo>
                  <a:lnTo>
                    <a:pt x="802" y="3822"/>
                  </a:lnTo>
                  <a:cubicBezTo>
                    <a:pt x="802" y="3614"/>
                    <a:pt x="972" y="3444"/>
                    <a:pt x="1180" y="3444"/>
                  </a:cubicBezTo>
                  <a:close/>
                  <a:moveTo>
                    <a:pt x="0" y="0"/>
                  </a:moveTo>
                  <a:lnTo>
                    <a:pt x="0" y="1510"/>
                  </a:lnTo>
                  <a:lnTo>
                    <a:pt x="967" y="2440"/>
                  </a:lnTo>
                  <a:cubicBezTo>
                    <a:pt x="406" y="2685"/>
                    <a:pt x="43" y="3242"/>
                    <a:pt x="47" y="3855"/>
                  </a:cubicBezTo>
                  <a:lnTo>
                    <a:pt x="47" y="7728"/>
                  </a:lnTo>
                  <a:cubicBezTo>
                    <a:pt x="47" y="8573"/>
                    <a:pt x="736" y="9262"/>
                    <a:pt x="1581" y="9262"/>
                  </a:cubicBezTo>
                  <a:cubicBezTo>
                    <a:pt x="2425" y="9262"/>
                    <a:pt x="3114" y="8573"/>
                    <a:pt x="3114" y="7728"/>
                  </a:cubicBezTo>
                  <a:lnTo>
                    <a:pt x="3114" y="3855"/>
                  </a:lnTo>
                  <a:cubicBezTo>
                    <a:pt x="3114" y="3246"/>
                    <a:pt x="2760" y="2694"/>
                    <a:pt x="2203" y="2449"/>
                  </a:cubicBezTo>
                  <a:lnTo>
                    <a:pt x="3114" y="1515"/>
                  </a:lnTo>
                  <a:lnTo>
                    <a:pt x="3114" y="0"/>
                  </a:lnTo>
                  <a:lnTo>
                    <a:pt x="1581" y="14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7" name="Google Shape;747;p58"/>
          <p:cNvGrpSpPr/>
          <p:nvPr/>
        </p:nvGrpSpPr>
        <p:grpSpPr>
          <a:xfrm>
            <a:off x="8062087" y="1360675"/>
            <a:ext cx="365075" cy="350825"/>
            <a:chOff x="7784413" y="1219850"/>
            <a:chExt cx="365075" cy="350825"/>
          </a:xfrm>
        </p:grpSpPr>
        <p:sp>
          <p:nvSpPr>
            <p:cNvPr id="748" name="Google Shape;748;p58"/>
            <p:cNvSpPr/>
            <p:nvPr/>
          </p:nvSpPr>
          <p:spPr>
            <a:xfrm>
              <a:off x="7784413" y="1219850"/>
              <a:ext cx="365075" cy="291850"/>
            </a:xfrm>
            <a:custGeom>
              <a:avLst/>
              <a:gdLst/>
              <a:ahLst/>
              <a:cxnLst/>
              <a:rect l="l" t="t" r="r" b="b"/>
              <a:pathLst>
                <a:path w="14603" h="11674" extrusionOk="0">
                  <a:moveTo>
                    <a:pt x="4811" y="1968"/>
                  </a:moveTo>
                  <a:cubicBezTo>
                    <a:pt x="5007" y="1968"/>
                    <a:pt x="5177" y="2120"/>
                    <a:pt x="5195" y="2318"/>
                  </a:cubicBezTo>
                  <a:cubicBezTo>
                    <a:pt x="5209" y="2526"/>
                    <a:pt x="5053" y="2710"/>
                    <a:pt x="4841" y="2724"/>
                  </a:cubicBezTo>
                  <a:lnTo>
                    <a:pt x="4813" y="2724"/>
                  </a:lnTo>
                  <a:cubicBezTo>
                    <a:pt x="4810" y="2724"/>
                    <a:pt x="4807" y="2724"/>
                    <a:pt x="4804" y="2724"/>
                  </a:cubicBezTo>
                  <a:cubicBezTo>
                    <a:pt x="4600" y="2724"/>
                    <a:pt x="4435" y="2565"/>
                    <a:pt x="4426" y="2361"/>
                  </a:cubicBezTo>
                  <a:cubicBezTo>
                    <a:pt x="4421" y="2153"/>
                    <a:pt x="4577" y="1983"/>
                    <a:pt x="4784" y="1969"/>
                  </a:cubicBezTo>
                  <a:cubicBezTo>
                    <a:pt x="4793" y="1969"/>
                    <a:pt x="4802" y="1968"/>
                    <a:pt x="4811" y="1968"/>
                  </a:cubicBezTo>
                  <a:close/>
                  <a:moveTo>
                    <a:pt x="4952" y="3849"/>
                  </a:moveTo>
                  <a:cubicBezTo>
                    <a:pt x="5137" y="3849"/>
                    <a:pt x="5316" y="3984"/>
                    <a:pt x="5332" y="4201"/>
                  </a:cubicBezTo>
                  <a:cubicBezTo>
                    <a:pt x="5346" y="4408"/>
                    <a:pt x="5190" y="4592"/>
                    <a:pt x="4983" y="4606"/>
                  </a:cubicBezTo>
                  <a:lnTo>
                    <a:pt x="4954" y="4606"/>
                  </a:lnTo>
                  <a:cubicBezTo>
                    <a:pt x="4624" y="4606"/>
                    <a:pt x="4454" y="4215"/>
                    <a:pt x="4681" y="3970"/>
                  </a:cubicBezTo>
                  <a:cubicBezTo>
                    <a:pt x="4757" y="3887"/>
                    <a:pt x="4855" y="3849"/>
                    <a:pt x="4952" y="3849"/>
                  </a:cubicBezTo>
                  <a:close/>
                  <a:moveTo>
                    <a:pt x="5094" y="5731"/>
                  </a:moveTo>
                  <a:cubicBezTo>
                    <a:pt x="5278" y="5731"/>
                    <a:pt x="5458" y="5867"/>
                    <a:pt x="5473" y="6083"/>
                  </a:cubicBezTo>
                  <a:cubicBezTo>
                    <a:pt x="5492" y="6291"/>
                    <a:pt x="5336" y="6470"/>
                    <a:pt x="5129" y="6489"/>
                  </a:cubicBezTo>
                  <a:lnTo>
                    <a:pt x="5100" y="6489"/>
                  </a:lnTo>
                  <a:cubicBezTo>
                    <a:pt x="4770" y="6489"/>
                    <a:pt x="4596" y="6097"/>
                    <a:pt x="4822" y="5852"/>
                  </a:cubicBezTo>
                  <a:cubicBezTo>
                    <a:pt x="4899" y="5769"/>
                    <a:pt x="4997" y="5731"/>
                    <a:pt x="5094" y="5731"/>
                  </a:cubicBezTo>
                  <a:close/>
                  <a:moveTo>
                    <a:pt x="5256" y="7612"/>
                  </a:moveTo>
                  <a:cubicBezTo>
                    <a:pt x="5464" y="7612"/>
                    <a:pt x="5629" y="7777"/>
                    <a:pt x="5634" y="7984"/>
                  </a:cubicBezTo>
                  <a:cubicBezTo>
                    <a:pt x="5638" y="8187"/>
                    <a:pt x="5478" y="8362"/>
                    <a:pt x="5270" y="8367"/>
                  </a:cubicBezTo>
                  <a:lnTo>
                    <a:pt x="5242" y="8367"/>
                  </a:lnTo>
                  <a:cubicBezTo>
                    <a:pt x="5034" y="8362"/>
                    <a:pt x="4874" y="8187"/>
                    <a:pt x="4879" y="7984"/>
                  </a:cubicBezTo>
                  <a:cubicBezTo>
                    <a:pt x="4883" y="7777"/>
                    <a:pt x="5049" y="7612"/>
                    <a:pt x="5256" y="7612"/>
                  </a:cubicBezTo>
                  <a:close/>
                  <a:moveTo>
                    <a:pt x="7015" y="8512"/>
                  </a:moveTo>
                  <a:cubicBezTo>
                    <a:pt x="7112" y="8512"/>
                    <a:pt x="7211" y="8549"/>
                    <a:pt x="7290" y="8631"/>
                  </a:cubicBezTo>
                  <a:cubicBezTo>
                    <a:pt x="7516" y="8871"/>
                    <a:pt x="7346" y="9268"/>
                    <a:pt x="7016" y="9268"/>
                  </a:cubicBezTo>
                  <a:lnTo>
                    <a:pt x="6992" y="9268"/>
                  </a:lnTo>
                  <a:cubicBezTo>
                    <a:pt x="6785" y="9258"/>
                    <a:pt x="6624" y="9079"/>
                    <a:pt x="6634" y="8871"/>
                  </a:cubicBezTo>
                  <a:lnTo>
                    <a:pt x="6639" y="8871"/>
                  </a:lnTo>
                  <a:cubicBezTo>
                    <a:pt x="6648" y="8651"/>
                    <a:pt x="6827" y="8512"/>
                    <a:pt x="7015" y="8512"/>
                  </a:cubicBezTo>
                  <a:close/>
                  <a:moveTo>
                    <a:pt x="8900" y="8613"/>
                  </a:moveTo>
                  <a:cubicBezTo>
                    <a:pt x="9103" y="8613"/>
                    <a:pt x="9292" y="8778"/>
                    <a:pt x="9276" y="9013"/>
                  </a:cubicBezTo>
                  <a:lnTo>
                    <a:pt x="9276" y="9008"/>
                  </a:lnTo>
                  <a:cubicBezTo>
                    <a:pt x="9266" y="9211"/>
                    <a:pt x="9101" y="9367"/>
                    <a:pt x="8898" y="9367"/>
                  </a:cubicBezTo>
                  <a:lnTo>
                    <a:pt x="8879" y="9367"/>
                  </a:lnTo>
                  <a:cubicBezTo>
                    <a:pt x="8545" y="9348"/>
                    <a:pt x="8398" y="8933"/>
                    <a:pt x="8648" y="8711"/>
                  </a:cubicBezTo>
                  <a:cubicBezTo>
                    <a:pt x="8725" y="8643"/>
                    <a:pt x="8814" y="8613"/>
                    <a:pt x="8900" y="8613"/>
                  </a:cubicBezTo>
                  <a:close/>
                  <a:moveTo>
                    <a:pt x="5426" y="0"/>
                  </a:moveTo>
                  <a:cubicBezTo>
                    <a:pt x="5325" y="0"/>
                    <a:pt x="5219" y="16"/>
                    <a:pt x="5110" y="49"/>
                  </a:cubicBezTo>
                  <a:lnTo>
                    <a:pt x="1138" y="1238"/>
                  </a:lnTo>
                  <a:cubicBezTo>
                    <a:pt x="515" y="1422"/>
                    <a:pt x="1" y="2106"/>
                    <a:pt x="1" y="2757"/>
                  </a:cubicBezTo>
                  <a:lnTo>
                    <a:pt x="1" y="8702"/>
                  </a:lnTo>
                  <a:cubicBezTo>
                    <a:pt x="3" y="8702"/>
                    <a:pt x="6" y="8702"/>
                    <a:pt x="9" y="8702"/>
                  </a:cubicBezTo>
                  <a:cubicBezTo>
                    <a:pt x="1657" y="8702"/>
                    <a:pt x="3001" y="10021"/>
                    <a:pt x="3034" y="11674"/>
                  </a:cubicBezTo>
                  <a:lnTo>
                    <a:pt x="13611" y="11674"/>
                  </a:lnTo>
                  <a:cubicBezTo>
                    <a:pt x="14602" y="9754"/>
                    <a:pt x="13210" y="7475"/>
                    <a:pt x="11054" y="7475"/>
                  </a:cubicBezTo>
                  <a:lnTo>
                    <a:pt x="7738" y="7451"/>
                  </a:lnTo>
                  <a:cubicBezTo>
                    <a:pt x="7082" y="7437"/>
                    <a:pt x="6544" y="6918"/>
                    <a:pt x="6511" y="6262"/>
                  </a:cubicBezTo>
                  <a:lnTo>
                    <a:pt x="6289" y="889"/>
                  </a:lnTo>
                  <a:cubicBezTo>
                    <a:pt x="6270" y="351"/>
                    <a:pt x="5903" y="0"/>
                    <a:pt x="5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9" name="Google Shape;749;p58"/>
            <p:cNvSpPr/>
            <p:nvPr/>
          </p:nvSpPr>
          <p:spPr>
            <a:xfrm>
              <a:off x="7784413" y="1530550"/>
              <a:ext cx="330275" cy="40125"/>
            </a:xfrm>
            <a:custGeom>
              <a:avLst/>
              <a:gdLst/>
              <a:ahLst/>
              <a:cxnLst/>
              <a:rect l="l" t="t" r="r" b="b"/>
              <a:pathLst>
                <a:path w="13211" h="1605" extrusionOk="0">
                  <a:moveTo>
                    <a:pt x="1" y="1"/>
                  </a:moveTo>
                  <a:lnTo>
                    <a:pt x="1" y="1605"/>
                  </a:lnTo>
                  <a:lnTo>
                    <a:pt x="2312" y="1605"/>
                  </a:lnTo>
                  <a:lnTo>
                    <a:pt x="2312" y="803"/>
                  </a:lnTo>
                  <a:lnTo>
                    <a:pt x="3067" y="803"/>
                  </a:lnTo>
                  <a:lnTo>
                    <a:pt x="3067" y="1605"/>
                  </a:lnTo>
                  <a:lnTo>
                    <a:pt x="4577" y="1605"/>
                  </a:lnTo>
                  <a:lnTo>
                    <a:pt x="4577" y="803"/>
                  </a:lnTo>
                  <a:lnTo>
                    <a:pt x="6983" y="803"/>
                  </a:lnTo>
                  <a:lnTo>
                    <a:pt x="6983" y="1605"/>
                  </a:lnTo>
                  <a:lnTo>
                    <a:pt x="8493" y="1605"/>
                  </a:lnTo>
                  <a:lnTo>
                    <a:pt x="8493" y="803"/>
                  </a:lnTo>
                  <a:lnTo>
                    <a:pt x="9342" y="803"/>
                  </a:lnTo>
                  <a:lnTo>
                    <a:pt x="9342" y="1605"/>
                  </a:lnTo>
                  <a:lnTo>
                    <a:pt x="10852" y="1605"/>
                  </a:lnTo>
                  <a:lnTo>
                    <a:pt x="10852" y="803"/>
                  </a:lnTo>
                  <a:lnTo>
                    <a:pt x="11701" y="803"/>
                  </a:lnTo>
                  <a:lnTo>
                    <a:pt x="11701" y="1605"/>
                  </a:lnTo>
                  <a:lnTo>
                    <a:pt x="13210" y="1605"/>
                  </a:lnTo>
                  <a:lnTo>
                    <a:pt x="132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0" name="Google Shape;750;p58"/>
            <p:cNvSpPr/>
            <p:nvPr/>
          </p:nvSpPr>
          <p:spPr>
            <a:xfrm>
              <a:off x="7784413" y="1456250"/>
              <a:ext cx="57000" cy="55450"/>
            </a:xfrm>
            <a:custGeom>
              <a:avLst/>
              <a:gdLst/>
              <a:ahLst/>
              <a:cxnLst/>
              <a:rect l="l" t="t" r="r" b="b"/>
              <a:pathLst>
                <a:path w="2280" h="2218" extrusionOk="0">
                  <a:moveTo>
                    <a:pt x="1" y="0"/>
                  </a:moveTo>
                  <a:lnTo>
                    <a:pt x="1" y="2218"/>
                  </a:lnTo>
                  <a:lnTo>
                    <a:pt x="2279" y="2218"/>
                  </a:lnTo>
                  <a:cubicBezTo>
                    <a:pt x="2256" y="986"/>
                    <a:pt x="1227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51" name="Google Shape;751;p58"/>
          <p:cNvGrpSpPr/>
          <p:nvPr/>
        </p:nvGrpSpPr>
        <p:grpSpPr>
          <a:xfrm>
            <a:off x="8138937" y="2052131"/>
            <a:ext cx="211375" cy="350325"/>
            <a:chOff x="7853413" y="1888275"/>
            <a:chExt cx="211375" cy="350325"/>
          </a:xfrm>
        </p:grpSpPr>
        <p:sp>
          <p:nvSpPr>
            <p:cNvPr id="752" name="Google Shape;752;p58"/>
            <p:cNvSpPr/>
            <p:nvPr/>
          </p:nvSpPr>
          <p:spPr>
            <a:xfrm>
              <a:off x="7879713" y="1888275"/>
              <a:ext cx="156900" cy="291350"/>
            </a:xfrm>
            <a:custGeom>
              <a:avLst/>
              <a:gdLst/>
              <a:ahLst/>
              <a:cxnLst/>
              <a:rect l="l" t="t" r="r" b="b"/>
              <a:pathLst>
                <a:path w="6276" h="11654" extrusionOk="0">
                  <a:moveTo>
                    <a:pt x="2212" y="2160"/>
                  </a:moveTo>
                  <a:cubicBezTo>
                    <a:pt x="2275" y="2160"/>
                    <a:pt x="2338" y="2176"/>
                    <a:pt x="2397" y="2209"/>
                  </a:cubicBezTo>
                  <a:cubicBezTo>
                    <a:pt x="2581" y="2312"/>
                    <a:pt x="2643" y="2548"/>
                    <a:pt x="2539" y="2728"/>
                  </a:cubicBezTo>
                  <a:lnTo>
                    <a:pt x="2534" y="2732"/>
                  </a:lnTo>
                  <a:cubicBezTo>
                    <a:pt x="2114" y="3478"/>
                    <a:pt x="1888" y="4313"/>
                    <a:pt x="1888" y="4752"/>
                  </a:cubicBezTo>
                  <a:lnTo>
                    <a:pt x="1888" y="10191"/>
                  </a:lnTo>
                  <a:cubicBezTo>
                    <a:pt x="1888" y="10404"/>
                    <a:pt x="1718" y="10569"/>
                    <a:pt x="1510" y="10569"/>
                  </a:cubicBezTo>
                  <a:cubicBezTo>
                    <a:pt x="1303" y="10569"/>
                    <a:pt x="1133" y="10404"/>
                    <a:pt x="1133" y="10191"/>
                  </a:cubicBezTo>
                  <a:lnTo>
                    <a:pt x="1133" y="4752"/>
                  </a:lnTo>
                  <a:cubicBezTo>
                    <a:pt x="1133" y="4209"/>
                    <a:pt x="1369" y="3261"/>
                    <a:pt x="1878" y="2360"/>
                  </a:cubicBezTo>
                  <a:cubicBezTo>
                    <a:pt x="1949" y="2231"/>
                    <a:pt x="2078" y="2160"/>
                    <a:pt x="2212" y="2160"/>
                  </a:cubicBezTo>
                  <a:close/>
                  <a:moveTo>
                    <a:pt x="3171" y="1"/>
                  </a:moveTo>
                  <a:cubicBezTo>
                    <a:pt x="1439" y="1"/>
                    <a:pt x="1" y="3020"/>
                    <a:pt x="1" y="4752"/>
                  </a:cubicBezTo>
                  <a:lnTo>
                    <a:pt x="1" y="11654"/>
                  </a:lnTo>
                  <a:lnTo>
                    <a:pt x="6275" y="11654"/>
                  </a:lnTo>
                  <a:lnTo>
                    <a:pt x="6275" y="4752"/>
                  </a:lnTo>
                  <a:cubicBezTo>
                    <a:pt x="6275" y="3020"/>
                    <a:pt x="4912" y="1"/>
                    <a:pt x="3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3" name="Google Shape;753;p58"/>
            <p:cNvSpPr/>
            <p:nvPr/>
          </p:nvSpPr>
          <p:spPr>
            <a:xfrm>
              <a:off x="7853413" y="2200825"/>
              <a:ext cx="211375" cy="37775"/>
            </a:xfrm>
            <a:custGeom>
              <a:avLst/>
              <a:gdLst/>
              <a:ahLst/>
              <a:cxnLst/>
              <a:rect l="l" t="t" r="r" b="b"/>
              <a:pathLst>
                <a:path w="8455" h="1511" extrusionOk="0">
                  <a:moveTo>
                    <a:pt x="736" y="1"/>
                  </a:moveTo>
                  <a:cubicBezTo>
                    <a:pt x="326" y="10"/>
                    <a:pt x="0" y="345"/>
                    <a:pt x="0" y="756"/>
                  </a:cubicBezTo>
                  <a:cubicBezTo>
                    <a:pt x="0" y="1166"/>
                    <a:pt x="326" y="1497"/>
                    <a:pt x="736" y="1511"/>
                  </a:cubicBezTo>
                  <a:lnTo>
                    <a:pt x="7719" y="1511"/>
                  </a:lnTo>
                  <a:cubicBezTo>
                    <a:pt x="8129" y="1497"/>
                    <a:pt x="8455" y="1166"/>
                    <a:pt x="8455" y="756"/>
                  </a:cubicBezTo>
                  <a:cubicBezTo>
                    <a:pt x="8455" y="345"/>
                    <a:pt x="8129" y="10"/>
                    <a:pt x="77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54" name="Google Shape;754;p58"/>
          <p:cNvGrpSpPr/>
          <p:nvPr/>
        </p:nvGrpSpPr>
        <p:grpSpPr>
          <a:xfrm>
            <a:off x="8090875" y="2743088"/>
            <a:ext cx="307500" cy="351150"/>
            <a:chOff x="7804938" y="2454425"/>
            <a:chExt cx="307500" cy="351150"/>
          </a:xfrm>
        </p:grpSpPr>
        <p:sp>
          <p:nvSpPr>
            <p:cNvPr id="755" name="Google Shape;755;p58"/>
            <p:cNvSpPr/>
            <p:nvPr/>
          </p:nvSpPr>
          <p:spPr>
            <a:xfrm>
              <a:off x="7804938" y="2454425"/>
              <a:ext cx="307500" cy="227900"/>
            </a:xfrm>
            <a:custGeom>
              <a:avLst/>
              <a:gdLst/>
              <a:ahLst/>
              <a:cxnLst/>
              <a:rect l="l" t="t" r="r" b="b"/>
              <a:pathLst>
                <a:path w="12300" h="9116" extrusionOk="0">
                  <a:moveTo>
                    <a:pt x="6152" y="0"/>
                  </a:moveTo>
                  <a:cubicBezTo>
                    <a:pt x="3062" y="0"/>
                    <a:pt x="439" y="2273"/>
                    <a:pt x="5" y="5336"/>
                  </a:cubicBezTo>
                  <a:cubicBezTo>
                    <a:pt x="5" y="5341"/>
                    <a:pt x="5" y="5346"/>
                    <a:pt x="5" y="5350"/>
                  </a:cubicBezTo>
                  <a:lnTo>
                    <a:pt x="5" y="5364"/>
                  </a:lnTo>
                  <a:cubicBezTo>
                    <a:pt x="0" y="5473"/>
                    <a:pt x="38" y="5577"/>
                    <a:pt x="114" y="5652"/>
                  </a:cubicBezTo>
                  <a:lnTo>
                    <a:pt x="3492" y="9101"/>
                  </a:lnTo>
                  <a:cubicBezTo>
                    <a:pt x="3600" y="9063"/>
                    <a:pt x="3723" y="9044"/>
                    <a:pt x="3841" y="9044"/>
                  </a:cubicBezTo>
                  <a:lnTo>
                    <a:pt x="4232" y="9044"/>
                  </a:lnTo>
                  <a:lnTo>
                    <a:pt x="4232" y="8964"/>
                  </a:lnTo>
                  <a:cubicBezTo>
                    <a:pt x="4232" y="8908"/>
                    <a:pt x="4237" y="8846"/>
                    <a:pt x="4242" y="8790"/>
                  </a:cubicBezTo>
                  <a:lnTo>
                    <a:pt x="765" y="5237"/>
                  </a:lnTo>
                  <a:cubicBezTo>
                    <a:pt x="1091" y="4579"/>
                    <a:pt x="1733" y="4239"/>
                    <a:pt x="2377" y="4239"/>
                  </a:cubicBezTo>
                  <a:cubicBezTo>
                    <a:pt x="2933" y="4239"/>
                    <a:pt x="3492" y="4493"/>
                    <a:pt x="3850" y="5015"/>
                  </a:cubicBezTo>
                  <a:lnTo>
                    <a:pt x="4681" y="7733"/>
                  </a:lnTo>
                  <a:cubicBezTo>
                    <a:pt x="4855" y="7525"/>
                    <a:pt x="5072" y="7351"/>
                    <a:pt x="5317" y="7233"/>
                  </a:cubicBezTo>
                  <a:lnTo>
                    <a:pt x="4652" y="5048"/>
                  </a:lnTo>
                  <a:cubicBezTo>
                    <a:pt x="5005" y="4508"/>
                    <a:pt x="5579" y="4236"/>
                    <a:pt x="6154" y="4236"/>
                  </a:cubicBezTo>
                  <a:cubicBezTo>
                    <a:pt x="6717" y="4236"/>
                    <a:pt x="7281" y="4497"/>
                    <a:pt x="7639" y="5020"/>
                  </a:cubicBezTo>
                  <a:lnTo>
                    <a:pt x="6978" y="7223"/>
                  </a:lnTo>
                  <a:cubicBezTo>
                    <a:pt x="7223" y="7346"/>
                    <a:pt x="7445" y="7516"/>
                    <a:pt x="7620" y="7723"/>
                  </a:cubicBezTo>
                  <a:lnTo>
                    <a:pt x="7676" y="7530"/>
                  </a:lnTo>
                  <a:lnTo>
                    <a:pt x="8431" y="5006"/>
                  </a:lnTo>
                  <a:cubicBezTo>
                    <a:pt x="8793" y="4488"/>
                    <a:pt x="9350" y="4237"/>
                    <a:pt x="9904" y="4237"/>
                  </a:cubicBezTo>
                  <a:cubicBezTo>
                    <a:pt x="10556" y="4237"/>
                    <a:pt x="11205" y="4585"/>
                    <a:pt x="11526" y="5256"/>
                  </a:cubicBezTo>
                  <a:lnTo>
                    <a:pt x="8063" y="8794"/>
                  </a:lnTo>
                  <a:cubicBezTo>
                    <a:pt x="8073" y="8856"/>
                    <a:pt x="8073" y="8912"/>
                    <a:pt x="8073" y="8974"/>
                  </a:cubicBezTo>
                  <a:lnTo>
                    <a:pt x="8073" y="9044"/>
                  </a:lnTo>
                  <a:lnTo>
                    <a:pt x="8422" y="9044"/>
                  </a:lnTo>
                  <a:cubicBezTo>
                    <a:pt x="8554" y="9044"/>
                    <a:pt x="8686" y="9068"/>
                    <a:pt x="8813" y="9115"/>
                  </a:cubicBezTo>
                  <a:lnTo>
                    <a:pt x="12187" y="5657"/>
                  </a:lnTo>
                  <a:cubicBezTo>
                    <a:pt x="12262" y="5581"/>
                    <a:pt x="12300" y="5473"/>
                    <a:pt x="12295" y="5364"/>
                  </a:cubicBezTo>
                  <a:cubicBezTo>
                    <a:pt x="11875" y="2298"/>
                    <a:pt x="9262" y="10"/>
                    <a:pt x="6162" y="0"/>
                  </a:cubicBezTo>
                  <a:cubicBezTo>
                    <a:pt x="6159" y="0"/>
                    <a:pt x="6155" y="0"/>
                    <a:pt x="61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6" name="Google Shape;756;p58"/>
            <p:cNvSpPr/>
            <p:nvPr/>
          </p:nvSpPr>
          <p:spPr>
            <a:xfrm>
              <a:off x="7891513" y="2649275"/>
              <a:ext cx="133300" cy="156300"/>
            </a:xfrm>
            <a:custGeom>
              <a:avLst/>
              <a:gdLst/>
              <a:ahLst/>
              <a:cxnLst/>
              <a:rect l="l" t="t" r="r" b="b"/>
              <a:pathLst>
                <a:path w="5332" h="6252" extrusionOk="0">
                  <a:moveTo>
                    <a:pt x="2689" y="0"/>
                  </a:moveTo>
                  <a:cubicBezTo>
                    <a:pt x="2048" y="0"/>
                    <a:pt x="1529" y="519"/>
                    <a:pt x="1529" y="1165"/>
                  </a:cubicBezTo>
                  <a:cubicBezTo>
                    <a:pt x="1524" y="1453"/>
                    <a:pt x="1633" y="1732"/>
                    <a:pt x="1821" y="1953"/>
                  </a:cubicBezTo>
                  <a:cubicBezTo>
                    <a:pt x="1821" y="1953"/>
                    <a:pt x="1821" y="1958"/>
                    <a:pt x="1817" y="1958"/>
                  </a:cubicBezTo>
                  <a:cubicBezTo>
                    <a:pt x="1817" y="1958"/>
                    <a:pt x="1812" y="1958"/>
                    <a:pt x="1807" y="2005"/>
                  </a:cubicBezTo>
                  <a:lnTo>
                    <a:pt x="378" y="2005"/>
                  </a:lnTo>
                  <a:cubicBezTo>
                    <a:pt x="170" y="2005"/>
                    <a:pt x="0" y="2175"/>
                    <a:pt x="0" y="2383"/>
                  </a:cubicBezTo>
                  <a:cubicBezTo>
                    <a:pt x="0" y="2595"/>
                    <a:pt x="170" y="2760"/>
                    <a:pt x="378" y="2760"/>
                  </a:cubicBezTo>
                  <a:lnTo>
                    <a:pt x="1637" y="2760"/>
                  </a:lnTo>
                  <a:lnTo>
                    <a:pt x="1637" y="5874"/>
                  </a:lnTo>
                  <a:cubicBezTo>
                    <a:pt x="1637" y="6081"/>
                    <a:pt x="1803" y="6251"/>
                    <a:pt x="2015" y="6251"/>
                  </a:cubicBezTo>
                  <a:cubicBezTo>
                    <a:pt x="2222" y="6251"/>
                    <a:pt x="2392" y="6081"/>
                    <a:pt x="2392" y="5874"/>
                  </a:cubicBezTo>
                  <a:lnTo>
                    <a:pt x="2392" y="4671"/>
                  </a:lnTo>
                  <a:cubicBezTo>
                    <a:pt x="2458" y="4685"/>
                    <a:pt x="2534" y="4690"/>
                    <a:pt x="2605" y="4694"/>
                  </a:cubicBezTo>
                  <a:cubicBezTo>
                    <a:pt x="2675" y="4694"/>
                    <a:pt x="2746" y="4685"/>
                    <a:pt x="2817" y="4671"/>
                  </a:cubicBezTo>
                  <a:lnTo>
                    <a:pt x="2817" y="5874"/>
                  </a:lnTo>
                  <a:cubicBezTo>
                    <a:pt x="2817" y="6081"/>
                    <a:pt x="2982" y="6247"/>
                    <a:pt x="3194" y="6247"/>
                  </a:cubicBezTo>
                  <a:cubicBezTo>
                    <a:pt x="3402" y="6247"/>
                    <a:pt x="3572" y="6081"/>
                    <a:pt x="3572" y="5874"/>
                  </a:cubicBezTo>
                  <a:lnTo>
                    <a:pt x="3572" y="2760"/>
                  </a:lnTo>
                  <a:lnTo>
                    <a:pt x="4954" y="2760"/>
                  </a:lnTo>
                  <a:cubicBezTo>
                    <a:pt x="5162" y="2760"/>
                    <a:pt x="5331" y="2590"/>
                    <a:pt x="5331" y="2383"/>
                  </a:cubicBezTo>
                  <a:cubicBezTo>
                    <a:pt x="5331" y="2175"/>
                    <a:pt x="5162" y="2005"/>
                    <a:pt x="4954" y="2005"/>
                  </a:cubicBezTo>
                  <a:lnTo>
                    <a:pt x="3534" y="2005"/>
                  </a:lnTo>
                  <a:cubicBezTo>
                    <a:pt x="3737" y="1779"/>
                    <a:pt x="3850" y="1486"/>
                    <a:pt x="3855" y="1180"/>
                  </a:cubicBezTo>
                  <a:cubicBezTo>
                    <a:pt x="3855" y="533"/>
                    <a:pt x="3336" y="10"/>
                    <a:pt x="26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57" name="Google Shape;757;p58"/>
          <p:cNvGrpSpPr/>
          <p:nvPr/>
        </p:nvGrpSpPr>
        <p:grpSpPr>
          <a:xfrm>
            <a:off x="7312685" y="2738650"/>
            <a:ext cx="231450" cy="352325"/>
            <a:chOff x="7196563" y="2453250"/>
            <a:chExt cx="231450" cy="352325"/>
          </a:xfrm>
        </p:grpSpPr>
        <p:sp>
          <p:nvSpPr>
            <p:cNvPr id="758" name="Google Shape;758;p58"/>
            <p:cNvSpPr/>
            <p:nvPr/>
          </p:nvSpPr>
          <p:spPr>
            <a:xfrm>
              <a:off x="7280438" y="2723325"/>
              <a:ext cx="64875" cy="23750"/>
            </a:xfrm>
            <a:custGeom>
              <a:avLst/>
              <a:gdLst/>
              <a:ahLst/>
              <a:cxnLst/>
              <a:rect l="l" t="t" r="r" b="b"/>
              <a:pathLst>
                <a:path w="2595" h="950" extrusionOk="0">
                  <a:moveTo>
                    <a:pt x="2595" y="1"/>
                  </a:moveTo>
                  <a:cubicBezTo>
                    <a:pt x="2491" y="24"/>
                    <a:pt x="2383" y="34"/>
                    <a:pt x="2279" y="34"/>
                  </a:cubicBezTo>
                  <a:lnTo>
                    <a:pt x="302" y="34"/>
                  </a:lnTo>
                  <a:cubicBezTo>
                    <a:pt x="203" y="34"/>
                    <a:pt x="99" y="24"/>
                    <a:pt x="0" y="10"/>
                  </a:cubicBezTo>
                  <a:lnTo>
                    <a:pt x="0" y="944"/>
                  </a:lnTo>
                  <a:cubicBezTo>
                    <a:pt x="99" y="935"/>
                    <a:pt x="203" y="930"/>
                    <a:pt x="302" y="930"/>
                  </a:cubicBezTo>
                  <a:lnTo>
                    <a:pt x="2265" y="930"/>
                  </a:lnTo>
                  <a:cubicBezTo>
                    <a:pt x="2373" y="930"/>
                    <a:pt x="2486" y="935"/>
                    <a:pt x="2595" y="949"/>
                  </a:cubicBezTo>
                  <a:lnTo>
                    <a:pt x="25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9" name="Google Shape;759;p58"/>
            <p:cNvSpPr/>
            <p:nvPr/>
          </p:nvSpPr>
          <p:spPr>
            <a:xfrm>
              <a:off x="7196563" y="2453250"/>
              <a:ext cx="231450" cy="328025"/>
            </a:xfrm>
            <a:custGeom>
              <a:avLst/>
              <a:gdLst/>
              <a:ahLst/>
              <a:cxnLst/>
              <a:rect l="l" t="t" r="r" b="b"/>
              <a:pathLst>
                <a:path w="9258" h="13121" extrusionOk="0">
                  <a:moveTo>
                    <a:pt x="4671" y="0"/>
                  </a:moveTo>
                  <a:cubicBezTo>
                    <a:pt x="3520" y="0"/>
                    <a:pt x="2591" y="944"/>
                    <a:pt x="2614" y="2090"/>
                  </a:cubicBezTo>
                  <a:cubicBezTo>
                    <a:pt x="2614" y="2100"/>
                    <a:pt x="2614" y="2104"/>
                    <a:pt x="2614" y="2109"/>
                  </a:cubicBezTo>
                  <a:lnTo>
                    <a:pt x="3369" y="2109"/>
                  </a:lnTo>
                  <a:lnTo>
                    <a:pt x="3369" y="2090"/>
                  </a:lnTo>
                  <a:cubicBezTo>
                    <a:pt x="3350" y="1359"/>
                    <a:pt x="3940" y="760"/>
                    <a:pt x="4671" y="760"/>
                  </a:cubicBezTo>
                  <a:cubicBezTo>
                    <a:pt x="5403" y="760"/>
                    <a:pt x="5992" y="1359"/>
                    <a:pt x="5974" y="2090"/>
                  </a:cubicBezTo>
                  <a:lnTo>
                    <a:pt x="5974" y="2109"/>
                  </a:lnTo>
                  <a:lnTo>
                    <a:pt x="6705" y="2109"/>
                  </a:lnTo>
                  <a:lnTo>
                    <a:pt x="6705" y="5695"/>
                  </a:lnTo>
                  <a:cubicBezTo>
                    <a:pt x="7233" y="6048"/>
                    <a:pt x="7554" y="6648"/>
                    <a:pt x="7549" y="7289"/>
                  </a:cubicBezTo>
                  <a:lnTo>
                    <a:pt x="7549" y="8912"/>
                  </a:lnTo>
                  <a:cubicBezTo>
                    <a:pt x="7554" y="9554"/>
                    <a:pt x="7233" y="10148"/>
                    <a:pt x="6705" y="10507"/>
                  </a:cubicBezTo>
                  <a:lnTo>
                    <a:pt x="6705" y="11998"/>
                  </a:lnTo>
                  <a:cubicBezTo>
                    <a:pt x="7177" y="12238"/>
                    <a:pt x="7464" y="12630"/>
                    <a:pt x="7535" y="13087"/>
                  </a:cubicBezTo>
                  <a:cubicBezTo>
                    <a:pt x="7785" y="12861"/>
                    <a:pt x="7927" y="12540"/>
                    <a:pt x="7927" y="12205"/>
                  </a:cubicBezTo>
                  <a:lnTo>
                    <a:pt x="7927" y="10837"/>
                  </a:lnTo>
                  <a:lnTo>
                    <a:pt x="8087" y="10837"/>
                  </a:lnTo>
                  <a:cubicBezTo>
                    <a:pt x="8734" y="10837"/>
                    <a:pt x="9257" y="10304"/>
                    <a:pt x="9252" y="9657"/>
                  </a:cubicBezTo>
                  <a:lnTo>
                    <a:pt x="9252" y="7299"/>
                  </a:lnTo>
                  <a:cubicBezTo>
                    <a:pt x="9257" y="6652"/>
                    <a:pt x="8734" y="6119"/>
                    <a:pt x="8087" y="6119"/>
                  </a:cubicBezTo>
                  <a:lnTo>
                    <a:pt x="7927" y="6119"/>
                  </a:lnTo>
                  <a:lnTo>
                    <a:pt x="7927" y="5232"/>
                  </a:lnTo>
                  <a:cubicBezTo>
                    <a:pt x="8205" y="5015"/>
                    <a:pt x="8366" y="4680"/>
                    <a:pt x="8351" y="4326"/>
                  </a:cubicBezTo>
                  <a:lnTo>
                    <a:pt x="8351" y="3288"/>
                  </a:lnTo>
                  <a:cubicBezTo>
                    <a:pt x="8361" y="2637"/>
                    <a:pt x="7837" y="2109"/>
                    <a:pt x="7191" y="2109"/>
                  </a:cubicBezTo>
                  <a:lnTo>
                    <a:pt x="6728" y="2109"/>
                  </a:lnTo>
                  <a:lnTo>
                    <a:pt x="6728" y="2090"/>
                  </a:lnTo>
                  <a:cubicBezTo>
                    <a:pt x="6747" y="944"/>
                    <a:pt x="5823" y="0"/>
                    <a:pt x="4671" y="0"/>
                  </a:cubicBezTo>
                  <a:close/>
                  <a:moveTo>
                    <a:pt x="2096" y="2109"/>
                  </a:moveTo>
                  <a:cubicBezTo>
                    <a:pt x="1440" y="2109"/>
                    <a:pt x="907" y="2633"/>
                    <a:pt x="897" y="3288"/>
                  </a:cubicBezTo>
                  <a:lnTo>
                    <a:pt x="897" y="4326"/>
                  </a:lnTo>
                  <a:cubicBezTo>
                    <a:pt x="897" y="4657"/>
                    <a:pt x="1034" y="4968"/>
                    <a:pt x="1275" y="5190"/>
                  </a:cubicBezTo>
                  <a:lnTo>
                    <a:pt x="1275" y="6119"/>
                  </a:lnTo>
                  <a:lnTo>
                    <a:pt x="1199" y="6119"/>
                  </a:lnTo>
                  <a:cubicBezTo>
                    <a:pt x="543" y="6119"/>
                    <a:pt x="10" y="6643"/>
                    <a:pt x="1" y="7299"/>
                  </a:cubicBezTo>
                  <a:lnTo>
                    <a:pt x="1" y="9657"/>
                  </a:lnTo>
                  <a:cubicBezTo>
                    <a:pt x="10" y="10313"/>
                    <a:pt x="543" y="10837"/>
                    <a:pt x="1199" y="10837"/>
                  </a:cubicBezTo>
                  <a:lnTo>
                    <a:pt x="1275" y="10837"/>
                  </a:lnTo>
                  <a:lnTo>
                    <a:pt x="1275" y="12205"/>
                  </a:lnTo>
                  <a:cubicBezTo>
                    <a:pt x="1275" y="12559"/>
                    <a:pt x="1435" y="12899"/>
                    <a:pt x="1713" y="13120"/>
                  </a:cubicBezTo>
                  <a:cubicBezTo>
                    <a:pt x="1775" y="12634"/>
                    <a:pt x="2129" y="12219"/>
                    <a:pt x="2600" y="11969"/>
                  </a:cubicBezTo>
                  <a:lnTo>
                    <a:pt x="2600" y="10535"/>
                  </a:lnTo>
                  <a:cubicBezTo>
                    <a:pt x="2048" y="10176"/>
                    <a:pt x="1709" y="9568"/>
                    <a:pt x="1704" y="8912"/>
                  </a:cubicBezTo>
                  <a:lnTo>
                    <a:pt x="1704" y="7289"/>
                  </a:lnTo>
                  <a:cubicBezTo>
                    <a:pt x="1709" y="6633"/>
                    <a:pt x="2048" y="6025"/>
                    <a:pt x="2596" y="5671"/>
                  </a:cubicBezTo>
                  <a:lnTo>
                    <a:pt x="2596" y="21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0" name="Google Shape;760;p58"/>
            <p:cNvSpPr/>
            <p:nvPr/>
          </p:nvSpPr>
          <p:spPr>
            <a:xfrm>
              <a:off x="7280438" y="2505950"/>
              <a:ext cx="64875" cy="82125"/>
            </a:xfrm>
            <a:custGeom>
              <a:avLst/>
              <a:gdLst/>
              <a:ahLst/>
              <a:cxnLst/>
              <a:rect l="l" t="t" r="r" b="b"/>
              <a:pathLst>
                <a:path w="2595" h="3285" extrusionOk="0">
                  <a:moveTo>
                    <a:pt x="0" y="1"/>
                  </a:moveTo>
                  <a:lnTo>
                    <a:pt x="0" y="3275"/>
                  </a:lnTo>
                  <a:cubicBezTo>
                    <a:pt x="99" y="3261"/>
                    <a:pt x="198" y="3256"/>
                    <a:pt x="297" y="3256"/>
                  </a:cubicBezTo>
                  <a:lnTo>
                    <a:pt x="2274" y="3256"/>
                  </a:lnTo>
                  <a:cubicBezTo>
                    <a:pt x="2383" y="3256"/>
                    <a:pt x="2486" y="3266"/>
                    <a:pt x="2595" y="3285"/>
                  </a:cubicBezTo>
                  <a:lnTo>
                    <a:pt x="25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1" name="Google Shape;761;p58"/>
            <p:cNvSpPr/>
            <p:nvPr/>
          </p:nvSpPr>
          <p:spPr>
            <a:xfrm>
              <a:off x="7258013" y="2665200"/>
              <a:ext cx="108650" cy="40125"/>
            </a:xfrm>
            <a:custGeom>
              <a:avLst/>
              <a:gdLst/>
              <a:ahLst/>
              <a:cxnLst/>
              <a:rect l="l" t="t" r="r" b="b"/>
              <a:pathLst>
                <a:path w="4346" h="1605" extrusionOk="0">
                  <a:moveTo>
                    <a:pt x="1" y="0"/>
                  </a:moveTo>
                  <a:lnTo>
                    <a:pt x="1" y="434"/>
                  </a:lnTo>
                  <a:cubicBezTo>
                    <a:pt x="1" y="1085"/>
                    <a:pt x="548" y="1604"/>
                    <a:pt x="1199" y="1604"/>
                  </a:cubicBezTo>
                  <a:lnTo>
                    <a:pt x="3171" y="1604"/>
                  </a:lnTo>
                  <a:cubicBezTo>
                    <a:pt x="3818" y="1604"/>
                    <a:pt x="4346" y="1080"/>
                    <a:pt x="4341" y="434"/>
                  </a:cubicBezTo>
                  <a:lnTo>
                    <a:pt x="43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2" name="Google Shape;762;p58"/>
            <p:cNvSpPr/>
            <p:nvPr/>
          </p:nvSpPr>
          <p:spPr>
            <a:xfrm>
              <a:off x="7257913" y="2606225"/>
              <a:ext cx="108750" cy="40125"/>
            </a:xfrm>
            <a:custGeom>
              <a:avLst/>
              <a:gdLst/>
              <a:ahLst/>
              <a:cxnLst/>
              <a:rect l="l" t="t" r="r" b="b"/>
              <a:pathLst>
                <a:path w="4350" h="1605" extrusionOk="0">
                  <a:moveTo>
                    <a:pt x="1203" y="0"/>
                  </a:moveTo>
                  <a:cubicBezTo>
                    <a:pt x="552" y="0"/>
                    <a:pt x="5" y="524"/>
                    <a:pt x="5" y="1170"/>
                  </a:cubicBezTo>
                  <a:lnTo>
                    <a:pt x="0" y="1604"/>
                  </a:lnTo>
                  <a:lnTo>
                    <a:pt x="4345" y="1604"/>
                  </a:lnTo>
                  <a:lnTo>
                    <a:pt x="4345" y="1170"/>
                  </a:lnTo>
                  <a:cubicBezTo>
                    <a:pt x="4350" y="524"/>
                    <a:pt x="3826" y="0"/>
                    <a:pt x="3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3" name="Google Shape;763;p58"/>
            <p:cNvSpPr/>
            <p:nvPr/>
          </p:nvSpPr>
          <p:spPr>
            <a:xfrm>
              <a:off x="7258363" y="2765450"/>
              <a:ext cx="108425" cy="40125"/>
            </a:xfrm>
            <a:custGeom>
              <a:avLst/>
              <a:gdLst/>
              <a:ahLst/>
              <a:cxnLst/>
              <a:rect l="l" t="t" r="r" b="b"/>
              <a:pathLst>
                <a:path w="4337" h="1605" extrusionOk="0">
                  <a:moveTo>
                    <a:pt x="1180" y="0"/>
                  </a:moveTo>
                  <a:cubicBezTo>
                    <a:pt x="534" y="0"/>
                    <a:pt x="1" y="363"/>
                    <a:pt x="1" y="802"/>
                  </a:cubicBezTo>
                  <a:cubicBezTo>
                    <a:pt x="1" y="1241"/>
                    <a:pt x="534" y="1604"/>
                    <a:pt x="1180" y="1604"/>
                  </a:cubicBezTo>
                  <a:lnTo>
                    <a:pt x="3157" y="1604"/>
                  </a:lnTo>
                  <a:cubicBezTo>
                    <a:pt x="3808" y="1604"/>
                    <a:pt x="4337" y="1241"/>
                    <a:pt x="4337" y="802"/>
                  </a:cubicBezTo>
                  <a:cubicBezTo>
                    <a:pt x="4337" y="363"/>
                    <a:pt x="3808" y="0"/>
                    <a:pt x="3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64" name="Google Shape;764;p58"/>
          <p:cNvSpPr/>
          <p:nvPr/>
        </p:nvSpPr>
        <p:spPr>
          <a:xfrm>
            <a:off x="7361160" y="3468794"/>
            <a:ext cx="134500" cy="350325"/>
          </a:xfrm>
          <a:custGeom>
            <a:avLst/>
            <a:gdLst/>
            <a:ahLst/>
            <a:cxnLst/>
            <a:rect l="l" t="t" r="r" b="b"/>
            <a:pathLst>
              <a:path w="5380" h="14013" extrusionOk="0">
                <a:moveTo>
                  <a:pt x="1454" y="4671"/>
                </a:moveTo>
                <a:cubicBezTo>
                  <a:pt x="1662" y="4671"/>
                  <a:pt x="1831" y="4836"/>
                  <a:pt x="1831" y="5049"/>
                </a:cubicBezTo>
                <a:lnTo>
                  <a:pt x="1831" y="12361"/>
                </a:lnTo>
                <a:cubicBezTo>
                  <a:pt x="1831" y="12569"/>
                  <a:pt x="1662" y="12734"/>
                  <a:pt x="1454" y="12734"/>
                </a:cubicBezTo>
                <a:cubicBezTo>
                  <a:pt x="1246" y="12734"/>
                  <a:pt x="1077" y="12569"/>
                  <a:pt x="1077" y="12361"/>
                </a:cubicBezTo>
                <a:lnTo>
                  <a:pt x="1077" y="5049"/>
                </a:lnTo>
                <a:cubicBezTo>
                  <a:pt x="1077" y="4836"/>
                  <a:pt x="1246" y="4671"/>
                  <a:pt x="1454" y="4671"/>
                </a:cubicBezTo>
                <a:close/>
                <a:moveTo>
                  <a:pt x="2690" y="0"/>
                </a:moveTo>
                <a:cubicBezTo>
                  <a:pt x="1624" y="0"/>
                  <a:pt x="746" y="1864"/>
                  <a:pt x="746" y="2935"/>
                </a:cubicBezTo>
                <a:lnTo>
                  <a:pt x="746" y="3926"/>
                </a:lnTo>
                <a:cubicBezTo>
                  <a:pt x="473" y="3968"/>
                  <a:pt x="270" y="4204"/>
                  <a:pt x="275" y="4482"/>
                </a:cubicBezTo>
                <a:lnTo>
                  <a:pt x="275" y="12668"/>
                </a:lnTo>
                <a:cubicBezTo>
                  <a:pt x="133" y="12809"/>
                  <a:pt x="1" y="13022"/>
                  <a:pt x="1" y="13258"/>
                </a:cubicBezTo>
                <a:cubicBezTo>
                  <a:pt x="1" y="13677"/>
                  <a:pt x="345" y="14012"/>
                  <a:pt x="761" y="14012"/>
                </a:cubicBezTo>
                <a:lnTo>
                  <a:pt x="4629" y="14012"/>
                </a:lnTo>
                <a:cubicBezTo>
                  <a:pt x="5044" y="14012"/>
                  <a:pt x="5379" y="13673"/>
                  <a:pt x="5379" y="13258"/>
                </a:cubicBezTo>
                <a:cubicBezTo>
                  <a:pt x="5379" y="12998"/>
                  <a:pt x="5276" y="12772"/>
                  <a:pt x="5040" y="12635"/>
                </a:cubicBezTo>
                <a:lnTo>
                  <a:pt x="5040" y="4482"/>
                </a:lnTo>
                <a:cubicBezTo>
                  <a:pt x="5035" y="4228"/>
                  <a:pt x="4860" y="4001"/>
                  <a:pt x="4615" y="3935"/>
                </a:cubicBezTo>
                <a:lnTo>
                  <a:pt x="4615" y="2935"/>
                </a:lnTo>
                <a:cubicBezTo>
                  <a:pt x="4615" y="1864"/>
                  <a:pt x="3771" y="0"/>
                  <a:pt x="27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765" name="Google Shape;765;p58"/>
          <p:cNvGrpSpPr/>
          <p:nvPr/>
        </p:nvGrpSpPr>
        <p:grpSpPr>
          <a:xfrm>
            <a:off x="7284272" y="1361288"/>
            <a:ext cx="288275" cy="349600"/>
            <a:chOff x="7167913" y="1221075"/>
            <a:chExt cx="288275" cy="349600"/>
          </a:xfrm>
        </p:grpSpPr>
        <p:sp>
          <p:nvSpPr>
            <p:cNvPr id="766" name="Google Shape;766;p58"/>
            <p:cNvSpPr/>
            <p:nvPr/>
          </p:nvSpPr>
          <p:spPr>
            <a:xfrm>
              <a:off x="7167913" y="1440675"/>
              <a:ext cx="288275" cy="130000"/>
            </a:xfrm>
            <a:custGeom>
              <a:avLst/>
              <a:gdLst/>
              <a:ahLst/>
              <a:cxnLst/>
              <a:rect l="l" t="t" r="r" b="b"/>
              <a:pathLst>
                <a:path w="11531" h="5200" extrusionOk="0">
                  <a:moveTo>
                    <a:pt x="8139" y="1756"/>
                  </a:moveTo>
                  <a:lnTo>
                    <a:pt x="8870" y="2468"/>
                  </a:lnTo>
                  <a:lnTo>
                    <a:pt x="9596" y="1756"/>
                  </a:lnTo>
                  <a:lnTo>
                    <a:pt x="9596" y="1756"/>
                  </a:lnTo>
                  <a:cubicBezTo>
                    <a:pt x="9597" y="1756"/>
                    <a:pt x="9988" y="2496"/>
                    <a:pt x="8865" y="3346"/>
                  </a:cubicBezTo>
                  <a:cubicBezTo>
                    <a:pt x="7747" y="2496"/>
                    <a:pt x="8139" y="1756"/>
                    <a:pt x="8139" y="1756"/>
                  </a:cubicBezTo>
                  <a:close/>
                  <a:moveTo>
                    <a:pt x="8794" y="1"/>
                  </a:moveTo>
                  <a:lnTo>
                    <a:pt x="6502" y="1789"/>
                  </a:lnTo>
                  <a:lnTo>
                    <a:pt x="5733" y="619"/>
                  </a:lnTo>
                  <a:lnTo>
                    <a:pt x="5011" y="1793"/>
                  </a:lnTo>
                  <a:lnTo>
                    <a:pt x="2699" y="15"/>
                  </a:lnTo>
                  <a:cubicBezTo>
                    <a:pt x="1076" y="765"/>
                    <a:pt x="0" y="2322"/>
                    <a:pt x="0" y="5200"/>
                  </a:cubicBezTo>
                  <a:lnTo>
                    <a:pt x="11531" y="5200"/>
                  </a:lnTo>
                  <a:cubicBezTo>
                    <a:pt x="11531" y="2317"/>
                    <a:pt x="10436" y="737"/>
                    <a:pt x="87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7" name="Google Shape;767;p58"/>
            <p:cNvSpPr/>
            <p:nvPr/>
          </p:nvSpPr>
          <p:spPr>
            <a:xfrm>
              <a:off x="7209438" y="1323075"/>
              <a:ext cx="205250" cy="133200"/>
            </a:xfrm>
            <a:custGeom>
              <a:avLst/>
              <a:gdLst/>
              <a:ahLst/>
              <a:cxnLst/>
              <a:rect l="l" t="t" r="r" b="b"/>
              <a:pathLst>
                <a:path w="8210" h="5328" extrusionOk="0">
                  <a:moveTo>
                    <a:pt x="510" y="1"/>
                  </a:moveTo>
                  <a:cubicBezTo>
                    <a:pt x="0" y="1666"/>
                    <a:pt x="703" y="3464"/>
                    <a:pt x="2208" y="4346"/>
                  </a:cubicBezTo>
                  <a:lnTo>
                    <a:pt x="4072" y="5327"/>
                  </a:lnTo>
                  <a:lnTo>
                    <a:pt x="6001" y="4346"/>
                  </a:lnTo>
                  <a:cubicBezTo>
                    <a:pt x="7506" y="3469"/>
                    <a:pt x="8209" y="1666"/>
                    <a:pt x="7704" y="1"/>
                  </a:cubicBezTo>
                  <a:lnTo>
                    <a:pt x="7704" y="1"/>
                  </a:lnTo>
                  <a:cubicBezTo>
                    <a:pt x="6954" y="374"/>
                    <a:pt x="5628" y="897"/>
                    <a:pt x="4105" y="897"/>
                  </a:cubicBezTo>
                  <a:cubicBezTo>
                    <a:pt x="2581" y="897"/>
                    <a:pt x="1255" y="374"/>
                    <a:pt x="5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8" name="Google Shape;768;p58"/>
            <p:cNvSpPr/>
            <p:nvPr/>
          </p:nvSpPr>
          <p:spPr>
            <a:xfrm>
              <a:off x="7195038" y="1221075"/>
              <a:ext cx="233550" cy="105450"/>
            </a:xfrm>
            <a:custGeom>
              <a:avLst/>
              <a:gdLst/>
              <a:ahLst/>
              <a:cxnLst/>
              <a:rect l="l" t="t" r="r" b="b"/>
              <a:pathLst>
                <a:path w="9342" h="4218" extrusionOk="0">
                  <a:moveTo>
                    <a:pt x="4678" y="1337"/>
                  </a:moveTo>
                  <a:cubicBezTo>
                    <a:pt x="5111" y="1337"/>
                    <a:pt x="5483" y="1685"/>
                    <a:pt x="5483" y="2142"/>
                  </a:cubicBezTo>
                  <a:cubicBezTo>
                    <a:pt x="5483" y="2255"/>
                    <a:pt x="5459" y="2368"/>
                    <a:pt x="5412" y="2472"/>
                  </a:cubicBezTo>
                  <a:lnTo>
                    <a:pt x="5435" y="2472"/>
                  </a:lnTo>
                  <a:cubicBezTo>
                    <a:pt x="5438" y="2472"/>
                    <a:pt x="5441" y="2472"/>
                    <a:pt x="5444" y="2472"/>
                  </a:cubicBezTo>
                  <a:cubicBezTo>
                    <a:pt x="5648" y="2472"/>
                    <a:pt x="5813" y="2640"/>
                    <a:pt x="5813" y="2850"/>
                  </a:cubicBezTo>
                  <a:cubicBezTo>
                    <a:pt x="5813" y="3057"/>
                    <a:pt x="5643" y="3227"/>
                    <a:pt x="5435" y="3227"/>
                  </a:cubicBezTo>
                  <a:lnTo>
                    <a:pt x="3879" y="3227"/>
                  </a:lnTo>
                  <a:cubicBezTo>
                    <a:pt x="3671" y="3227"/>
                    <a:pt x="3501" y="3057"/>
                    <a:pt x="3501" y="2850"/>
                  </a:cubicBezTo>
                  <a:cubicBezTo>
                    <a:pt x="3501" y="2640"/>
                    <a:pt x="3666" y="2472"/>
                    <a:pt x="3870" y="2472"/>
                  </a:cubicBezTo>
                  <a:cubicBezTo>
                    <a:pt x="3873" y="2472"/>
                    <a:pt x="3876" y="2472"/>
                    <a:pt x="3879" y="2472"/>
                  </a:cubicBezTo>
                  <a:lnTo>
                    <a:pt x="3949" y="2472"/>
                  </a:lnTo>
                  <a:cubicBezTo>
                    <a:pt x="3742" y="2005"/>
                    <a:pt x="4011" y="1463"/>
                    <a:pt x="4511" y="1354"/>
                  </a:cubicBezTo>
                  <a:cubicBezTo>
                    <a:pt x="4567" y="1342"/>
                    <a:pt x="4623" y="1337"/>
                    <a:pt x="4678" y="1337"/>
                  </a:cubicBezTo>
                  <a:close/>
                  <a:moveTo>
                    <a:pt x="4676" y="0"/>
                  </a:moveTo>
                  <a:cubicBezTo>
                    <a:pt x="2095" y="0"/>
                    <a:pt x="0" y="689"/>
                    <a:pt x="0" y="1543"/>
                  </a:cubicBezTo>
                  <a:cubicBezTo>
                    <a:pt x="0" y="1915"/>
                    <a:pt x="420" y="2260"/>
                    <a:pt x="1081" y="2529"/>
                  </a:cubicBezTo>
                  <a:lnTo>
                    <a:pt x="1081" y="3227"/>
                  </a:lnTo>
                  <a:cubicBezTo>
                    <a:pt x="1647" y="3534"/>
                    <a:pt x="3039" y="4218"/>
                    <a:pt x="4666" y="4218"/>
                  </a:cubicBezTo>
                  <a:cubicBezTo>
                    <a:pt x="6294" y="4218"/>
                    <a:pt x="7733" y="3538"/>
                    <a:pt x="8252" y="3227"/>
                  </a:cubicBezTo>
                  <a:lnTo>
                    <a:pt x="8252" y="2529"/>
                  </a:lnTo>
                  <a:cubicBezTo>
                    <a:pt x="8960" y="2260"/>
                    <a:pt x="9342" y="1915"/>
                    <a:pt x="9342" y="1543"/>
                  </a:cubicBezTo>
                  <a:cubicBezTo>
                    <a:pt x="9342" y="689"/>
                    <a:pt x="7257" y="0"/>
                    <a:pt x="46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69" name="Google Shape;769;p58"/>
          <p:cNvGrpSpPr/>
          <p:nvPr/>
        </p:nvGrpSpPr>
        <p:grpSpPr>
          <a:xfrm>
            <a:off x="7253835" y="4196938"/>
            <a:ext cx="349150" cy="206900"/>
            <a:chOff x="7137588" y="3751700"/>
            <a:chExt cx="349150" cy="206900"/>
          </a:xfrm>
        </p:grpSpPr>
        <p:sp>
          <p:nvSpPr>
            <p:cNvPr id="770" name="Google Shape;770;p58"/>
            <p:cNvSpPr/>
            <p:nvPr/>
          </p:nvSpPr>
          <p:spPr>
            <a:xfrm>
              <a:off x="7405813" y="3788500"/>
              <a:ext cx="80925" cy="37775"/>
            </a:xfrm>
            <a:custGeom>
              <a:avLst/>
              <a:gdLst/>
              <a:ahLst/>
              <a:cxnLst/>
              <a:rect l="l" t="t" r="r" b="b"/>
              <a:pathLst>
                <a:path w="3237" h="1511" extrusionOk="0">
                  <a:moveTo>
                    <a:pt x="0" y="1"/>
                  </a:moveTo>
                  <a:lnTo>
                    <a:pt x="0" y="751"/>
                  </a:lnTo>
                  <a:lnTo>
                    <a:pt x="0" y="1510"/>
                  </a:lnTo>
                  <a:lnTo>
                    <a:pt x="2647" y="1510"/>
                  </a:lnTo>
                  <a:lnTo>
                    <a:pt x="3237" y="67"/>
                  </a:lnTo>
                  <a:lnTo>
                    <a:pt x="32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1" name="Google Shape;771;p58"/>
            <p:cNvSpPr/>
            <p:nvPr/>
          </p:nvSpPr>
          <p:spPr>
            <a:xfrm>
              <a:off x="7137588" y="3788500"/>
              <a:ext cx="83075" cy="37775"/>
            </a:xfrm>
            <a:custGeom>
              <a:avLst/>
              <a:gdLst/>
              <a:ahLst/>
              <a:cxnLst/>
              <a:rect l="l" t="t" r="r" b="b"/>
              <a:pathLst>
                <a:path w="3323" h="1511" extrusionOk="0">
                  <a:moveTo>
                    <a:pt x="1" y="1"/>
                  </a:moveTo>
                  <a:lnTo>
                    <a:pt x="1" y="67"/>
                  </a:lnTo>
                  <a:lnTo>
                    <a:pt x="624" y="1510"/>
                  </a:lnTo>
                  <a:lnTo>
                    <a:pt x="3322" y="1510"/>
                  </a:lnTo>
                  <a:lnTo>
                    <a:pt x="3322" y="751"/>
                  </a:lnTo>
                  <a:lnTo>
                    <a:pt x="3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2" name="Google Shape;772;p58"/>
            <p:cNvSpPr/>
            <p:nvPr/>
          </p:nvSpPr>
          <p:spPr>
            <a:xfrm>
              <a:off x="7162138" y="3847475"/>
              <a:ext cx="61125" cy="37775"/>
            </a:xfrm>
            <a:custGeom>
              <a:avLst/>
              <a:gdLst/>
              <a:ahLst/>
              <a:cxnLst/>
              <a:rect l="l" t="t" r="r" b="b"/>
              <a:pathLst>
                <a:path w="2445" h="1511" extrusionOk="0">
                  <a:moveTo>
                    <a:pt x="0" y="0"/>
                  </a:moveTo>
                  <a:lnTo>
                    <a:pt x="632" y="1510"/>
                  </a:lnTo>
                  <a:lnTo>
                    <a:pt x="2444" y="1510"/>
                  </a:lnTo>
                  <a:cubicBezTo>
                    <a:pt x="2439" y="1477"/>
                    <a:pt x="2435" y="1444"/>
                    <a:pt x="2430" y="1406"/>
                  </a:cubicBezTo>
                  <a:cubicBezTo>
                    <a:pt x="2373" y="939"/>
                    <a:pt x="2345" y="472"/>
                    <a:pt x="23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3" name="Google Shape;773;p58"/>
            <p:cNvSpPr/>
            <p:nvPr/>
          </p:nvSpPr>
          <p:spPr>
            <a:xfrm>
              <a:off x="7403088" y="3847475"/>
              <a:ext cx="60075" cy="37775"/>
            </a:xfrm>
            <a:custGeom>
              <a:avLst/>
              <a:gdLst/>
              <a:ahLst/>
              <a:cxnLst/>
              <a:rect l="l" t="t" r="r" b="b"/>
              <a:pathLst>
                <a:path w="2403" h="1511" extrusionOk="0">
                  <a:moveTo>
                    <a:pt x="100" y="0"/>
                  </a:moveTo>
                  <a:cubicBezTo>
                    <a:pt x="100" y="472"/>
                    <a:pt x="72" y="939"/>
                    <a:pt x="15" y="1411"/>
                  </a:cubicBezTo>
                  <a:cubicBezTo>
                    <a:pt x="10" y="1444"/>
                    <a:pt x="5" y="1477"/>
                    <a:pt x="1" y="1510"/>
                  </a:cubicBezTo>
                  <a:lnTo>
                    <a:pt x="1765" y="1510"/>
                  </a:lnTo>
                  <a:lnTo>
                    <a:pt x="24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58"/>
            <p:cNvSpPr/>
            <p:nvPr/>
          </p:nvSpPr>
          <p:spPr>
            <a:xfrm>
              <a:off x="7186438" y="3905275"/>
              <a:ext cx="73025" cy="37750"/>
            </a:xfrm>
            <a:custGeom>
              <a:avLst/>
              <a:gdLst/>
              <a:ahLst/>
              <a:cxnLst/>
              <a:rect l="l" t="t" r="r" b="b"/>
              <a:pathLst>
                <a:path w="2921" h="1510" extrusionOk="0">
                  <a:moveTo>
                    <a:pt x="0" y="0"/>
                  </a:moveTo>
                  <a:lnTo>
                    <a:pt x="632" y="1510"/>
                  </a:lnTo>
                  <a:lnTo>
                    <a:pt x="2920" y="1510"/>
                  </a:lnTo>
                  <a:cubicBezTo>
                    <a:pt x="2685" y="1321"/>
                    <a:pt x="2467" y="1132"/>
                    <a:pt x="2302" y="972"/>
                  </a:cubicBezTo>
                  <a:cubicBezTo>
                    <a:pt x="2019" y="698"/>
                    <a:pt x="1807" y="363"/>
                    <a:pt x="1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5" name="Google Shape;775;p58"/>
            <p:cNvSpPr/>
            <p:nvPr/>
          </p:nvSpPr>
          <p:spPr>
            <a:xfrm>
              <a:off x="7366888" y="3905275"/>
              <a:ext cx="71975" cy="37750"/>
            </a:xfrm>
            <a:custGeom>
              <a:avLst/>
              <a:gdLst/>
              <a:ahLst/>
              <a:cxnLst/>
              <a:rect l="l" t="t" r="r" b="b"/>
              <a:pathLst>
                <a:path w="2879" h="1510" extrusionOk="0">
                  <a:moveTo>
                    <a:pt x="1251" y="0"/>
                  </a:moveTo>
                  <a:cubicBezTo>
                    <a:pt x="1114" y="363"/>
                    <a:pt x="901" y="698"/>
                    <a:pt x="618" y="972"/>
                  </a:cubicBezTo>
                  <a:cubicBezTo>
                    <a:pt x="453" y="1132"/>
                    <a:pt x="236" y="1321"/>
                    <a:pt x="0" y="1510"/>
                  </a:cubicBezTo>
                  <a:lnTo>
                    <a:pt x="2241" y="1510"/>
                  </a:lnTo>
                  <a:lnTo>
                    <a:pt x="28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6" name="Google Shape;776;p58"/>
            <p:cNvSpPr/>
            <p:nvPr/>
          </p:nvSpPr>
          <p:spPr>
            <a:xfrm>
              <a:off x="7237388" y="3751700"/>
              <a:ext cx="151800" cy="206900"/>
            </a:xfrm>
            <a:custGeom>
              <a:avLst/>
              <a:gdLst/>
              <a:ahLst/>
              <a:cxnLst/>
              <a:rect l="l" t="t" r="r" b="b"/>
              <a:pathLst>
                <a:path w="6072" h="8276" extrusionOk="0">
                  <a:moveTo>
                    <a:pt x="3038" y="1"/>
                  </a:moveTo>
                  <a:lnTo>
                    <a:pt x="95" y="1237"/>
                  </a:lnTo>
                  <a:cubicBezTo>
                    <a:pt x="95" y="4685"/>
                    <a:pt x="0" y="5785"/>
                    <a:pt x="802" y="6577"/>
                  </a:cubicBezTo>
                  <a:lnTo>
                    <a:pt x="793" y="6577"/>
                  </a:lnTo>
                  <a:cubicBezTo>
                    <a:pt x="1439" y="7214"/>
                    <a:pt x="3034" y="8276"/>
                    <a:pt x="3034" y="8276"/>
                  </a:cubicBezTo>
                  <a:cubicBezTo>
                    <a:pt x="3034" y="8276"/>
                    <a:pt x="4624" y="7214"/>
                    <a:pt x="5275" y="6577"/>
                  </a:cubicBezTo>
                  <a:cubicBezTo>
                    <a:pt x="6072" y="5785"/>
                    <a:pt x="5982" y="4690"/>
                    <a:pt x="5982" y="1237"/>
                  </a:cubicBezTo>
                  <a:lnTo>
                    <a:pt x="3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77" name="Google Shape;777;p58"/>
          <p:cNvSpPr/>
          <p:nvPr/>
        </p:nvSpPr>
        <p:spPr>
          <a:xfrm>
            <a:off x="7252135" y="2088706"/>
            <a:ext cx="352550" cy="272125"/>
          </a:xfrm>
          <a:custGeom>
            <a:avLst/>
            <a:gdLst/>
            <a:ahLst/>
            <a:cxnLst/>
            <a:rect l="l" t="t" r="r" b="b"/>
            <a:pathLst>
              <a:path w="14102" h="10885" extrusionOk="0">
                <a:moveTo>
                  <a:pt x="7529" y="4657"/>
                </a:moveTo>
                <a:lnTo>
                  <a:pt x="7407" y="5911"/>
                </a:lnTo>
                <a:cubicBezTo>
                  <a:pt x="7364" y="6355"/>
                  <a:pt x="6949" y="6732"/>
                  <a:pt x="6492" y="6732"/>
                </a:cubicBezTo>
                <a:lnTo>
                  <a:pt x="4642" y="6732"/>
                </a:lnTo>
                <a:lnTo>
                  <a:pt x="4850" y="4657"/>
                </a:lnTo>
                <a:lnTo>
                  <a:pt x="5600" y="4657"/>
                </a:lnTo>
                <a:cubicBezTo>
                  <a:pt x="5638" y="5025"/>
                  <a:pt x="5765" y="5378"/>
                  <a:pt x="5963" y="5690"/>
                </a:cubicBezTo>
                <a:cubicBezTo>
                  <a:pt x="6029" y="5803"/>
                  <a:pt x="6152" y="5869"/>
                  <a:pt x="6279" y="5869"/>
                </a:cubicBezTo>
                <a:cubicBezTo>
                  <a:pt x="6576" y="5869"/>
                  <a:pt x="6760" y="5539"/>
                  <a:pt x="6600" y="5289"/>
                </a:cubicBezTo>
                <a:cubicBezTo>
                  <a:pt x="6477" y="5095"/>
                  <a:pt x="6397" y="4883"/>
                  <a:pt x="6364" y="4657"/>
                </a:cubicBezTo>
                <a:close/>
                <a:moveTo>
                  <a:pt x="11365" y="0"/>
                </a:moveTo>
                <a:cubicBezTo>
                  <a:pt x="11162" y="0"/>
                  <a:pt x="10992" y="160"/>
                  <a:pt x="10988" y="363"/>
                </a:cubicBezTo>
                <a:lnTo>
                  <a:pt x="10988" y="458"/>
                </a:lnTo>
                <a:lnTo>
                  <a:pt x="1330" y="458"/>
                </a:lnTo>
                <a:cubicBezTo>
                  <a:pt x="674" y="458"/>
                  <a:pt x="141" y="981"/>
                  <a:pt x="137" y="1637"/>
                </a:cubicBezTo>
                <a:lnTo>
                  <a:pt x="137" y="2345"/>
                </a:lnTo>
                <a:lnTo>
                  <a:pt x="9162" y="2345"/>
                </a:lnTo>
                <a:cubicBezTo>
                  <a:pt x="9369" y="2345"/>
                  <a:pt x="9539" y="2515"/>
                  <a:pt x="9539" y="2722"/>
                </a:cubicBezTo>
                <a:cubicBezTo>
                  <a:pt x="9539" y="2930"/>
                  <a:pt x="9369" y="3100"/>
                  <a:pt x="9162" y="3100"/>
                </a:cubicBezTo>
                <a:lnTo>
                  <a:pt x="137" y="3100"/>
                </a:lnTo>
                <a:lnTo>
                  <a:pt x="137" y="3477"/>
                </a:lnTo>
                <a:cubicBezTo>
                  <a:pt x="137" y="3845"/>
                  <a:pt x="311" y="4194"/>
                  <a:pt x="608" y="4416"/>
                </a:cubicBezTo>
                <a:lnTo>
                  <a:pt x="75" y="9709"/>
                </a:lnTo>
                <a:cubicBezTo>
                  <a:pt x="1" y="10338"/>
                  <a:pt x="492" y="10884"/>
                  <a:pt x="1118" y="10884"/>
                </a:cubicBezTo>
                <a:cubicBezTo>
                  <a:pt x="1126" y="10884"/>
                  <a:pt x="1134" y="10884"/>
                  <a:pt x="1142" y="10884"/>
                </a:cubicBezTo>
                <a:lnTo>
                  <a:pt x="3043" y="10884"/>
                </a:lnTo>
                <a:cubicBezTo>
                  <a:pt x="3703" y="10870"/>
                  <a:pt x="4260" y="10370"/>
                  <a:pt x="4340" y="9709"/>
                </a:cubicBezTo>
                <a:lnTo>
                  <a:pt x="4562" y="7487"/>
                </a:lnTo>
                <a:lnTo>
                  <a:pt x="6492" y="7487"/>
                </a:lnTo>
                <a:cubicBezTo>
                  <a:pt x="7331" y="7487"/>
                  <a:pt x="8081" y="6813"/>
                  <a:pt x="8157" y="5982"/>
                </a:cubicBezTo>
                <a:lnTo>
                  <a:pt x="8284" y="4657"/>
                </a:lnTo>
                <a:lnTo>
                  <a:pt x="12134" y="4657"/>
                </a:lnTo>
                <a:cubicBezTo>
                  <a:pt x="12780" y="4657"/>
                  <a:pt x="13304" y="4123"/>
                  <a:pt x="13295" y="3477"/>
                </a:cubicBezTo>
                <a:lnTo>
                  <a:pt x="13295" y="3430"/>
                </a:lnTo>
                <a:lnTo>
                  <a:pt x="14097" y="3430"/>
                </a:lnTo>
                <a:lnTo>
                  <a:pt x="14101" y="929"/>
                </a:lnTo>
                <a:lnTo>
                  <a:pt x="13078" y="929"/>
                </a:lnTo>
                <a:cubicBezTo>
                  <a:pt x="12856" y="632"/>
                  <a:pt x="12507" y="458"/>
                  <a:pt x="12134" y="458"/>
                </a:cubicBezTo>
                <a:lnTo>
                  <a:pt x="11743" y="458"/>
                </a:lnTo>
                <a:lnTo>
                  <a:pt x="11743" y="363"/>
                </a:lnTo>
                <a:cubicBezTo>
                  <a:pt x="11733" y="160"/>
                  <a:pt x="11568" y="0"/>
                  <a:pt x="1136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778" name="Google Shape;778;p58"/>
          <p:cNvGrpSpPr/>
          <p:nvPr/>
        </p:nvGrpSpPr>
        <p:grpSpPr>
          <a:xfrm>
            <a:off x="6515219" y="2087828"/>
            <a:ext cx="194650" cy="349725"/>
            <a:chOff x="6539488" y="1888875"/>
            <a:chExt cx="194650" cy="349725"/>
          </a:xfrm>
        </p:grpSpPr>
        <p:sp>
          <p:nvSpPr>
            <p:cNvPr id="779" name="Google Shape;779;p58"/>
            <p:cNvSpPr/>
            <p:nvPr/>
          </p:nvSpPr>
          <p:spPr>
            <a:xfrm>
              <a:off x="6539488" y="1966125"/>
              <a:ext cx="194650" cy="272475"/>
            </a:xfrm>
            <a:custGeom>
              <a:avLst/>
              <a:gdLst/>
              <a:ahLst/>
              <a:cxnLst/>
              <a:rect l="l" t="t" r="r" b="b"/>
              <a:pathLst>
                <a:path w="7786" h="10899" extrusionOk="0">
                  <a:moveTo>
                    <a:pt x="3928" y="777"/>
                  </a:moveTo>
                  <a:cubicBezTo>
                    <a:pt x="4123" y="777"/>
                    <a:pt x="4308" y="927"/>
                    <a:pt x="4308" y="1156"/>
                  </a:cubicBezTo>
                  <a:cubicBezTo>
                    <a:pt x="4308" y="1364"/>
                    <a:pt x="4138" y="1534"/>
                    <a:pt x="3931" y="1534"/>
                  </a:cubicBezTo>
                  <a:cubicBezTo>
                    <a:pt x="3596" y="1534"/>
                    <a:pt x="3426" y="1128"/>
                    <a:pt x="3662" y="887"/>
                  </a:cubicBezTo>
                  <a:cubicBezTo>
                    <a:pt x="3740" y="811"/>
                    <a:pt x="3835" y="777"/>
                    <a:pt x="3928" y="777"/>
                  </a:cubicBezTo>
                  <a:close/>
                  <a:moveTo>
                    <a:pt x="1888" y="1"/>
                  </a:moveTo>
                  <a:cubicBezTo>
                    <a:pt x="845" y="1"/>
                    <a:pt x="1" y="845"/>
                    <a:pt x="1" y="1888"/>
                  </a:cubicBezTo>
                  <a:lnTo>
                    <a:pt x="1" y="9012"/>
                  </a:lnTo>
                  <a:cubicBezTo>
                    <a:pt x="1" y="10054"/>
                    <a:pt x="845" y="10899"/>
                    <a:pt x="1888" y="10899"/>
                  </a:cubicBezTo>
                  <a:lnTo>
                    <a:pt x="5898" y="10899"/>
                  </a:lnTo>
                  <a:cubicBezTo>
                    <a:pt x="6936" y="10899"/>
                    <a:pt x="7785" y="10054"/>
                    <a:pt x="7785" y="9012"/>
                  </a:cubicBezTo>
                  <a:lnTo>
                    <a:pt x="7785" y="1888"/>
                  </a:lnTo>
                  <a:cubicBezTo>
                    <a:pt x="7785" y="845"/>
                    <a:pt x="6936" y="1"/>
                    <a:pt x="5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0" name="Google Shape;780;p58"/>
            <p:cNvSpPr/>
            <p:nvPr/>
          </p:nvSpPr>
          <p:spPr>
            <a:xfrm>
              <a:off x="6673488" y="1926625"/>
              <a:ext cx="22075" cy="18925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5" y="0"/>
                  </a:moveTo>
                  <a:cubicBezTo>
                    <a:pt x="165" y="0"/>
                    <a:pt x="0" y="406"/>
                    <a:pt x="236" y="646"/>
                  </a:cubicBezTo>
                  <a:cubicBezTo>
                    <a:pt x="313" y="722"/>
                    <a:pt x="408" y="756"/>
                    <a:pt x="500" y="756"/>
                  </a:cubicBezTo>
                  <a:cubicBezTo>
                    <a:pt x="696" y="756"/>
                    <a:pt x="882" y="605"/>
                    <a:pt x="882" y="377"/>
                  </a:cubicBezTo>
                  <a:cubicBezTo>
                    <a:pt x="882" y="170"/>
                    <a:pt x="713" y="0"/>
                    <a:pt x="5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1" name="Google Shape;781;p58"/>
            <p:cNvSpPr/>
            <p:nvPr/>
          </p:nvSpPr>
          <p:spPr>
            <a:xfrm>
              <a:off x="6693538" y="1888875"/>
              <a:ext cx="22075" cy="18875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5" y="0"/>
                  </a:moveTo>
                  <a:cubicBezTo>
                    <a:pt x="165" y="0"/>
                    <a:pt x="0" y="406"/>
                    <a:pt x="236" y="642"/>
                  </a:cubicBezTo>
                  <a:cubicBezTo>
                    <a:pt x="313" y="720"/>
                    <a:pt x="407" y="755"/>
                    <a:pt x="500" y="755"/>
                  </a:cubicBezTo>
                  <a:cubicBezTo>
                    <a:pt x="693" y="755"/>
                    <a:pt x="879" y="604"/>
                    <a:pt x="882" y="378"/>
                  </a:cubicBezTo>
                  <a:cubicBezTo>
                    <a:pt x="882" y="170"/>
                    <a:pt x="713" y="0"/>
                    <a:pt x="5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2" name="Google Shape;782;p58"/>
            <p:cNvSpPr/>
            <p:nvPr/>
          </p:nvSpPr>
          <p:spPr>
            <a:xfrm>
              <a:off x="6577113" y="1926625"/>
              <a:ext cx="22075" cy="18875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6" y="0"/>
                  </a:moveTo>
                  <a:cubicBezTo>
                    <a:pt x="171" y="0"/>
                    <a:pt x="1" y="406"/>
                    <a:pt x="237" y="642"/>
                  </a:cubicBezTo>
                  <a:cubicBezTo>
                    <a:pt x="315" y="720"/>
                    <a:pt x="410" y="755"/>
                    <a:pt x="504" y="755"/>
                  </a:cubicBezTo>
                  <a:cubicBezTo>
                    <a:pt x="698" y="755"/>
                    <a:pt x="883" y="604"/>
                    <a:pt x="883" y="377"/>
                  </a:cubicBezTo>
                  <a:cubicBezTo>
                    <a:pt x="883" y="170"/>
                    <a:pt x="713" y="0"/>
                    <a:pt x="5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58"/>
            <p:cNvSpPr/>
            <p:nvPr/>
          </p:nvSpPr>
          <p:spPr>
            <a:xfrm>
              <a:off x="6557063" y="1888875"/>
              <a:ext cx="22075" cy="18875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5" y="0"/>
                  </a:moveTo>
                  <a:cubicBezTo>
                    <a:pt x="171" y="0"/>
                    <a:pt x="1" y="406"/>
                    <a:pt x="237" y="642"/>
                  </a:cubicBezTo>
                  <a:cubicBezTo>
                    <a:pt x="315" y="720"/>
                    <a:pt x="410" y="755"/>
                    <a:pt x="504" y="755"/>
                  </a:cubicBezTo>
                  <a:cubicBezTo>
                    <a:pt x="698" y="755"/>
                    <a:pt x="883" y="604"/>
                    <a:pt x="883" y="378"/>
                  </a:cubicBezTo>
                  <a:cubicBezTo>
                    <a:pt x="883" y="170"/>
                    <a:pt x="713" y="0"/>
                    <a:pt x="5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84" name="Google Shape;784;p58"/>
          <p:cNvSpPr/>
          <p:nvPr/>
        </p:nvSpPr>
        <p:spPr>
          <a:xfrm>
            <a:off x="6457382" y="3467659"/>
            <a:ext cx="310325" cy="350325"/>
          </a:xfrm>
          <a:custGeom>
            <a:avLst/>
            <a:gdLst/>
            <a:ahLst/>
            <a:cxnLst/>
            <a:rect l="l" t="t" r="r" b="b"/>
            <a:pathLst>
              <a:path w="12413" h="14013" extrusionOk="0">
                <a:moveTo>
                  <a:pt x="8742" y="755"/>
                </a:moveTo>
                <a:cubicBezTo>
                  <a:pt x="9077" y="755"/>
                  <a:pt x="9346" y="1034"/>
                  <a:pt x="9341" y="1369"/>
                </a:cubicBezTo>
                <a:lnTo>
                  <a:pt x="9341" y="1557"/>
                </a:lnTo>
                <a:lnTo>
                  <a:pt x="4496" y="1557"/>
                </a:lnTo>
                <a:cubicBezTo>
                  <a:pt x="3737" y="1557"/>
                  <a:pt x="3119" y="2166"/>
                  <a:pt x="3114" y="2926"/>
                </a:cubicBezTo>
                <a:lnTo>
                  <a:pt x="3114" y="5096"/>
                </a:lnTo>
                <a:lnTo>
                  <a:pt x="3034" y="5096"/>
                </a:lnTo>
                <a:cubicBezTo>
                  <a:pt x="2939" y="5445"/>
                  <a:pt x="2643" y="5619"/>
                  <a:pt x="2348" y="5619"/>
                </a:cubicBezTo>
                <a:cubicBezTo>
                  <a:pt x="2052" y="5619"/>
                  <a:pt x="1757" y="5445"/>
                  <a:pt x="1666" y="5096"/>
                </a:cubicBezTo>
                <a:lnTo>
                  <a:pt x="1463" y="5096"/>
                </a:lnTo>
                <a:lnTo>
                  <a:pt x="1463" y="1369"/>
                </a:lnTo>
                <a:cubicBezTo>
                  <a:pt x="1467" y="1024"/>
                  <a:pt x="1746" y="755"/>
                  <a:pt x="2090" y="755"/>
                </a:cubicBezTo>
                <a:close/>
                <a:moveTo>
                  <a:pt x="2090" y="0"/>
                </a:moveTo>
                <a:cubicBezTo>
                  <a:pt x="1331" y="0"/>
                  <a:pt x="712" y="609"/>
                  <a:pt x="708" y="1369"/>
                </a:cubicBezTo>
                <a:lnTo>
                  <a:pt x="708" y="5096"/>
                </a:lnTo>
                <a:cubicBezTo>
                  <a:pt x="316" y="5100"/>
                  <a:pt x="5" y="5412"/>
                  <a:pt x="0" y="5803"/>
                </a:cubicBezTo>
                <a:lnTo>
                  <a:pt x="0" y="6983"/>
                </a:lnTo>
                <a:lnTo>
                  <a:pt x="6983" y="6983"/>
                </a:lnTo>
                <a:lnTo>
                  <a:pt x="6983" y="5803"/>
                </a:lnTo>
                <a:cubicBezTo>
                  <a:pt x="6987" y="5417"/>
                  <a:pt x="6676" y="5096"/>
                  <a:pt x="6289" y="5096"/>
                </a:cubicBezTo>
                <a:lnTo>
                  <a:pt x="6133" y="5096"/>
                </a:lnTo>
                <a:lnTo>
                  <a:pt x="6133" y="4388"/>
                </a:lnTo>
                <a:cubicBezTo>
                  <a:pt x="6138" y="4044"/>
                  <a:pt x="6416" y="3775"/>
                  <a:pt x="6761" y="3775"/>
                </a:cubicBezTo>
                <a:lnTo>
                  <a:pt x="7233" y="3775"/>
                </a:lnTo>
                <a:cubicBezTo>
                  <a:pt x="7568" y="3775"/>
                  <a:pt x="7836" y="4053"/>
                  <a:pt x="7832" y="4388"/>
                </a:cubicBezTo>
                <a:lnTo>
                  <a:pt x="7832" y="8728"/>
                </a:lnTo>
                <a:cubicBezTo>
                  <a:pt x="7836" y="9063"/>
                  <a:pt x="7568" y="9337"/>
                  <a:pt x="7233" y="9342"/>
                </a:cubicBezTo>
                <a:lnTo>
                  <a:pt x="6983" y="9342"/>
                </a:lnTo>
                <a:lnTo>
                  <a:pt x="6983" y="8540"/>
                </a:lnTo>
                <a:lnTo>
                  <a:pt x="0" y="8540"/>
                </a:lnTo>
                <a:lnTo>
                  <a:pt x="0" y="10899"/>
                </a:lnTo>
                <a:lnTo>
                  <a:pt x="6983" y="10899"/>
                </a:lnTo>
                <a:lnTo>
                  <a:pt x="6983" y="10097"/>
                </a:lnTo>
                <a:lnTo>
                  <a:pt x="7233" y="10097"/>
                </a:lnTo>
                <a:cubicBezTo>
                  <a:pt x="7983" y="10092"/>
                  <a:pt x="8591" y="9479"/>
                  <a:pt x="8587" y="8728"/>
                </a:cubicBezTo>
                <a:lnTo>
                  <a:pt x="8587" y="4388"/>
                </a:lnTo>
                <a:cubicBezTo>
                  <a:pt x="8591" y="3633"/>
                  <a:pt x="7983" y="3020"/>
                  <a:pt x="7233" y="3020"/>
                </a:cubicBezTo>
                <a:lnTo>
                  <a:pt x="6761" y="3020"/>
                </a:lnTo>
                <a:cubicBezTo>
                  <a:pt x="6001" y="3020"/>
                  <a:pt x="5383" y="3628"/>
                  <a:pt x="5378" y="4388"/>
                </a:cubicBezTo>
                <a:lnTo>
                  <a:pt x="5378" y="5096"/>
                </a:lnTo>
                <a:lnTo>
                  <a:pt x="5345" y="5096"/>
                </a:lnTo>
                <a:cubicBezTo>
                  <a:pt x="5253" y="5447"/>
                  <a:pt x="4957" y="5623"/>
                  <a:pt x="4661" y="5623"/>
                </a:cubicBezTo>
                <a:cubicBezTo>
                  <a:pt x="4365" y="5623"/>
                  <a:pt x="4069" y="5447"/>
                  <a:pt x="3977" y="5096"/>
                </a:cubicBezTo>
                <a:lnTo>
                  <a:pt x="3869" y="5096"/>
                </a:lnTo>
                <a:lnTo>
                  <a:pt x="3869" y="2926"/>
                </a:lnTo>
                <a:cubicBezTo>
                  <a:pt x="3873" y="2581"/>
                  <a:pt x="4152" y="2307"/>
                  <a:pt x="4496" y="2307"/>
                </a:cubicBezTo>
                <a:lnTo>
                  <a:pt x="9341" y="2307"/>
                </a:lnTo>
                <a:lnTo>
                  <a:pt x="9341" y="10285"/>
                </a:lnTo>
                <a:cubicBezTo>
                  <a:pt x="9346" y="10620"/>
                  <a:pt x="9077" y="10894"/>
                  <a:pt x="8742" y="10899"/>
                </a:cubicBezTo>
                <a:lnTo>
                  <a:pt x="6983" y="10899"/>
                </a:lnTo>
                <a:lnTo>
                  <a:pt x="6983" y="11653"/>
                </a:lnTo>
                <a:lnTo>
                  <a:pt x="8742" y="11653"/>
                </a:lnTo>
                <a:cubicBezTo>
                  <a:pt x="9492" y="11649"/>
                  <a:pt x="10101" y="11035"/>
                  <a:pt x="10096" y="10285"/>
                </a:cubicBezTo>
                <a:lnTo>
                  <a:pt x="10096" y="2307"/>
                </a:lnTo>
                <a:lnTo>
                  <a:pt x="11054" y="2307"/>
                </a:lnTo>
                <a:cubicBezTo>
                  <a:pt x="11389" y="2312"/>
                  <a:pt x="11658" y="2586"/>
                  <a:pt x="11653" y="2926"/>
                </a:cubicBezTo>
                <a:lnTo>
                  <a:pt x="11653" y="11842"/>
                </a:lnTo>
                <a:cubicBezTo>
                  <a:pt x="11658" y="12177"/>
                  <a:pt x="11389" y="12451"/>
                  <a:pt x="11054" y="12456"/>
                </a:cubicBezTo>
                <a:lnTo>
                  <a:pt x="0" y="12456"/>
                </a:lnTo>
                <a:lnTo>
                  <a:pt x="0" y="13305"/>
                </a:lnTo>
                <a:cubicBezTo>
                  <a:pt x="5" y="13696"/>
                  <a:pt x="326" y="14012"/>
                  <a:pt x="722" y="14012"/>
                </a:cubicBezTo>
                <a:lnTo>
                  <a:pt x="1666" y="14012"/>
                </a:lnTo>
                <a:cubicBezTo>
                  <a:pt x="1757" y="13661"/>
                  <a:pt x="2052" y="13485"/>
                  <a:pt x="2348" y="13485"/>
                </a:cubicBezTo>
                <a:cubicBezTo>
                  <a:pt x="2643" y="13485"/>
                  <a:pt x="2939" y="13661"/>
                  <a:pt x="3034" y="14012"/>
                </a:cubicBezTo>
                <a:lnTo>
                  <a:pt x="3977" y="14012"/>
                </a:lnTo>
                <a:cubicBezTo>
                  <a:pt x="4069" y="13659"/>
                  <a:pt x="4365" y="13482"/>
                  <a:pt x="4661" y="13482"/>
                </a:cubicBezTo>
                <a:cubicBezTo>
                  <a:pt x="4957" y="13482"/>
                  <a:pt x="5253" y="13659"/>
                  <a:pt x="5345" y="14012"/>
                </a:cubicBezTo>
                <a:lnTo>
                  <a:pt x="6289" y="14012"/>
                </a:lnTo>
                <a:cubicBezTo>
                  <a:pt x="6676" y="14008"/>
                  <a:pt x="6987" y="13692"/>
                  <a:pt x="6983" y="13305"/>
                </a:cubicBezTo>
                <a:lnTo>
                  <a:pt x="6983" y="13210"/>
                </a:lnTo>
                <a:lnTo>
                  <a:pt x="11054" y="13210"/>
                </a:lnTo>
                <a:cubicBezTo>
                  <a:pt x="11804" y="13206"/>
                  <a:pt x="12413" y="12592"/>
                  <a:pt x="12408" y="11842"/>
                </a:cubicBezTo>
                <a:lnTo>
                  <a:pt x="12408" y="2926"/>
                </a:lnTo>
                <a:cubicBezTo>
                  <a:pt x="12413" y="2171"/>
                  <a:pt x="11804" y="1557"/>
                  <a:pt x="11054" y="1557"/>
                </a:cubicBezTo>
                <a:lnTo>
                  <a:pt x="10096" y="1557"/>
                </a:lnTo>
                <a:lnTo>
                  <a:pt x="10096" y="1369"/>
                </a:lnTo>
                <a:cubicBezTo>
                  <a:pt x="10101" y="614"/>
                  <a:pt x="9492" y="0"/>
                  <a:pt x="87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785" name="Google Shape;785;p58"/>
          <p:cNvGrpSpPr/>
          <p:nvPr/>
        </p:nvGrpSpPr>
        <p:grpSpPr>
          <a:xfrm>
            <a:off x="6434419" y="2813619"/>
            <a:ext cx="356250" cy="277975"/>
            <a:chOff x="6458088" y="2490675"/>
            <a:chExt cx="356250" cy="277975"/>
          </a:xfrm>
        </p:grpSpPr>
        <p:sp>
          <p:nvSpPr>
            <p:cNvPr id="786" name="Google Shape;786;p58"/>
            <p:cNvSpPr/>
            <p:nvPr/>
          </p:nvSpPr>
          <p:spPr>
            <a:xfrm>
              <a:off x="6458088" y="2490675"/>
              <a:ext cx="356250" cy="233050"/>
            </a:xfrm>
            <a:custGeom>
              <a:avLst/>
              <a:gdLst/>
              <a:ahLst/>
              <a:cxnLst/>
              <a:rect l="l" t="t" r="r" b="b"/>
              <a:pathLst>
                <a:path w="14250" h="9322" extrusionOk="0">
                  <a:moveTo>
                    <a:pt x="1301" y="0"/>
                  </a:moveTo>
                  <a:cubicBezTo>
                    <a:pt x="1008" y="0"/>
                    <a:pt x="754" y="378"/>
                    <a:pt x="1030" y="650"/>
                  </a:cubicBezTo>
                  <a:cubicBezTo>
                    <a:pt x="1563" y="1183"/>
                    <a:pt x="1412" y="1560"/>
                    <a:pt x="1186" y="2131"/>
                  </a:cubicBezTo>
                  <a:cubicBezTo>
                    <a:pt x="945" y="2735"/>
                    <a:pt x="624" y="3537"/>
                    <a:pt x="1535" y="4415"/>
                  </a:cubicBezTo>
                  <a:cubicBezTo>
                    <a:pt x="1337" y="4740"/>
                    <a:pt x="1190" y="5089"/>
                    <a:pt x="1091" y="5457"/>
                  </a:cubicBezTo>
                  <a:cubicBezTo>
                    <a:pt x="1020" y="5437"/>
                    <a:pt x="949" y="5427"/>
                    <a:pt x="880" y="5427"/>
                  </a:cubicBezTo>
                  <a:cubicBezTo>
                    <a:pt x="388" y="5427"/>
                    <a:pt x="1" y="5914"/>
                    <a:pt x="167" y="6415"/>
                  </a:cubicBezTo>
                  <a:lnTo>
                    <a:pt x="912" y="8698"/>
                  </a:lnTo>
                  <a:cubicBezTo>
                    <a:pt x="1022" y="9035"/>
                    <a:pt x="1327" y="9220"/>
                    <a:pt x="1634" y="9220"/>
                  </a:cubicBezTo>
                  <a:cubicBezTo>
                    <a:pt x="1852" y="9220"/>
                    <a:pt x="2071" y="9127"/>
                    <a:pt x="2224" y="8929"/>
                  </a:cubicBezTo>
                  <a:cubicBezTo>
                    <a:pt x="2412" y="9076"/>
                    <a:pt x="2606" y="9208"/>
                    <a:pt x="2813" y="9321"/>
                  </a:cubicBezTo>
                  <a:cubicBezTo>
                    <a:pt x="2799" y="9198"/>
                    <a:pt x="2790" y="9071"/>
                    <a:pt x="2790" y="8944"/>
                  </a:cubicBezTo>
                  <a:cubicBezTo>
                    <a:pt x="2790" y="7325"/>
                    <a:pt x="4106" y="6014"/>
                    <a:pt x="5724" y="6014"/>
                  </a:cubicBezTo>
                  <a:cubicBezTo>
                    <a:pt x="7342" y="6014"/>
                    <a:pt x="8659" y="7325"/>
                    <a:pt x="8659" y="8944"/>
                  </a:cubicBezTo>
                  <a:lnTo>
                    <a:pt x="8659" y="9010"/>
                  </a:lnTo>
                  <a:cubicBezTo>
                    <a:pt x="9748" y="8373"/>
                    <a:pt x="10555" y="7467"/>
                    <a:pt x="10952" y="6481"/>
                  </a:cubicBezTo>
                  <a:lnTo>
                    <a:pt x="12631" y="5165"/>
                  </a:lnTo>
                  <a:lnTo>
                    <a:pt x="12688" y="5335"/>
                  </a:lnTo>
                  <a:cubicBezTo>
                    <a:pt x="12790" y="5653"/>
                    <a:pt x="13087" y="5853"/>
                    <a:pt x="13406" y="5853"/>
                  </a:cubicBezTo>
                  <a:cubicBezTo>
                    <a:pt x="13484" y="5853"/>
                    <a:pt x="13563" y="5841"/>
                    <a:pt x="13641" y="5816"/>
                  </a:cubicBezTo>
                  <a:cubicBezTo>
                    <a:pt x="14037" y="5684"/>
                    <a:pt x="14249" y="5259"/>
                    <a:pt x="14122" y="4863"/>
                  </a:cubicBezTo>
                  <a:lnTo>
                    <a:pt x="14117" y="4863"/>
                  </a:lnTo>
                  <a:lnTo>
                    <a:pt x="13084" y="1702"/>
                  </a:lnTo>
                  <a:cubicBezTo>
                    <a:pt x="12978" y="1384"/>
                    <a:pt x="12685" y="1182"/>
                    <a:pt x="12368" y="1182"/>
                  </a:cubicBezTo>
                  <a:cubicBezTo>
                    <a:pt x="12290" y="1182"/>
                    <a:pt x="12210" y="1194"/>
                    <a:pt x="12131" y="1221"/>
                  </a:cubicBezTo>
                  <a:cubicBezTo>
                    <a:pt x="11735" y="1348"/>
                    <a:pt x="11518" y="1777"/>
                    <a:pt x="11650" y="2174"/>
                  </a:cubicBezTo>
                  <a:lnTo>
                    <a:pt x="11706" y="2348"/>
                  </a:lnTo>
                  <a:lnTo>
                    <a:pt x="11706" y="2348"/>
                  </a:lnTo>
                  <a:lnTo>
                    <a:pt x="9579" y="2273"/>
                  </a:lnTo>
                  <a:cubicBezTo>
                    <a:pt x="8831" y="1809"/>
                    <a:pt x="7887" y="1555"/>
                    <a:pt x="6871" y="1555"/>
                  </a:cubicBezTo>
                  <a:cubicBezTo>
                    <a:pt x="6212" y="1555"/>
                    <a:pt x="5523" y="1661"/>
                    <a:pt x="4837" y="1886"/>
                  </a:cubicBezTo>
                  <a:cubicBezTo>
                    <a:pt x="3639" y="2277"/>
                    <a:pt x="2653" y="2961"/>
                    <a:pt x="1973" y="3787"/>
                  </a:cubicBezTo>
                  <a:cubicBezTo>
                    <a:pt x="1530" y="3306"/>
                    <a:pt x="1676" y="2928"/>
                    <a:pt x="1889" y="2409"/>
                  </a:cubicBezTo>
                  <a:cubicBezTo>
                    <a:pt x="2124" y="1815"/>
                    <a:pt x="2450" y="999"/>
                    <a:pt x="1563" y="117"/>
                  </a:cubicBezTo>
                  <a:cubicBezTo>
                    <a:pt x="1481" y="35"/>
                    <a:pt x="1389" y="0"/>
                    <a:pt x="1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7" name="Google Shape;787;p58"/>
            <p:cNvSpPr/>
            <p:nvPr/>
          </p:nvSpPr>
          <p:spPr>
            <a:xfrm>
              <a:off x="6542313" y="2659775"/>
              <a:ext cx="113275" cy="108875"/>
            </a:xfrm>
            <a:custGeom>
              <a:avLst/>
              <a:gdLst/>
              <a:ahLst/>
              <a:cxnLst/>
              <a:rect l="l" t="t" r="r" b="b"/>
              <a:pathLst>
                <a:path w="4531" h="4355" extrusionOk="0">
                  <a:moveTo>
                    <a:pt x="2355" y="1425"/>
                  </a:moveTo>
                  <a:cubicBezTo>
                    <a:pt x="3025" y="1425"/>
                    <a:pt x="3365" y="2236"/>
                    <a:pt x="2888" y="2713"/>
                  </a:cubicBezTo>
                  <a:cubicBezTo>
                    <a:pt x="2734" y="2867"/>
                    <a:pt x="2546" y="2935"/>
                    <a:pt x="2360" y="2935"/>
                  </a:cubicBezTo>
                  <a:cubicBezTo>
                    <a:pt x="1972" y="2935"/>
                    <a:pt x="1600" y="2633"/>
                    <a:pt x="1600" y="2180"/>
                  </a:cubicBezTo>
                  <a:cubicBezTo>
                    <a:pt x="1600" y="1760"/>
                    <a:pt x="1935" y="1425"/>
                    <a:pt x="2355" y="1425"/>
                  </a:cubicBezTo>
                  <a:close/>
                  <a:moveTo>
                    <a:pt x="2353" y="0"/>
                  </a:moveTo>
                  <a:cubicBezTo>
                    <a:pt x="1787" y="0"/>
                    <a:pt x="1229" y="220"/>
                    <a:pt x="812" y="637"/>
                  </a:cubicBezTo>
                  <a:cubicBezTo>
                    <a:pt x="190" y="1260"/>
                    <a:pt x="1" y="2199"/>
                    <a:pt x="341" y="3010"/>
                  </a:cubicBezTo>
                  <a:cubicBezTo>
                    <a:pt x="676" y="3826"/>
                    <a:pt x="1473" y="4355"/>
                    <a:pt x="2355" y="4355"/>
                  </a:cubicBezTo>
                  <a:cubicBezTo>
                    <a:pt x="3553" y="4355"/>
                    <a:pt x="4530" y="3378"/>
                    <a:pt x="4530" y="2180"/>
                  </a:cubicBezTo>
                  <a:cubicBezTo>
                    <a:pt x="4530" y="1297"/>
                    <a:pt x="4002" y="505"/>
                    <a:pt x="3185" y="165"/>
                  </a:cubicBezTo>
                  <a:cubicBezTo>
                    <a:pt x="2917" y="54"/>
                    <a:pt x="2634" y="0"/>
                    <a:pt x="23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88" name="Google Shape;788;p58"/>
          <p:cNvGrpSpPr/>
          <p:nvPr/>
        </p:nvGrpSpPr>
        <p:grpSpPr>
          <a:xfrm>
            <a:off x="6437382" y="4194050"/>
            <a:ext cx="350325" cy="212675"/>
            <a:chOff x="6461288" y="3748875"/>
            <a:chExt cx="350325" cy="212675"/>
          </a:xfrm>
        </p:grpSpPr>
        <p:sp>
          <p:nvSpPr>
            <p:cNvPr id="789" name="Google Shape;789;p58"/>
            <p:cNvSpPr/>
            <p:nvPr/>
          </p:nvSpPr>
          <p:spPr>
            <a:xfrm>
              <a:off x="6539138" y="3807850"/>
              <a:ext cx="70800" cy="70775"/>
            </a:xfrm>
            <a:custGeom>
              <a:avLst/>
              <a:gdLst/>
              <a:ahLst/>
              <a:cxnLst/>
              <a:rect l="l" t="t" r="r" b="b"/>
              <a:pathLst>
                <a:path w="2832" h="2831" extrusionOk="0">
                  <a:moveTo>
                    <a:pt x="1038" y="0"/>
                  </a:moveTo>
                  <a:lnTo>
                    <a:pt x="1038" y="1038"/>
                  </a:lnTo>
                  <a:lnTo>
                    <a:pt x="1" y="1038"/>
                  </a:lnTo>
                  <a:lnTo>
                    <a:pt x="1" y="1793"/>
                  </a:lnTo>
                  <a:lnTo>
                    <a:pt x="1038" y="1793"/>
                  </a:lnTo>
                  <a:lnTo>
                    <a:pt x="1038" y="2831"/>
                  </a:lnTo>
                  <a:lnTo>
                    <a:pt x="1793" y="2831"/>
                  </a:lnTo>
                  <a:lnTo>
                    <a:pt x="1793" y="1793"/>
                  </a:lnTo>
                  <a:lnTo>
                    <a:pt x="2831" y="1793"/>
                  </a:lnTo>
                  <a:lnTo>
                    <a:pt x="2831" y="1038"/>
                  </a:lnTo>
                  <a:lnTo>
                    <a:pt x="1793" y="1038"/>
                  </a:lnTo>
                  <a:lnTo>
                    <a:pt x="17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58"/>
            <p:cNvSpPr/>
            <p:nvPr/>
          </p:nvSpPr>
          <p:spPr>
            <a:xfrm>
              <a:off x="6461288" y="3748875"/>
              <a:ext cx="350325" cy="188725"/>
            </a:xfrm>
            <a:custGeom>
              <a:avLst/>
              <a:gdLst/>
              <a:ahLst/>
              <a:cxnLst/>
              <a:rect l="l" t="t" r="r" b="b"/>
              <a:pathLst>
                <a:path w="14013" h="7549" extrusionOk="0">
                  <a:moveTo>
                    <a:pt x="1572" y="0"/>
                  </a:moveTo>
                  <a:cubicBezTo>
                    <a:pt x="708" y="0"/>
                    <a:pt x="10" y="694"/>
                    <a:pt x="1" y="1557"/>
                  </a:cubicBezTo>
                  <a:lnTo>
                    <a:pt x="1" y="5992"/>
                  </a:lnTo>
                  <a:cubicBezTo>
                    <a:pt x="10" y="6855"/>
                    <a:pt x="708" y="7549"/>
                    <a:pt x="1572" y="7549"/>
                  </a:cubicBezTo>
                  <a:lnTo>
                    <a:pt x="1789" y="7549"/>
                  </a:lnTo>
                  <a:lnTo>
                    <a:pt x="1789" y="7516"/>
                  </a:lnTo>
                  <a:cubicBezTo>
                    <a:pt x="1789" y="7266"/>
                    <a:pt x="1841" y="7020"/>
                    <a:pt x="1945" y="6794"/>
                  </a:cubicBezTo>
                  <a:lnTo>
                    <a:pt x="1572" y="6794"/>
                  </a:lnTo>
                  <a:cubicBezTo>
                    <a:pt x="1128" y="6794"/>
                    <a:pt x="765" y="6435"/>
                    <a:pt x="756" y="5992"/>
                  </a:cubicBezTo>
                  <a:lnTo>
                    <a:pt x="756" y="1557"/>
                  </a:lnTo>
                  <a:cubicBezTo>
                    <a:pt x="765" y="1109"/>
                    <a:pt x="1128" y="755"/>
                    <a:pt x="1572" y="755"/>
                  </a:cubicBezTo>
                  <a:lnTo>
                    <a:pt x="7516" y="755"/>
                  </a:lnTo>
                  <a:cubicBezTo>
                    <a:pt x="7955" y="755"/>
                    <a:pt x="8309" y="1118"/>
                    <a:pt x="8304" y="1557"/>
                  </a:cubicBezTo>
                  <a:lnTo>
                    <a:pt x="8304" y="5992"/>
                  </a:lnTo>
                  <a:cubicBezTo>
                    <a:pt x="8309" y="6431"/>
                    <a:pt x="7955" y="6789"/>
                    <a:pt x="7516" y="6794"/>
                  </a:cubicBezTo>
                  <a:lnTo>
                    <a:pt x="5115" y="6794"/>
                  </a:lnTo>
                  <a:cubicBezTo>
                    <a:pt x="5219" y="7020"/>
                    <a:pt x="5275" y="7266"/>
                    <a:pt x="5275" y="7516"/>
                  </a:cubicBezTo>
                  <a:lnTo>
                    <a:pt x="5275" y="7549"/>
                  </a:lnTo>
                  <a:lnTo>
                    <a:pt x="7516" y="7549"/>
                  </a:lnTo>
                  <a:cubicBezTo>
                    <a:pt x="7573" y="7549"/>
                    <a:pt x="7630" y="7544"/>
                    <a:pt x="7691" y="7535"/>
                  </a:cubicBezTo>
                  <a:lnTo>
                    <a:pt x="7691" y="7549"/>
                  </a:lnTo>
                  <a:lnTo>
                    <a:pt x="8724" y="7549"/>
                  </a:lnTo>
                  <a:lnTo>
                    <a:pt x="8724" y="7516"/>
                  </a:lnTo>
                  <a:cubicBezTo>
                    <a:pt x="8705" y="6539"/>
                    <a:pt x="9488" y="5742"/>
                    <a:pt x="10465" y="5742"/>
                  </a:cubicBezTo>
                  <a:cubicBezTo>
                    <a:pt x="11442" y="5742"/>
                    <a:pt x="12225" y="6539"/>
                    <a:pt x="12211" y="7516"/>
                  </a:cubicBezTo>
                  <a:lnTo>
                    <a:pt x="12211" y="7549"/>
                  </a:lnTo>
                  <a:lnTo>
                    <a:pt x="14013" y="7549"/>
                  </a:lnTo>
                  <a:lnTo>
                    <a:pt x="14013" y="6794"/>
                  </a:lnTo>
                  <a:lnTo>
                    <a:pt x="13588" y="6794"/>
                  </a:lnTo>
                  <a:lnTo>
                    <a:pt x="13588" y="4954"/>
                  </a:lnTo>
                  <a:cubicBezTo>
                    <a:pt x="13593" y="4360"/>
                    <a:pt x="13112" y="3869"/>
                    <a:pt x="12517" y="3869"/>
                  </a:cubicBezTo>
                  <a:lnTo>
                    <a:pt x="12097" y="3869"/>
                  </a:lnTo>
                  <a:lnTo>
                    <a:pt x="11621" y="1982"/>
                  </a:lnTo>
                  <a:lnTo>
                    <a:pt x="9059" y="1982"/>
                  </a:lnTo>
                  <a:lnTo>
                    <a:pt x="9059" y="1557"/>
                  </a:lnTo>
                  <a:cubicBezTo>
                    <a:pt x="9064" y="699"/>
                    <a:pt x="8375" y="0"/>
                    <a:pt x="75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1" name="Google Shape;791;p58"/>
            <p:cNvSpPr/>
            <p:nvPr/>
          </p:nvSpPr>
          <p:spPr>
            <a:xfrm>
              <a:off x="6689863" y="3912000"/>
              <a:ext cx="57825" cy="49550"/>
            </a:xfrm>
            <a:custGeom>
              <a:avLst/>
              <a:gdLst/>
              <a:ahLst/>
              <a:cxnLst/>
              <a:rect l="l" t="t" r="r" b="b"/>
              <a:pathLst>
                <a:path w="2313" h="1982" extrusionOk="0">
                  <a:moveTo>
                    <a:pt x="1320" y="681"/>
                  </a:moveTo>
                  <a:cubicBezTo>
                    <a:pt x="1480" y="681"/>
                    <a:pt x="1633" y="806"/>
                    <a:pt x="1633" y="991"/>
                  </a:cubicBezTo>
                  <a:cubicBezTo>
                    <a:pt x="1633" y="1165"/>
                    <a:pt x="1492" y="1302"/>
                    <a:pt x="1322" y="1302"/>
                  </a:cubicBezTo>
                  <a:cubicBezTo>
                    <a:pt x="1044" y="1302"/>
                    <a:pt x="907" y="967"/>
                    <a:pt x="1100" y="774"/>
                  </a:cubicBezTo>
                  <a:cubicBezTo>
                    <a:pt x="1164" y="710"/>
                    <a:pt x="1243" y="681"/>
                    <a:pt x="1320" y="681"/>
                  </a:cubicBezTo>
                  <a:close/>
                  <a:moveTo>
                    <a:pt x="1317" y="1"/>
                  </a:moveTo>
                  <a:cubicBezTo>
                    <a:pt x="1074" y="1"/>
                    <a:pt x="825" y="91"/>
                    <a:pt x="624" y="293"/>
                  </a:cubicBezTo>
                  <a:cubicBezTo>
                    <a:pt x="1" y="915"/>
                    <a:pt x="440" y="1982"/>
                    <a:pt x="1322" y="1982"/>
                  </a:cubicBezTo>
                  <a:cubicBezTo>
                    <a:pt x="1869" y="1982"/>
                    <a:pt x="2308" y="1538"/>
                    <a:pt x="2313" y="991"/>
                  </a:cubicBezTo>
                  <a:cubicBezTo>
                    <a:pt x="2313" y="394"/>
                    <a:pt x="1825" y="1"/>
                    <a:pt x="1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2" name="Google Shape;792;p58"/>
            <p:cNvSpPr/>
            <p:nvPr/>
          </p:nvSpPr>
          <p:spPr>
            <a:xfrm>
              <a:off x="6516488" y="3912000"/>
              <a:ext cx="57825" cy="49550"/>
            </a:xfrm>
            <a:custGeom>
              <a:avLst/>
              <a:gdLst/>
              <a:ahLst/>
              <a:cxnLst/>
              <a:rect l="l" t="t" r="r" b="b"/>
              <a:pathLst>
                <a:path w="2313" h="1982" extrusionOk="0">
                  <a:moveTo>
                    <a:pt x="1321" y="680"/>
                  </a:moveTo>
                  <a:cubicBezTo>
                    <a:pt x="1481" y="680"/>
                    <a:pt x="1633" y="803"/>
                    <a:pt x="1633" y="991"/>
                  </a:cubicBezTo>
                  <a:cubicBezTo>
                    <a:pt x="1633" y="1165"/>
                    <a:pt x="1492" y="1302"/>
                    <a:pt x="1322" y="1302"/>
                  </a:cubicBezTo>
                  <a:cubicBezTo>
                    <a:pt x="1043" y="1302"/>
                    <a:pt x="907" y="967"/>
                    <a:pt x="1100" y="774"/>
                  </a:cubicBezTo>
                  <a:cubicBezTo>
                    <a:pt x="1165" y="709"/>
                    <a:pt x="1244" y="680"/>
                    <a:pt x="1321" y="680"/>
                  </a:cubicBezTo>
                  <a:close/>
                  <a:moveTo>
                    <a:pt x="1317" y="1"/>
                  </a:moveTo>
                  <a:cubicBezTo>
                    <a:pt x="1073" y="1"/>
                    <a:pt x="825" y="91"/>
                    <a:pt x="623" y="293"/>
                  </a:cubicBezTo>
                  <a:cubicBezTo>
                    <a:pt x="1" y="915"/>
                    <a:pt x="439" y="1982"/>
                    <a:pt x="1322" y="1982"/>
                  </a:cubicBezTo>
                  <a:cubicBezTo>
                    <a:pt x="1869" y="1982"/>
                    <a:pt x="2312" y="1538"/>
                    <a:pt x="2312" y="991"/>
                  </a:cubicBezTo>
                  <a:cubicBezTo>
                    <a:pt x="2312" y="394"/>
                    <a:pt x="1825" y="1"/>
                    <a:pt x="1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3" name="Google Shape;793;p58"/>
          <p:cNvGrpSpPr/>
          <p:nvPr/>
        </p:nvGrpSpPr>
        <p:grpSpPr>
          <a:xfrm>
            <a:off x="6430357" y="1360413"/>
            <a:ext cx="364375" cy="351350"/>
            <a:chOff x="6447488" y="1220000"/>
            <a:chExt cx="364375" cy="351350"/>
          </a:xfrm>
        </p:grpSpPr>
        <p:sp>
          <p:nvSpPr>
            <p:cNvPr id="794" name="Google Shape;794;p58"/>
            <p:cNvSpPr/>
            <p:nvPr/>
          </p:nvSpPr>
          <p:spPr>
            <a:xfrm>
              <a:off x="6626663" y="1220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5" name="Google Shape;795;p58"/>
            <p:cNvSpPr/>
            <p:nvPr/>
          </p:nvSpPr>
          <p:spPr>
            <a:xfrm>
              <a:off x="6447488" y="1220000"/>
              <a:ext cx="364375" cy="351350"/>
            </a:xfrm>
            <a:custGeom>
              <a:avLst/>
              <a:gdLst/>
              <a:ahLst/>
              <a:cxnLst/>
              <a:rect l="l" t="t" r="r" b="b"/>
              <a:pathLst>
                <a:path w="14575" h="14054" extrusionOk="0">
                  <a:moveTo>
                    <a:pt x="7187" y="4119"/>
                  </a:moveTo>
                  <a:cubicBezTo>
                    <a:pt x="7181" y="4119"/>
                    <a:pt x="7174" y="4119"/>
                    <a:pt x="7167" y="4119"/>
                  </a:cubicBezTo>
                  <a:lnTo>
                    <a:pt x="7167" y="4874"/>
                  </a:lnTo>
                  <a:cubicBezTo>
                    <a:pt x="7714" y="4874"/>
                    <a:pt x="8252" y="5053"/>
                    <a:pt x="8691" y="5388"/>
                  </a:cubicBezTo>
                  <a:cubicBezTo>
                    <a:pt x="8672" y="5459"/>
                    <a:pt x="8663" y="5535"/>
                    <a:pt x="8663" y="5610"/>
                  </a:cubicBezTo>
                  <a:cubicBezTo>
                    <a:pt x="8663" y="6054"/>
                    <a:pt x="9021" y="6412"/>
                    <a:pt x="9465" y="6412"/>
                  </a:cubicBezTo>
                  <a:cubicBezTo>
                    <a:pt x="9474" y="6412"/>
                    <a:pt x="9484" y="6417"/>
                    <a:pt x="9498" y="6417"/>
                  </a:cubicBezTo>
                  <a:cubicBezTo>
                    <a:pt x="9630" y="6723"/>
                    <a:pt x="9701" y="7058"/>
                    <a:pt x="9701" y="7393"/>
                  </a:cubicBezTo>
                  <a:lnTo>
                    <a:pt x="10460" y="7393"/>
                  </a:lnTo>
                  <a:cubicBezTo>
                    <a:pt x="10456" y="6922"/>
                    <a:pt x="10352" y="6455"/>
                    <a:pt x="10149" y="6030"/>
                  </a:cubicBezTo>
                  <a:cubicBezTo>
                    <a:pt x="10224" y="5903"/>
                    <a:pt x="10262" y="5761"/>
                    <a:pt x="10267" y="5615"/>
                  </a:cubicBezTo>
                  <a:cubicBezTo>
                    <a:pt x="10267" y="5171"/>
                    <a:pt x="9908" y="4813"/>
                    <a:pt x="9465" y="4813"/>
                  </a:cubicBezTo>
                  <a:cubicBezTo>
                    <a:pt x="9380" y="4813"/>
                    <a:pt x="9300" y="4822"/>
                    <a:pt x="9219" y="4846"/>
                  </a:cubicBezTo>
                  <a:cubicBezTo>
                    <a:pt x="8644" y="4378"/>
                    <a:pt x="7926" y="4119"/>
                    <a:pt x="7187" y="4119"/>
                  </a:cubicBezTo>
                  <a:close/>
                  <a:moveTo>
                    <a:pt x="9163" y="1963"/>
                  </a:moveTo>
                  <a:cubicBezTo>
                    <a:pt x="8936" y="1963"/>
                    <a:pt x="8719" y="2058"/>
                    <a:pt x="8564" y="2227"/>
                  </a:cubicBezTo>
                  <a:cubicBezTo>
                    <a:pt x="8121" y="2104"/>
                    <a:pt x="7670" y="2038"/>
                    <a:pt x="7210" y="2038"/>
                  </a:cubicBezTo>
                  <a:cubicBezTo>
                    <a:pt x="7194" y="2038"/>
                    <a:pt x="7178" y="2039"/>
                    <a:pt x="7162" y="2039"/>
                  </a:cubicBezTo>
                  <a:lnTo>
                    <a:pt x="7162" y="2794"/>
                  </a:lnTo>
                  <a:cubicBezTo>
                    <a:pt x="7578" y="2794"/>
                    <a:pt x="7988" y="2845"/>
                    <a:pt x="8384" y="2959"/>
                  </a:cubicBezTo>
                  <a:cubicBezTo>
                    <a:pt x="8474" y="3312"/>
                    <a:pt x="8795" y="3563"/>
                    <a:pt x="9163" y="3563"/>
                  </a:cubicBezTo>
                  <a:cubicBezTo>
                    <a:pt x="9300" y="3563"/>
                    <a:pt x="9436" y="3534"/>
                    <a:pt x="9554" y="3468"/>
                  </a:cubicBezTo>
                  <a:cubicBezTo>
                    <a:pt x="10937" y="4294"/>
                    <a:pt x="11781" y="5785"/>
                    <a:pt x="11786" y="7393"/>
                  </a:cubicBezTo>
                  <a:lnTo>
                    <a:pt x="12536" y="7393"/>
                  </a:lnTo>
                  <a:cubicBezTo>
                    <a:pt x="12527" y="5530"/>
                    <a:pt x="11550" y="3803"/>
                    <a:pt x="9960" y="2831"/>
                  </a:cubicBezTo>
                  <a:cubicBezTo>
                    <a:pt x="9960" y="2812"/>
                    <a:pt x="9965" y="2789"/>
                    <a:pt x="9965" y="2765"/>
                  </a:cubicBezTo>
                  <a:cubicBezTo>
                    <a:pt x="9965" y="2322"/>
                    <a:pt x="9606" y="1963"/>
                    <a:pt x="9163" y="1963"/>
                  </a:cubicBezTo>
                  <a:close/>
                  <a:moveTo>
                    <a:pt x="7167" y="6082"/>
                  </a:moveTo>
                  <a:lnTo>
                    <a:pt x="7167" y="6837"/>
                  </a:lnTo>
                  <a:cubicBezTo>
                    <a:pt x="7167" y="6837"/>
                    <a:pt x="7167" y="6846"/>
                    <a:pt x="7167" y="6846"/>
                  </a:cubicBezTo>
                  <a:cubicBezTo>
                    <a:pt x="7170" y="6846"/>
                    <a:pt x="7173" y="6846"/>
                    <a:pt x="7176" y="6846"/>
                  </a:cubicBezTo>
                  <a:cubicBezTo>
                    <a:pt x="7479" y="6846"/>
                    <a:pt x="7724" y="7090"/>
                    <a:pt x="7733" y="7393"/>
                  </a:cubicBezTo>
                  <a:lnTo>
                    <a:pt x="7120" y="7393"/>
                  </a:lnTo>
                  <a:lnTo>
                    <a:pt x="7120" y="6841"/>
                  </a:lnTo>
                  <a:cubicBezTo>
                    <a:pt x="6818" y="6856"/>
                    <a:pt x="6587" y="7110"/>
                    <a:pt x="6601" y="7408"/>
                  </a:cubicBezTo>
                  <a:cubicBezTo>
                    <a:pt x="6606" y="7721"/>
                    <a:pt x="6860" y="7969"/>
                    <a:pt x="7168" y="7969"/>
                  </a:cubicBezTo>
                  <a:cubicBezTo>
                    <a:pt x="7171" y="7969"/>
                    <a:pt x="7174" y="7969"/>
                    <a:pt x="7177" y="7969"/>
                  </a:cubicBezTo>
                  <a:cubicBezTo>
                    <a:pt x="7493" y="7964"/>
                    <a:pt x="7743" y="7705"/>
                    <a:pt x="7738" y="7393"/>
                  </a:cubicBezTo>
                  <a:lnTo>
                    <a:pt x="8493" y="7393"/>
                  </a:lnTo>
                  <a:cubicBezTo>
                    <a:pt x="8465" y="6676"/>
                    <a:pt x="7884" y="6101"/>
                    <a:pt x="7167" y="6082"/>
                  </a:cubicBezTo>
                  <a:close/>
                  <a:moveTo>
                    <a:pt x="7120" y="4874"/>
                  </a:moveTo>
                  <a:cubicBezTo>
                    <a:pt x="6096" y="4893"/>
                    <a:pt x="5186" y="5525"/>
                    <a:pt x="4808" y="6473"/>
                  </a:cubicBezTo>
                  <a:cubicBezTo>
                    <a:pt x="4431" y="7426"/>
                    <a:pt x="4662" y="8507"/>
                    <a:pt x="5398" y="9224"/>
                  </a:cubicBezTo>
                  <a:cubicBezTo>
                    <a:pt x="5881" y="9695"/>
                    <a:pt x="6521" y="9943"/>
                    <a:pt x="7170" y="9943"/>
                  </a:cubicBezTo>
                  <a:cubicBezTo>
                    <a:pt x="7503" y="9943"/>
                    <a:pt x="7839" y="9877"/>
                    <a:pt x="8158" y="9743"/>
                  </a:cubicBezTo>
                  <a:cubicBezTo>
                    <a:pt x="9102" y="9342"/>
                    <a:pt x="9710" y="8412"/>
                    <a:pt x="9701" y="7393"/>
                  </a:cubicBezTo>
                  <a:lnTo>
                    <a:pt x="8493" y="7393"/>
                  </a:lnTo>
                  <a:cubicBezTo>
                    <a:pt x="8493" y="8125"/>
                    <a:pt x="7908" y="8719"/>
                    <a:pt x="7177" y="8719"/>
                  </a:cubicBezTo>
                  <a:cubicBezTo>
                    <a:pt x="7174" y="8719"/>
                    <a:pt x="7171" y="8719"/>
                    <a:pt x="7168" y="8719"/>
                  </a:cubicBezTo>
                  <a:cubicBezTo>
                    <a:pt x="6441" y="8719"/>
                    <a:pt x="5851" y="8131"/>
                    <a:pt x="5846" y="7408"/>
                  </a:cubicBezTo>
                  <a:cubicBezTo>
                    <a:pt x="5846" y="6700"/>
                    <a:pt x="6365" y="6120"/>
                    <a:pt x="7120" y="6087"/>
                  </a:cubicBezTo>
                  <a:lnTo>
                    <a:pt x="7120" y="4874"/>
                  </a:lnTo>
                  <a:close/>
                  <a:moveTo>
                    <a:pt x="7120" y="2794"/>
                  </a:moveTo>
                  <a:cubicBezTo>
                    <a:pt x="5256" y="2812"/>
                    <a:pt x="3591" y="3954"/>
                    <a:pt x="2893" y="5681"/>
                  </a:cubicBezTo>
                  <a:cubicBezTo>
                    <a:pt x="2195" y="7408"/>
                    <a:pt x="2605" y="9384"/>
                    <a:pt x="3931" y="10691"/>
                  </a:cubicBezTo>
                  <a:cubicBezTo>
                    <a:pt x="4814" y="11559"/>
                    <a:pt x="5984" y="12019"/>
                    <a:pt x="7174" y="12019"/>
                  </a:cubicBezTo>
                  <a:cubicBezTo>
                    <a:pt x="7776" y="12019"/>
                    <a:pt x="8383" y="11901"/>
                    <a:pt x="8960" y="11658"/>
                  </a:cubicBezTo>
                  <a:cubicBezTo>
                    <a:pt x="10677" y="10936"/>
                    <a:pt x="11791" y="9257"/>
                    <a:pt x="11786" y="7393"/>
                  </a:cubicBezTo>
                  <a:lnTo>
                    <a:pt x="10460" y="7393"/>
                  </a:lnTo>
                  <a:cubicBezTo>
                    <a:pt x="10465" y="8719"/>
                    <a:pt x="9672" y="9917"/>
                    <a:pt x="8450" y="10432"/>
                  </a:cubicBezTo>
                  <a:cubicBezTo>
                    <a:pt x="8037" y="10607"/>
                    <a:pt x="7601" y="10693"/>
                    <a:pt x="7170" y="10693"/>
                  </a:cubicBezTo>
                  <a:cubicBezTo>
                    <a:pt x="6326" y="10693"/>
                    <a:pt x="5497" y="10367"/>
                    <a:pt x="4870" y="9752"/>
                  </a:cubicBezTo>
                  <a:cubicBezTo>
                    <a:pt x="3926" y="8823"/>
                    <a:pt x="3629" y="7417"/>
                    <a:pt x="4119" y="6186"/>
                  </a:cubicBezTo>
                  <a:cubicBezTo>
                    <a:pt x="4610" y="4954"/>
                    <a:pt x="5794" y="4138"/>
                    <a:pt x="7120" y="4115"/>
                  </a:cubicBezTo>
                  <a:lnTo>
                    <a:pt x="7120" y="2794"/>
                  </a:lnTo>
                  <a:close/>
                  <a:moveTo>
                    <a:pt x="7167" y="1"/>
                  </a:moveTo>
                  <a:lnTo>
                    <a:pt x="7167" y="755"/>
                  </a:lnTo>
                  <a:cubicBezTo>
                    <a:pt x="9304" y="760"/>
                    <a:pt x="11309" y="1789"/>
                    <a:pt x="12560" y="3525"/>
                  </a:cubicBezTo>
                  <a:cubicBezTo>
                    <a:pt x="12494" y="3643"/>
                    <a:pt x="12461" y="3775"/>
                    <a:pt x="12461" y="3912"/>
                  </a:cubicBezTo>
                  <a:cubicBezTo>
                    <a:pt x="12461" y="4350"/>
                    <a:pt x="12805" y="4704"/>
                    <a:pt x="13244" y="4718"/>
                  </a:cubicBezTo>
                  <a:cubicBezTo>
                    <a:pt x="13616" y="5563"/>
                    <a:pt x="13810" y="6473"/>
                    <a:pt x="13815" y="7393"/>
                  </a:cubicBezTo>
                  <a:lnTo>
                    <a:pt x="12541" y="7393"/>
                  </a:lnTo>
                  <a:cubicBezTo>
                    <a:pt x="12546" y="9559"/>
                    <a:pt x="11243" y="11517"/>
                    <a:pt x="9248" y="12352"/>
                  </a:cubicBezTo>
                  <a:cubicBezTo>
                    <a:pt x="8578" y="12631"/>
                    <a:pt x="7875" y="12767"/>
                    <a:pt x="7178" y="12767"/>
                  </a:cubicBezTo>
                  <a:cubicBezTo>
                    <a:pt x="5792" y="12767"/>
                    <a:pt x="4429" y="12230"/>
                    <a:pt x="3402" y="11220"/>
                  </a:cubicBezTo>
                  <a:cubicBezTo>
                    <a:pt x="1860" y="9696"/>
                    <a:pt x="1388" y="7393"/>
                    <a:pt x="2199" y="5388"/>
                  </a:cubicBezTo>
                  <a:cubicBezTo>
                    <a:pt x="3016" y="3379"/>
                    <a:pt x="4955" y="2058"/>
                    <a:pt x="7120" y="2034"/>
                  </a:cubicBezTo>
                  <a:lnTo>
                    <a:pt x="7120" y="760"/>
                  </a:lnTo>
                  <a:cubicBezTo>
                    <a:pt x="4436" y="779"/>
                    <a:pt x="2025" y="2411"/>
                    <a:pt x="1015" y="4898"/>
                  </a:cubicBezTo>
                  <a:cubicBezTo>
                    <a:pt x="1" y="7389"/>
                    <a:pt x="586" y="10238"/>
                    <a:pt x="2492" y="12130"/>
                  </a:cubicBezTo>
                  <a:cubicBezTo>
                    <a:pt x="3764" y="13387"/>
                    <a:pt x="5455" y="14054"/>
                    <a:pt x="7175" y="14054"/>
                  </a:cubicBezTo>
                  <a:cubicBezTo>
                    <a:pt x="8037" y="14054"/>
                    <a:pt x="8906" y="13886"/>
                    <a:pt x="9734" y="13541"/>
                  </a:cubicBezTo>
                  <a:cubicBezTo>
                    <a:pt x="12215" y="12503"/>
                    <a:pt x="13824" y="10078"/>
                    <a:pt x="13819" y="7393"/>
                  </a:cubicBezTo>
                  <a:lnTo>
                    <a:pt x="14574" y="7393"/>
                  </a:lnTo>
                  <a:cubicBezTo>
                    <a:pt x="14574" y="6351"/>
                    <a:pt x="14352" y="5318"/>
                    <a:pt x="13923" y="4369"/>
                  </a:cubicBezTo>
                  <a:cubicBezTo>
                    <a:pt x="14291" y="3836"/>
                    <a:pt x="13909" y="3110"/>
                    <a:pt x="13267" y="3110"/>
                  </a:cubicBezTo>
                  <a:cubicBezTo>
                    <a:pt x="13244" y="3110"/>
                    <a:pt x="13215" y="3110"/>
                    <a:pt x="13192" y="3114"/>
                  </a:cubicBezTo>
                  <a:cubicBezTo>
                    <a:pt x="11805" y="1161"/>
                    <a:pt x="9559" y="1"/>
                    <a:pt x="7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6" name="Google Shape;796;p58"/>
            <p:cNvSpPr/>
            <p:nvPr/>
          </p:nvSpPr>
          <p:spPr>
            <a:xfrm>
              <a:off x="6626663" y="1270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58"/>
            <p:cNvSpPr/>
            <p:nvPr/>
          </p:nvSpPr>
          <p:spPr>
            <a:xfrm>
              <a:off x="6626188" y="1322975"/>
              <a:ext cx="500" cy="25"/>
            </a:xfrm>
            <a:custGeom>
              <a:avLst/>
              <a:gdLst/>
              <a:ahLst/>
              <a:cxnLst/>
              <a:rect l="l" t="t" r="r" b="b"/>
              <a:pathLst>
                <a:path w="20" h="1" extrusionOk="0">
                  <a:moveTo>
                    <a:pt x="1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8" name="Google Shape;798;p58"/>
            <p:cNvSpPr/>
            <p:nvPr/>
          </p:nvSpPr>
          <p:spPr>
            <a:xfrm>
              <a:off x="6626663" y="137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9" name="Google Shape;799;p58"/>
          <p:cNvGrpSpPr/>
          <p:nvPr/>
        </p:nvGrpSpPr>
        <p:grpSpPr>
          <a:xfrm>
            <a:off x="5616492" y="3433491"/>
            <a:ext cx="349150" cy="351500"/>
            <a:chOff x="5687563" y="3084600"/>
            <a:chExt cx="349150" cy="351500"/>
          </a:xfrm>
        </p:grpSpPr>
        <p:grpSp>
          <p:nvGrpSpPr>
            <p:cNvPr id="800" name="Google Shape;800;p58"/>
            <p:cNvGrpSpPr/>
            <p:nvPr/>
          </p:nvGrpSpPr>
          <p:grpSpPr>
            <a:xfrm>
              <a:off x="5687563" y="3169525"/>
              <a:ext cx="349150" cy="266575"/>
              <a:chOff x="5687563" y="3169525"/>
              <a:chExt cx="349150" cy="266575"/>
            </a:xfrm>
          </p:grpSpPr>
          <p:sp>
            <p:nvSpPr>
              <p:cNvPr id="801" name="Google Shape;801;p58"/>
              <p:cNvSpPr/>
              <p:nvPr/>
            </p:nvSpPr>
            <p:spPr>
              <a:xfrm>
                <a:off x="5687563" y="3254325"/>
                <a:ext cx="3491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13966" h="7271" extrusionOk="0">
                    <a:moveTo>
                      <a:pt x="6969" y="1"/>
                    </a:moveTo>
                    <a:lnTo>
                      <a:pt x="1" y="4846"/>
                    </a:lnTo>
                    <a:lnTo>
                      <a:pt x="1" y="7271"/>
                    </a:lnTo>
                    <a:lnTo>
                      <a:pt x="6983" y="2425"/>
                    </a:lnTo>
                    <a:lnTo>
                      <a:pt x="13966" y="7271"/>
                    </a:lnTo>
                    <a:lnTo>
                      <a:pt x="13966" y="4846"/>
                    </a:lnTo>
                    <a:lnTo>
                      <a:pt x="696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02" name="Google Shape;802;p58"/>
              <p:cNvSpPr/>
              <p:nvPr/>
            </p:nvSpPr>
            <p:spPr>
              <a:xfrm>
                <a:off x="5687563" y="3169525"/>
                <a:ext cx="3491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13966" h="7271" extrusionOk="0">
                    <a:moveTo>
                      <a:pt x="6969" y="0"/>
                    </a:moveTo>
                    <a:lnTo>
                      <a:pt x="1" y="4846"/>
                    </a:lnTo>
                    <a:lnTo>
                      <a:pt x="1" y="7271"/>
                    </a:lnTo>
                    <a:lnTo>
                      <a:pt x="6983" y="2421"/>
                    </a:lnTo>
                    <a:lnTo>
                      <a:pt x="13966" y="7271"/>
                    </a:lnTo>
                    <a:lnTo>
                      <a:pt x="13966" y="4846"/>
                    </a:lnTo>
                    <a:lnTo>
                      <a:pt x="69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03" name="Google Shape;803;p58"/>
            <p:cNvSpPr/>
            <p:nvPr/>
          </p:nvSpPr>
          <p:spPr>
            <a:xfrm>
              <a:off x="5687563" y="3084600"/>
              <a:ext cx="349150" cy="181900"/>
            </a:xfrm>
            <a:custGeom>
              <a:avLst/>
              <a:gdLst/>
              <a:ahLst/>
              <a:cxnLst/>
              <a:rect l="l" t="t" r="r" b="b"/>
              <a:pathLst>
                <a:path w="13966" h="7276" extrusionOk="0">
                  <a:moveTo>
                    <a:pt x="6969" y="1"/>
                  </a:moveTo>
                  <a:lnTo>
                    <a:pt x="1" y="4851"/>
                  </a:lnTo>
                  <a:lnTo>
                    <a:pt x="1" y="7275"/>
                  </a:lnTo>
                  <a:lnTo>
                    <a:pt x="6983" y="2426"/>
                  </a:lnTo>
                  <a:lnTo>
                    <a:pt x="13966" y="7275"/>
                  </a:lnTo>
                  <a:lnTo>
                    <a:pt x="13966" y="4851"/>
                  </a:lnTo>
                  <a:lnTo>
                    <a:pt x="69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04" name="Google Shape;804;p58"/>
          <p:cNvGrpSpPr/>
          <p:nvPr/>
        </p:nvGrpSpPr>
        <p:grpSpPr>
          <a:xfrm>
            <a:off x="5634304" y="4125288"/>
            <a:ext cx="313525" cy="350200"/>
            <a:chOff x="5705388" y="3679750"/>
            <a:chExt cx="313525" cy="350200"/>
          </a:xfrm>
        </p:grpSpPr>
        <p:sp>
          <p:nvSpPr>
            <p:cNvPr id="805" name="Google Shape;805;p58"/>
            <p:cNvSpPr/>
            <p:nvPr/>
          </p:nvSpPr>
          <p:spPr>
            <a:xfrm>
              <a:off x="5705388" y="3679750"/>
              <a:ext cx="313525" cy="350200"/>
            </a:xfrm>
            <a:custGeom>
              <a:avLst/>
              <a:gdLst/>
              <a:ahLst/>
              <a:cxnLst/>
              <a:rect l="l" t="t" r="r" b="b"/>
              <a:pathLst>
                <a:path w="12541" h="14008" extrusionOk="0">
                  <a:moveTo>
                    <a:pt x="6270" y="756"/>
                  </a:moveTo>
                  <a:cubicBezTo>
                    <a:pt x="6794" y="756"/>
                    <a:pt x="7058" y="1392"/>
                    <a:pt x="6685" y="1765"/>
                  </a:cubicBezTo>
                  <a:cubicBezTo>
                    <a:pt x="6567" y="1883"/>
                    <a:pt x="6421" y="1936"/>
                    <a:pt x="6277" y="1936"/>
                  </a:cubicBezTo>
                  <a:cubicBezTo>
                    <a:pt x="5974" y="1936"/>
                    <a:pt x="5680" y="1701"/>
                    <a:pt x="5680" y="1345"/>
                  </a:cubicBezTo>
                  <a:cubicBezTo>
                    <a:pt x="5680" y="1020"/>
                    <a:pt x="5945" y="756"/>
                    <a:pt x="6270" y="756"/>
                  </a:cubicBezTo>
                  <a:close/>
                  <a:moveTo>
                    <a:pt x="6272" y="2753"/>
                  </a:moveTo>
                  <a:cubicBezTo>
                    <a:pt x="6949" y="2753"/>
                    <a:pt x="7631" y="2884"/>
                    <a:pt x="8280" y="3152"/>
                  </a:cubicBezTo>
                  <a:cubicBezTo>
                    <a:pt x="10243" y="3964"/>
                    <a:pt x="11521" y="5879"/>
                    <a:pt x="11521" y="8007"/>
                  </a:cubicBezTo>
                  <a:cubicBezTo>
                    <a:pt x="11521" y="10904"/>
                    <a:pt x="9172" y="13253"/>
                    <a:pt x="6270" y="13258"/>
                  </a:cubicBezTo>
                  <a:cubicBezTo>
                    <a:pt x="4147" y="13258"/>
                    <a:pt x="2232" y="11979"/>
                    <a:pt x="1416" y="10017"/>
                  </a:cubicBezTo>
                  <a:cubicBezTo>
                    <a:pt x="604" y="8054"/>
                    <a:pt x="1052" y="5794"/>
                    <a:pt x="2557" y="4294"/>
                  </a:cubicBezTo>
                  <a:cubicBezTo>
                    <a:pt x="3561" y="3287"/>
                    <a:pt x="4905" y="2753"/>
                    <a:pt x="6272" y="2753"/>
                  </a:cubicBezTo>
                  <a:close/>
                  <a:moveTo>
                    <a:pt x="6270" y="1"/>
                  </a:moveTo>
                  <a:cubicBezTo>
                    <a:pt x="5190" y="1"/>
                    <a:pt x="4553" y="1208"/>
                    <a:pt x="5161" y="2100"/>
                  </a:cubicBezTo>
                  <a:cubicBezTo>
                    <a:pt x="2114" y="2671"/>
                    <a:pt x="0" y="5473"/>
                    <a:pt x="288" y="8559"/>
                  </a:cubicBezTo>
                  <a:cubicBezTo>
                    <a:pt x="576" y="11649"/>
                    <a:pt x="3171" y="14008"/>
                    <a:pt x="6270" y="14008"/>
                  </a:cubicBezTo>
                  <a:cubicBezTo>
                    <a:pt x="9370" y="14008"/>
                    <a:pt x="11965" y="11649"/>
                    <a:pt x="12252" y="8559"/>
                  </a:cubicBezTo>
                  <a:cubicBezTo>
                    <a:pt x="12540" y="5473"/>
                    <a:pt x="10427" y="2671"/>
                    <a:pt x="7379" y="2100"/>
                  </a:cubicBezTo>
                  <a:cubicBezTo>
                    <a:pt x="7987" y="1208"/>
                    <a:pt x="7351" y="1"/>
                    <a:pt x="6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58"/>
            <p:cNvSpPr/>
            <p:nvPr/>
          </p:nvSpPr>
          <p:spPr>
            <a:xfrm>
              <a:off x="5740888" y="3767400"/>
              <a:ext cx="233675" cy="224950"/>
            </a:xfrm>
            <a:custGeom>
              <a:avLst/>
              <a:gdLst/>
              <a:ahLst/>
              <a:cxnLst/>
              <a:rect l="l" t="t" r="r" b="b"/>
              <a:pathLst>
                <a:path w="9347" h="8998" extrusionOk="0">
                  <a:moveTo>
                    <a:pt x="4850" y="1175"/>
                  </a:moveTo>
                  <a:lnTo>
                    <a:pt x="6964" y="7048"/>
                  </a:lnTo>
                  <a:lnTo>
                    <a:pt x="4850" y="5723"/>
                  </a:lnTo>
                  <a:lnTo>
                    <a:pt x="2737" y="7048"/>
                  </a:lnTo>
                  <a:lnTo>
                    <a:pt x="4850" y="1175"/>
                  </a:lnTo>
                  <a:close/>
                  <a:moveTo>
                    <a:pt x="4850" y="0"/>
                  </a:moveTo>
                  <a:cubicBezTo>
                    <a:pt x="3029" y="0"/>
                    <a:pt x="1392" y="1099"/>
                    <a:pt x="694" y="2779"/>
                  </a:cubicBezTo>
                  <a:cubicBezTo>
                    <a:pt x="0" y="4458"/>
                    <a:pt x="382" y="6393"/>
                    <a:pt x="1670" y="7681"/>
                  </a:cubicBezTo>
                  <a:cubicBezTo>
                    <a:pt x="2530" y="8540"/>
                    <a:pt x="3681" y="8997"/>
                    <a:pt x="4854" y="8997"/>
                  </a:cubicBezTo>
                  <a:cubicBezTo>
                    <a:pt x="5432" y="8997"/>
                    <a:pt x="6016" y="8886"/>
                    <a:pt x="6572" y="8657"/>
                  </a:cubicBezTo>
                  <a:cubicBezTo>
                    <a:pt x="8252" y="7959"/>
                    <a:pt x="9346" y="6317"/>
                    <a:pt x="9346" y="4501"/>
                  </a:cubicBezTo>
                  <a:cubicBezTo>
                    <a:pt x="9346" y="2019"/>
                    <a:pt x="7332" y="5"/>
                    <a:pt x="4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07" name="Google Shape;807;p58"/>
          <p:cNvGrpSpPr/>
          <p:nvPr/>
        </p:nvGrpSpPr>
        <p:grpSpPr>
          <a:xfrm>
            <a:off x="5645392" y="2742894"/>
            <a:ext cx="291350" cy="350300"/>
            <a:chOff x="5716338" y="2454550"/>
            <a:chExt cx="291350" cy="350300"/>
          </a:xfrm>
        </p:grpSpPr>
        <p:sp>
          <p:nvSpPr>
            <p:cNvPr id="808" name="Google Shape;808;p58"/>
            <p:cNvSpPr/>
            <p:nvPr/>
          </p:nvSpPr>
          <p:spPr>
            <a:xfrm>
              <a:off x="5716338" y="2454550"/>
              <a:ext cx="146300" cy="350300"/>
            </a:xfrm>
            <a:custGeom>
              <a:avLst/>
              <a:gdLst/>
              <a:ahLst/>
              <a:cxnLst/>
              <a:rect l="l" t="t" r="r" b="b"/>
              <a:pathLst>
                <a:path w="5852" h="14012" extrusionOk="0">
                  <a:moveTo>
                    <a:pt x="756" y="0"/>
                  </a:moveTo>
                  <a:cubicBezTo>
                    <a:pt x="341" y="0"/>
                    <a:pt x="1" y="335"/>
                    <a:pt x="1" y="755"/>
                  </a:cubicBezTo>
                  <a:lnTo>
                    <a:pt x="1" y="13257"/>
                  </a:lnTo>
                  <a:cubicBezTo>
                    <a:pt x="1" y="13672"/>
                    <a:pt x="341" y="14012"/>
                    <a:pt x="756" y="14012"/>
                  </a:cubicBezTo>
                  <a:cubicBezTo>
                    <a:pt x="1171" y="14012"/>
                    <a:pt x="1511" y="13672"/>
                    <a:pt x="1511" y="13257"/>
                  </a:cubicBezTo>
                  <a:lnTo>
                    <a:pt x="1511" y="7860"/>
                  </a:lnTo>
                  <a:cubicBezTo>
                    <a:pt x="2220" y="8059"/>
                    <a:pt x="2918" y="8133"/>
                    <a:pt x="3615" y="8133"/>
                  </a:cubicBezTo>
                  <a:cubicBezTo>
                    <a:pt x="4357" y="8133"/>
                    <a:pt x="5098" y="8049"/>
                    <a:pt x="5851" y="7945"/>
                  </a:cubicBezTo>
                  <a:lnTo>
                    <a:pt x="5851" y="5208"/>
                  </a:lnTo>
                  <a:cubicBezTo>
                    <a:pt x="5101" y="5315"/>
                    <a:pt x="4363" y="5399"/>
                    <a:pt x="3625" y="5399"/>
                  </a:cubicBezTo>
                  <a:cubicBezTo>
                    <a:pt x="2924" y="5399"/>
                    <a:pt x="2223" y="5323"/>
                    <a:pt x="1511" y="5119"/>
                  </a:cubicBezTo>
                  <a:lnTo>
                    <a:pt x="1511" y="3614"/>
                  </a:lnTo>
                  <a:cubicBezTo>
                    <a:pt x="2223" y="3814"/>
                    <a:pt x="2923" y="3888"/>
                    <a:pt x="3624" y="3888"/>
                  </a:cubicBezTo>
                  <a:cubicBezTo>
                    <a:pt x="4362" y="3888"/>
                    <a:pt x="5100" y="3805"/>
                    <a:pt x="5851" y="3699"/>
                  </a:cubicBezTo>
                  <a:lnTo>
                    <a:pt x="5851" y="915"/>
                  </a:lnTo>
                  <a:cubicBezTo>
                    <a:pt x="5100" y="1022"/>
                    <a:pt x="4362" y="1105"/>
                    <a:pt x="3624" y="1105"/>
                  </a:cubicBezTo>
                  <a:cubicBezTo>
                    <a:pt x="2923" y="1105"/>
                    <a:pt x="2223" y="1030"/>
                    <a:pt x="1511" y="830"/>
                  </a:cubicBezTo>
                  <a:lnTo>
                    <a:pt x="1511" y="755"/>
                  </a:lnTo>
                  <a:cubicBezTo>
                    <a:pt x="1511" y="335"/>
                    <a:pt x="1171" y="0"/>
                    <a:pt x="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58"/>
            <p:cNvSpPr/>
            <p:nvPr/>
          </p:nvSpPr>
          <p:spPr>
            <a:xfrm>
              <a:off x="5900338" y="2574250"/>
              <a:ext cx="107350" cy="74450"/>
            </a:xfrm>
            <a:custGeom>
              <a:avLst/>
              <a:gdLst/>
              <a:ahLst/>
              <a:cxnLst/>
              <a:rect l="l" t="t" r="r" b="b"/>
              <a:pathLst>
                <a:path w="4294" h="2978" extrusionOk="0">
                  <a:moveTo>
                    <a:pt x="2281" y="1"/>
                  </a:moveTo>
                  <a:cubicBezTo>
                    <a:pt x="1517" y="1"/>
                    <a:pt x="752" y="88"/>
                    <a:pt x="1" y="199"/>
                  </a:cubicBezTo>
                  <a:lnTo>
                    <a:pt x="1" y="2930"/>
                  </a:lnTo>
                  <a:cubicBezTo>
                    <a:pt x="758" y="2822"/>
                    <a:pt x="1516" y="2733"/>
                    <a:pt x="2281" y="2733"/>
                  </a:cubicBezTo>
                  <a:cubicBezTo>
                    <a:pt x="2945" y="2733"/>
                    <a:pt x="3614" y="2800"/>
                    <a:pt x="4294" y="2978"/>
                  </a:cubicBezTo>
                  <a:lnTo>
                    <a:pt x="4294" y="251"/>
                  </a:lnTo>
                  <a:cubicBezTo>
                    <a:pt x="3630" y="69"/>
                    <a:pt x="2956" y="1"/>
                    <a:pt x="22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58"/>
            <p:cNvSpPr/>
            <p:nvPr/>
          </p:nvSpPr>
          <p:spPr>
            <a:xfrm>
              <a:off x="5900338" y="2466825"/>
              <a:ext cx="107350" cy="76075"/>
            </a:xfrm>
            <a:custGeom>
              <a:avLst/>
              <a:gdLst/>
              <a:ahLst/>
              <a:cxnLst/>
              <a:rect l="l" t="t" r="r" b="b"/>
              <a:pathLst>
                <a:path w="4294" h="3043" extrusionOk="0">
                  <a:moveTo>
                    <a:pt x="2281" y="1"/>
                  </a:moveTo>
                  <a:cubicBezTo>
                    <a:pt x="1516" y="1"/>
                    <a:pt x="758" y="89"/>
                    <a:pt x="1" y="198"/>
                  </a:cubicBezTo>
                  <a:lnTo>
                    <a:pt x="1" y="2986"/>
                  </a:lnTo>
                  <a:cubicBezTo>
                    <a:pt x="749" y="2876"/>
                    <a:pt x="1511" y="2789"/>
                    <a:pt x="2272" y="2789"/>
                  </a:cubicBezTo>
                  <a:cubicBezTo>
                    <a:pt x="2950" y="2789"/>
                    <a:pt x="3627" y="2858"/>
                    <a:pt x="4294" y="3043"/>
                  </a:cubicBezTo>
                  <a:lnTo>
                    <a:pt x="4294" y="3038"/>
                  </a:lnTo>
                  <a:lnTo>
                    <a:pt x="4294" y="245"/>
                  </a:lnTo>
                  <a:cubicBezTo>
                    <a:pt x="3614" y="67"/>
                    <a:pt x="2945" y="1"/>
                    <a:pt x="22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11" name="Google Shape;811;p58"/>
          <p:cNvGrpSpPr/>
          <p:nvPr/>
        </p:nvGrpSpPr>
        <p:grpSpPr>
          <a:xfrm>
            <a:off x="5659842" y="2051347"/>
            <a:ext cx="262450" cy="351250"/>
            <a:chOff x="5731088" y="1888050"/>
            <a:chExt cx="262450" cy="351250"/>
          </a:xfrm>
        </p:grpSpPr>
        <p:sp>
          <p:nvSpPr>
            <p:cNvPr id="812" name="Google Shape;812;p58"/>
            <p:cNvSpPr/>
            <p:nvPr/>
          </p:nvSpPr>
          <p:spPr>
            <a:xfrm>
              <a:off x="5731088" y="1888050"/>
              <a:ext cx="262450" cy="351250"/>
            </a:xfrm>
            <a:custGeom>
              <a:avLst/>
              <a:gdLst/>
              <a:ahLst/>
              <a:cxnLst/>
              <a:rect l="l" t="t" r="r" b="b"/>
              <a:pathLst>
                <a:path w="10498" h="14050" extrusionOk="0">
                  <a:moveTo>
                    <a:pt x="5254" y="837"/>
                  </a:moveTo>
                  <a:cubicBezTo>
                    <a:pt x="5818" y="837"/>
                    <a:pt x="6388" y="946"/>
                    <a:pt x="6931" y="1170"/>
                  </a:cubicBezTo>
                  <a:cubicBezTo>
                    <a:pt x="8568" y="1850"/>
                    <a:pt x="9639" y="3449"/>
                    <a:pt x="9639" y="5228"/>
                  </a:cubicBezTo>
                  <a:cubicBezTo>
                    <a:pt x="9634" y="7648"/>
                    <a:pt x="7672" y="9611"/>
                    <a:pt x="5252" y="9615"/>
                  </a:cubicBezTo>
                  <a:cubicBezTo>
                    <a:pt x="3473" y="9615"/>
                    <a:pt x="1874" y="8544"/>
                    <a:pt x="1194" y="6902"/>
                  </a:cubicBezTo>
                  <a:cubicBezTo>
                    <a:pt x="515" y="5265"/>
                    <a:pt x="892" y="3378"/>
                    <a:pt x="2147" y="2123"/>
                  </a:cubicBezTo>
                  <a:cubicBezTo>
                    <a:pt x="2987" y="1283"/>
                    <a:pt x="4110" y="837"/>
                    <a:pt x="5254" y="837"/>
                  </a:cubicBezTo>
                  <a:close/>
                  <a:moveTo>
                    <a:pt x="5252" y="0"/>
                  </a:moveTo>
                  <a:cubicBezTo>
                    <a:pt x="2350" y="0"/>
                    <a:pt x="1" y="2350"/>
                    <a:pt x="1" y="5251"/>
                  </a:cubicBezTo>
                  <a:cubicBezTo>
                    <a:pt x="1" y="9700"/>
                    <a:pt x="5252" y="14050"/>
                    <a:pt x="5252" y="14050"/>
                  </a:cubicBezTo>
                  <a:cubicBezTo>
                    <a:pt x="5252" y="14050"/>
                    <a:pt x="10498" y="9700"/>
                    <a:pt x="10498" y="5251"/>
                  </a:cubicBezTo>
                  <a:cubicBezTo>
                    <a:pt x="10498" y="2350"/>
                    <a:pt x="8148" y="0"/>
                    <a:pt x="5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58"/>
            <p:cNvSpPr/>
            <p:nvPr/>
          </p:nvSpPr>
          <p:spPr>
            <a:xfrm>
              <a:off x="5784413" y="1946425"/>
              <a:ext cx="150150" cy="144575"/>
            </a:xfrm>
            <a:custGeom>
              <a:avLst/>
              <a:gdLst/>
              <a:ahLst/>
              <a:cxnLst/>
              <a:rect l="l" t="t" r="r" b="b"/>
              <a:pathLst>
                <a:path w="6006" h="5783" extrusionOk="0">
                  <a:moveTo>
                    <a:pt x="3107" y="1509"/>
                  </a:moveTo>
                  <a:cubicBezTo>
                    <a:pt x="3816" y="1509"/>
                    <a:pt x="4496" y="2060"/>
                    <a:pt x="4496" y="2893"/>
                  </a:cubicBezTo>
                  <a:cubicBezTo>
                    <a:pt x="4496" y="3652"/>
                    <a:pt x="3878" y="4270"/>
                    <a:pt x="3119" y="4270"/>
                  </a:cubicBezTo>
                  <a:cubicBezTo>
                    <a:pt x="1887" y="4270"/>
                    <a:pt x="1274" y="2784"/>
                    <a:pt x="2142" y="1916"/>
                  </a:cubicBezTo>
                  <a:cubicBezTo>
                    <a:pt x="2423" y="1635"/>
                    <a:pt x="2768" y="1509"/>
                    <a:pt x="3107" y="1509"/>
                  </a:cubicBezTo>
                  <a:close/>
                  <a:moveTo>
                    <a:pt x="3119" y="1"/>
                  </a:moveTo>
                  <a:cubicBezTo>
                    <a:pt x="1949" y="1"/>
                    <a:pt x="897" y="708"/>
                    <a:pt x="448" y="1784"/>
                  </a:cubicBezTo>
                  <a:cubicBezTo>
                    <a:pt x="0" y="2864"/>
                    <a:pt x="245" y="4110"/>
                    <a:pt x="1076" y="4935"/>
                  </a:cubicBezTo>
                  <a:cubicBezTo>
                    <a:pt x="1629" y="5488"/>
                    <a:pt x="2367" y="5783"/>
                    <a:pt x="3119" y="5783"/>
                  </a:cubicBezTo>
                  <a:cubicBezTo>
                    <a:pt x="3491" y="5783"/>
                    <a:pt x="3865" y="5711"/>
                    <a:pt x="4223" y="5563"/>
                  </a:cubicBezTo>
                  <a:cubicBezTo>
                    <a:pt x="5303" y="5115"/>
                    <a:pt x="6006" y="4063"/>
                    <a:pt x="6006" y="2893"/>
                  </a:cubicBezTo>
                  <a:cubicBezTo>
                    <a:pt x="6006" y="1298"/>
                    <a:pt x="4713" y="1"/>
                    <a:pt x="3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14" name="Google Shape;814;p58"/>
          <p:cNvGrpSpPr/>
          <p:nvPr/>
        </p:nvGrpSpPr>
        <p:grpSpPr>
          <a:xfrm>
            <a:off x="5609179" y="1361125"/>
            <a:ext cx="363775" cy="349925"/>
            <a:chOff x="5673063" y="1220700"/>
            <a:chExt cx="363775" cy="349925"/>
          </a:xfrm>
        </p:grpSpPr>
        <p:sp>
          <p:nvSpPr>
            <p:cNvPr id="815" name="Google Shape;815;p58"/>
            <p:cNvSpPr/>
            <p:nvPr/>
          </p:nvSpPr>
          <p:spPr>
            <a:xfrm>
              <a:off x="5673063" y="1220700"/>
              <a:ext cx="363775" cy="349925"/>
            </a:xfrm>
            <a:custGeom>
              <a:avLst/>
              <a:gdLst/>
              <a:ahLst/>
              <a:cxnLst/>
              <a:rect l="l" t="t" r="r" b="b"/>
              <a:pathLst>
                <a:path w="14551" h="13997" extrusionOk="0">
                  <a:moveTo>
                    <a:pt x="4199" y="1732"/>
                  </a:moveTo>
                  <a:lnTo>
                    <a:pt x="6469" y="5280"/>
                  </a:lnTo>
                  <a:cubicBezTo>
                    <a:pt x="6799" y="5071"/>
                    <a:pt x="7176" y="4966"/>
                    <a:pt x="7552" y="4966"/>
                  </a:cubicBezTo>
                  <a:cubicBezTo>
                    <a:pt x="7933" y="4966"/>
                    <a:pt x="8314" y="5074"/>
                    <a:pt x="8648" y="5290"/>
                  </a:cubicBezTo>
                  <a:lnTo>
                    <a:pt x="10918" y="1737"/>
                  </a:lnTo>
                  <a:cubicBezTo>
                    <a:pt x="11295" y="1982"/>
                    <a:pt x="11649" y="2265"/>
                    <a:pt x="11965" y="2586"/>
                  </a:cubicBezTo>
                  <a:cubicBezTo>
                    <a:pt x="13074" y="3681"/>
                    <a:pt x="13720" y="5157"/>
                    <a:pt x="13786" y="6719"/>
                  </a:cubicBezTo>
                  <a:lnTo>
                    <a:pt x="9582" y="6903"/>
                  </a:lnTo>
                  <a:lnTo>
                    <a:pt x="9582" y="6997"/>
                  </a:lnTo>
                  <a:cubicBezTo>
                    <a:pt x="9582" y="7748"/>
                    <a:pt x="9167" y="8436"/>
                    <a:pt x="8507" y="8790"/>
                  </a:cubicBezTo>
                  <a:lnTo>
                    <a:pt x="10446" y="12531"/>
                  </a:lnTo>
                  <a:cubicBezTo>
                    <a:pt x="9538" y="13004"/>
                    <a:pt x="8542" y="13241"/>
                    <a:pt x="7547" y="13241"/>
                  </a:cubicBezTo>
                  <a:cubicBezTo>
                    <a:pt x="6566" y="13241"/>
                    <a:pt x="5584" y="13011"/>
                    <a:pt x="4685" y="12550"/>
                  </a:cubicBezTo>
                  <a:lnTo>
                    <a:pt x="4690" y="12550"/>
                  </a:lnTo>
                  <a:lnTo>
                    <a:pt x="6629" y="8809"/>
                  </a:lnTo>
                  <a:cubicBezTo>
                    <a:pt x="5950" y="8465"/>
                    <a:pt x="5520" y="7762"/>
                    <a:pt x="5520" y="6997"/>
                  </a:cubicBezTo>
                  <a:lnTo>
                    <a:pt x="5520" y="6917"/>
                  </a:lnTo>
                  <a:lnTo>
                    <a:pt x="1312" y="6733"/>
                  </a:lnTo>
                  <a:cubicBezTo>
                    <a:pt x="1378" y="5167"/>
                    <a:pt x="2029" y="3690"/>
                    <a:pt x="3138" y="2586"/>
                  </a:cubicBezTo>
                  <a:cubicBezTo>
                    <a:pt x="3459" y="2265"/>
                    <a:pt x="3812" y="1978"/>
                    <a:pt x="4199" y="1732"/>
                  </a:cubicBezTo>
                  <a:close/>
                  <a:moveTo>
                    <a:pt x="7549" y="1"/>
                  </a:moveTo>
                  <a:cubicBezTo>
                    <a:pt x="4718" y="1"/>
                    <a:pt x="2171" y="1704"/>
                    <a:pt x="1086" y="4322"/>
                  </a:cubicBezTo>
                  <a:cubicBezTo>
                    <a:pt x="0" y="6936"/>
                    <a:pt x="600" y="9946"/>
                    <a:pt x="2605" y="11946"/>
                  </a:cubicBezTo>
                  <a:cubicBezTo>
                    <a:pt x="3944" y="13285"/>
                    <a:pt x="5735" y="13996"/>
                    <a:pt x="7557" y="13996"/>
                  </a:cubicBezTo>
                  <a:cubicBezTo>
                    <a:pt x="8457" y="13996"/>
                    <a:pt x="9364" y="13823"/>
                    <a:pt x="10229" y="13466"/>
                  </a:cubicBezTo>
                  <a:cubicBezTo>
                    <a:pt x="12842" y="12380"/>
                    <a:pt x="14550" y="9828"/>
                    <a:pt x="14550" y="6997"/>
                  </a:cubicBezTo>
                  <a:cubicBezTo>
                    <a:pt x="14550" y="3134"/>
                    <a:pt x="11418" y="1"/>
                    <a:pt x="7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6" name="Google Shape;816;p58"/>
            <p:cNvSpPr/>
            <p:nvPr/>
          </p:nvSpPr>
          <p:spPr>
            <a:xfrm>
              <a:off x="5829938" y="1363650"/>
              <a:ext cx="74675" cy="63950"/>
            </a:xfrm>
            <a:custGeom>
              <a:avLst/>
              <a:gdLst/>
              <a:ahLst/>
              <a:cxnLst/>
              <a:rect l="l" t="t" r="r" b="b"/>
              <a:pathLst>
                <a:path w="2987" h="2558" extrusionOk="0">
                  <a:moveTo>
                    <a:pt x="1284" y="0"/>
                  </a:moveTo>
                  <a:cubicBezTo>
                    <a:pt x="628" y="0"/>
                    <a:pt x="0" y="510"/>
                    <a:pt x="0" y="1279"/>
                  </a:cubicBezTo>
                  <a:cubicBezTo>
                    <a:pt x="0" y="1987"/>
                    <a:pt x="571" y="2558"/>
                    <a:pt x="1274" y="2558"/>
                  </a:cubicBezTo>
                  <a:cubicBezTo>
                    <a:pt x="2416" y="2558"/>
                    <a:pt x="2987" y="1180"/>
                    <a:pt x="2180" y="378"/>
                  </a:cubicBezTo>
                  <a:cubicBezTo>
                    <a:pt x="1919" y="117"/>
                    <a:pt x="1598" y="0"/>
                    <a:pt x="12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17" name="Google Shape;817;p58"/>
          <p:cNvSpPr/>
          <p:nvPr/>
        </p:nvSpPr>
        <p:spPr>
          <a:xfrm>
            <a:off x="3987011" y="4144688"/>
            <a:ext cx="350550" cy="311400"/>
          </a:xfrm>
          <a:custGeom>
            <a:avLst/>
            <a:gdLst/>
            <a:ahLst/>
            <a:cxnLst/>
            <a:rect l="l" t="t" r="r" b="b"/>
            <a:pathLst>
              <a:path w="14022" h="12456" extrusionOk="0">
                <a:moveTo>
                  <a:pt x="11196" y="755"/>
                </a:moveTo>
                <a:cubicBezTo>
                  <a:pt x="11639" y="755"/>
                  <a:pt x="11988" y="1114"/>
                  <a:pt x="11983" y="1557"/>
                </a:cubicBezTo>
                <a:lnTo>
                  <a:pt x="11983" y="4671"/>
                </a:lnTo>
                <a:lnTo>
                  <a:pt x="1982" y="4671"/>
                </a:lnTo>
                <a:lnTo>
                  <a:pt x="1982" y="1557"/>
                </a:lnTo>
                <a:cubicBezTo>
                  <a:pt x="1991" y="1109"/>
                  <a:pt x="2354" y="755"/>
                  <a:pt x="2798" y="755"/>
                </a:cubicBezTo>
                <a:close/>
                <a:moveTo>
                  <a:pt x="7737" y="6275"/>
                </a:moveTo>
                <a:lnTo>
                  <a:pt x="7737" y="7832"/>
                </a:lnTo>
                <a:lnTo>
                  <a:pt x="9247" y="7832"/>
                </a:lnTo>
                <a:lnTo>
                  <a:pt x="9247" y="9342"/>
                </a:lnTo>
                <a:lnTo>
                  <a:pt x="7737" y="9342"/>
                </a:lnTo>
                <a:lnTo>
                  <a:pt x="7737" y="10851"/>
                </a:lnTo>
                <a:lnTo>
                  <a:pt x="6228" y="10851"/>
                </a:lnTo>
                <a:lnTo>
                  <a:pt x="6228" y="9342"/>
                </a:lnTo>
                <a:lnTo>
                  <a:pt x="4671" y="9342"/>
                </a:lnTo>
                <a:lnTo>
                  <a:pt x="4671" y="7832"/>
                </a:lnTo>
                <a:lnTo>
                  <a:pt x="6228" y="7832"/>
                </a:lnTo>
                <a:lnTo>
                  <a:pt x="6228" y="6275"/>
                </a:lnTo>
                <a:close/>
                <a:moveTo>
                  <a:pt x="2798" y="0"/>
                </a:moveTo>
                <a:cubicBezTo>
                  <a:pt x="1934" y="0"/>
                  <a:pt x="1236" y="694"/>
                  <a:pt x="1227" y="1557"/>
                </a:cubicBezTo>
                <a:lnTo>
                  <a:pt x="1227" y="4671"/>
                </a:lnTo>
                <a:lnTo>
                  <a:pt x="1194" y="4671"/>
                </a:lnTo>
                <a:cubicBezTo>
                  <a:pt x="1191" y="4671"/>
                  <a:pt x="1188" y="4671"/>
                  <a:pt x="1185" y="4671"/>
                </a:cubicBezTo>
                <a:cubicBezTo>
                  <a:pt x="538" y="4671"/>
                  <a:pt x="9" y="5198"/>
                  <a:pt x="0" y="5850"/>
                </a:cubicBezTo>
                <a:lnTo>
                  <a:pt x="0" y="11276"/>
                </a:lnTo>
                <a:cubicBezTo>
                  <a:pt x="10" y="11927"/>
                  <a:pt x="543" y="12455"/>
                  <a:pt x="1194" y="12455"/>
                </a:cubicBezTo>
                <a:lnTo>
                  <a:pt x="12847" y="12455"/>
                </a:lnTo>
                <a:cubicBezTo>
                  <a:pt x="13498" y="12451"/>
                  <a:pt x="14021" y="11922"/>
                  <a:pt x="14012" y="11276"/>
                </a:cubicBezTo>
                <a:lnTo>
                  <a:pt x="14012" y="5850"/>
                </a:lnTo>
                <a:cubicBezTo>
                  <a:pt x="14021" y="5199"/>
                  <a:pt x="13498" y="4671"/>
                  <a:pt x="12847" y="4671"/>
                </a:cubicBezTo>
                <a:lnTo>
                  <a:pt x="12743" y="4671"/>
                </a:lnTo>
                <a:lnTo>
                  <a:pt x="12743" y="1557"/>
                </a:lnTo>
                <a:cubicBezTo>
                  <a:pt x="12748" y="699"/>
                  <a:pt x="12054" y="0"/>
                  <a:pt x="11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18" name="Google Shape;818;p58"/>
          <p:cNvGrpSpPr/>
          <p:nvPr/>
        </p:nvGrpSpPr>
        <p:grpSpPr>
          <a:xfrm>
            <a:off x="4032411" y="2101978"/>
            <a:ext cx="259750" cy="350425"/>
            <a:chOff x="4125138" y="1888175"/>
            <a:chExt cx="259750" cy="350425"/>
          </a:xfrm>
        </p:grpSpPr>
        <p:sp>
          <p:nvSpPr>
            <p:cNvPr id="819" name="Google Shape;819;p58"/>
            <p:cNvSpPr/>
            <p:nvPr/>
          </p:nvSpPr>
          <p:spPr>
            <a:xfrm>
              <a:off x="4177638" y="1888175"/>
              <a:ext cx="207250" cy="350425"/>
            </a:xfrm>
            <a:custGeom>
              <a:avLst/>
              <a:gdLst/>
              <a:ahLst/>
              <a:cxnLst/>
              <a:rect l="l" t="t" r="r" b="b"/>
              <a:pathLst>
                <a:path w="8290" h="14017" extrusionOk="0">
                  <a:moveTo>
                    <a:pt x="2449" y="0"/>
                  </a:moveTo>
                  <a:cubicBezTo>
                    <a:pt x="2081" y="0"/>
                    <a:pt x="1764" y="264"/>
                    <a:pt x="1703" y="623"/>
                  </a:cubicBezTo>
                  <a:cubicBezTo>
                    <a:pt x="1637" y="986"/>
                    <a:pt x="1845" y="1340"/>
                    <a:pt x="2189" y="1467"/>
                  </a:cubicBezTo>
                  <a:lnTo>
                    <a:pt x="2227" y="1467"/>
                  </a:lnTo>
                  <a:cubicBezTo>
                    <a:pt x="2229" y="1467"/>
                    <a:pt x="2232" y="1467"/>
                    <a:pt x="2234" y="1467"/>
                  </a:cubicBezTo>
                  <a:cubicBezTo>
                    <a:pt x="3395" y="1467"/>
                    <a:pt x="4198" y="2630"/>
                    <a:pt x="3788" y="3718"/>
                  </a:cubicBezTo>
                  <a:cubicBezTo>
                    <a:pt x="3531" y="4408"/>
                    <a:pt x="2887" y="4799"/>
                    <a:pt x="2225" y="4799"/>
                  </a:cubicBezTo>
                  <a:cubicBezTo>
                    <a:pt x="1843" y="4799"/>
                    <a:pt x="1454" y="4668"/>
                    <a:pt x="1132" y="4388"/>
                  </a:cubicBezTo>
                  <a:cubicBezTo>
                    <a:pt x="429" y="5345"/>
                    <a:pt x="0" y="6638"/>
                    <a:pt x="0" y="8058"/>
                  </a:cubicBezTo>
                  <a:cubicBezTo>
                    <a:pt x="0" y="10002"/>
                    <a:pt x="807" y="11710"/>
                    <a:pt x="2015" y="12644"/>
                  </a:cubicBezTo>
                  <a:cubicBezTo>
                    <a:pt x="1406" y="13064"/>
                    <a:pt x="1708" y="14017"/>
                    <a:pt x="2449" y="14017"/>
                  </a:cubicBezTo>
                  <a:lnTo>
                    <a:pt x="5845" y="14017"/>
                  </a:lnTo>
                  <a:cubicBezTo>
                    <a:pt x="6581" y="14017"/>
                    <a:pt x="6879" y="13064"/>
                    <a:pt x="6275" y="12644"/>
                  </a:cubicBezTo>
                  <a:cubicBezTo>
                    <a:pt x="7483" y="11710"/>
                    <a:pt x="8289" y="10007"/>
                    <a:pt x="8289" y="8058"/>
                  </a:cubicBezTo>
                  <a:cubicBezTo>
                    <a:pt x="8289" y="6180"/>
                    <a:pt x="7539" y="4534"/>
                    <a:pt x="6407" y="3576"/>
                  </a:cubicBezTo>
                  <a:lnTo>
                    <a:pt x="5657" y="1510"/>
                  </a:lnTo>
                  <a:lnTo>
                    <a:pt x="5845" y="1510"/>
                  </a:lnTo>
                  <a:cubicBezTo>
                    <a:pt x="6251" y="1500"/>
                    <a:pt x="6577" y="1165"/>
                    <a:pt x="6577" y="755"/>
                  </a:cubicBezTo>
                  <a:cubicBezTo>
                    <a:pt x="6577" y="349"/>
                    <a:pt x="6251" y="14"/>
                    <a:pt x="58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58"/>
            <p:cNvSpPr/>
            <p:nvPr/>
          </p:nvSpPr>
          <p:spPr>
            <a:xfrm>
              <a:off x="4125138" y="1938750"/>
              <a:ext cx="76925" cy="181900"/>
            </a:xfrm>
            <a:custGeom>
              <a:avLst/>
              <a:gdLst/>
              <a:ahLst/>
              <a:cxnLst/>
              <a:rect l="l" t="t" r="r" b="b"/>
              <a:pathLst>
                <a:path w="3077" h="7276" extrusionOk="0">
                  <a:moveTo>
                    <a:pt x="3077" y="1"/>
                  </a:moveTo>
                  <a:lnTo>
                    <a:pt x="1" y="1284"/>
                  </a:lnTo>
                  <a:lnTo>
                    <a:pt x="1" y="6521"/>
                  </a:lnTo>
                  <a:cubicBezTo>
                    <a:pt x="1" y="6936"/>
                    <a:pt x="340" y="7276"/>
                    <a:pt x="755" y="7276"/>
                  </a:cubicBezTo>
                  <a:cubicBezTo>
                    <a:pt x="1175" y="7276"/>
                    <a:pt x="1510" y="6936"/>
                    <a:pt x="1510" y="6521"/>
                  </a:cubicBezTo>
                  <a:lnTo>
                    <a:pt x="1510" y="2289"/>
                  </a:lnTo>
                  <a:lnTo>
                    <a:pt x="2784" y="1761"/>
                  </a:lnTo>
                  <a:cubicBezTo>
                    <a:pt x="2534" y="1166"/>
                    <a:pt x="2647" y="482"/>
                    <a:pt x="30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58"/>
            <p:cNvSpPr/>
            <p:nvPr/>
          </p:nvSpPr>
          <p:spPr>
            <a:xfrm>
              <a:off x="4210538" y="1943650"/>
              <a:ext cx="53325" cy="45725"/>
            </a:xfrm>
            <a:custGeom>
              <a:avLst/>
              <a:gdLst/>
              <a:ahLst/>
              <a:cxnLst/>
              <a:rect l="l" t="t" r="r" b="b"/>
              <a:pathLst>
                <a:path w="2133" h="1829" extrusionOk="0">
                  <a:moveTo>
                    <a:pt x="920" y="1"/>
                  </a:moveTo>
                  <a:cubicBezTo>
                    <a:pt x="450" y="1"/>
                    <a:pt x="0" y="364"/>
                    <a:pt x="0" y="914"/>
                  </a:cubicBezTo>
                  <a:cubicBezTo>
                    <a:pt x="0" y="1418"/>
                    <a:pt x="406" y="1824"/>
                    <a:pt x="911" y="1829"/>
                  </a:cubicBezTo>
                  <a:cubicBezTo>
                    <a:pt x="1722" y="1829"/>
                    <a:pt x="2133" y="843"/>
                    <a:pt x="1557" y="267"/>
                  </a:cubicBezTo>
                  <a:cubicBezTo>
                    <a:pt x="1371" y="83"/>
                    <a:pt x="1143" y="1"/>
                    <a:pt x="9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22" name="Google Shape;822;p58"/>
          <p:cNvSpPr/>
          <p:nvPr/>
        </p:nvSpPr>
        <p:spPr>
          <a:xfrm>
            <a:off x="3985986" y="2841956"/>
            <a:ext cx="352600" cy="173300"/>
          </a:xfrm>
          <a:custGeom>
            <a:avLst/>
            <a:gdLst/>
            <a:ahLst/>
            <a:cxnLst/>
            <a:rect l="l" t="t" r="r" b="b"/>
            <a:pathLst>
              <a:path w="14104" h="6932" extrusionOk="0">
                <a:moveTo>
                  <a:pt x="10221" y="5379"/>
                </a:moveTo>
                <a:lnTo>
                  <a:pt x="10221" y="6181"/>
                </a:lnTo>
                <a:lnTo>
                  <a:pt x="6682" y="6181"/>
                </a:lnTo>
                <a:lnTo>
                  <a:pt x="6682" y="5379"/>
                </a:lnTo>
                <a:close/>
                <a:moveTo>
                  <a:pt x="2026" y="0"/>
                </a:moveTo>
                <a:cubicBezTo>
                  <a:pt x="1818" y="0"/>
                  <a:pt x="1649" y="170"/>
                  <a:pt x="1649" y="378"/>
                </a:cubicBezTo>
                <a:cubicBezTo>
                  <a:pt x="1649" y="585"/>
                  <a:pt x="1818" y="755"/>
                  <a:pt x="2026" y="755"/>
                </a:cubicBezTo>
                <a:lnTo>
                  <a:pt x="7484" y="755"/>
                </a:lnTo>
                <a:lnTo>
                  <a:pt x="7484" y="1510"/>
                </a:lnTo>
                <a:lnTo>
                  <a:pt x="5984" y="1510"/>
                </a:lnTo>
                <a:cubicBezTo>
                  <a:pt x="5338" y="1520"/>
                  <a:pt x="4814" y="2043"/>
                  <a:pt x="4809" y="2690"/>
                </a:cubicBezTo>
                <a:lnTo>
                  <a:pt x="1545" y="2690"/>
                </a:lnTo>
                <a:lnTo>
                  <a:pt x="813" y="1685"/>
                </a:lnTo>
                <a:cubicBezTo>
                  <a:pt x="731" y="1576"/>
                  <a:pt x="626" y="1531"/>
                  <a:pt x="523" y="1531"/>
                </a:cubicBezTo>
                <a:cubicBezTo>
                  <a:pt x="254" y="1531"/>
                  <a:pt x="0" y="1838"/>
                  <a:pt x="205" y="2128"/>
                </a:cubicBezTo>
                <a:lnTo>
                  <a:pt x="1163" y="3440"/>
                </a:lnTo>
                <a:lnTo>
                  <a:pt x="4795" y="3440"/>
                </a:lnTo>
                <a:lnTo>
                  <a:pt x="4795" y="4185"/>
                </a:lnTo>
                <a:cubicBezTo>
                  <a:pt x="4795" y="4817"/>
                  <a:pt x="5314" y="5350"/>
                  <a:pt x="5928" y="5374"/>
                </a:cubicBezTo>
                <a:lnTo>
                  <a:pt x="5928" y="6176"/>
                </a:lnTo>
                <a:lnTo>
                  <a:pt x="5234" y="6176"/>
                </a:lnTo>
                <a:cubicBezTo>
                  <a:pt x="5231" y="6176"/>
                  <a:pt x="5228" y="6176"/>
                  <a:pt x="5225" y="6176"/>
                </a:cubicBezTo>
                <a:cubicBezTo>
                  <a:pt x="5017" y="6176"/>
                  <a:pt x="4843" y="6344"/>
                  <a:pt x="4843" y="6553"/>
                </a:cubicBezTo>
                <a:cubicBezTo>
                  <a:pt x="4843" y="6765"/>
                  <a:pt x="5012" y="6931"/>
                  <a:pt x="5217" y="6931"/>
                </a:cubicBezTo>
                <a:cubicBezTo>
                  <a:pt x="5223" y="6931"/>
                  <a:pt x="5228" y="6931"/>
                  <a:pt x="5234" y="6931"/>
                </a:cubicBezTo>
                <a:lnTo>
                  <a:pt x="11650" y="6931"/>
                </a:lnTo>
                <a:cubicBezTo>
                  <a:pt x="11656" y="6931"/>
                  <a:pt x="11662" y="6931"/>
                  <a:pt x="11667" y="6931"/>
                </a:cubicBezTo>
                <a:cubicBezTo>
                  <a:pt x="11872" y="6931"/>
                  <a:pt x="12042" y="6765"/>
                  <a:pt x="12042" y="6553"/>
                </a:cubicBezTo>
                <a:cubicBezTo>
                  <a:pt x="12042" y="6344"/>
                  <a:pt x="11867" y="6176"/>
                  <a:pt x="11659" y="6176"/>
                </a:cubicBezTo>
                <a:cubicBezTo>
                  <a:pt x="11656" y="6176"/>
                  <a:pt x="11653" y="6176"/>
                  <a:pt x="11650" y="6176"/>
                </a:cubicBezTo>
                <a:lnTo>
                  <a:pt x="10976" y="6176"/>
                </a:lnTo>
                <a:lnTo>
                  <a:pt x="10976" y="5374"/>
                </a:lnTo>
                <a:lnTo>
                  <a:pt x="11367" y="5374"/>
                </a:lnTo>
                <a:cubicBezTo>
                  <a:pt x="12018" y="5374"/>
                  <a:pt x="12349" y="4874"/>
                  <a:pt x="12113" y="4270"/>
                </a:cubicBezTo>
                <a:lnTo>
                  <a:pt x="12084" y="4195"/>
                </a:lnTo>
                <a:lnTo>
                  <a:pt x="7102" y="4195"/>
                </a:lnTo>
                <a:lnTo>
                  <a:pt x="7102" y="2690"/>
                </a:lnTo>
                <a:lnTo>
                  <a:pt x="11485" y="2690"/>
                </a:lnTo>
                <a:lnTo>
                  <a:pt x="11457" y="2609"/>
                </a:lnTo>
                <a:cubicBezTo>
                  <a:pt x="11216" y="2010"/>
                  <a:pt x="10490" y="1510"/>
                  <a:pt x="9843" y="1510"/>
                </a:cubicBezTo>
                <a:lnTo>
                  <a:pt x="8235" y="1510"/>
                </a:lnTo>
                <a:lnTo>
                  <a:pt x="8235" y="755"/>
                </a:lnTo>
                <a:lnTo>
                  <a:pt x="13726" y="755"/>
                </a:lnTo>
                <a:cubicBezTo>
                  <a:pt x="13934" y="755"/>
                  <a:pt x="14104" y="585"/>
                  <a:pt x="14104" y="378"/>
                </a:cubicBezTo>
                <a:cubicBezTo>
                  <a:pt x="14104" y="170"/>
                  <a:pt x="13934" y="0"/>
                  <a:pt x="137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23" name="Google Shape;823;p58"/>
          <p:cNvGrpSpPr/>
          <p:nvPr/>
        </p:nvGrpSpPr>
        <p:grpSpPr>
          <a:xfrm>
            <a:off x="4018136" y="3404809"/>
            <a:ext cx="288300" cy="350325"/>
            <a:chOff x="4111213" y="3085075"/>
            <a:chExt cx="288300" cy="350325"/>
          </a:xfrm>
        </p:grpSpPr>
        <p:sp>
          <p:nvSpPr>
            <p:cNvPr id="824" name="Google Shape;824;p58"/>
            <p:cNvSpPr/>
            <p:nvPr/>
          </p:nvSpPr>
          <p:spPr>
            <a:xfrm>
              <a:off x="4111213" y="3305050"/>
              <a:ext cx="288300" cy="130350"/>
            </a:xfrm>
            <a:custGeom>
              <a:avLst/>
              <a:gdLst/>
              <a:ahLst/>
              <a:cxnLst/>
              <a:rect l="l" t="t" r="r" b="b"/>
              <a:pathLst>
                <a:path w="11532" h="5214" extrusionOk="0">
                  <a:moveTo>
                    <a:pt x="8819" y="1274"/>
                  </a:moveTo>
                  <a:lnTo>
                    <a:pt x="9040" y="1958"/>
                  </a:lnTo>
                  <a:lnTo>
                    <a:pt x="9757" y="1958"/>
                  </a:lnTo>
                  <a:lnTo>
                    <a:pt x="9177" y="2378"/>
                  </a:lnTo>
                  <a:lnTo>
                    <a:pt x="9399" y="3062"/>
                  </a:lnTo>
                  <a:lnTo>
                    <a:pt x="8819" y="2642"/>
                  </a:lnTo>
                  <a:lnTo>
                    <a:pt x="8238" y="3062"/>
                  </a:lnTo>
                  <a:lnTo>
                    <a:pt x="8460" y="2378"/>
                  </a:lnTo>
                  <a:lnTo>
                    <a:pt x="7880" y="1958"/>
                  </a:lnTo>
                  <a:lnTo>
                    <a:pt x="8597" y="1958"/>
                  </a:lnTo>
                  <a:lnTo>
                    <a:pt x="8819" y="1274"/>
                  </a:lnTo>
                  <a:close/>
                  <a:moveTo>
                    <a:pt x="8795" y="0"/>
                  </a:moveTo>
                  <a:lnTo>
                    <a:pt x="6455" y="1784"/>
                  </a:lnTo>
                  <a:lnTo>
                    <a:pt x="5733" y="614"/>
                  </a:lnTo>
                  <a:lnTo>
                    <a:pt x="4964" y="1784"/>
                  </a:lnTo>
                  <a:lnTo>
                    <a:pt x="2695" y="19"/>
                  </a:lnTo>
                  <a:cubicBezTo>
                    <a:pt x="1077" y="764"/>
                    <a:pt x="1" y="2336"/>
                    <a:pt x="1" y="5213"/>
                  </a:cubicBezTo>
                  <a:lnTo>
                    <a:pt x="11531" y="5213"/>
                  </a:lnTo>
                  <a:cubicBezTo>
                    <a:pt x="11531" y="2288"/>
                    <a:pt x="10437" y="741"/>
                    <a:pt x="8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5" name="Google Shape;825;p58"/>
            <p:cNvSpPr/>
            <p:nvPr/>
          </p:nvSpPr>
          <p:spPr>
            <a:xfrm>
              <a:off x="4153438" y="3190175"/>
              <a:ext cx="203725" cy="130225"/>
            </a:xfrm>
            <a:custGeom>
              <a:avLst/>
              <a:gdLst/>
              <a:ahLst/>
              <a:cxnLst/>
              <a:rect l="l" t="t" r="r" b="b"/>
              <a:pathLst>
                <a:path w="8149" h="5209" extrusionOk="0">
                  <a:moveTo>
                    <a:pt x="440" y="0"/>
                  </a:moveTo>
                  <a:cubicBezTo>
                    <a:pt x="1" y="1637"/>
                    <a:pt x="713" y="3369"/>
                    <a:pt x="2176" y="4222"/>
                  </a:cubicBezTo>
                  <a:lnTo>
                    <a:pt x="4044" y="5209"/>
                  </a:lnTo>
                  <a:lnTo>
                    <a:pt x="5974" y="4222"/>
                  </a:lnTo>
                  <a:lnTo>
                    <a:pt x="5969" y="4222"/>
                  </a:lnTo>
                  <a:cubicBezTo>
                    <a:pt x="7436" y="3369"/>
                    <a:pt x="8149" y="1642"/>
                    <a:pt x="7710" y="0"/>
                  </a:cubicBezTo>
                  <a:lnTo>
                    <a:pt x="7710" y="0"/>
                  </a:lnTo>
                  <a:cubicBezTo>
                    <a:pt x="6969" y="373"/>
                    <a:pt x="5625" y="915"/>
                    <a:pt x="4077" y="915"/>
                  </a:cubicBezTo>
                  <a:cubicBezTo>
                    <a:pt x="2525" y="915"/>
                    <a:pt x="1185" y="373"/>
                    <a:pt x="4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6" name="Google Shape;826;p58"/>
            <p:cNvSpPr/>
            <p:nvPr/>
          </p:nvSpPr>
          <p:spPr>
            <a:xfrm>
              <a:off x="4156388" y="3085075"/>
              <a:ext cx="197825" cy="76325"/>
            </a:xfrm>
            <a:custGeom>
              <a:avLst/>
              <a:gdLst/>
              <a:ahLst/>
              <a:cxnLst/>
              <a:rect l="l" t="t" r="r" b="b"/>
              <a:pathLst>
                <a:path w="7913" h="3053" extrusionOk="0">
                  <a:moveTo>
                    <a:pt x="3983" y="661"/>
                  </a:moveTo>
                  <a:cubicBezTo>
                    <a:pt x="4318" y="661"/>
                    <a:pt x="4487" y="1067"/>
                    <a:pt x="4247" y="1303"/>
                  </a:cubicBezTo>
                  <a:cubicBezTo>
                    <a:pt x="4170" y="1381"/>
                    <a:pt x="4076" y="1416"/>
                    <a:pt x="3983" y="1416"/>
                  </a:cubicBezTo>
                  <a:cubicBezTo>
                    <a:pt x="3790" y="1416"/>
                    <a:pt x="3605" y="1265"/>
                    <a:pt x="3605" y="1038"/>
                  </a:cubicBezTo>
                  <a:cubicBezTo>
                    <a:pt x="3605" y="831"/>
                    <a:pt x="3770" y="661"/>
                    <a:pt x="3983" y="661"/>
                  </a:cubicBezTo>
                  <a:close/>
                  <a:moveTo>
                    <a:pt x="3959" y="0"/>
                  </a:moveTo>
                  <a:cubicBezTo>
                    <a:pt x="2879" y="0"/>
                    <a:pt x="2062" y="623"/>
                    <a:pt x="1416" y="1180"/>
                  </a:cubicBezTo>
                  <a:cubicBezTo>
                    <a:pt x="661" y="1826"/>
                    <a:pt x="15" y="2468"/>
                    <a:pt x="1" y="3053"/>
                  </a:cubicBezTo>
                  <a:cubicBezTo>
                    <a:pt x="624" y="2704"/>
                    <a:pt x="2147" y="1968"/>
                    <a:pt x="3954" y="1968"/>
                  </a:cubicBezTo>
                  <a:lnTo>
                    <a:pt x="3959" y="1968"/>
                  </a:lnTo>
                  <a:cubicBezTo>
                    <a:pt x="5766" y="1968"/>
                    <a:pt x="7290" y="2704"/>
                    <a:pt x="7913" y="3053"/>
                  </a:cubicBezTo>
                  <a:cubicBezTo>
                    <a:pt x="7898" y="2468"/>
                    <a:pt x="7252" y="1831"/>
                    <a:pt x="6497" y="1180"/>
                  </a:cubicBezTo>
                  <a:cubicBezTo>
                    <a:pt x="5851" y="623"/>
                    <a:pt x="5035" y="0"/>
                    <a:pt x="3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7" name="Google Shape;827;p58"/>
            <p:cNvSpPr/>
            <p:nvPr/>
          </p:nvSpPr>
          <p:spPr>
            <a:xfrm>
              <a:off x="4173613" y="3153125"/>
              <a:ext cx="163375" cy="41075"/>
            </a:xfrm>
            <a:custGeom>
              <a:avLst/>
              <a:gdLst/>
              <a:ahLst/>
              <a:cxnLst/>
              <a:rect l="l" t="t" r="r" b="b"/>
              <a:pathLst>
                <a:path w="6535" h="1643" extrusionOk="0">
                  <a:moveTo>
                    <a:pt x="3270" y="1"/>
                  </a:moveTo>
                  <a:cubicBezTo>
                    <a:pt x="1897" y="1"/>
                    <a:pt x="680" y="482"/>
                    <a:pt x="1" y="822"/>
                  </a:cubicBezTo>
                  <a:cubicBezTo>
                    <a:pt x="680" y="1157"/>
                    <a:pt x="1897" y="1642"/>
                    <a:pt x="3270" y="1642"/>
                  </a:cubicBezTo>
                  <a:cubicBezTo>
                    <a:pt x="4638" y="1642"/>
                    <a:pt x="5855" y="1157"/>
                    <a:pt x="6535" y="822"/>
                  </a:cubicBezTo>
                  <a:cubicBezTo>
                    <a:pt x="5855" y="487"/>
                    <a:pt x="4638" y="1"/>
                    <a:pt x="3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28" name="Google Shape;828;p58"/>
          <p:cNvSpPr/>
          <p:nvPr/>
        </p:nvSpPr>
        <p:spPr>
          <a:xfrm>
            <a:off x="3985949" y="1359750"/>
            <a:ext cx="352675" cy="352675"/>
          </a:xfrm>
          <a:custGeom>
            <a:avLst/>
            <a:gdLst/>
            <a:ahLst/>
            <a:cxnLst/>
            <a:rect l="l" t="t" r="r" b="b"/>
            <a:pathLst>
              <a:path w="14107" h="14107" extrusionOk="0">
                <a:moveTo>
                  <a:pt x="6681" y="3095"/>
                </a:moveTo>
                <a:lnTo>
                  <a:pt x="6681" y="6143"/>
                </a:lnTo>
                <a:lnTo>
                  <a:pt x="4534" y="3996"/>
                </a:lnTo>
                <a:cubicBezTo>
                  <a:pt x="5143" y="3486"/>
                  <a:pt x="5893" y="3170"/>
                  <a:pt x="6681" y="3095"/>
                </a:cubicBezTo>
                <a:close/>
                <a:moveTo>
                  <a:pt x="7436" y="3095"/>
                </a:moveTo>
                <a:cubicBezTo>
                  <a:pt x="8228" y="3161"/>
                  <a:pt x="8979" y="3477"/>
                  <a:pt x="9582" y="3996"/>
                </a:cubicBezTo>
                <a:lnTo>
                  <a:pt x="7436" y="6143"/>
                </a:lnTo>
                <a:lnTo>
                  <a:pt x="7436" y="3095"/>
                </a:lnTo>
                <a:close/>
                <a:moveTo>
                  <a:pt x="4020" y="4534"/>
                </a:moveTo>
                <a:lnTo>
                  <a:pt x="6138" y="6652"/>
                </a:lnTo>
                <a:lnTo>
                  <a:pt x="3161" y="6652"/>
                </a:lnTo>
                <a:cubicBezTo>
                  <a:pt x="3227" y="5874"/>
                  <a:pt x="3529" y="5138"/>
                  <a:pt x="4020" y="4534"/>
                </a:cubicBezTo>
                <a:close/>
                <a:moveTo>
                  <a:pt x="10130" y="4534"/>
                </a:moveTo>
                <a:cubicBezTo>
                  <a:pt x="10620" y="5138"/>
                  <a:pt x="10922" y="5874"/>
                  <a:pt x="10988" y="6652"/>
                </a:cubicBezTo>
                <a:lnTo>
                  <a:pt x="8011" y="6652"/>
                </a:lnTo>
                <a:lnTo>
                  <a:pt x="10130" y="4534"/>
                </a:lnTo>
                <a:close/>
                <a:moveTo>
                  <a:pt x="6186" y="7407"/>
                </a:moveTo>
                <a:lnTo>
                  <a:pt x="4063" y="9530"/>
                </a:lnTo>
                <a:cubicBezTo>
                  <a:pt x="3558" y="8931"/>
                  <a:pt x="3246" y="8190"/>
                  <a:pt x="3166" y="7407"/>
                </a:cubicBezTo>
                <a:close/>
                <a:moveTo>
                  <a:pt x="10984" y="7407"/>
                </a:moveTo>
                <a:cubicBezTo>
                  <a:pt x="10903" y="8190"/>
                  <a:pt x="10592" y="8931"/>
                  <a:pt x="10087" y="9530"/>
                </a:cubicBezTo>
                <a:lnTo>
                  <a:pt x="7964" y="7407"/>
                </a:lnTo>
                <a:close/>
                <a:moveTo>
                  <a:pt x="6681" y="7964"/>
                </a:moveTo>
                <a:lnTo>
                  <a:pt x="6681" y="10922"/>
                </a:lnTo>
                <a:cubicBezTo>
                  <a:pt x="5917" y="10842"/>
                  <a:pt x="5190" y="10540"/>
                  <a:pt x="4586" y="10063"/>
                </a:cubicBezTo>
                <a:lnTo>
                  <a:pt x="6681" y="7964"/>
                </a:lnTo>
                <a:close/>
                <a:moveTo>
                  <a:pt x="7436" y="7964"/>
                </a:moveTo>
                <a:lnTo>
                  <a:pt x="9530" y="10063"/>
                </a:lnTo>
                <a:cubicBezTo>
                  <a:pt x="8936" y="10549"/>
                  <a:pt x="8205" y="10851"/>
                  <a:pt x="7436" y="10922"/>
                </a:cubicBezTo>
                <a:lnTo>
                  <a:pt x="7436" y="7964"/>
                </a:lnTo>
                <a:close/>
                <a:moveTo>
                  <a:pt x="7058" y="0"/>
                </a:moveTo>
                <a:cubicBezTo>
                  <a:pt x="6851" y="0"/>
                  <a:pt x="6681" y="170"/>
                  <a:pt x="6681" y="377"/>
                </a:cubicBezTo>
                <a:lnTo>
                  <a:pt x="6681" y="1580"/>
                </a:lnTo>
                <a:cubicBezTo>
                  <a:pt x="5492" y="1661"/>
                  <a:pt x="4364" y="2132"/>
                  <a:pt x="3473" y="2925"/>
                </a:cubicBezTo>
                <a:lnTo>
                  <a:pt x="2619" y="2066"/>
                </a:lnTo>
                <a:cubicBezTo>
                  <a:pt x="2542" y="1980"/>
                  <a:pt x="2436" y="1936"/>
                  <a:pt x="2331" y="1936"/>
                </a:cubicBezTo>
                <a:cubicBezTo>
                  <a:pt x="2236" y="1936"/>
                  <a:pt x="2141" y="1971"/>
                  <a:pt x="2067" y="2043"/>
                </a:cubicBezTo>
                <a:cubicBezTo>
                  <a:pt x="1911" y="2199"/>
                  <a:pt x="1921" y="2453"/>
                  <a:pt x="2086" y="2595"/>
                </a:cubicBezTo>
                <a:lnTo>
                  <a:pt x="2949" y="3463"/>
                </a:lnTo>
                <a:cubicBezTo>
                  <a:pt x="2180" y="4355"/>
                  <a:pt x="1722" y="5477"/>
                  <a:pt x="1647" y="6652"/>
                </a:cubicBezTo>
                <a:lnTo>
                  <a:pt x="373" y="6652"/>
                </a:lnTo>
                <a:cubicBezTo>
                  <a:pt x="166" y="6652"/>
                  <a:pt x="0" y="6822"/>
                  <a:pt x="0" y="7030"/>
                </a:cubicBezTo>
                <a:cubicBezTo>
                  <a:pt x="0" y="7237"/>
                  <a:pt x="166" y="7407"/>
                  <a:pt x="373" y="7407"/>
                </a:cubicBezTo>
                <a:lnTo>
                  <a:pt x="1647" y="7407"/>
                </a:lnTo>
                <a:cubicBezTo>
                  <a:pt x="1737" y="8591"/>
                  <a:pt x="2208" y="9714"/>
                  <a:pt x="2992" y="10601"/>
                </a:cubicBezTo>
                <a:lnTo>
                  <a:pt x="2086" y="11507"/>
                </a:lnTo>
                <a:cubicBezTo>
                  <a:pt x="1851" y="11782"/>
                  <a:pt x="2093" y="12135"/>
                  <a:pt x="2379" y="12135"/>
                </a:cubicBezTo>
                <a:cubicBezTo>
                  <a:pt x="2461" y="12135"/>
                  <a:pt x="2545" y="12107"/>
                  <a:pt x="2624" y="12040"/>
                </a:cubicBezTo>
                <a:lnTo>
                  <a:pt x="3525" y="11129"/>
                </a:lnTo>
                <a:cubicBezTo>
                  <a:pt x="4407" y="11889"/>
                  <a:pt x="5516" y="12347"/>
                  <a:pt x="6681" y="12431"/>
                </a:cubicBezTo>
                <a:lnTo>
                  <a:pt x="6681" y="13729"/>
                </a:lnTo>
                <a:cubicBezTo>
                  <a:pt x="6681" y="13936"/>
                  <a:pt x="6851" y="14106"/>
                  <a:pt x="7058" y="14106"/>
                </a:cubicBezTo>
                <a:cubicBezTo>
                  <a:pt x="7266" y="14106"/>
                  <a:pt x="7436" y="13936"/>
                  <a:pt x="7436" y="13729"/>
                </a:cubicBezTo>
                <a:lnTo>
                  <a:pt x="7436" y="12431"/>
                </a:lnTo>
                <a:cubicBezTo>
                  <a:pt x="8611" y="12356"/>
                  <a:pt x="9724" y="11898"/>
                  <a:pt x="10611" y="11129"/>
                </a:cubicBezTo>
                <a:lnTo>
                  <a:pt x="11526" y="12040"/>
                </a:lnTo>
                <a:cubicBezTo>
                  <a:pt x="11605" y="12108"/>
                  <a:pt x="11691" y="12138"/>
                  <a:pt x="11773" y="12138"/>
                </a:cubicBezTo>
                <a:cubicBezTo>
                  <a:pt x="12058" y="12138"/>
                  <a:pt x="12298" y="11785"/>
                  <a:pt x="12064" y="11507"/>
                </a:cubicBezTo>
                <a:lnTo>
                  <a:pt x="11158" y="10601"/>
                </a:lnTo>
                <a:cubicBezTo>
                  <a:pt x="11941" y="9714"/>
                  <a:pt x="12418" y="8591"/>
                  <a:pt x="12503" y="7407"/>
                </a:cubicBezTo>
                <a:lnTo>
                  <a:pt x="13729" y="7407"/>
                </a:lnTo>
                <a:cubicBezTo>
                  <a:pt x="13937" y="7407"/>
                  <a:pt x="14107" y="7237"/>
                  <a:pt x="14107" y="7030"/>
                </a:cubicBezTo>
                <a:cubicBezTo>
                  <a:pt x="14107" y="6822"/>
                  <a:pt x="13937" y="6652"/>
                  <a:pt x="13729" y="6652"/>
                </a:cubicBezTo>
                <a:lnTo>
                  <a:pt x="12503" y="6652"/>
                </a:lnTo>
                <a:cubicBezTo>
                  <a:pt x="12427" y="5473"/>
                  <a:pt x="11970" y="4355"/>
                  <a:pt x="11201" y="3463"/>
                </a:cubicBezTo>
                <a:lnTo>
                  <a:pt x="12059" y="2600"/>
                </a:lnTo>
                <a:cubicBezTo>
                  <a:pt x="12297" y="2325"/>
                  <a:pt x="12058" y="1973"/>
                  <a:pt x="11773" y="1973"/>
                </a:cubicBezTo>
                <a:cubicBezTo>
                  <a:pt x="11691" y="1973"/>
                  <a:pt x="11605" y="2003"/>
                  <a:pt x="11526" y="2071"/>
                </a:cubicBezTo>
                <a:lnTo>
                  <a:pt x="10658" y="2930"/>
                </a:lnTo>
                <a:cubicBezTo>
                  <a:pt x="9762" y="2137"/>
                  <a:pt x="8629" y="1665"/>
                  <a:pt x="7436" y="1580"/>
                </a:cubicBezTo>
                <a:lnTo>
                  <a:pt x="7436" y="377"/>
                </a:lnTo>
                <a:cubicBezTo>
                  <a:pt x="7436" y="170"/>
                  <a:pt x="7266" y="0"/>
                  <a:pt x="70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29" name="Google Shape;829;p58"/>
          <p:cNvSpPr/>
          <p:nvPr/>
        </p:nvSpPr>
        <p:spPr>
          <a:xfrm>
            <a:off x="716838" y="1467275"/>
            <a:ext cx="367300" cy="137625"/>
          </a:xfrm>
          <a:custGeom>
            <a:avLst/>
            <a:gdLst/>
            <a:ahLst/>
            <a:cxnLst/>
            <a:rect l="l" t="t" r="r" b="b"/>
            <a:pathLst>
              <a:path w="14692" h="5505" extrusionOk="0">
                <a:moveTo>
                  <a:pt x="2745" y="1508"/>
                </a:moveTo>
                <a:cubicBezTo>
                  <a:pt x="3383" y="1508"/>
                  <a:pt x="3996" y="2003"/>
                  <a:pt x="3996" y="2752"/>
                </a:cubicBezTo>
                <a:cubicBezTo>
                  <a:pt x="3991" y="3437"/>
                  <a:pt x="3439" y="3993"/>
                  <a:pt x="2750" y="3998"/>
                </a:cubicBezTo>
                <a:cubicBezTo>
                  <a:pt x="1647" y="3998"/>
                  <a:pt x="1090" y="2658"/>
                  <a:pt x="1873" y="1875"/>
                </a:cubicBezTo>
                <a:cubicBezTo>
                  <a:pt x="2127" y="1621"/>
                  <a:pt x="2439" y="1508"/>
                  <a:pt x="2745" y="1508"/>
                </a:cubicBezTo>
                <a:close/>
                <a:moveTo>
                  <a:pt x="11284" y="1508"/>
                </a:moveTo>
                <a:cubicBezTo>
                  <a:pt x="11923" y="1508"/>
                  <a:pt x="12535" y="2003"/>
                  <a:pt x="12535" y="2752"/>
                </a:cubicBezTo>
                <a:cubicBezTo>
                  <a:pt x="12531" y="3437"/>
                  <a:pt x="11979" y="3993"/>
                  <a:pt x="11290" y="3998"/>
                </a:cubicBezTo>
                <a:cubicBezTo>
                  <a:pt x="10186" y="3998"/>
                  <a:pt x="9629" y="2658"/>
                  <a:pt x="10412" y="1875"/>
                </a:cubicBezTo>
                <a:cubicBezTo>
                  <a:pt x="10666" y="1621"/>
                  <a:pt x="10978" y="1508"/>
                  <a:pt x="11284" y="1508"/>
                </a:cubicBezTo>
                <a:close/>
                <a:moveTo>
                  <a:pt x="2751" y="0"/>
                </a:moveTo>
                <a:cubicBezTo>
                  <a:pt x="2479" y="0"/>
                  <a:pt x="2204" y="41"/>
                  <a:pt x="1934" y="125"/>
                </a:cubicBezTo>
                <a:cubicBezTo>
                  <a:pt x="783" y="483"/>
                  <a:pt x="0" y="1545"/>
                  <a:pt x="0" y="2752"/>
                </a:cubicBezTo>
                <a:cubicBezTo>
                  <a:pt x="0" y="3960"/>
                  <a:pt x="783" y="5026"/>
                  <a:pt x="1934" y="5380"/>
                </a:cubicBezTo>
                <a:cubicBezTo>
                  <a:pt x="2204" y="5464"/>
                  <a:pt x="2479" y="5505"/>
                  <a:pt x="2751" y="5505"/>
                </a:cubicBezTo>
                <a:cubicBezTo>
                  <a:pt x="3640" y="5505"/>
                  <a:pt x="4496" y="5072"/>
                  <a:pt x="5020" y="4309"/>
                </a:cubicBezTo>
                <a:lnTo>
                  <a:pt x="9025" y="4309"/>
                </a:lnTo>
                <a:cubicBezTo>
                  <a:pt x="9575" y="5112"/>
                  <a:pt x="10434" y="5504"/>
                  <a:pt x="11290" y="5504"/>
                </a:cubicBezTo>
                <a:cubicBezTo>
                  <a:pt x="12255" y="5504"/>
                  <a:pt x="13216" y="5006"/>
                  <a:pt x="13729" y="4036"/>
                </a:cubicBezTo>
                <a:cubicBezTo>
                  <a:pt x="14691" y="2200"/>
                  <a:pt x="13361" y="2"/>
                  <a:pt x="11290" y="2"/>
                </a:cubicBezTo>
                <a:cubicBezTo>
                  <a:pt x="10384" y="2"/>
                  <a:pt x="9535" y="450"/>
                  <a:pt x="9025" y="1196"/>
                </a:cubicBezTo>
                <a:lnTo>
                  <a:pt x="5020" y="1196"/>
                </a:lnTo>
                <a:cubicBezTo>
                  <a:pt x="4496" y="433"/>
                  <a:pt x="3640" y="0"/>
                  <a:pt x="275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30" name="Google Shape;830;p58"/>
          <p:cNvSpPr/>
          <p:nvPr/>
        </p:nvSpPr>
        <p:spPr>
          <a:xfrm>
            <a:off x="782000" y="2017097"/>
            <a:ext cx="236975" cy="348875"/>
          </a:xfrm>
          <a:custGeom>
            <a:avLst/>
            <a:gdLst/>
            <a:ahLst/>
            <a:cxnLst/>
            <a:rect l="l" t="t" r="r" b="b"/>
            <a:pathLst>
              <a:path w="9479" h="13955" extrusionOk="0">
                <a:moveTo>
                  <a:pt x="925" y="0"/>
                </a:moveTo>
                <a:lnTo>
                  <a:pt x="925" y="1132"/>
                </a:lnTo>
                <a:lnTo>
                  <a:pt x="4435" y="1132"/>
                </a:lnTo>
                <a:cubicBezTo>
                  <a:pt x="4643" y="1132"/>
                  <a:pt x="4813" y="1297"/>
                  <a:pt x="4813" y="1510"/>
                </a:cubicBezTo>
                <a:cubicBezTo>
                  <a:pt x="4813" y="1717"/>
                  <a:pt x="4643" y="1887"/>
                  <a:pt x="4435" y="1887"/>
                </a:cubicBezTo>
                <a:lnTo>
                  <a:pt x="925" y="1887"/>
                </a:lnTo>
                <a:lnTo>
                  <a:pt x="925" y="2784"/>
                </a:lnTo>
                <a:lnTo>
                  <a:pt x="4643" y="3850"/>
                </a:lnTo>
                <a:cubicBezTo>
                  <a:pt x="3973" y="4020"/>
                  <a:pt x="3983" y="4977"/>
                  <a:pt x="4662" y="5128"/>
                </a:cubicBezTo>
                <a:cubicBezTo>
                  <a:pt x="4553" y="5171"/>
                  <a:pt x="4473" y="5256"/>
                  <a:pt x="4440" y="5364"/>
                </a:cubicBezTo>
                <a:lnTo>
                  <a:pt x="3511" y="8209"/>
                </a:lnTo>
                <a:lnTo>
                  <a:pt x="520" y="8209"/>
                </a:lnTo>
                <a:cubicBezTo>
                  <a:pt x="152" y="8209"/>
                  <a:pt x="1" y="8676"/>
                  <a:pt x="303" y="8893"/>
                </a:cubicBezTo>
                <a:lnTo>
                  <a:pt x="2718" y="10629"/>
                </a:lnTo>
                <a:lnTo>
                  <a:pt x="1793" y="13451"/>
                </a:lnTo>
                <a:cubicBezTo>
                  <a:pt x="1707" y="13717"/>
                  <a:pt x="1920" y="13948"/>
                  <a:pt x="2156" y="13948"/>
                </a:cubicBezTo>
                <a:cubicBezTo>
                  <a:pt x="2229" y="13948"/>
                  <a:pt x="2304" y="13925"/>
                  <a:pt x="2374" y="13875"/>
                </a:cubicBezTo>
                <a:lnTo>
                  <a:pt x="4794" y="12115"/>
                </a:lnTo>
                <a:lnTo>
                  <a:pt x="7214" y="13880"/>
                </a:lnTo>
                <a:cubicBezTo>
                  <a:pt x="7285" y="13932"/>
                  <a:pt x="7362" y="13954"/>
                  <a:pt x="7436" y="13954"/>
                </a:cubicBezTo>
                <a:cubicBezTo>
                  <a:pt x="7672" y="13954"/>
                  <a:pt x="7881" y="13722"/>
                  <a:pt x="7795" y="13460"/>
                </a:cubicBezTo>
                <a:lnTo>
                  <a:pt x="6870" y="10629"/>
                </a:lnTo>
                <a:lnTo>
                  <a:pt x="9290" y="8893"/>
                </a:lnTo>
                <a:cubicBezTo>
                  <a:pt x="9422" y="8799"/>
                  <a:pt x="9479" y="8624"/>
                  <a:pt x="9427" y="8469"/>
                </a:cubicBezTo>
                <a:lnTo>
                  <a:pt x="9432" y="8469"/>
                </a:lnTo>
                <a:cubicBezTo>
                  <a:pt x="9380" y="8313"/>
                  <a:pt x="9238" y="8209"/>
                  <a:pt x="9073" y="8209"/>
                </a:cubicBezTo>
                <a:lnTo>
                  <a:pt x="6082" y="8209"/>
                </a:lnTo>
                <a:lnTo>
                  <a:pt x="5153" y="5360"/>
                </a:lnTo>
                <a:cubicBezTo>
                  <a:pt x="5120" y="5256"/>
                  <a:pt x="5039" y="5171"/>
                  <a:pt x="4940" y="5133"/>
                </a:cubicBezTo>
                <a:cubicBezTo>
                  <a:pt x="5237" y="5067"/>
                  <a:pt x="5455" y="4808"/>
                  <a:pt x="5459" y="4501"/>
                </a:cubicBezTo>
                <a:cubicBezTo>
                  <a:pt x="5464" y="4194"/>
                  <a:pt x="5256" y="3925"/>
                  <a:pt x="4959" y="3855"/>
                </a:cubicBezTo>
                <a:lnTo>
                  <a:pt x="8667" y="2784"/>
                </a:lnTo>
                <a:lnTo>
                  <a:pt x="866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31" name="Google Shape;831;p58"/>
          <p:cNvSpPr/>
          <p:nvPr/>
        </p:nvSpPr>
        <p:spPr>
          <a:xfrm>
            <a:off x="724738" y="2778169"/>
            <a:ext cx="351500" cy="173400"/>
          </a:xfrm>
          <a:custGeom>
            <a:avLst/>
            <a:gdLst/>
            <a:ahLst/>
            <a:cxnLst/>
            <a:rect l="l" t="t" r="r" b="b"/>
            <a:pathLst>
              <a:path w="14060" h="6936" extrusionOk="0">
                <a:moveTo>
                  <a:pt x="5864" y="755"/>
                </a:moveTo>
                <a:cubicBezTo>
                  <a:pt x="6072" y="755"/>
                  <a:pt x="6242" y="925"/>
                  <a:pt x="6242" y="1133"/>
                </a:cubicBezTo>
                <a:cubicBezTo>
                  <a:pt x="6242" y="1340"/>
                  <a:pt x="6072" y="1510"/>
                  <a:pt x="5864" y="1510"/>
                </a:cubicBezTo>
                <a:lnTo>
                  <a:pt x="4260" y="1510"/>
                </a:lnTo>
                <a:cubicBezTo>
                  <a:pt x="4053" y="1510"/>
                  <a:pt x="3883" y="1340"/>
                  <a:pt x="3883" y="1133"/>
                </a:cubicBezTo>
                <a:cubicBezTo>
                  <a:pt x="3883" y="925"/>
                  <a:pt x="4053" y="755"/>
                  <a:pt x="4260" y="755"/>
                </a:cubicBezTo>
                <a:close/>
                <a:moveTo>
                  <a:pt x="4299" y="0"/>
                </a:moveTo>
                <a:cubicBezTo>
                  <a:pt x="3652" y="0"/>
                  <a:pt x="3123" y="527"/>
                  <a:pt x="3114" y="1180"/>
                </a:cubicBezTo>
                <a:lnTo>
                  <a:pt x="3114" y="1463"/>
                </a:lnTo>
                <a:lnTo>
                  <a:pt x="1189" y="1463"/>
                </a:lnTo>
                <a:cubicBezTo>
                  <a:pt x="533" y="1468"/>
                  <a:pt x="5" y="2001"/>
                  <a:pt x="0" y="2656"/>
                </a:cubicBezTo>
                <a:lnTo>
                  <a:pt x="0" y="4204"/>
                </a:lnTo>
                <a:cubicBezTo>
                  <a:pt x="0" y="4639"/>
                  <a:pt x="199" y="4884"/>
                  <a:pt x="491" y="4884"/>
                </a:cubicBezTo>
                <a:cubicBezTo>
                  <a:pt x="633" y="4884"/>
                  <a:pt x="798" y="4826"/>
                  <a:pt x="972" y="4704"/>
                </a:cubicBezTo>
                <a:lnTo>
                  <a:pt x="1312" y="4463"/>
                </a:lnTo>
                <a:cubicBezTo>
                  <a:pt x="1689" y="4199"/>
                  <a:pt x="2283" y="3968"/>
                  <a:pt x="2831" y="3855"/>
                </a:cubicBezTo>
                <a:lnTo>
                  <a:pt x="2831" y="3855"/>
                </a:lnTo>
                <a:lnTo>
                  <a:pt x="2477" y="6322"/>
                </a:lnTo>
                <a:cubicBezTo>
                  <a:pt x="2421" y="6643"/>
                  <a:pt x="2667" y="6936"/>
                  <a:pt x="2994" y="6936"/>
                </a:cubicBezTo>
                <a:cubicBezTo>
                  <a:pt x="3000" y="6936"/>
                  <a:pt x="3005" y="6936"/>
                  <a:pt x="3010" y="6936"/>
                </a:cubicBezTo>
                <a:lnTo>
                  <a:pt x="3553" y="6936"/>
                </a:lnTo>
                <a:cubicBezTo>
                  <a:pt x="3902" y="6921"/>
                  <a:pt x="4194" y="6667"/>
                  <a:pt x="4255" y="6322"/>
                </a:cubicBezTo>
                <a:lnTo>
                  <a:pt x="4524" y="4416"/>
                </a:lnTo>
                <a:cubicBezTo>
                  <a:pt x="4557" y="4591"/>
                  <a:pt x="4623" y="4751"/>
                  <a:pt x="4713" y="4902"/>
                </a:cubicBezTo>
                <a:cubicBezTo>
                  <a:pt x="4782" y="5030"/>
                  <a:pt x="4915" y="5102"/>
                  <a:pt x="5050" y="5102"/>
                </a:cubicBezTo>
                <a:cubicBezTo>
                  <a:pt x="5119" y="5102"/>
                  <a:pt x="5189" y="5084"/>
                  <a:pt x="5251" y="5044"/>
                </a:cubicBezTo>
                <a:cubicBezTo>
                  <a:pt x="5440" y="4926"/>
                  <a:pt x="5482" y="4671"/>
                  <a:pt x="5350" y="4496"/>
                </a:cubicBezTo>
                <a:cubicBezTo>
                  <a:pt x="5076" y="4067"/>
                  <a:pt x="5388" y="3501"/>
                  <a:pt x="5897" y="3501"/>
                </a:cubicBezTo>
                <a:lnTo>
                  <a:pt x="5911" y="3501"/>
                </a:lnTo>
                <a:lnTo>
                  <a:pt x="6232" y="5714"/>
                </a:lnTo>
                <a:cubicBezTo>
                  <a:pt x="6294" y="6058"/>
                  <a:pt x="6586" y="6313"/>
                  <a:pt x="6931" y="6322"/>
                </a:cubicBezTo>
                <a:lnTo>
                  <a:pt x="7516" y="6322"/>
                </a:lnTo>
                <a:cubicBezTo>
                  <a:pt x="7521" y="6322"/>
                  <a:pt x="7526" y="6322"/>
                  <a:pt x="7531" y="6322"/>
                </a:cubicBezTo>
                <a:cubicBezTo>
                  <a:pt x="7854" y="6322"/>
                  <a:pt x="8100" y="6034"/>
                  <a:pt x="8039" y="5714"/>
                </a:cubicBezTo>
                <a:lnTo>
                  <a:pt x="7770" y="3822"/>
                </a:lnTo>
                <a:lnTo>
                  <a:pt x="9761" y="3822"/>
                </a:lnTo>
                <a:cubicBezTo>
                  <a:pt x="10247" y="3817"/>
                  <a:pt x="10686" y="3520"/>
                  <a:pt x="10860" y="3067"/>
                </a:cubicBezTo>
                <a:lnTo>
                  <a:pt x="14059" y="3067"/>
                </a:lnTo>
                <a:lnTo>
                  <a:pt x="14059" y="2312"/>
                </a:lnTo>
                <a:lnTo>
                  <a:pt x="10893" y="2312"/>
                </a:lnTo>
                <a:cubicBezTo>
                  <a:pt x="10743" y="1812"/>
                  <a:pt x="10285" y="1463"/>
                  <a:pt x="9761" y="1463"/>
                </a:cubicBezTo>
                <a:lnTo>
                  <a:pt x="7030" y="1463"/>
                </a:lnTo>
                <a:lnTo>
                  <a:pt x="7030" y="1180"/>
                </a:lnTo>
                <a:cubicBezTo>
                  <a:pt x="7039" y="529"/>
                  <a:pt x="6515" y="0"/>
                  <a:pt x="5864" y="0"/>
                </a:cubicBezTo>
                <a:lnTo>
                  <a:pt x="4307" y="0"/>
                </a:lnTo>
                <a:cubicBezTo>
                  <a:pt x="4305" y="0"/>
                  <a:pt x="4302" y="0"/>
                  <a:pt x="42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32" name="Google Shape;832;p58"/>
          <p:cNvSpPr/>
          <p:nvPr/>
        </p:nvSpPr>
        <p:spPr>
          <a:xfrm>
            <a:off x="724625" y="4125113"/>
            <a:ext cx="351725" cy="350550"/>
          </a:xfrm>
          <a:custGeom>
            <a:avLst/>
            <a:gdLst/>
            <a:ahLst/>
            <a:cxnLst/>
            <a:rect l="l" t="t" r="r" b="b"/>
            <a:pathLst>
              <a:path w="14069" h="14022" extrusionOk="0">
                <a:moveTo>
                  <a:pt x="3237" y="2364"/>
                </a:moveTo>
                <a:cubicBezTo>
                  <a:pt x="3734" y="2364"/>
                  <a:pt x="4208" y="2752"/>
                  <a:pt x="4208" y="3336"/>
                </a:cubicBezTo>
                <a:cubicBezTo>
                  <a:pt x="4208" y="3869"/>
                  <a:pt x="3779" y="4303"/>
                  <a:pt x="3246" y="4303"/>
                </a:cubicBezTo>
                <a:cubicBezTo>
                  <a:pt x="2383" y="4303"/>
                  <a:pt x="1948" y="3260"/>
                  <a:pt x="2557" y="2652"/>
                </a:cubicBezTo>
                <a:cubicBezTo>
                  <a:pt x="2756" y="2453"/>
                  <a:pt x="2999" y="2364"/>
                  <a:pt x="3237" y="2364"/>
                </a:cubicBezTo>
                <a:close/>
                <a:moveTo>
                  <a:pt x="3246" y="4914"/>
                </a:moveTo>
                <a:cubicBezTo>
                  <a:pt x="3440" y="4914"/>
                  <a:pt x="3601" y="5063"/>
                  <a:pt x="3619" y="5261"/>
                </a:cubicBezTo>
                <a:cubicBezTo>
                  <a:pt x="3647" y="5261"/>
                  <a:pt x="3501" y="5647"/>
                  <a:pt x="3298" y="5676"/>
                </a:cubicBezTo>
                <a:lnTo>
                  <a:pt x="3246" y="5676"/>
                </a:lnTo>
                <a:lnTo>
                  <a:pt x="3246" y="5671"/>
                </a:lnTo>
                <a:cubicBezTo>
                  <a:pt x="3052" y="5671"/>
                  <a:pt x="2897" y="5530"/>
                  <a:pt x="2868" y="5341"/>
                </a:cubicBezTo>
                <a:cubicBezTo>
                  <a:pt x="2840" y="5133"/>
                  <a:pt x="2991" y="4940"/>
                  <a:pt x="3203" y="4916"/>
                </a:cubicBezTo>
                <a:cubicBezTo>
                  <a:pt x="3218" y="4915"/>
                  <a:pt x="3232" y="4914"/>
                  <a:pt x="3246" y="4914"/>
                </a:cubicBezTo>
                <a:close/>
                <a:moveTo>
                  <a:pt x="3741" y="6730"/>
                </a:moveTo>
                <a:cubicBezTo>
                  <a:pt x="3881" y="6730"/>
                  <a:pt x="4021" y="6804"/>
                  <a:pt x="4086" y="6954"/>
                </a:cubicBezTo>
                <a:cubicBezTo>
                  <a:pt x="4171" y="7143"/>
                  <a:pt x="4081" y="7370"/>
                  <a:pt x="3892" y="7450"/>
                </a:cubicBezTo>
                <a:cubicBezTo>
                  <a:pt x="3841" y="7473"/>
                  <a:pt x="3789" y="7483"/>
                  <a:pt x="3738" y="7483"/>
                </a:cubicBezTo>
                <a:cubicBezTo>
                  <a:pt x="3490" y="7483"/>
                  <a:pt x="3285" y="7227"/>
                  <a:pt x="3387" y="6968"/>
                </a:cubicBezTo>
                <a:cubicBezTo>
                  <a:pt x="3450" y="6810"/>
                  <a:pt x="3596" y="6730"/>
                  <a:pt x="3741" y="6730"/>
                </a:cubicBezTo>
                <a:close/>
                <a:moveTo>
                  <a:pt x="4797" y="8278"/>
                </a:moveTo>
                <a:cubicBezTo>
                  <a:pt x="4888" y="8278"/>
                  <a:pt x="4981" y="8310"/>
                  <a:pt x="5058" y="8384"/>
                </a:cubicBezTo>
                <a:cubicBezTo>
                  <a:pt x="5208" y="8530"/>
                  <a:pt x="5208" y="8771"/>
                  <a:pt x="5062" y="8922"/>
                </a:cubicBezTo>
                <a:cubicBezTo>
                  <a:pt x="4985" y="9001"/>
                  <a:pt x="4889" y="9036"/>
                  <a:pt x="4796" y="9036"/>
                </a:cubicBezTo>
                <a:cubicBezTo>
                  <a:pt x="4603" y="9036"/>
                  <a:pt x="4419" y="8887"/>
                  <a:pt x="4416" y="8662"/>
                </a:cubicBezTo>
                <a:cubicBezTo>
                  <a:pt x="4413" y="8430"/>
                  <a:pt x="4601" y="8278"/>
                  <a:pt x="4797" y="8278"/>
                </a:cubicBezTo>
                <a:close/>
                <a:moveTo>
                  <a:pt x="6375" y="9279"/>
                </a:moveTo>
                <a:cubicBezTo>
                  <a:pt x="6419" y="9279"/>
                  <a:pt x="6465" y="9287"/>
                  <a:pt x="6511" y="9304"/>
                </a:cubicBezTo>
                <a:cubicBezTo>
                  <a:pt x="6704" y="9379"/>
                  <a:pt x="6798" y="9596"/>
                  <a:pt x="6728" y="9794"/>
                </a:cubicBezTo>
                <a:cubicBezTo>
                  <a:pt x="6665" y="9954"/>
                  <a:pt x="6518" y="10036"/>
                  <a:pt x="6372" y="10036"/>
                </a:cubicBezTo>
                <a:cubicBezTo>
                  <a:pt x="6234" y="10036"/>
                  <a:pt x="6096" y="9963"/>
                  <a:pt x="6029" y="9813"/>
                </a:cubicBezTo>
                <a:cubicBezTo>
                  <a:pt x="5912" y="9551"/>
                  <a:pt x="6116" y="9279"/>
                  <a:pt x="6375" y="9279"/>
                </a:cubicBezTo>
                <a:close/>
                <a:moveTo>
                  <a:pt x="8200" y="9677"/>
                </a:moveTo>
                <a:cubicBezTo>
                  <a:pt x="8402" y="9677"/>
                  <a:pt x="8568" y="9837"/>
                  <a:pt x="8572" y="10045"/>
                </a:cubicBezTo>
                <a:cubicBezTo>
                  <a:pt x="8577" y="10247"/>
                  <a:pt x="8417" y="10417"/>
                  <a:pt x="8209" y="10422"/>
                </a:cubicBezTo>
                <a:lnTo>
                  <a:pt x="8185" y="10422"/>
                </a:lnTo>
                <a:cubicBezTo>
                  <a:pt x="7983" y="10417"/>
                  <a:pt x="7822" y="10247"/>
                  <a:pt x="7822" y="10045"/>
                </a:cubicBezTo>
                <a:cubicBezTo>
                  <a:pt x="7827" y="9837"/>
                  <a:pt x="7992" y="9677"/>
                  <a:pt x="8200" y="9677"/>
                </a:cubicBezTo>
                <a:close/>
                <a:moveTo>
                  <a:pt x="11275" y="8531"/>
                </a:moveTo>
                <a:cubicBezTo>
                  <a:pt x="11557" y="8531"/>
                  <a:pt x="11798" y="8884"/>
                  <a:pt x="11563" y="9162"/>
                </a:cubicBezTo>
                <a:lnTo>
                  <a:pt x="10643" y="10082"/>
                </a:lnTo>
                <a:lnTo>
                  <a:pt x="11563" y="11002"/>
                </a:lnTo>
                <a:cubicBezTo>
                  <a:pt x="11729" y="11144"/>
                  <a:pt x="11738" y="11399"/>
                  <a:pt x="11582" y="11554"/>
                </a:cubicBezTo>
                <a:cubicBezTo>
                  <a:pt x="11508" y="11628"/>
                  <a:pt x="11412" y="11665"/>
                  <a:pt x="11316" y="11665"/>
                </a:cubicBezTo>
                <a:cubicBezTo>
                  <a:pt x="11210" y="11665"/>
                  <a:pt x="11105" y="11620"/>
                  <a:pt x="11030" y="11531"/>
                </a:cubicBezTo>
                <a:lnTo>
                  <a:pt x="10110" y="10611"/>
                </a:lnTo>
                <a:lnTo>
                  <a:pt x="9186" y="11531"/>
                </a:lnTo>
                <a:cubicBezTo>
                  <a:pt x="9108" y="11599"/>
                  <a:pt x="9023" y="11628"/>
                  <a:pt x="8941" y="11628"/>
                </a:cubicBezTo>
                <a:cubicBezTo>
                  <a:pt x="8659" y="11628"/>
                  <a:pt x="8418" y="11277"/>
                  <a:pt x="8653" y="11002"/>
                </a:cubicBezTo>
                <a:lnTo>
                  <a:pt x="9572" y="10082"/>
                </a:lnTo>
                <a:lnTo>
                  <a:pt x="8653" y="9162"/>
                </a:lnTo>
                <a:cubicBezTo>
                  <a:pt x="8418" y="8884"/>
                  <a:pt x="8659" y="8531"/>
                  <a:pt x="8941" y="8531"/>
                </a:cubicBezTo>
                <a:cubicBezTo>
                  <a:pt x="9023" y="8531"/>
                  <a:pt x="9108" y="8561"/>
                  <a:pt x="9186" y="8629"/>
                </a:cubicBezTo>
                <a:lnTo>
                  <a:pt x="10106" y="9549"/>
                </a:lnTo>
                <a:lnTo>
                  <a:pt x="11030" y="8629"/>
                </a:lnTo>
                <a:cubicBezTo>
                  <a:pt x="11108" y="8561"/>
                  <a:pt x="11193" y="8531"/>
                  <a:pt x="11275" y="8531"/>
                </a:cubicBezTo>
                <a:close/>
                <a:moveTo>
                  <a:pt x="33" y="0"/>
                </a:moveTo>
                <a:lnTo>
                  <a:pt x="844" y="7044"/>
                </a:lnTo>
                <a:lnTo>
                  <a:pt x="0" y="14022"/>
                </a:lnTo>
                <a:lnTo>
                  <a:pt x="0" y="14022"/>
                </a:lnTo>
                <a:lnTo>
                  <a:pt x="7034" y="13135"/>
                </a:lnTo>
                <a:lnTo>
                  <a:pt x="14069" y="14022"/>
                </a:lnTo>
                <a:lnTo>
                  <a:pt x="14069" y="14022"/>
                </a:lnTo>
                <a:lnTo>
                  <a:pt x="13219" y="7044"/>
                </a:lnTo>
                <a:lnTo>
                  <a:pt x="14031" y="0"/>
                </a:lnTo>
                <a:lnTo>
                  <a:pt x="7034" y="859"/>
                </a:lnTo>
                <a:lnTo>
                  <a:pt x="33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33" name="Google Shape;833;p58"/>
          <p:cNvGrpSpPr/>
          <p:nvPr/>
        </p:nvGrpSpPr>
        <p:grpSpPr>
          <a:xfrm>
            <a:off x="756350" y="3363766"/>
            <a:ext cx="288275" cy="349150"/>
            <a:chOff x="1026238" y="3085550"/>
            <a:chExt cx="288275" cy="349150"/>
          </a:xfrm>
        </p:grpSpPr>
        <p:sp>
          <p:nvSpPr>
            <p:cNvPr id="834" name="Google Shape;834;p58"/>
            <p:cNvSpPr/>
            <p:nvPr/>
          </p:nvSpPr>
          <p:spPr>
            <a:xfrm>
              <a:off x="1246663" y="3305275"/>
              <a:ext cx="67850" cy="129425"/>
            </a:xfrm>
            <a:custGeom>
              <a:avLst/>
              <a:gdLst/>
              <a:ahLst/>
              <a:cxnLst/>
              <a:rect l="l" t="t" r="r" b="b"/>
              <a:pathLst>
                <a:path w="2714" h="5177" extrusionOk="0">
                  <a:moveTo>
                    <a:pt x="1" y="1"/>
                  </a:moveTo>
                  <a:lnTo>
                    <a:pt x="1" y="5176"/>
                  </a:lnTo>
                  <a:lnTo>
                    <a:pt x="2713" y="5176"/>
                  </a:lnTo>
                  <a:cubicBezTo>
                    <a:pt x="2713" y="2298"/>
                    <a:pt x="1652" y="74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5" name="Google Shape;835;p58"/>
            <p:cNvSpPr/>
            <p:nvPr/>
          </p:nvSpPr>
          <p:spPr>
            <a:xfrm>
              <a:off x="1026238" y="3305750"/>
              <a:ext cx="65950" cy="128950"/>
            </a:xfrm>
            <a:custGeom>
              <a:avLst/>
              <a:gdLst/>
              <a:ahLst/>
              <a:cxnLst/>
              <a:rect l="l" t="t" r="r" b="b"/>
              <a:pathLst>
                <a:path w="2638" h="5158" extrusionOk="0">
                  <a:moveTo>
                    <a:pt x="2637" y="1"/>
                  </a:moveTo>
                  <a:cubicBezTo>
                    <a:pt x="1080" y="755"/>
                    <a:pt x="0" y="2326"/>
                    <a:pt x="0" y="5157"/>
                  </a:cubicBezTo>
                  <a:lnTo>
                    <a:pt x="2637" y="5157"/>
                  </a:lnTo>
                  <a:lnTo>
                    <a:pt x="26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58"/>
            <p:cNvSpPr/>
            <p:nvPr/>
          </p:nvSpPr>
          <p:spPr>
            <a:xfrm>
              <a:off x="1111038" y="3310700"/>
              <a:ext cx="116675" cy="124000"/>
            </a:xfrm>
            <a:custGeom>
              <a:avLst/>
              <a:gdLst/>
              <a:ahLst/>
              <a:cxnLst/>
              <a:rect l="l" t="t" r="r" b="b"/>
              <a:pathLst>
                <a:path w="4667" h="4960" extrusionOk="0">
                  <a:moveTo>
                    <a:pt x="0" y="1"/>
                  </a:moveTo>
                  <a:lnTo>
                    <a:pt x="0" y="4959"/>
                  </a:lnTo>
                  <a:lnTo>
                    <a:pt x="4666" y="4959"/>
                  </a:lnTo>
                  <a:lnTo>
                    <a:pt x="4666" y="29"/>
                  </a:lnTo>
                  <a:cubicBezTo>
                    <a:pt x="3973" y="449"/>
                    <a:pt x="3171" y="666"/>
                    <a:pt x="2359" y="666"/>
                  </a:cubicBezTo>
                  <a:cubicBezTo>
                    <a:pt x="1524" y="661"/>
                    <a:pt x="708" y="43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7" name="Google Shape;837;p58"/>
            <p:cNvSpPr/>
            <p:nvPr/>
          </p:nvSpPr>
          <p:spPr>
            <a:xfrm>
              <a:off x="1059488" y="3085550"/>
              <a:ext cx="221775" cy="113250"/>
            </a:xfrm>
            <a:custGeom>
              <a:avLst/>
              <a:gdLst/>
              <a:ahLst/>
              <a:cxnLst/>
              <a:rect l="l" t="t" r="r" b="b"/>
              <a:pathLst>
                <a:path w="8871" h="4530" extrusionOk="0">
                  <a:moveTo>
                    <a:pt x="3718" y="0"/>
                  </a:moveTo>
                  <a:cubicBezTo>
                    <a:pt x="1699" y="0"/>
                    <a:pt x="19" y="1751"/>
                    <a:pt x="1" y="3916"/>
                  </a:cubicBezTo>
                  <a:lnTo>
                    <a:pt x="1" y="4529"/>
                  </a:lnTo>
                  <a:cubicBezTo>
                    <a:pt x="1439" y="4100"/>
                    <a:pt x="2935" y="3878"/>
                    <a:pt x="4435" y="3869"/>
                  </a:cubicBezTo>
                  <a:cubicBezTo>
                    <a:pt x="5936" y="3878"/>
                    <a:pt x="7431" y="4100"/>
                    <a:pt x="8870" y="4529"/>
                  </a:cubicBezTo>
                  <a:lnTo>
                    <a:pt x="8870" y="4289"/>
                  </a:lnTo>
                  <a:lnTo>
                    <a:pt x="8870" y="3916"/>
                  </a:lnTo>
                  <a:cubicBezTo>
                    <a:pt x="8846" y="1751"/>
                    <a:pt x="7252" y="0"/>
                    <a:pt x="5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8" name="Google Shape;838;p58"/>
            <p:cNvSpPr/>
            <p:nvPr/>
          </p:nvSpPr>
          <p:spPr>
            <a:xfrm>
              <a:off x="1047213" y="3204425"/>
              <a:ext cx="245950" cy="103950"/>
            </a:xfrm>
            <a:custGeom>
              <a:avLst/>
              <a:gdLst/>
              <a:ahLst/>
              <a:cxnLst/>
              <a:rect l="l" t="t" r="r" b="b"/>
              <a:pathLst>
                <a:path w="9838" h="4158" extrusionOk="0">
                  <a:moveTo>
                    <a:pt x="4931" y="1"/>
                  </a:moveTo>
                  <a:cubicBezTo>
                    <a:pt x="4624" y="15"/>
                    <a:pt x="4780" y="562"/>
                    <a:pt x="4634" y="1039"/>
                  </a:cubicBezTo>
                  <a:cubicBezTo>
                    <a:pt x="4469" y="1591"/>
                    <a:pt x="3926" y="1987"/>
                    <a:pt x="3322" y="1987"/>
                  </a:cubicBezTo>
                  <a:cubicBezTo>
                    <a:pt x="2567" y="1987"/>
                    <a:pt x="1935" y="1378"/>
                    <a:pt x="1935" y="628"/>
                  </a:cubicBezTo>
                  <a:lnTo>
                    <a:pt x="1935" y="128"/>
                  </a:lnTo>
                  <a:cubicBezTo>
                    <a:pt x="1407" y="232"/>
                    <a:pt x="883" y="364"/>
                    <a:pt x="369" y="520"/>
                  </a:cubicBezTo>
                  <a:cubicBezTo>
                    <a:pt x="293" y="543"/>
                    <a:pt x="223" y="595"/>
                    <a:pt x="175" y="661"/>
                  </a:cubicBezTo>
                  <a:cubicBezTo>
                    <a:pt x="1" y="911"/>
                    <a:pt x="180" y="1261"/>
                    <a:pt x="487" y="1261"/>
                  </a:cubicBezTo>
                  <a:cubicBezTo>
                    <a:pt x="525" y="1261"/>
                    <a:pt x="562" y="1256"/>
                    <a:pt x="600" y="1242"/>
                  </a:cubicBezTo>
                  <a:lnTo>
                    <a:pt x="605" y="1246"/>
                  </a:lnTo>
                  <a:cubicBezTo>
                    <a:pt x="812" y="1180"/>
                    <a:pt x="1015" y="1124"/>
                    <a:pt x="1228" y="1067"/>
                  </a:cubicBezTo>
                  <a:cubicBezTo>
                    <a:pt x="1548" y="2857"/>
                    <a:pt x="3104" y="4157"/>
                    <a:pt x="4921" y="4157"/>
                  </a:cubicBezTo>
                  <a:cubicBezTo>
                    <a:pt x="4924" y="4157"/>
                    <a:pt x="4928" y="4157"/>
                    <a:pt x="4931" y="4157"/>
                  </a:cubicBezTo>
                  <a:cubicBezTo>
                    <a:pt x="6752" y="4153"/>
                    <a:pt x="8314" y="2846"/>
                    <a:pt x="8630" y="1053"/>
                  </a:cubicBezTo>
                  <a:cubicBezTo>
                    <a:pt x="8837" y="1110"/>
                    <a:pt x="9045" y="1166"/>
                    <a:pt x="9248" y="1232"/>
                  </a:cubicBezTo>
                  <a:cubicBezTo>
                    <a:pt x="9286" y="1242"/>
                    <a:pt x="9323" y="1251"/>
                    <a:pt x="9361" y="1251"/>
                  </a:cubicBezTo>
                  <a:cubicBezTo>
                    <a:pt x="9658" y="1246"/>
                    <a:pt x="9838" y="916"/>
                    <a:pt x="9677" y="666"/>
                  </a:cubicBezTo>
                  <a:cubicBezTo>
                    <a:pt x="9625" y="591"/>
                    <a:pt x="9550" y="539"/>
                    <a:pt x="9465" y="510"/>
                  </a:cubicBezTo>
                  <a:cubicBezTo>
                    <a:pt x="8946" y="345"/>
                    <a:pt x="8417" y="218"/>
                    <a:pt x="7884" y="119"/>
                  </a:cubicBezTo>
                  <a:lnTo>
                    <a:pt x="7884" y="628"/>
                  </a:lnTo>
                  <a:cubicBezTo>
                    <a:pt x="7880" y="1378"/>
                    <a:pt x="7271" y="1987"/>
                    <a:pt x="6521" y="1987"/>
                  </a:cubicBezTo>
                  <a:cubicBezTo>
                    <a:pt x="6517" y="1987"/>
                    <a:pt x="6514" y="1987"/>
                    <a:pt x="6510" y="1987"/>
                  </a:cubicBezTo>
                  <a:cubicBezTo>
                    <a:pt x="5920" y="1987"/>
                    <a:pt x="5397" y="1602"/>
                    <a:pt x="5224" y="1039"/>
                  </a:cubicBezTo>
                  <a:cubicBezTo>
                    <a:pt x="5077" y="567"/>
                    <a:pt x="5233" y="15"/>
                    <a:pt x="4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39" name="Google Shape;839;p58"/>
          <p:cNvSpPr/>
          <p:nvPr/>
        </p:nvSpPr>
        <p:spPr>
          <a:xfrm>
            <a:off x="4934264" y="3430609"/>
            <a:ext cx="79275" cy="349275"/>
          </a:xfrm>
          <a:custGeom>
            <a:avLst/>
            <a:gdLst/>
            <a:ahLst/>
            <a:cxnLst/>
            <a:rect l="l" t="t" r="r" b="b"/>
            <a:pathLst>
              <a:path w="3171" h="13971" extrusionOk="0">
                <a:moveTo>
                  <a:pt x="1175" y="1"/>
                </a:moveTo>
                <a:lnTo>
                  <a:pt x="845" y="831"/>
                </a:lnTo>
                <a:lnTo>
                  <a:pt x="1" y="1124"/>
                </a:lnTo>
                <a:lnTo>
                  <a:pt x="689" y="1695"/>
                </a:lnTo>
                <a:lnTo>
                  <a:pt x="708" y="2591"/>
                </a:lnTo>
                <a:lnTo>
                  <a:pt x="1491" y="2086"/>
                </a:lnTo>
                <a:cubicBezTo>
                  <a:pt x="1940" y="2596"/>
                  <a:pt x="1878" y="2964"/>
                  <a:pt x="1746" y="3742"/>
                </a:cubicBezTo>
                <a:cubicBezTo>
                  <a:pt x="1666" y="4176"/>
                  <a:pt x="1614" y="4615"/>
                  <a:pt x="1586" y="5054"/>
                </a:cubicBezTo>
                <a:lnTo>
                  <a:pt x="1482" y="5054"/>
                </a:lnTo>
                <a:cubicBezTo>
                  <a:pt x="1086" y="5054"/>
                  <a:pt x="765" y="5370"/>
                  <a:pt x="755" y="5761"/>
                </a:cubicBezTo>
                <a:lnTo>
                  <a:pt x="755" y="13263"/>
                </a:lnTo>
                <a:cubicBezTo>
                  <a:pt x="765" y="13656"/>
                  <a:pt x="1081" y="13970"/>
                  <a:pt x="1473" y="13970"/>
                </a:cubicBezTo>
                <a:cubicBezTo>
                  <a:pt x="1476" y="13970"/>
                  <a:pt x="1479" y="13970"/>
                  <a:pt x="1482" y="13970"/>
                </a:cubicBezTo>
                <a:lnTo>
                  <a:pt x="2473" y="13970"/>
                </a:lnTo>
                <a:cubicBezTo>
                  <a:pt x="2860" y="13970"/>
                  <a:pt x="3171" y="13650"/>
                  <a:pt x="3162" y="13263"/>
                </a:cubicBezTo>
                <a:lnTo>
                  <a:pt x="3162" y="5761"/>
                </a:lnTo>
                <a:cubicBezTo>
                  <a:pt x="3171" y="5374"/>
                  <a:pt x="2860" y="5058"/>
                  <a:pt x="2473" y="5054"/>
                </a:cubicBezTo>
                <a:lnTo>
                  <a:pt x="2468" y="5058"/>
                </a:lnTo>
                <a:lnTo>
                  <a:pt x="2341" y="5058"/>
                </a:lnTo>
                <a:cubicBezTo>
                  <a:pt x="2369" y="4657"/>
                  <a:pt x="2421" y="4261"/>
                  <a:pt x="2492" y="3870"/>
                </a:cubicBezTo>
                <a:cubicBezTo>
                  <a:pt x="2633" y="3039"/>
                  <a:pt x="2746" y="2369"/>
                  <a:pt x="2043" y="1577"/>
                </a:cubicBezTo>
                <a:lnTo>
                  <a:pt x="2610" y="770"/>
                </a:lnTo>
                <a:lnTo>
                  <a:pt x="1718" y="713"/>
                </a:lnTo>
                <a:lnTo>
                  <a:pt x="117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40" name="Google Shape;840;p58"/>
          <p:cNvSpPr/>
          <p:nvPr/>
        </p:nvSpPr>
        <p:spPr>
          <a:xfrm>
            <a:off x="4799389" y="4125638"/>
            <a:ext cx="349025" cy="349500"/>
          </a:xfrm>
          <a:custGeom>
            <a:avLst/>
            <a:gdLst/>
            <a:ahLst/>
            <a:cxnLst/>
            <a:rect l="l" t="t" r="r" b="b"/>
            <a:pathLst>
              <a:path w="13961" h="13980" extrusionOk="0">
                <a:moveTo>
                  <a:pt x="6978" y="1"/>
                </a:moveTo>
                <a:cubicBezTo>
                  <a:pt x="6303" y="1"/>
                  <a:pt x="5421" y="666"/>
                  <a:pt x="5421" y="1529"/>
                </a:cubicBezTo>
                <a:lnTo>
                  <a:pt x="5421" y="3846"/>
                </a:lnTo>
                <a:lnTo>
                  <a:pt x="3869" y="4733"/>
                </a:lnTo>
                <a:lnTo>
                  <a:pt x="3869" y="4648"/>
                </a:lnTo>
                <a:cubicBezTo>
                  <a:pt x="3869" y="4634"/>
                  <a:pt x="3873" y="4624"/>
                  <a:pt x="3873" y="4610"/>
                </a:cubicBezTo>
                <a:cubicBezTo>
                  <a:pt x="3850" y="4204"/>
                  <a:pt x="3510" y="3888"/>
                  <a:pt x="3104" y="3888"/>
                </a:cubicBezTo>
                <a:cubicBezTo>
                  <a:pt x="3101" y="3888"/>
                  <a:pt x="3098" y="3888"/>
                  <a:pt x="3095" y="3888"/>
                </a:cubicBezTo>
                <a:cubicBezTo>
                  <a:pt x="2689" y="3888"/>
                  <a:pt x="2349" y="4203"/>
                  <a:pt x="2321" y="4610"/>
                </a:cubicBezTo>
                <a:cubicBezTo>
                  <a:pt x="2321" y="4624"/>
                  <a:pt x="2312" y="4634"/>
                  <a:pt x="2312" y="4648"/>
                </a:cubicBezTo>
                <a:lnTo>
                  <a:pt x="2312" y="5615"/>
                </a:lnTo>
                <a:lnTo>
                  <a:pt x="0" y="6931"/>
                </a:lnTo>
                <a:lnTo>
                  <a:pt x="0" y="9314"/>
                </a:lnTo>
                <a:lnTo>
                  <a:pt x="2312" y="8974"/>
                </a:lnTo>
                <a:lnTo>
                  <a:pt x="2312" y="9290"/>
                </a:lnTo>
                <a:cubicBezTo>
                  <a:pt x="2312" y="9304"/>
                  <a:pt x="2317" y="9318"/>
                  <a:pt x="2321" y="9337"/>
                </a:cubicBezTo>
                <a:cubicBezTo>
                  <a:pt x="2350" y="9743"/>
                  <a:pt x="2689" y="10059"/>
                  <a:pt x="3100" y="10064"/>
                </a:cubicBezTo>
                <a:cubicBezTo>
                  <a:pt x="3510" y="10064"/>
                  <a:pt x="3845" y="9738"/>
                  <a:pt x="3869" y="9333"/>
                </a:cubicBezTo>
                <a:cubicBezTo>
                  <a:pt x="3869" y="9318"/>
                  <a:pt x="3864" y="9300"/>
                  <a:pt x="3864" y="9285"/>
                </a:cubicBezTo>
                <a:lnTo>
                  <a:pt x="3864" y="8743"/>
                </a:lnTo>
                <a:lnTo>
                  <a:pt x="5421" y="8512"/>
                </a:lnTo>
                <a:lnTo>
                  <a:pt x="5421" y="11635"/>
                </a:lnTo>
                <a:lnTo>
                  <a:pt x="3864" y="13178"/>
                </a:lnTo>
                <a:lnTo>
                  <a:pt x="3864" y="13980"/>
                </a:lnTo>
                <a:lnTo>
                  <a:pt x="6978" y="13178"/>
                </a:lnTo>
                <a:lnTo>
                  <a:pt x="10092" y="13980"/>
                </a:lnTo>
                <a:lnTo>
                  <a:pt x="10092" y="13178"/>
                </a:lnTo>
                <a:lnTo>
                  <a:pt x="8535" y="11635"/>
                </a:lnTo>
                <a:lnTo>
                  <a:pt x="8535" y="8512"/>
                </a:lnTo>
                <a:lnTo>
                  <a:pt x="10139" y="8748"/>
                </a:lnTo>
                <a:lnTo>
                  <a:pt x="10139" y="9285"/>
                </a:lnTo>
                <a:cubicBezTo>
                  <a:pt x="10139" y="9304"/>
                  <a:pt x="10143" y="9318"/>
                  <a:pt x="10148" y="9333"/>
                </a:cubicBezTo>
                <a:cubicBezTo>
                  <a:pt x="10177" y="9743"/>
                  <a:pt x="10516" y="10064"/>
                  <a:pt x="10927" y="10064"/>
                </a:cubicBezTo>
                <a:lnTo>
                  <a:pt x="10931" y="10064"/>
                </a:lnTo>
                <a:cubicBezTo>
                  <a:pt x="11342" y="10064"/>
                  <a:pt x="11677" y="9743"/>
                  <a:pt x="11696" y="9333"/>
                </a:cubicBezTo>
                <a:cubicBezTo>
                  <a:pt x="11696" y="9318"/>
                  <a:pt x="11696" y="9300"/>
                  <a:pt x="11696" y="9285"/>
                </a:cubicBezTo>
                <a:lnTo>
                  <a:pt x="11696" y="8979"/>
                </a:lnTo>
                <a:lnTo>
                  <a:pt x="13960" y="9309"/>
                </a:lnTo>
                <a:lnTo>
                  <a:pt x="13960" y="6926"/>
                </a:lnTo>
                <a:lnTo>
                  <a:pt x="11696" y="5639"/>
                </a:lnTo>
                <a:lnTo>
                  <a:pt x="11696" y="4648"/>
                </a:lnTo>
                <a:cubicBezTo>
                  <a:pt x="11696" y="4629"/>
                  <a:pt x="11705" y="4624"/>
                  <a:pt x="11700" y="4610"/>
                </a:cubicBezTo>
                <a:cubicBezTo>
                  <a:pt x="11681" y="4200"/>
                  <a:pt x="11342" y="3883"/>
                  <a:pt x="10936" y="3883"/>
                </a:cubicBezTo>
                <a:cubicBezTo>
                  <a:pt x="10933" y="3883"/>
                  <a:pt x="10930" y="3883"/>
                  <a:pt x="10927" y="3883"/>
                </a:cubicBezTo>
                <a:cubicBezTo>
                  <a:pt x="10521" y="3883"/>
                  <a:pt x="10181" y="4203"/>
                  <a:pt x="10153" y="4610"/>
                </a:cubicBezTo>
                <a:cubicBezTo>
                  <a:pt x="10153" y="4624"/>
                  <a:pt x="10139" y="4629"/>
                  <a:pt x="10139" y="4648"/>
                </a:cubicBezTo>
                <a:lnTo>
                  <a:pt x="10139" y="4756"/>
                </a:lnTo>
                <a:lnTo>
                  <a:pt x="8539" y="3846"/>
                </a:lnTo>
                <a:lnTo>
                  <a:pt x="8539" y="1529"/>
                </a:lnTo>
                <a:cubicBezTo>
                  <a:pt x="8539" y="666"/>
                  <a:pt x="7657" y="1"/>
                  <a:pt x="697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41" name="Google Shape;841;p58"/>
          <p:cNvSpPr/>
          <p:nvPr/>
        </p:nvSpPr>
        <p:spPr>
          <a:xfrm>
            <a:off x="4796026" y="2734781"/>
            <a:ext cx="355750" cy="350075"/>
          </a:xfrm>
          <a:custGeom>
            <a:avLst/>
            <a:gdLst/>
            <a:ahLst/>
            <a:cxnLst/>
            <a:rect l="l" t="t" r="r" b="b"/>
            <a:pathLst>
              <a:path w="14230" h="14003" extrusionOk="0">
                <a:moveTo>
                  <a:pt x="9440" y="3864"/>
                </a:moveTo>
                <a:cubicBezTo>
                  <a:pt x="10068" y="3864"/>
                  <a:pt x="10639" y="4241"/>
                  <a:pt x="10879" y="4826"/>
                </a:cubicBezTo>
                <a:cubicBezTo>
                  <a:pt x="11120" y="5407"/>
                  <a:pt x="10988" y="6077"/>
                  <a:pt x="10544" y="6525"/>
                </a:cubicBezTo>
                <a:cubicBezTo>
                  <a:pt x="10244" y="6823"/>
                  <a:pt x="9843" y="6982"/>
                  <a:pt x="9437" y="6982"/>
                </a:cubicBezTo>
                <a:cubicBezTo>
                  <a:pt x="9237" y="6982"/>
                  <a:pt x="9037" y="6944"/>
                  <a:pt x="8846" y="6865"/>
                </a:cubicBezTo>
                <a:cubicBezTo>
                  <a:pt x="8261" y="6624"/>
                  <a:pt x="7884" y="6058"/>
                  <a:pt x="7879" y="5426"/>
                </a:cubicBezTo>
                <a:cubicBezTo>
                  <a:pt x="7879" y="4562"/>
                  <a:pt x="8577" y="3869"/>
                  <a:pt x="9440" y="3869"/>
                </a:cubicBezTo>
                <a:lnTo>
                  <a:pt x="9440" y="3864"/>
                </a:lnTo>
                <a:close/>
                <a:moveTo>
                  <a:pt x="4773" y="3859"/>
                </a:moveTo>
                <a:cubicBezTo>
                  <a:pt x="5156" y="3859"/>
                  <a:pt x="5546" y="4000"/>
                  <a:pt x="5864" y="4317"/>
                </a:cubicBezTo>
                <a:cubicBezTo>
                  <a:pt x="6308" y="4765"/>
                  <a:pt x="6445" y="5435"/>
                  <a:pt x="6204" y="6015"/>
                </a:cubicBezTo>
                <a:cubicBezTo>
                  <a:pt x="5963" y="6600"/>
                  <a:pt x="5393" y="6983"/>
                  <a:pt x="4765" y="6983"/>
                </a:cubicBezTo>
                <a:cubicBezTo>
                  <a:pt x="3902" y="6983"/>
                  <a:pt x="3203" y="6284"/>
                  <a:pt x="3203" y="5426"/>
                </a:cubicBezTo>
                <a:cubicBezTo>
                  <a:pt x="3200" y="4483"/>
                  <a:pt x="3970" y="3859"/>
                  <a:pt x="4773" y="3859"/>
                </a:cubicBezTo>
                <a:close/>
                <a:moveTo>
                  <a:pt x="7100" y="10002"/>
                </a:moveTo>
                <a:cubicBezTo>
                  <a:pt x="7784" y="10002"/>
                  <a:pt x="8341" y="10559"/>
                  <a:pt x="8341" y="11243"/>
                </a:cubicBezTo>
                <a:cubicBezTo>
                  <a:pt x="8341" y="11993"/>
                  <a:pt x="7729" y="12491"/>
                  <a:pt x="7091" y="12491"/>
                </a:cubicBezTo>
                <a:cubicBezTo>
                  <a:pt x="6786" y="12491"/>
                  <a:pt x="6476" y="12378"/>
                  <a:pt x="6223" y="12125"/>
                </a:cubicBezTo>
                <a:cubicBezTo>
                  <a:pt x="5440" y="11342"/>
                  <a:pt x="5992" y="10002"/>
                  <a:pt x="7100" y="10002"/>
                </a:cubicBezTo>
                <a:close/>
                <a:moveTo>
                  <a:pt x="7096" y="0"/>
                </a:moveTo>
                <a:cubicBezTo>
                  <a:pt x="4855" y="0"/>
                  <a:pt x="2854" y="1392"/>
                  <a:pt x="2071" y="3491"/>
                </a:cubicBezTo>
                <a:cubicBezTo>
                  <a:pt x="1283" y="5586"/>
                  <a:pt x="1882" y="7950"/>
                  <a:pt x="3571" y="9422"/>
                </a:cubicBezTo>
                <a:lnTo>
                  <a:pt x="2359" y="10634"/>
                </a:lnTo>
                <a:lnTo>
                  <a:pt x="2071" y="10351"/>
                </a:lnTo>
                <a:cubicBezTo>
                  <a:pt x="1847" y="10134"/>
                  <a:pt x="1557" y="10025"/>
                  <a:pt x="1268" y="10025"/>
                </a:cubicBezTo>
                <a:cubicBezTo>
                  <a:pt x="972" y="10025"/>
                  <a:pt x="677" y="10139"/>
                  <a:pt x="453" y="10365"/>
                </a:cubicBezTo>
                <a:cubicBezTo>
                  <a:pt x="5" y="10809"/>
                  <a:pt x="0" y="11531"/>
                  <a:pt x="439" y="11983"/>
                </a:cubicBezTo>
                <a:lnTo>
                  <a:pt x="2109" y="13654"/>
                </a:lnTo>
                <a:cubicBezTo>
                  <a:pt x="2333" y="13880"/>
                  <a:pt x="2628" y="13993"/>
                  <a:pt x="2923" y="13993"/>
                </a:cubicBezTo>
                <a:cubicBezTo>
                  <a:pt x="3219" y="13993"/>
                  <a:pt x="3515" y="13880"/>
                  <a:pt x="3741" y="13654"/>
                </a:cubicBezTo>
                <a:cubicBezTo>
                  <a:pt x="4194" y="13201"/>
                  <a:pt x="4194" y="12469"/>
                  <a:pt x="3741" y="12016"/>
                </a:cubicBezTo>
                <a:lnTo>
                  <a:pt x="3425" y="11700"/>
                </a:lnTo>
                <a:lnTo>
                  <a:pt x="4397" y="10728"/>
                </a:lnTo>
                <a:lnTo>
                  <a:pt x="4397" y="10728"/>
                </a:lnTo>
                <a:cubicBezTo>
                  <a:pt x="4364" y="10898"/>
                  <a:pt x="4350" y="11073"/>
                  <a:pt x="4350" y="11243"/>
                </a:cubicBezTo>
                <a:cubicBezTo>
                  <a:pt x="4345" y="12782"/>
                  <a:pt x="5595" y="14002"/>
                  <a:pt x="7094" y="14002"/>
                </a:cubicBezTo>
                <a:cubicBezTo>
                  <a:pt x="7185" y="14002"/>
                  <a:pt x="7277" y="13998"/>
                  <a:pt x="7369" y="13988"/>
                </a:cubicBezTo>
                <a:cubicBezTo>
                  <a:pt x="8992" y="13828"/>
                  <a:pt x="10120" y="12304"/>
                  <a:pt x="9799" y="10710"/>
                </a:cubicBezTo>
                <a:lnTo>
                  <a:pt x="9799" y="10710"/>
                </a:lnTo>
                <a:lnTo>
                  <a:pt x="10794" y="11700"/>
                </a:lnTo>
                <a:lnTo>
                  <a:pt x="10474" y="12016"/>
                </a:lnTo>
                <a:cubicBezTo>
                  <a:pt x="10025" y="12469"/>
                  <a:pt x="10025" y="13201"/>
                  <a:pt x="10478" y="13654"/>
                </a:cubicBezTo>
                <a:cubicBezTo>
                  <a:pt x="10702" y="13880"/>
                  <a:pt x="10997" y="13993"/>
                  <a:pt x="11293" y="13993"/>
                </a:cubicBezTo>
                <a:cubicBezTo>
                  <a:pt x="11588" y="13993"/>
                  <a:pt x="11884" y="13880"/>
                  <a:pt x="12111" y="13654"/>
                </a:cubicBezTo>
                <a:lnTo>
                  <a:pt x="13776" y="11983"/>
                </a:lnTo>
                <a:cubicBezTo>
                  <a:pt x="14229" y="11535"/>
                  <a:pt x="14229" y="10799"/>
                  <a:pt x="13781" y="10351"/>
                </a:cubicBezTo>
                <a:cubicBezTo>
                  <a:pt x="13554" y="10125"/>
                  <a:pt x="13258" y="10011"/>
                  <a:pt x="12962" y="10011"/>
                </a:cubicBezTo>
                <a:cubicBezTo>
                  <a:pt x="12666" y="10011"/>
                  <a:pt x="12370" y="10125"/>
                  <a:pt x="12144" y="10351"/>
                </a:cubicBezTo>
                <a:lnTo>
                  <a:pt x="11861" y="10634"/>
                </a:lnTo>
                <a:lnTo>
                  <a:pt x="10639" y="9412"/>
                </a:lnTo>
                <a:cubicBezTo>
                  <a:pt x="12323" y="7940"/>
                  <a:pt x="12917" y="5572"/>
                  <a:pt x="12130" y="3477"/>
                </a:cubicBezTo>
                <a:cubicBezTo>
                  <a:pt x="11342" y="1382"/>
                  <a:pt x="9337" y="0"/>
                  <a:pt x="709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42" name="Google Shape;842;p58"/>
          <p:cNvGrpSpPr/>
          <p:nvPr/>
        </p:nvGrpSpPr>
        <p:grpSpPr>
          <a:xfrm>
            <a:off x="4838776" y="1360700"/>
            <a:ext cx="270250" cy="350775"/>
            <a:chOff x="4917613" y="1219875"/>
            <a:chExt cx="270250" cy="350775"/>
          </a:xfrm>
        </p:grpSpPr>
        <p:sp>
          <p:nvSpPr>
            <p:cNvPr id="843" name="Google Shape;843;p58"/>
            <p:cNvSpPr/>
            <p:nvPr/>
          </p:nvSpPr>
          <p:spPr>
            <a:xfrm>
              <a:off x="4917613" y="1219875"/>
              <a:ext cx="270250" cy="350775"/>
            </a:xfrm>
            <a:custGeom>
              <a:avLst/>
              <a:gdLst/>
              <a:ahLst/>
              <a:cxnLst/>
              <a:rect l="l" t="t" r="r" b="b"/>
              <a:pathLst>
                <a:path w="10810" h="14031" extrusionOk="0">
                  <a:moveTo>
                    <a:pt x="10050" y="756"/>
                  </a:moveTo>
                  <a:lnTo>
                    <a:pt x="10050" y="10677"/>
                  </a:lnTo>
                  <a:lnTo>
                    <a:pt x="5403" y="13220"/>
                  </a:lnTo>
                  <a:lnTo>
                    <a:pt x="756" y="10677"/>
                  </a:lnTo>
                  <a:lnTo>
                    <a:pt x="756" y="756"/>
                  </a:lnTo>
                  <a:close/>
                  <a:moveTo>
                    <a:pt x="392" y="1"/>
                  </a:moveTo>
                  <a:cubicBezTo>
                    <a:pt x="180" y="1"/>
                    <a:pt x="5" y="166"/>
                    <a:pt x="1" y="378"/>
                  </a:cubicBezTo>
                  <a:lnTo>
                    <a:pt x="1" y="10899"/>
                  </a:lnTo>
                  <a:cubicBezTo>
                    <a:pt x="1" y="11041"/>
                    <a:pt x="81" y="11163"/>
                    <a:pt x="204" y="11229"/>
                  </a:cubicBezTo>
                  <a:lnTo>
                    <a:pt x="5233" y="13984"/>
                  </a:lnTo>
                  <a:cubicBezTo>
                    <a:pt x="5289" y="14015"/>
                    <a:pt x="5352" y="14030"/>
                    <a:pt x="5414" y="14030"/>
                  </a:cubicBezTo>
                  <a:cubicBezTo>
                    <a:pt x="5477" y="14030"/>
                    <a:pt x="5539" y="14015"/>
                    <a:pt x="5596" y="13984"/>
                  </a:cubicBezTo>
                  <a:lnTo>
                    <a:pt x="10616" y="11229"/>
                  </a:lnTo>
                  <a:cubicBezTo>
                    <a:pt x="10734" y="11163"/>
                    <a:pt x="10805" y="11036"/>
                    <a:pt x="10805" y="10899"/>
                  </a:cubicBezTo>
                  <a:lnTo>
                    <a:pt x="10805" y="378"/>
                  </a:lnTo>
                  <a:cubicBezTo>
                    <a:pt x="10809" y="175"/>
                    <a:pt x="10649" y="1"/>
                    <a:pt x="10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58"/>
            <p:cNvSpPr/>
            <p:nvPr/>
          </p:nvSpPr>
          <p:spPr>
            <a:xfrm>
              <a:off x="4974238" y="1422150"/>
              <a:ext cx="156875" cy="87200"/>
            </a:xfrm>
            <a:custGeom>
              <a:avLst/>
              <a:gdLst/>
              <a:ahLst/>
              <a:cxnLst/>
              <a:rect l="l" t="t" r="r" b="b"/>
              <a:pathLst>
                <a:path w="6275" h="3488" extrusionOk="0">
                  <a:moveTo>
                    <a:pt x="0" y="1"/>
                  </a:moveTo>
                  <a:lnTo>
                    <a:pt x="0" y="1770"/>
                  </a:lnTo>
                  <a:lnTo>
                    <a:pt x="3142" y="3487"/>
                  </a:lnTo>
                  <a:lnTo>
                    <a:pt x="6275" y="1775"/>
                  </a:lnTo>
                  <a:lnTo>
                    <a:pt x="6275" y="1"/>
                  </a:lnTo>
                  <a:lnTo>
                    <a:pt x="3142" y="165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58"/>
            <p:cNvSpPr/>
            <p:nvPr/>
          </p:nvSpPr>
          <p:spPr>
            <a:xfrm>
              <a:off x="4974238" y="1356575"/>
              <a:ext cx="156875" cy="87075"/>
            </a:xfrm>
            <a:custGeom>
              <a:avLst/>
              <a:gdLst/>
              <a:ahLst/>
              <a:cxnLst/>
              <a:rect l="l" t="t" r="r" b="b"/>
              <a:pathLst>
                <a:path w="6275" h="3483" extrusionOk="0">
                  <a:moveTo>
                    <a:pt x="0" y="1"/>
                  </a:moveTo>
                  <a:lnTo>
                    <a:pt x="0" y="1770"/>
                  </a:lnTo>
                  <a:lnTo>
                    <a:pt x="3142" y="3483"/>
                  </a:lnTo>
                  <a:lnTo>
                    <a:pt x="6275" y="1775"/>
                  </a:lnTo>
                  <a:lnTo>
                    <a:pt x="6275" y="1"/>
                  </a:lnTo>
                  <a:lnTo>
                    <a:pt x="3142" y="165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58"/>
            <p:cNvSpPr/>
            <p:nvPr/>
          </p:nvSpPr>
          <p:spPr>
            <a:xfrm>
              <a:off x="5002538" y="1259525"/>
              <a:ext cx="102175" cy="96850"/>
            </a:xfrm>
            <a:custGeom>
              <a:avLst/>
              <a:gdLst/>
              <a:ahLst/>
              <a:cxnLst/>
              <a:rect l="l" t="t" r="r" b="b"/>
              <a:pathLst>
                <a:path w="4087" h="3874" extrusionOk="0">
                  <a:moveTo>
                    <a:pt x="2043" y="0"/>
                  </a:moveTo>
                  <a:lnTo>
                    <a:pt x="1562" y="1481"/>
                  </a:lnTo>
                  <a:lnTo>
                    <a:pt x="1" y="1481"/>
                  </a:lnTo>
                  <a:lnTo>
                    <a:pt x="1265" y="2397"/>
                  </a:lnTo>
                  <a:lnTo>
                    <a:pt x="784" y="3873"/>
                  </a:lnTo>
                  <a:lnTo>
                    <a:pt x="2043" y="2958"/>
                  </a:lnTo>
                  <a:lnTo>
                    <a:pt x="3308" y="3873"/>
                  </a:lnTo>
                  <a:lnTo>
                    <a:pt x="2822" y="2397"/>
                  </a:lnTo>
                  <a:lnTo>
                    <a:pt x="4086" y="1481"/>
                  </a:lnTo>
                  <a:lnTo>
                    <a:pt x="2525" y="1481"/>
                  </a:lnTo>
                  <a:lnTo>
                    <a:pt x="20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47" name="Google Shape;847;p58"/>
          <p:cNvGrpSpPr/>
          <p:nvPr/>
        </p:nvGrpSpPr>
        <p:grpSpPr>
          <a:xfrm>
            <a:off x="4799451" y="2057228"/>
            <a:ext cx="348900" cy="331800"/>
            <a:chOff x="4878463" y="1897950"/>
            <a:chExt cx="348900" cy="331800"/>
          </a:xfrm>
        </p:grpSpPr>
        <p:sp>
          <p:nvSpPr>
            <p:cNvPr id="848" name="Google Shape;848;p58"/>
            <p:cNvSpPr/>
            <p:nvPr/>
          </p:nvSpPr>
          <p:spPr>
            <a:xfrm>
              <a:off x="5007488" y="2193400"/>
              <a:ext cx="90725" cy="21425"/>
            </a:xfrm>
            <a:custGeom>
              <a:avLst/>
              <a:gdLst/>
              <a:ahLst/>
              <a:cxnLst/>
              <a:rect l="l" t="t" r="r" b="b"/>
              <a:pathLst>
                <a:path w="3629" h="857" extrusionOk="0">
                  <a:moveTo>
                    <a:pt x="2836" y="1"/>
                  </a:moveTo>
                  <a:cubicBezTo>
                    <a:pt x="2496" y="67"/>
                    <a:pt x="2152" y="100"/>
                    <a:pt x="1808" y="100"/>
                  </a:cubicBezTo>
                  <a:lnTo>
                    <a:pt x="1803" y="100"/>
                  </a:lnTo>
                  <a:cubicBezTo>
                    <a:pt x="1463" y="100"/>
                    <a:pt x="1128" y="67"/>
                    <a:pt x="798" y="5"/>
                  </a:cubicBezTo>
                  <a:lnTo>
                    <a:pt x="1" y="581"/>
                  </a:lnTo>
                  <a:cubicBezTo>
                    <a:pt x="589" y="764"/>
                    <a:pt x="1199" y="856"/>
                    <a:pt x="1809" y="856"/>
                  </a:cubicBezTo>
                  <a:cubicBezTo>
                    <a:pt x="2423" y="856"/>
                    <a:pt x="3037" y="763"/>
                    <a:pt x="3629" y="576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9" name="Google Shape;849;p58"/>
            <p:cNvSpPr/>
            <p:nvPr/>
          </p:nvSpPr>
          <p:spPr>
            <a:xfrm>
              <a:off x="4913263" y="1914925"/>
              <a:ext cx="114300" cy="90850"/>
            </a:xfrm>
            <a:custGeom>
              <a:avLst/>
              <a:gdLst/>
              <a:ahLst/>
              <a:cxnLst/>
              <a:rect l="l" t="t" r="r" b="b"/>
              <a:pathLst>
                <a:path w="4572" h="3634" extrusionOk="0">
                  <a:moveTo>
                    <a:pt x="4572" y="1"/>
                  </a:moveTo>
                  <a:cubicBezTo>
                    <a:pt x="2524" y="350"/>
                    <a:pt x="802" y="1718"/>
                    <a:pt x="0" y="3634"/>
                  </a:cubicBezTo>
                  <a:lnTo>
                    <a:pt x="831" y="3634"/>
                  </a:lnTo>
                  <a:cubicBezTo>
                    <a:pt x="1519" y="2233"/>
                    <a:pt x="2788" y="1209"/>
                    <a:pt x="4303" y="831"/>
                  </a:cubicBezTo>
                  <a:lnTo>
                    <a:pt x="4298" y="827"/>
                  </a:lnTo>
                  <a:lnTo>
                    <a:pt x="45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0" name="Google Shape;850;p58"/>
            <p:cNvSpPr/>
            <p:nvPr/>
          </p:nvSpPr>
          <p:spPr>
            <a:xfrm>
              <a:off x="4901588" y="2064850"/>
              <a:ext cx="49900" cy="104650"/>
            </a:xfrm>
            <a:custGeom>
              <a:avLst/>
              <a:gdLst/>
              <a:ahLst/>
              <a:cxnLst/>
              <a:rect l="l" t="t" r="r" b="b"/>
              <a:pathLst>
                <a:path w="1996" h="4186" extrusionOk="0">
                  <a:moveTo>
                    <a:pt x="0" y="0"/>
                  </a:moveTo>
                  <a:lnTo>
                    <a:pt x="0" y="0"/>
                  </a:lnTo>
                  <a:cubicBezTo>
                    <a:pt x="10" y="1567"/>
                    <a:pt x="628" y="3067"/>
                    <a:pt x="1727" y="4185"/>
                  </a:cubicBezTo>
                  <a:lnTo>
                    <a:pt x="1996" y="3359"/>
                  </a:lnTo>
                  <a:cubicBezTo>
                    <a:pt x="1331" y="2572"/>
                    <a:pt x="911" y="1604"/>
                    <a:pt x="793" y="5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58"/>
            <p:cNvSpPr/>
            <p:nvPr/>
          </p:nvSpPr>
          <p:spPr>
            <a:xfrm>
              <a:off x="5154213" y="2065550"/>
              <a:ext cx="49325" cy="103350"/>
            </a:xfrm>
            <a:custGeom>
              <a:avLst/>
              <a:gdLst/>
              <a:ahLst/>
              <a:cxnLst/>
              <a:rect l="l" t="t" r="r" b="b"/>
              <a:pathLst>
                <a:path w="1973" h="4134" extrusionOk="0">
                  <a:moveTo>
                    <a:pt x="1973" y="1"/>
                  </a:moveTo>
                  <a:lnTo>
                    <a:pt x="1180" y="576"/>
                  </a:lnTo>
                  <a:cubicBezTo>
                    <a:pt x="1053" y="1576"/>
                    <a:pt x="647" y="2525"/>
                    <a:pt x="1" y="3298"/>
                  </a:cubicBezTo>
                  <a:lnTo>
                    <a:pt x="270" y="4133"/>
                  </a:lnTo>
                  <a:cubicBezTo>
                    <a:pt x="1345" y="3025"/>
                    <a:pt x="1959" y="1543"/>
                    <a:pt x="1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2" name="Google Shape;852;p58"/>
            <p:cNvSpPr/>
            <p:nvPr/>
          </p:nvSpPr>
          <p:spPr>
            <a:xfrm>
              <a:off x="5078388" y="1915050"/>
              <a:ext cx="113475" cy="90600"/>
            </a:xfrm>
            <a:custGeom>
              <a:avLst/>
              <a:gdLst/>
              <a:ahLst/>
              <a:cxnLst/>
              <a:rect l="l" t="t" r="r" b="b"/>
              <a:pathLst>
                <a:path w="4539" h="3624" extrusionOk="0">
                  <a:moveTo>
                    <a:pt x="0" y="1"/>
                  </a:moveTo>
                  <a:lnTo>
                    <a:pt x="269" y="831"/>
                  </a:lnTo>
                  <a:cubicBezTo>
                    <a:pt x="1769" y="1213"/>
                    <a:pt x="3024" y="2237"/>
                    <a:pt x="3708" y="3624"/>
                  </a:cubicBezTo>
                  <a:lnTo>
                    <a:pt x="4539" y="3624"/>
                  </a:lnTo>
                  <a:cubicBezTo>
                    <a:pt x="3741" y="1723"/>
                    <a:pt x="2034" y="35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58"/>
            <p:cNvSpPr/>
            <p:nvPr/>
          </p:nvSpPr>
          <p:spPr>
            <a:xfrm>
              <a:off x="4878463" y="1897950"/>
              <a:ext cx="348900" cy="331800"/>
            </a:xfrm>
            <a:custGeom>
              <a:avLst/>
              <a:gdLst/>
              <a:ahLst/>
              <a:cxnLst/>
              <a:rect l="l" t="t" r="r" b="b"/>
              <a:pathLst>
                <a:path w="13956" h="13272" extrusionOk="0">
                  <a:moveTo>
                    <a:pt x="6978" y="1"/>
                  </a:moveTo>
                  <a:lnTo>
                    <a:pt x="5322" y="5058"/>
                  </a:lnTo>
                  <a:lnTo>
                    <a:pt x="0" y="5072"/>
                  </a:lnTo>
                  <a:lnTo>
                    <a:pt x="4298" y="8210"/>
                  </a:lnTo>
                  <a:lnTo>
                    <a:pt x="2666" y="13272"/>
                  </a:lnTo>
                  <a:lnTo>
                    <a:pt x="6978" y="10153"/>
                  </a:lnTo>
                  <a:lnTo>
                    <a:pt x="11290" y="13272"/>
                  </a:lnTo>
                  <a:lnTo>
                    <a:pt x="9658" y="8205"/>
                  </a:lnTo>
                  <a:lnTo>
                    <a:pt x="13956" y="5068"/>
                  </a:lnTo>
                  <a:lnTo>
                    <a:pt x="8634" y="5058"/>
                  </a:lnTo>
                  <a:lnTo>
                    <a:pt x="69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4" name="Google Shape;854;p58"/>
          <p:cNvGrpSpPr/>
          <p:nvPr/>
        </p:nvGrpSpPr>
        <p:grpSpPr>
          <a:xfrm>
            <a:off x="3294158" y="4125813"/>
            <a:ext cx="115500" cy="349150"/>
            <a:chOff x="3467113" y="3680225"/>
            <a:chExt cx="115500" cy="349150"/>
          </a:xfrm>
        </p:grpSpPr>
        <p:sp>
          <p:nvSpPr>
            <p:cNvPr id="855" name="Google Shape;855;p58"/>
            <p:cNvSpPr/>
            <p:nvPr/>
          </p:nvSpPr>
          <p:spPr>
            <a:xfrm>
              <a:off x="3485988" y="3680225"/>
              <a:ext cx="79050" cy="175775"/>
            </a:xfrm>
            <a:custGeom>
              <a:avLst/>
              <a:gdLst/>
              <a:ahLst/>
              <a:cxnLst/>
              <a:rect l="l" t="t" r="r" b="b"/>
              <a:pathLst>
                <a:path w="3162" h="7031" extrusionOk="0">
                  <a:moveTo>
                    <a:pt x="1" y="1"/>
                  </a:moveTo>
                  <a:lnTo>
                    <a:pt x="1" y="6912"/>
                  </a:lnTo>
                  <a:lnTo>
                    <a:pt x="1" y="6959"/>
                  </a:lnTo>
                  <a:lnTo>
                    <a:pt x="1" y="7007"/>
                  </a:lnTo>
                  <a:lnTo>
                    <a:pt x="1" y="7030"/>
                  </a:lnTo>
                  <a:lnTo>
                    <a:pt x="3162" y="7030"/>
                  </a:lnTo>
                  <a:lnTo>
                    <a:pt x="3162" y="7007"/>
                  </a:lnTo>
                  <a:lnTo>
                    <a:pt x="3162" y="6959"/>
                  </a:lnTo>
                  <a:lnTo>
                    <a:pt x="3162" y="6912"/>
                  </a:lnTo>
                  <a:lnTo>
                    <a:pt x="3162" y="2973"/>
                  </a:lnTo>
                  <a:cubicBezTo>
                    <a:pt x="316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6" name="Google Shape;856;p58"/>
            <p:cNvSpPr/>
            <p:nvPr/>
          </p:nvSpPr>
          <p:spPr>
            <a:xfrm>
              <a:off x="3467113" y="3874825"/>
              <a:ext cx="115500" cy="154550"/>
            </a:xfrm>
            <a:custGeom>
              <a:avLst/>
              <a:gdLst/>
              <a:ahLst/>
              <a:cxnLst/>
              <a:rect l="l" t="t" r="r" b="b"/>
              <a:pathLst>
                <a:path w="4620" h="6182" extrusionOk="0">
                  <a:moveTo>
                    <a:pt x="1" y="1"/>
                  </a:moveTo>
                  <a:lnTo>
                    <a:pt x="1" y="1511"/>
                  </a:lnTo>
                  <a:lnTo>
                    <a:pt x="756" y="1511"/>
                  </a:lnTo>
                  <a:lnTo>
                    <a:pt x="756" y="4601"/>
                  </a:lnTo>
                  <a:cubicBezTo>
                    <a:pt x="751" y="5474"/>
                    <a:pt x="1459" y="6181"/>
                    <a:pt x="2331" y="6181"/>
                  </a:cubicBezTo>
                  <a:cubicBezTo>
                    <a:pt x="3209" y="6181"/>
                    <a:pt x="3917" y="5474"/>
                    <a:pt x="3912" y="4601"/>
                  </a:cubicBezTo>
                  <a:lnTo>
                    <a:pt x="3912" y="1511"/>
                  </a:lnTo>
                  <a:lnTo>
                    <a:pt x="4620" y="1511"/>
                  </a:lnTo>
                  <a:lnTo>
                    <a:pt x="4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7" name="Google Shape;857;p58"/>
          <p:cNvGrpSpPr/>
          <p:nvPr/>
        </p:nvGrpSpPr>
        <p:grpSpPr>
          <a:xfrm>
            <a:off x="3207708" y="2697606"/>
            <a:ext cx="288400" cy="349025"/>
            <a:chOff x="3380788" y="2455000"/>
            <a:chExt cx="288400" cy="349025"/>
          </a:xfrm>
        </p:grpSpPr>
        <p:grpSp>
          <p:nvGrpSpPr>
            <p:cNvPr id="858" name="Google Shape;858;p58"/>
            <p:cNvGrpSpPr/>
            <p:nvPr/>
          </p:nvGrpSpPr>
          <p:grpSpPr>
            <a:xfrm>
              <a:off x="3380788" y="2551850"/>
              <a:ext cx="288400" cy="252175"/>
              <a:chOff x="3380788" y="2551850"/>
              <a:chExt cx="288400" cy="252175"/>
            </a:xfrm>
          </p:grpSpPr>
          <p:sp>
            <p:nvSpPr>
              <p:cNvPr id="859" name="Google Shape;859;p58"/>
              <p:cNvSpPr/>
              <p:nvPr/>
            </p:nvSpPr>
            <p:spPr>
              <a:xfrm>
                <a:off x="3469238" y="2766275"/>
                <a:ext cx="112425" cy="37750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1510" extrusionOk="0">
                    <a:moveTo>
                      <a:pt x="1" y="0"/>
                    </a:moveTo>
                    <a:lnTo>
                      <a:pt x="576" y="1510"/>
                    </a:lnTo>
                    <a:lnTo>
                      <a:pt x="3921" y="1510"/>
                    </a:lnTo>
                    <a:lnTo>
                      <a:pt x="44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60" name="Google Shape;860;p58"/>
              <p:cNvSpPr/>
              <p:nvPr/>
            </p:nvSpPr>
            <p:spPr>
              <a:xfrm>
                <a:off x="3436913" y="2672025"/>
                <a:ext cx="176850" cy="75525"/>
              </a:xfrm>
              <a:custGeom>
                <a:avLst/>
                <a:gdLst/>
                <a:ahLst/>
                <a:cxnLst/>
                <a:rect l="l" t="t" r="r" b="b"/>
                <a:pathLst>
                  <a:path w="7074" h="3021" extrusionOk="0">
                    <a:moveTo>
                      <a:pt x="709" y="1"/>
                    </a:moveTo>
                    <a:cubicBezTo>
                      <a:pt x="463" y="95"/>
                      <a:pt x="227" y="213"/>
                      <a:pt x="1" y="350"/>
                    </a:cubicBezTo>
                    <a:lnTo>
                      <a:pt x="1006" y="3020"/>
                    </a:lnTo>
                    <a:lnTo>
                      <a:pt x="6068" y="3015"/>
                    </a:lnTo>
                    <a:lnTo>
                      <a:pt x="7073" y="364"/>
                    </a:lnTo>
                    <a:cubicBezTo>
                      <a:pt x="6837" y="222"/>
                      <a:pt x="6597" y="100"/>
                      <a:pt x="6342" y="1"/>
                    </a:cubicBezTo>
                    <a:cubicBezTo>
                      <a:pt x="5519" y="661"/>
                      <a:pt x="4522" y="991"/>
                      <a:pt x="3525" y="991"/>
                    </a:cubicBezTo>
                    <a:cubicBezTo>
                      <a:pt x="2529" y="991"/>
                      <a:pt x="1532" y="661"/>
                      <a:pt x="7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61" name="Google Shape;861;p58"/>
              <p:cNvSpPr/>
              <p:nvPr/>
            </p:nvSpPr>
            <p:spPr>
              <a:xfrm>
                <a:off x="3587313" y="2692425"/>
                <a:ext cx="81875" cy="111600"/>
              </a:xfrm>
              <a:custGeom>
                <a:avLst/>
                <a:gdLst/>
                <a:ahLst/>
                <a:cxnLst/>
                <a:rect l="l" t="t" r="r" b="b"/>
                <a:pathLst>
                  <a:path w="3275" h="4464" extrusionOk="0">
                    <a:moveTo>
                      <a:pt x="1685" y="1"/>
                    </a:moveTo>
                    <a:lnTo>
                      <a:pt x="0" y="4464"/>
                    </a:lnTo>
                    <a:lnTo>
                      <a:pt x="3274" y="4464"/>
                    </a:lnTo>
                    <a:cubicBezTo>
                      <a:pt x="3274" y="2341"/>
                      <a:pt x="2671" y="888"/>
                      <a:pt x="1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62" name="Google Shape;862;p58"/>
              <p:cNvSpPr/>
              <p:nvPr/>
            </p:nvSpPr>
            <p:spPr>
              <a:xfrm>
                <a:off x="3380788" y="2691850"/>
                <a:ext cx="825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3303" h="4487" extrusionOk="0">
                    <a:moveTo>
                      <a:pt x="1609" y="0"/>
                    </a:moveTo>
                    <a:cubicBezTo>
                      <a:pt x="614" y="892"/>
                      <a:pt x="0" y="2321"/>
                      <a:pt x="0" y="4487"/>
                    </a:cubicBezTo>
                    <a:lnTo>
                      <a:pt x="3303" y="4487"/>
                    </a:lnTo>
                    <a:lnTo>
                      <a:pt x="16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63" name="Google Shape;863;p58"/>
              <p:cNvSpPr/>
              <p:nvPr/>
            </p:nvSpPr>
            <p:spPr>
              <a:xfrm>
                <a:off x="3414038" y="2551850"/>
                <a:ext cx="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1" extrusionOk="0">
                    <a:moveTo>
                      <a:pt x="1" y="80"/>
                    </a:moveTo>
                    <a:lnTo>
                      <a:pt x="1" y="4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64" name="Google Shape;864;p58"/>
              <p:cNvSpPr/>
              <p:nvPr/>
            </p:nvSpPr>
            <p:spPr>
              <a:xfrm>
                <a:off x="3635788" y="2551850"/>
                <a:ext cx="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1" extrusionOk="0">
                    <a:moveTo>
                      <a:pt x="0" y="0"/>
                    </a:moveTo>
                    <a:lnTo>
                      <a:pt x="0" y="43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865" name="Google Shape;865;p58"/>
            <p:cNvSpPr/>
            <p:nvPr/>
          </p:nvSpPr>
          <p:spPr>
            <a:xfrm>
              <a:off x="3414163" y="2455000"/>
              <a:ext cx="221650" cy="222850"/>
            </a:xfrm>
            <a:custGeom>
              <a:avLst/>
              <a:gdLst/>
              <a:ahLst/>
              <a:cxnLst/>
              <a:rect l="l" t="t" r="r" b="b"/>
              <a:pathLst>
                <a:path w="8866" h="8914" extrusionOk="0">
                  <a:moveTo>
                    <a:pt x="3704" y="1138"/>
                  </a:moveTo>
                  <a:lnTo>
                    <a:pt x="4430" y="1850"/>
                  </a:lnTo>
                  <a:lnTo>
                    <a:pt x="5162" y="1138"/>
                  </a:lnTo>
                  <a:lnTo>
                    <a:pt x="5162" y="1138"/>
                  </a:lnTo>
                  <a:cubicBezTo>
                    <a:pt x="5162" y="1138"/>
                    <a:pt x="5553" y="1879"/>
                    <a:pt x="4430" y="2728"/>
                  </a:cubicBezTo>
                  <a:cubicBezTo>
                    <a:pt x="3312" y="1879"/>
                    <a:pt x="3704" y="1138"/>
                    <a:pt x="3704" y="1138"/>
                  </a:cubicBezTo>
                  <a:close/>
                  <a:moveTo>
                    <a:pt x="7384" y="3869"/>
                  </a:moveTo>
                  <a:lnTo>
                    <a:pt x="7389" y="5337"/>
                  </a:lnTo>
                  <a:cubicBezTo>
                    <a:pt x="7389" y="6087"/>
                    <a:pt x="6775" y="6695"/>
                    <a:pt x="6025" y="6695"/>
                  </a:cubicBezTo>
                  <a:cubicBezTo>
                    <a:pt x="6022" y="6695"/>
                    <a:pt x="6018" y="6695"/>
                    <a:pt x="6014" y="6695"/>
                  </a:cubicBezTo>
                  <a:cubicBezTo>
                    <a:pt x="5424" y="6695"/>
                    <a:pt x="4901" y="6310"/>
                    <a:pt x="4728" y="5747"/>
                  </a:cubicBezTo>
                  <a:cubicBezTo>
                    <a:pt x="4586" y="5275"/>
                    <a:pt x="4742" y="4723"/>
                    <a:pt x="4435" y="4709"/>
                  </a:cubicBezTo>
                  <a:cubicBezTo>
                    <a:pt x="4133" y="4723"/>
                    <a:pt x="4284" y="5271"/>
                    <a:pt x="4143" y="5747"/>
                  </a:cubicBezTo>
                  <a:cubicBezTo>
                    <a:pt x="3978" y="6299"/>
                    <a:pt x="3435" y="6695"/>
                    <a:pt x="2826" y="6695"/>
                  </a:cubicBezTo>
                  <a:cubicBezTo>
                    <a:pt x="2076" y="6695"/>
                    <a:pt x="1439" y="6087"/>
                    <a:pt x="1439" y="5337"/>
                  </a:cubicBezTo>
                  <a:lnTo>
                    <a:pt x="1439" y="3869"/>
                  </a:lnTo>
                  <a:close/>
                  <a:moveTo>
                    <a:pt x="3713" y="1"/>
                  </a:moveTo>
                  <a:cubicBezTo>
                    <a:pt x="1699" y="1"/>
                    <a:pt x="19" y="1746"/>
                    <a:pt x="0" y="3917"/>
                  </a:cubicBezTo>
                  <a:cubicBezTo>
                    <a:pt x="0" y="4016"/>
                    <a:pt x="5" y="4120"/>
                    <a:pt x="15" y="4219"/>
                  </a:cubicBezTo>
                  <a:cubicBezTo>
                    <a:pt x="76" y="5030"/>
                    <a:pt x="387" y="5809"/>
                    <a:pt x="897" y="6445"/>
                  </a:cubicBezTo>
                  <a:cubicBezTo>
                    <a:pt x="1435" y="7913"/>
                    <a:pt x="2822" y="8894"/>
                    <a:pt x="4383" y="8913"/>
                  </a:cubicBezTo>
                  <a:cubicBezTo>
                    <a:pt x="4402" y="8913"/>
                    <a:pt x="4421" y="8913"/>
                    <a:pt x="4440" y="8913"/>
                  </a:cubicBezTo>
                  <a:cubicBezTo>
                    <a:pt x="5984" y="8913"/>
                    <a:pt x="7367" y="7966"/>
                    <a:pt x="7931" y="6530"/>
                  </a:cubicBezTo>
                  <a:cubicBezTo>
                    <a:pt x="8469" y="5875"/>
                    <a:pt x="8790" y="5068"/>
                    <a:pt x="8851" y="4219"/>
                  </a:cubicBezTo>
                  <a:cubicBezTo>
                    <a:pt x="8861" y="4120"/>
                    <a:pt x="8865" y="4016"/>
                    <a:pt x="8865" y="3917"/>
                  </a:cubicBezTo>
                  <a:cubicBezTo>
                    <a:pt x="8846" y="1746"/>
                    <a:pt x="7252" y="1"/>
                    <a:pt x="5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66" name="Google Shape;866;p58"/>
          <p:cNvGrpSpPr/>
          <p:nvPr/>
        </p:nvGrpSpPr>
        <p:grpSpPr>
          <a:xfrm>
            <a:off x="3175271" y="3478884"/>
            <a:ext cx="353275" cy="214675"/>
            <a:chOff x="3348338" y="3152900"/>
            <a:chExt cx="353275" cy="214675"/>
          </a:xfrm>
        </p:grpSpPr>
        <p:sp>
          <p:nvSpPr>
            <p:cNvPr id="867" name="Google Shape;867;p58"/>
            <p:cNvSpPr/>
            <p:nvPr/>
          </p:nvSpPr>
          <p:spPr>
            <a:xfrm>
              <a:off x="3407313" y="3152900"/>
              <a:ext cx="283100" cy="138025"/>
            </a:xfrm>
            <a:custGeom>
              <a:avLst/>
              <a:gdLst/>
              <a:ahLst/>
              <a:cxnLst/>
              <a:rect l="l" t="t" r="r" b="b"/>
              <a:pathLst>
                <a:path w="11324" h="5521" extrusionOk="0">
                  <a:moveTo>
                    <a:pt x="4671" y="0"/>
                  </a:moveTo>
                  <a:cubicBezTo>
                    <a:pt x="4464" y="0"/>
                    <a:pt x="4294" y="165"/>
                    <a:pt x="4294" y="378"/>
                  </a:cubicBezTo>
                  <a:lnTo>
                    <a:pt x="4294" y="3161"/>
                  </a:lnTo>
                  <a:lnTo>
                    <a:pt x="2360" y="3161"/>
                  </a:lnTo>
                  <a:lnTo>
                    <a:pt x="2360" y="3963"/>
                  </a:lnTo>
                  <a:lnTo>
                    <a:pt x="1" y="3963"/>
                  </a:lnTo>
                  <a:lnTo>
                    <a:pt x="1" y="5520"/>
                  </a:lnTo>
                  <a:lnTo>
                    <a:pt x="9356" y="5520"/>
                  </a:lnTo>
                  <a:cubicBezTo>
                    <a:pt x="9347" y="5232"/>
                    <a:pt x="9262" y="4959"/>
                    <a:pt x="9116" y="4718"/>
                  </a:cubicBezTo>
                  <a:lnTo>
                    <a:pt x="11324" y="4718"/>
                  </a:lnTo>
                  <a:lnTo>
                    <a:pt x="11324" y="3963"/>
                  </a:lnTo>
                  <a:lnTo>
                    <a:pt x="7026" y="3963"/>
                  </a:lnTo>
                  <a:cubicBezTo>
                    <a:pt x="6970" y="3502"/>
                    <a:pt x="6583" y="3161"/>
                    <a:pt x="6124" y="3161"/>
                  </a:cubicBezTo>
                  <a:cubicBezTo>
                    <a:pt x="6118" y="3161"/>
                    <a:pt x="6112" y="3161"/>
                    <a:pt x="6106" y="3161"/>
                  </a:cubicBezTo>
                  <a:lnTo>
                    <a:pt x="5049" y="3161"/>
                  </a:lnTo>
                  <a:lnTo>
                    <a:pt x="5049" y="378"/>
                  </a:lnTo>
                  <a:cubicBezTo>
                    <a:pt x="5049" y="165"/>
                    <a:pt x="4879" y="0"/>
                    <a:pt x="4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8" name="Google Shape;868;p58"/>
            <p:cNvSpPr/>
            <p:nvPr/>
          </p:nvSpPr>
          <p:spPr>
            <a:xfrm>
              <a:off x="3348338" y="3309750"/>
              <a:ext cx="353275" cy="57825"/>
            </a:xfrm>
            <a:custGeom>
              <a:avLst/>
              <a:gdLst/>
              <a:ahLst/>
              <a:cxnLst/>
              <a:rect l="l" t="t" r="r" b="b"/>
              <a:pathLst>
                <a:path w="14131" h="2313" extrusionOk="0">
                  <a:moveTo>
                    <a:pt x="1" y="1"/>
                  </a:moveTo>
                  <a:lnTo>
                    <a:pt x="1" y="1275"/>
                  </a:lnTo>
                  <a:cubicBezTo>
                    <a:pt x="1" y="1846"/>
                    <a:pt x="492" y="2313"/>
                    <a:pt x="1062" y="2313"/>
                  </a:cubicBezTo>
                  <a:lnTo>
                    <a:pt x="12607" y="2313"/>
                  </a:lnTo>
                  <a:cubicBezTo>
                    <a:pt x="12611" y="2313"/>
                    <a:pt x="12615" y="2313"/>
                    <a:pt x="12619" y="2313"/>
                  </a:cubicBezTo>
                  <a:cubicBezTo>
                    <a:pt x="13020" y="2313"/>
                    <a:pt x="13382" y="2078"/>
                    <a:pt x="13551" y="1713"/>
                  </a:cubicBezTo>
                  <a:cubicBezTo>
                    <a:pt x="13579" y="1657"/>
                    <a:pt x="13843" y="850"/>
                    <a:pt x="14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9" name="Google Shape;869;p58"/>
          <p:cNvSpPr/>
          <p:nvPr/>
        </p:nvSpPr>
        <p:spPr>
          <a:xfrm>
            <a:off x="3176633" y="2108353"/>
            <a:ext cx="350550" cy="157000"/>
          </a:xfrm>
          <a:custGeom>
            <a:avLst/>
            <a:gdLst/>
            <a:ahLst/>
            <a:cxnLst/>
            <a:rect l="l" t="t" r="r" b="b"/>
            <a:pathLst>
              <a:path w="14022" h="6280" extrusionOk="0">
                <a:moveTo>
                  <a:pt x="9724" y="0"/>
                </a:moveTo>
                <a:cubicBezTo>
                  <a:pt x="9516" y="0"/>
                  <a:pt x="9346" y="170"/>
                  <a:pt x="9346" y="378"/>
                </a:cubicBezTo>
                <a:lnTo>
                  <a:pt x="9346" y="1515"/>
                </a:lnTo>
                <a:lnTo>
                  <a:pt x="9261" y="1515"/>
                </a:lnTo>
                <a:cubicBezTo>
                  <a:pt x="8922" y="1515"/>
                  <a:pt x="8516" y="1765"/>
                  <a:pt x="8356" y="2057"/>
                </a:cubicBezTo>
                <a:lnTo>
                  <a:pt x="7818" y="3048"/>
                </a:lnTo>
                <a:lnTo>
                  <a:pt x="5416" y="3062"/>
                </a:lnTo>
                <a:cubicBezTo>
                  <a:pt x="4978" y="3062"/>
                  <a:pt x="3581" y="3472"/>
                  <a:pt x="2317" y="3878"/>
                </a:cubicBezTo>
                <a:lnTo>
                  <a:pt x="1534" y="3109"/>
                </a:lnTo>
                <a:lnTo>
                  <a:pt x="760" y="3109"/>
                </a:lnTo>
                <a:lnTo>
                  <a:pt x="760" y="4383"/>
                </a:lnTo>
                <a:cubicBezTo>
                  <a:pt x="335" y="4539"/>
                  <a:pt x="0" y="4642"/>
                  <a:pt x="0" y="4642"/>
                </a:cubicBezTo>
                <a:cubicBezTo>
                  <a:pt x="0" y="4642"/>
                  <a:pt x="335" y="4751"/>
                  <a:pt x="760" y="4911"/>
                </a:cubicBezTo>
                <a:lnTo>
                  <a:pt x="760" y="6232"/>
                </a:lnTo>
                <a:lnTo>
                  <a:pt x="1534" y="6232"/>
                </a:lnTo>
                <a:lnTo>
                  <a:pt x="2298" y="5430"/>
                </a:lnTo>
                <a:cubicBezTo>
                  <a:pt x="3572" y="5850"/>
                  <a:pt x="4992" y="6279"/>
                  <a:pt x="5435" y="6279"/>
                </a:cubicBezTo>
                <a:lnTo>
                  <a:pt x="12436" y="6279"/>
                </a:lnTo>
                <a:cubicBezTo>
                  <a:pt x="13314" y="6275"/>
                  <a:pt x="14022" y="5562"/>
                  <a:pt x="14017" y="4685"/>
                </a:cubicBezTo>
                <a:lnTo>
                  <a:pt x="14017" y="4666"/>
                </a:lnTo>
                <a:cubicBezTo>
                  <a:pt x="14022" y="3788"/>
                  <a:pt x="13314" y="3076"/>
                  <a:pt x="12436" y="3071"/>
                </a:cubicBezTo>
                <a:lnTo>
                  <a:pt x="12441" y="3067"/>
                </a:lnTo>
                <a:lnTo>
                  <a:pt x="10856" y="3067"/>
                </a:lnTo>
                <a:lnTo>
                  <a:pt x="10856" y="2137"/>
                </a:lnTo>
                <a:cubicBezTo>
                  <a:pt x="10856" y="1802"/>
                  <a:pt x="10596" y="1510"/>
                  <a:pt x="10262" y="1510"/>
                </a:cubicBezTo>
                <a:lnTo>
                  <a:pt x="10101" y="1510"/>
                </a:lnTo>
                <a:lnTo>
                  <a:pt x="10101" y="378"/>
                </a:lnTo>
                <a:cubicBezTo>
                  <a:pt x="10101" y="170"/>
                  <a:pt x="9931" y="0"/>
                  <a:pt x="97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70" name="Google Shape;870;p58"/>
          <p:cNvSpPr/>
          <p:nvPr/>
        </p:nvSpPr>
        <p:spPr>
          <a:xfrm>
            <a:off x="3177271" y="1396075"/>
            <a:ext cx="349275" cy="280025"/>
          </a:xfrm>
          <a:custGeom>
            <a:avLst/>
            <a:gdLst/>
            <a:ahLst/>
            <a:cxnLst/>
            <a:rect l="l" t="t" r="r" b="b"/>
            <a:pathLst>
              <a:path w="13971" h="11201" extrusionOk="0">
                <a:moveTo>
                  <a:pt x="6988" y="0"/>
                </a:moveTo>
                <a:lnTo>
                  <a:pt x="505" y="9610"/>
                </a:lnTo>
                <a:cubicBezTo>
                  <a:pt x="468" y="9601"/>
                  <a:pt x="425" y="9596"/>
                  <a:pt x="387" y="9596"/>
                </a:cubicBezTo>
                <a:cubicBezTo>
                  <a:pt x="175" y="9596"/>
                  <a:pt x="5" y="9761"/>
                  <a:pt x="1" y="9974"/>
                </a:cubicBezTo>
                <a:lnTo>
                  <a:pt x="1" y="10823"/>
                </a:lnTo>
                <a:cubicBezTo>
                  <a:pt x="1" y="11030"/>
                  <a:pt x="170" y="11200"/>
                  <a:pt x="378" y="11200"/>
                </a:cubicBezTo>
                <a:cubicBezTo>
                  <a:pt x="586" y="11200"/>
                  <a:pt x="755" y="11030"/>
                  <a:pt x="755" y="10823"/>
                </a:cubicBezTo>
                <a:lnTo>
                  <a:pt x="755" y="10573"/>
                </a:lnTo>
                <a:lnTo>
                  <a:pt x="3275" y="6832"/>
                </a:lnTo>
                <a:lnTo>
                  <a:pt x="3275" y="6832"/>
                </a:lnTo>
                <a:cubicBezTo>
                  <a:pt x="3350" y="7992"/>
                  <a:pt x="3294" y="9804"/>
                  <a:pt x="2397" y="11196"/>
                </a:cubicBezTo>
                <a:lnTo>
                  <a:pt x="5435" y="11196"/>
                </a:lnTo>
                <a:lnTo>
                  <a:pt x="6997" y="6530"/>
                </a:lnTo>
                <a:lnTo>
                  <a:pt x="8563" y="11200"/>
                </a:lnTo>
                <a:lnTo>
                  <a:pt x="11583" y="11200"/>
                </a:lnTo>
                <a:cubicBezTo>
                  <a:pt x="10682" y="9799"/>
                  <a:pt x="10625" y="7973"/>
                  <a:pt x="10715" y="6817"/>
                </a:cubicBezTo>
                <a:lnTo>
                  <a:pt x="10715" y="6817"/>
                </a:lnTo>
                <a:lnTo>
                  <a:pt x="13210" y="10549"/>
                </a:lnTo>
                <a:lnTo>
                  <a:pt x="13210" y="10823"/>
                </a:lnTo>
                <a:cubicBezTo>
                  <a:pt x="13210" y="11030"/>
                  <a:pt x="13380" y="11200"/>
                  <a:pt x="13588" y="11200"/>
                </a:cubicBezTo>
                <a:cubicBezTo>
                  <a:pt x="13795" y="11200"/>
                  <a:pt x="13965" y="11030"/>
                  <a:pt x="13965" y="10823"/>
                </a:cubicBezTo>
                <a:lnTo>
                  <a:pt x="13965" y="9974"/>
                </a:lnTo>
                <a:cubicBezTo>
                  <a:pt x="13970" y="9766"/>
                  <a:pt x="13800" y="9596"/>
                  <a:pt x="13597" y="9596"/>
                </a:cubicBezTo>
                <a:cubicBezTo>
                  <a:pt x="13588" y="9595"/>
                  <a:pt x="13580" y="9594"/>
                  <a:pt x="13571" y="9594"/>
                </a:cubicBezTo>
                <a:cubicBezTo>
                  <a:pt x="13547" y="9594"/>
                  <a:pt x="13524" y="9599"/>
                  <a:pt x="13503" y="9606"/>
                </a:cubicBezTo>
                <a:lnTo>
                  <a:pt x="698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71" name="Google Shape;871;p58"/>
          <p:cNvSpPr/>
          <p:nvPr/>
        </p:nvSpPr>
        <p:spPr>
          <a:xfrm>
            <a:off x="1542940" y="2615413"/>
            <a:ext cx="349750" cy="352200"/>
          </a:xfrm>
          <a:custGeom>
            <a:avLst/>
            <a:gdLst/>
            <a:ahLst/>
            <a:cxnLst/>
            <a:rect l="l" t="t" r="r" b="b"/>
            <a:pathLst>
              <a:path w="13990" h="14088" extrusionOk="0">
                <a:moveTo>
                  <a:pt x="6752" y="7389"/>
                </a:moveTo>
                <a:lnTo>
                  <a:pt x="7290" y="11451"/>
                </a:lnTo>
                <a:lnTo>
                  <a:pt x="7290" y="11451"/>
                </a:lnTo>
                <a:lnTo>
                  <a:pt x="5091" y="9120"/>
                </a:lnTo>
                <a:lnTo>
                  <a:pt x="6752" y="7389"/>
                </a:lnTo>
                <a:close/>
                <a:moveTo>
                  <a:pt x="4737" y="1"/>
                </a:moveTo>
                <a:cubicBezTo>
                  <a:pt x="2143" y="1"/>
                  <a:pt x="1" y="2124"/>
                  <a:pt x="1" y="4719"/>
                </a:cubicBezTo>
                <a:lnTo>
                  <a:pt x="1" y="9389"/>
                </a:lnTo>
                <a:lnTo>
                  <a:pt x="4303" y="9389"/>
                </a:lnTo>
                <a:lnTo>
                  <a:pt x="7507" y="12781"/>
                </a:lnTo>
                <a:lnTo>
                  <a:pt x="8063" y="13881"/>
                </a:lnTo>
                <a:cubicBezTo>
                  <a:pt x="8130" y="14013"/>
                  <a:pt x="8261" y="14087"/>
                  <a:pt x="8398" y="14087"/>
                </a:cubicBezTo>
                <a:cubicBezTo>
                  <a:pt x="8457" y="14087"/>
                  <a:pt x="8517" y="14074"/>
                  <a:pt x="8573" y="14046"/>
                </a:cubicBezTo>
                <a:cubicBezTo>
                  <a:pt x="8757" y="13951"/>
                  <a:pt x="8832" y="13725"/>
                  <a:pt x="8738" y="13541"/>
                </a:cubicBezTo>
                <a:lnTo>
                  <a:pt x="8186" y="12461"/>
                </a:lnTo>
                <a:lnTo>
                  <a:pt x="7469" y="7073"/>
                </a:lnTo>
                <a:lnTo>
                  <a:pt x="13989" y="7073"/>
                </a:lnTo>
                <a:lnTo>
                  <a:pt x="13843" y="4723"/>
                </a:lnTo>
                <a:cubicBezTo>
                  <a:pt x="13687" y="2133"/>
                  <a:pt x="11437" y="1"/>
                  <a:pt x="884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72" name="Google Shape;872;p58"/>
          <p:cNvGrpSpPr/>
          <p:nvPr/>
        </p:nvGrpSpPr>
        <p:grpSpPr>
          <a:xfrm>
            <a:off x="1596490" y="4124050"/>
            <a:ext cx="243475" cy="352675"/>
            <a:chOff x="1910113" y="3678925"/>
            <a:chExt cx="243475" cy="352675"/>
          </a:xfrm>
        </p:grpSpPr>
        <p:sp>
          <p:nvSpPr>
            <p:cNvPr id="873" name="Google Shape;873;p58"/>
            <p:cNvSpPr/>
            <p:nvPr/>
          </p:nvSpPr>
          <p:spPr>
            <a:xfrm>
              <a:off x="1934638" y="3678925"/>
              <a:ext cx="87325" cy="94625"/>
            </a:xfrm>
            <a:custGeom>
              <a:avLst/>
              <a:gdLst/>
              <a:ahLst/>
              <a:cxnLst/>
              <a:rect l="l" t="t" r="r" b="b"/>
              <a:pathLst>
                <a:path w="3493" h="3785" extrusionOk="0">
                  <a:moveTo>
                    <a:pt x="1" y="1"/>
                  </a:moveTo>
                  <a:lnTo>
                    <a:pt x="1" y="2784"/>
                  </a:lnTo>
                  <a:lnTo>
                    <a:pt x="3492" y="3784"/>
                  </a:lnTo>
                  <a:lnTo>
                    <a:pt x="34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4" name="Google Shape;874;p58"/>
            <p:cNvSpPr/>
            <p:nvPr/>
          </p:nvSpPr>
          <p:spPr>
            <a:xfrm>
              <a:off x="1910113" y="3678925"/>
              <a:ext cx="243475" cy="352675"/>
            </a:xfrm>
            <a:custGeom>
              <a:avLst/>
              <a:gdLst/>
              <a:ahLst/>
              <a:cxnLst/>
              <a:rect l="l" t="t" r="r" b="b"/>
              <a:pathLst>
                <a:path w="9739" h="14107" extrusionOk="0">
                  <a:moveTo>
                    <a:pt x="5228" y="1"/>
                  </a:moveTo>
                  <a:lnTo>
                    <a:pt x="5228" y="3789"/>
                  </a:lnTo>
                  <a:lnTo>
                    <a:pt x="8719" y="2784"/>
                  </a:lnTo>
                  <a:lnTo>
                    <a:pt x="8719" y="1"/>
                  </a:lnTo>
                  <a:close/>
                  <a:moveTo>
                    <a:pt x="4473" y="3789"/>
                  </a:moveTo>
                  <a:lnTo>
                    <a:pt x="4473" y="5459"/>
                  </a:lnTo>
                  <a:lnTo>
                    <a:pt x="3237" y="4695"/>
                  </a:lnTo>
                  <a:cubicBezTo>
                    <a:pt x="3175" y="4657"/>
                    <a:pt x="3105" y="4638"/>
                    <a:pt x="3036" y="4638"/>
                  </a:cubicBezTo>
                  <a:cubicBezTo>
                    <a:pt x="2958" y="4638"/>
                    <a:pt x="2882" y="4662"/>
                    <a:pt x="2817" y="4709"/>
                  </a:cubicBezTo>
                  <a:cubicBezTo>
                    <a:pt x="2694" y="4803"/>
                    <a:pt x="2638" y="4959"/>
                    <a:pt x="2680" y="5110"/>
                  </a:cubicBezTo>
                  <a:lnTo>
                    <a:pt x="3388" y="7879"/>
                  </a:lnTo>
                  <a:lnTo>
                    <a:pt x="576" y="7172"/>
                  </a:lnTo>
                  <a:cubicBezTo>
                    <a:pt x="543" y="7163"/>
                    <a:pt x="510" y="7159"/>
                    <a:pt x="479" y="7159"/>
                  </a:cubicBezTo>
                  <a:cubicBezTo>
                    <a:pt x="194" y="7159"/>
                    <a:pt x="0" y="7483"/>
                    <a:pt x="166" y="7743"/>
                  </a:cubicBezTo>
                  <a:lnTo>
                    <a:pt x="1213" y="9356"/>
                  </a:lnTo>
                  <a:lnTo>
                    <a:pt x="213" y="10988"/>
                  </a:lnTo>
                  <a:cubicBezTo>
                    <a:pt x="62" y="11239"/>
                    <a:pt x="241" y="11559"/>
                    <a:pt x="538" y="11559"/>
                  </a:cubicBezTo>
                  <a:cubicBezTo>
                    <a:pt x="567" y="11559"/>
                    <a:pt x="600" y="11555"/>
                    <a:pt x="628" y="11550"/>
                  </a:cubicBezTo>
                  <a:lnTo>
                    <a:pt x="3379" y="10852"/>
                  </a:lnTo>
                  <a:lnTo>
                    <a:pt x="2680" y="13593"/>
                  </a:lnTo>
                  <a:cubicBezTo>
                    <a:pt x="2618" y="13847"/>
                    <a:pt x="2822" y="14063"/>
                    <a:pt x="3052" y="14063"/>
                  </a:cubicBezTo>
                  <a:cubicBezTo>
                    <a:pt x="3117" y="14063"/>
                    <a:pt x="3183" y="14046"/>
                    <a:pt x="3246" y="14008"/>
                  </a:cubicBezTo>
                  <a:lnTo>
                    <a:pt x="4874" y="13008"/>
                  </a:lnTo>
                  <a:lnTo>
                    <a:pt x="6488" y="14050"/>
                  </a:lnTo>
                  <a:cubicBezTo>
                    <a:pt x="6544" y="14088"/>
                    <a:pt x="6620" y="14107"/>
                    <a:pt x="6690" y="14107"/>
                  </a:cubicBezTo>
                  <a:cubicBezTo>
                    <a:pt x="6898" y="14107"/>
                    <a:pt x="7068" y="13942"/>
                    <a:pt x="7068" y="13734"/>
                  </a:cubicBezTo>
                  <a:cubicBezTo>
                    <a:pt x="7068" y="13692"/>
                    <a:pt x="7063" y="13654"/>
                    <a:pt x="7049" y="13616"/>
                  </a:cubicBezTo>
                  <a:lnTo>
                    <a:pt x="6351" y="10842"/>
                  </a:lnTo>
                  <a:lnTo>
                    <a:pt x="9106" y="11545"/>
                  </a:lnTo>
                  <a:cubicBezTo>
                    <a:pt x="9139" y="11555"/>
                    <a:pt x="9167" y="11559"/>
                    <a:pt x="9200" y="11559"/>
                  </a:cubicBezTo>
                  <a:cubicBezTo>
                    <a:pt x="9498" y="11559"/>
                    <a:pt x="9677" y="11234"/>
                    <a:pt x="9521" y="10984"/>
                  </a:cubicBezTo>
                  <a:lnTo>
                    <a:pt x="8526" y="9351"/>
                  </a:lnTo>
                  <a:lnTo>
                    <a:pt x="9573" y="7738"/>
                  </a:lnTo>
                  <a:cubicBezTo>
                    <a:pt x="9739" y="7479"/>
                    <a:pt x="9541" y="7155"/>
                    <a:pt x="9259" y="7155"/>
                  </a:cubicBezTo>
                  <a:cubicBezTo>
                    <a:pt x="9228" y="7155"/>
                    <a:pt x="9196" y="7159"/>
                    <a:pt x="9163" y="7167"/>
                  </a:cubicBezTo>
                  <a:lnTo>
                    <a:pt x="6341" y="7875"/>
                  </a:lnTo>
                  <a:lnTo>
                    <a:pt x="7058" y="5049"/>
                  </a:lnTo>
                  <a:cubicBezTo>
                    <a:pt x="7096" y="4898"/>
                    <a:pt x="7035" y="4737"/>
                    <a:pt x="6912" y="4648"/>
                  </a:cubicBezTo>
                  <a:cubicBezTo>
                    <a:pt x="6843" y="4601"/>
                    <a:pt x="6765" y="4577"/>
                    <a:pt x="6686" y="4577"/>
                  </a:cubicBezTo>
                  <a:cubicBezTo>
                    <a:pt x="6614" y="4577"/>
                    <a:pt x="6542" y="4598"/>
                    <a:pt x="6478" y="4638"/>
                  </a:cubicBezTo>
                  <a:lnTo>
                    <a:pt x="5228" y="5450"/>
                  </a:lnTo>
                  <a:lnTo>
                    <a:pt x="5228" y="3794"/>
                  </a:lnTo>
                  <a:lnTo>
                    <a:pt x="4860" y="3898"/>
                  </a:lnTo>
                  <a:lnTo>
                    <a:pt x="4473" y="378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75" name="Google Shape;875;p58"/>
          <p:cNvSpPr/>
          <p:nvPr/>
        </p:nvSpPr>
        <p:spPr>
          <a:xfrm>
            <a:off x="1541540" y="3369494"/>
            <a:ext cx="352675" cy="352675"/>
          </a:xfrm>
          <a:custGeom>
            <a:avLst/>
            <a:gdLst/>
            <a:ahLst/>
            <a:cxnLst/>
            <a:rect l="l" t="t" r="r" b="b"/>
            <a:pathLst>
              <a:path w="14107" h="14107" extrusionOk="0">
                <a:moveTo>
                  <a:pt x="6685" y="2360"/>
                </a:moveTo>
                <a:lnTo>
                  <a:pt x="6685" y="3162"/>
                </a:lnTo>
                <a:cubicBezTo>
                  <a:pt x="4826" y="3355"/>
                  <a:pt x="3369" y="4841"/>
                  <a:pt x="3203" y="6700"/>
                </a:cubicBezTo>
                <a:lnTo>
                  <a:pt x="2401" y="6700"/>
                </a:lnTo>
                <a:cubicBezTo>
                  <a:pt x="2562" y="4393"/>
                  <a:pt x="4421" y="2544"/>
                  <a:pt x="6685" y="2360"/>
                </a:cubicBezTo>
                <a:close/>
                <a:moveTo>
                  <a:pt x="6685" y="5488"/>
                </a:moveTo>
                <a:lnTo>
                  <a:pt x="6685" y="6700"/>
                </a:lnTo>
                <a:lnTo>
                  <a:pt x="5520" y="6700"/>
                </a:lnTo>
                <a:cubicBezTo>
                  <a:pt x="5647" y="6110"/>
                  <a:pt x="6100" y="5639"/>
                  <a:pt x="6685" y="5488"/>
                </a:cubicBezTo>
                <a:close/>
                <a:moveTo>
                  <a:pt x="7440" y="5488"/>
                </a:moveTo>
                <a:cubicBezTo>
                  <a:pt x="8039" y="5624"/>
                  <a:pt x="8506" y="6096"/>
                  <a:pt x="8634" y="6700"/>
                </a:cubicBezTo>
                <a:lnTo>
                  <a:pt x="7440" y="6700"/>
                </a:lnTo>
                <a:lnTo>
                  <a:pt x="7440" y="5488"/>
                </a:lnTo>
                <a:close/>
                <a:moveTo>
                  <a:pt x="7440" y="2364"/>
                </a:moveTo>
                <a:cubicBezTo>
                  <a:pt x="9752" y="2548"/>
                  <a:pt x="11582" y="4388"/>
                  <a:pt x="11752" y="6700"/>
                </a:cubicBezTo>
                <a:lnTo>
                  <a:pt x="10950" y="6700"/>
                </a:lnTo>
                <a:cubicBezTo>
                  <a:pt x="10790" y="4827"/>
                  <a:pt x="9313" y="3336"/>
                  <a:pt x="7440" y="3162"/>
                </a:cubicBezTo>
                <a:lnTo>
                  <a:pt x="7440" y="2364"/>
                </a:lnTo>
                <a:close/>
                <a:moveTo>
                  <a:pt x="6685" y="7455"/>
                </a:moveTo>
                <a:lnTo>
                  <a:pt x="6685" y="8578"/>
                </a:lnTo>
                <a:cubicBezTo>
                  <a:pt x="6129" y="8441"/>
                  <a:pt x="5690" y="8012"/>
                  <a:pt x="5544" y="7455"/>
                </a:cubicBezTo>
                <a:close/>
                <a:moveTo>
                  <a:pt x="8610" y="7455"/>
                </a:moveTo>
                <a:cubicBezTo>
                  <a:pt x="8450" y="8016"/>
                  <a:pt x="8002" y="8441"/>
                  <a:pt x="7440" y="8578"/>
                </a:cubicBezTo>
                <a:lnTo>
                  <a:pt x="7440" y="7455"/>
                </a:lnTo>
                <a:close/>
                <a:moveTo>
                  <a:pt x="11743" y="7455"/>
                </a:moveTo>
                <a:cubicBezTo>
                  <a:pt x="11540" y="9719"/>
                  <a:pt x="9705" y="11522"/>
                  <a:pt x="7440" y="11701"/>
                </a:cubicBezTo>
                <a:lnTo>
                  <a:pt x="7440" y="10904"/>
                </a:lnTo>
                <a:cubicBezTo>
                  <a:pt x="9275" y="10724"/>
                  <a:pt x="10733" y="9290"/>
                  <a:pt x="10941" y="7455"/>
                </a:cubicBezTo>
                <a:close/>
                <a:moveTo>
                  <a:pt x="3213" y="7455"/>
                </a:moveTo>
                <a:cubicBezTo>
                  <a:pt x="3411" y="9276"/>
                  <a:pt x="4892" y="10724"/>
                  <a:pt x="6685" y="10904"/>
                </a:cubicBezTo>
                <a:lnTo>
                  <a:pt x="6685" y="11706"/>
                </a:lnTo>
                <a:cubicBezTo>
                  <a:pt x="4416" y="11512"/>
                  <a:pt x="2614" y="9724"/>
                  <a:pt x="2411" y="7460"/>
                </a:cubicBezTo>
                <a:lnTo>
                  <a:pt x="2411" y="7455"/>
                </a:lnTo>
                <a:close/>
                <a:moveTo>
                  <a:pt x="7058" y="1"/>
                </a:moveTo>
                <a:cubicBezTo>
                  <a:pt x="6850" y="1"/>
                  <a:pt x="6681" y="171"/>
                  <a:pt x="6681" y="378"/>
                </a:cubicBezTo>
                <a:lnTo>
                  <a:pt x="6681" y="1605"/>
                </a:lnTo>
                <a:cubicBezTo>
                  <a:pt x="3991" y="1793"/>
                  <a:pt x="1807" y="3983"/>
                  <a:pt x="1642" y="6705"/>
                </a:cubicBezTo>
                <a:lnTo>
                  <a:pt x="377" y="6705"/>
                </a:lnTo>
                <a:cubicBezTo>
                  <a:pt x="170" y="6705"/>
                  <a:pt x="0" y="6870"/>
                  <a:pt x="0" y="7082"/>
                </a:cubicBezTo>
                <a:cubicBezTo>
                  <a:pt x="0" y="7290"/>
                  <a:pt x="170" y="7460"/>
                  <a:pt x="377" y="7460"/>
                </a:cubicBezTo>
                <a:lnTo>
                  <a:pt x="1651" y="7460"/>
                </a:lnTo>
                <a:cubicBezTo>
                  <a:pt x="1859" y="10144"/>
                  <a:pt x="4001" y="12272"/>
                  <a:pt x="6685" y="12460"/>
                </a:cubicBezTo>
                <a:lnTo>
                  <a:pt x="6685" y="13734"/>
                </a:lnTo>
                <a:cubicBezTo>
                  <a:pt x="6685" y="13942"/>
                  <a:pt x="6855" y="14107"/>
                  <a:pt x="7063" y="14107"/>
                </a:cubicBezTo>
                <a:cubicBezTo>
                  <a:pt x="7270" y="14107"/>
                  <a:pt x="7440" y="13942"/>
                  <a:pt x="7440" y="13734"/>
                </a:cubicBezTo>
                <a:lnTo>
                  <a:pt x="7440" y="12460"/>
                </a:lnTo>
                <a:cubicBezTo>
                  <a:pt x="10129" y="12276"/>
                  <a:pt x="12295" y="10135"/>
                  <a:pt x="12502" y="7460"/>
                </a:cubicBezTo>
                <a:lnTo>
                  <a:pt x="13729" y="7460"/>
                </a:lnTo>
                <a:cubicBezTo>
                  <a:pt x="13937" y="7460"/>
                  <a:pt x="14106" y="7290"/>
                  <a:pt x="14106" y="7082"/>
                </a:cubicBezTo>
                <a:cubicBezTo>
                  <a:pt x="14106" y="6873"/>
                  <a:pt x="13941" y="6705"/>
                  <a:pt x="13737" y="6705"/>
                </a:cubicBezTo>
                <a:cubicBezTo>
                  <a:pt x="13735" y="6705"/>
                  <a:pt x="13732" y="6705"/>
                  <a:pt x="13729" y="6705"/>
                </a:cubicBezTo>
                <a:lnTo>
                  <a:pt x="13729" y="6700"/>
                </a:lnTo>
                <a:lnTo>
                  <a:pt x="12507" y="6700"/>
                </a:lnTo>
                <a:cubicBezTo>
                  <a:pt x="12337" y="3968"/>
                  <a:pt x="10167" y="1789"/>
                  <a:pt x="7435" y="1605"/>
                </a:cubicBezTo>
                <a:lnTo>
                  <a:pt x="7435" y="378"/>
                </a:lnTo>
                <a:cubicBezTo>
                  <a:pt x="7435" y="171"/>
                  <a:pt x="7266" y="1"/>
                  <a:pt x="70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76" name="Google Shape;876;p58"/>
          <p:cNvGrpSpPr/>
          <p:nvPr/>
        </p:nvGrpSpPr>
        <p:grpSpPr>
          <a:xfrm>
            <a:off x="1543065" y="1428150"/>
            <a:ext cx="350325" cy="215875"/>
            <a:chOff x="1856688" y="1287700"/>
            <a:chExt cx="350325" cy="215875"/>
          </a:xfrm>
        </p:grpSpPr>
        <p:sp>
          <p:nvSpPr>
            <p:cNvPr id="877" name="Google Shape;877;p58"/>
            <p:cNvSpPr/>
            <p:nvPr/>
          </p:nvSpPr>
          <p:spPr>
            <a:xfrm>
              <a:off x="1894313" y="1287700"/>
              <a:ext cx="312700" cy="68900"/>
            </a:xfrm>
            <a:custGeom>
              <a:avLst/>
              <a:gdLst/>
              <a:ahLst/>
              <a:cxnLst/>
              <a:rect l="l" t="t" r="r" b="b"/>
              <a:pathLst>
                <a:path w="12508" h="2756" extrusionOk="0">
                  <a:moveTo>
                    <a:pt x="854" y="1"/>
                  </a:moveTo>
                  <a:lnTo>
                    <a:pt x="854" y="1322"/>
                  </a:lnTo>
                  <a:cubicBezTo>
                    <a:pt x="326" y="1595"/>
                    <a:pt x="0" y="2143"/>
                    <a:pt x="10" y="2737"/>
                  </a:cubicBezTo>
                  <a:cubicBezTo>
                    <a:pt x="10" y="2742"/>
                    <a:pt x="15" y="2746"/>
                    <a:pt x="15" y="2756"/>
                  </a:cubicBezTo>
                  <a:cubicBezTo>
                    <a:pt x="114" y="2742"/>
                    <a:pt x="217" y="2737"/>
                    <a:pt x="316" y="2737"/>
                  </a:cubicBezTo>
                  <a:lnTo>
                    <a:pt x="6294" y="2737"/>
                  </a:lnTo>
                  <a:cubicBezTo>
                    <a:pt x="6289" y="2591"/>
                    <a:pt x="6270" y="2449"/>
                    <a:pt x="6233" y="2312"/>
                  </a:cubicBezTo>
                  <a:lnTo>
                    <a:pt x="12507" y="2312"/>
                  </a:lnTo>
                  <a:lnTo>
                    <a:pt x="12507" y="1557"/>
                  </a:lnTo>
                  <a:lnTo>
                    <a:pt x="5775" y="1557"/>
                  </a:lnTo>
                  <a:cubicBezTo>
                    <a:pt x="5549" y="1345"/>
                    <a:pt x="5261" y="1208"/>
                    <a:pt x="4959" y="1161"/>
                  </a:cubicBezTo>
                  <a:lnTo>
                    <a:pt x="4959" y="803"/>
                  </a:lnTo>
                  <a:cubicBezTo>
                    <a:pt x="4959" y="793"/>
                    <a:pt x="4973" y="793"/>
                    <a:pt x="4973" y="784"/>
                  </a:cubicBezTo>
                  <a:cubicBezTo>
                    <a:pt x="4964" y="350"/>
                    <a:pt x="4610" y="1"/>
                    <a:pt x="4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58"/>
            <p:cNvSpPr/>
            <p:nvPr/>
          </p:nvSpPr>
          <p:spPr>
            <a:xfrm>
              <a:off x="1856688" y="1374975"/>
              <a:ext cx="349375" cy="128600"/>
            </a:xfrm>
            <a:custGeom>
              <a:avLst/>
              <a:gdLst/>
              <a:ahLst/>
              <a:cxnLst/>
              <a:rect l="l" t="t" r="r" b="b"/>
              <a:pathLst>
                <a:path w="13975" h="5144" extrusionOk="0">
                  <a:moveTo>
                    <a:pt x="3093" y="2816"/>
                  </a:moveTo>
                  <a:cubicBezTo>
                    <a:pt x="3281" y="2816"/>
                    <a:pt x="3473" y="2887"/>
                    <a:pt x="3628" y="3044"/>
                  </a:cubicBezTo>
                  <a:cubicBezTo>
                    <a:pt x="4114" y="3525"/>
                    <a:pt x="3770" y="4351"/>
                    <a:pt x="3086" y="4351"/>
                  </a:cubicBezTo>
                  <a:cubicBezTo>
                    <a:pt x="2666" y="4351"/>
                    <a:pt x="2322" y="4006"/>
                    <a:pt x="2322" y="3586"/>
                  </a:cubicBezTo>
                  <a:cubicBezTo>
                    <a:pt x="2322" y="3124"/>
                    <a:pt x="2699" y="2816"/>
                    <a:pt x="3093" y="2816"/>
                  </a:cubicBezTo>
                  <a:close/>
                  <a:moveTo>
                    <a:pt x="5688" y="2816"/>
                  </a:moveTo>
                  <a:cubicBezTo>
                    <a:pt x="5876" y="2816"/>
                    <a:pt x="6068" y="2887"/>
                    <a:pt x="6223" y="3044"/>
                  </a:cubicBezTo>
                  <a:cubicBezTo>
                    <a:pt x="6709" y="3525"/>
                    <a:pt x="6365" y="4351"/>
                    <a:pt x="5681" y="4351"/>
                  </a:cubicBezTo>
                  <a:cubicBezTo>
                    <a:pt x="5261" y="4351"/>
                    <a:pt x="4916" y="4006"/>
                    <a:pt x="4916" y="3586"/>
                  </a:cubicBezTo>
                  <a:cubicBezTo>
                    <a:pt x="4916" y="3124"/>
                    <a:pt x="5294" y="2816"/>
                    <a:pt x="5688" y="2816"/>
                  </a:cubicBezTo>
                  <a:close/>
                  <a:moveTo>
                    <a:pt x="8272" y="2816"/>
                  </a:moveTo>
                  <a:cubicBezTo>
                    <a:pt x="8667" y="2816"/>
                    <a:pt x="9044" y="3124"/>
                    <a:pt x="9044" y="3586"/>
                  </a:cubicBezTo>
                  <a:cubicBezTo>
                    <a:pt x="9044" y="4006"/>
                    <a:pt x="8700" y="4351"/>
                    <a:pt x="8275" y="4351"/>
                  </a:cubicBezTo>
                  <a:cubicBezTo>
                    <a:pt x="7596" y="4351"/>
                    <a:pt x="7252" y="3525"/>
                    <a:pt x="7733" y="3044"/>
                  </a:cubicBezTo>
                  <a:cubicBezTo>
                    <a:pt x="7890" y="2887"/>
                    <a:pt x="8083" y="2816"/>
                    <a:pt x="8272" y="2816"/>
                  </a:cubicBezTo>
                  <a:close/>
                  <a:moveTo>
                    <a:pt x="10867" y="2816"/>
                  </a:moveTo>
                  <a:cubicBezTo>
                    <a:pt x="11262" y="2816"/>
                    <a:pt x="11639" y="3124"/>
                    <a:pt x="11639" y="3586"/>
                  </a:cubicBezTo>
                  <a:cubicBezTo>
                    <a:pt x="11639" y="4006"/>
                    <a:pt x="11295" y="4351"/>
                    <a:pt x="10870" y="4351"/>
                  </a:cubicBezTo>
                  <a:cubicBezTo>
                    <a:pt x="10191" y="4351"/>
                    <a:pt x="9847" y="3525"/>
                    <a:pt x="10328" y="3044"/>
                  </a:cubicBezTo>
                  <a:cubicBezTo>
                    <a:pt x="10485" y="2887"/>
                    <a:pt x="10678" y="2816"/>
                    <a:pt x="10867" y="2816"/>
                  </a:cubicBezTo>
                  <a:close/>
                  <a:moveTo>
                    <a:pt x="1821" y="1"/>
                  </a:moveTo>
                  <a:cubicBezTo>
                    <a:pt x="817" y="6"/>
                    <a:pt x="5" y="817"/>
                    <a:pt x="0" y="1817"/>
                  </a:cubicBezTo>
                  <a:lnTo>
                    <a:pt x="0" y="1836"/>
                  </a:lnTo>
                  <a:cubicBezTo>
                    <a:pt x="0" y="2714"/>
                    <a:pt x="637" y="3464"/>
                    <a:pt x="1510" y="3610"/>
                  </a:cubicBezTo>
                  <a:lnTo>
                    <a:pt x="1510" y="3619"/>
                  </a:lnTo>
                  <a:cubicBezTo>
                    <a:pt x="1520" y="4464"/>
                    <a:pt x="2204" y="5139"/>
                    <a:pt x="3043" y="5143"/>
                  </a:cubicBezTo>
                  <a:lnTo>
                    <a:pt x="10946" y="5143"/>
                  </a:lnTo>
                  <a:cubicBezTo>
                    <a:pt x="11786" y="5143"/>
                    <a:pt x="12465" y="4459"/>
                    <a:pt x="12455" y="3619"/>
                  </a:cubicBezTo>
                  <a:lnTo>
                    <a:pt x="12455" y="3610"/>
                  </a:lnTo>
                  <a:cubicBezTo>
                    <a:pt x="13324" y="3464"/>
                    <a:pt x="13960" y="2714"/>
                    <a:pt x="13965" y="1836"/>
                  </a:cubicBezTo>
                  <a:lnTo>
                    <a:pt x="13965" y="1817"/>
                  </a:lnTo>
                  <a:cubicBezTo>
                    <a:pt x="13975" y="822"/>
                    <a:pt x="13173" y="6"/>
                    <a:pt x="121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9" name="Google Shape;879;p58"/>
          <p:cNvGrpSpPr/>
          <p:nvPr/>
        </p:nvGrpSpPr>
        <p:grpSpPr>
          <a:xfrm>
            <a:off x="1542240" y="2045906"/>
            <a:ext cx="351500" cy="167625"/>
            <a:chOff x="1855863" y="1979575"/>
            <a:chExt cx="351500" cy="167625"/>
          </a:xfrm>
        </p:grpSpPr>
        <p:sp>
          <p:nvSpPr>
            <p:cNvPr id="880" name="Google Shape;880;p58"/>
            <p:cNvSpPr/>
            <p:nvPr/>
          </p:nvSpPr>
          <p:spPr>
            <a:xfrm>
              <a:off x="1855863" y="1979575"/>
              <a:ext cx="351500" cy="135650"/>
            </a:xfrm>
            <a:custGeom>
              <a:avLst/>
              <a:gdLst/>
              <a:ahLst/>
              <a:cxnLst/>
              <a:rect l="l" t="t" r="r" b="b"/>
              <a:pathLst>
                <a:path w="14060" h="5426" extrusionOk="0">
                  <a:moveTo>
                    <a:pt x="7785" y="0"/>
                  </a:moveTo>
                  <a:lnTo>
                    <a:pt x="7785" y="3114"/>
                  </a:lnTo>
                  <a:lnTo>
                    <a:pt x="0" y="3114"/>
                  </a:lnTo>
                  <a:lnTo>
                    <a:pt x="0" y="5426"/>
                  </a:lnTo>
                  <a:lnTo>
                    <a:pt x="802" y="5426"/>
                  </a:lnTo>
                  <a:cubicBezTo>
                    <a:pt x="925" y="4548"/>
                    <a:pt x="1680" y="3897"/>
                    <a:pt x="2567" y="3897"/>
                  </a:cubicBezTo>
                  <a:cubicBezTo>
                    <a:pt x="3454" y="3897"/>
                    <a:pt x="4204" y="4548"/>
                    <a:pt x="4331" y="5426"/>
                  </a:cubicBezTo>
                  <a:lnTo>
                    <a:pt x="5284" y="5426"/>
                  </a:lnTo>
                  <a:cubicBezTo>
                    <a:pt x="5407" y="4548"/>
                    <a:pt x="6162" y="3897"/>
                    <a:pt x="7049" y="3897"/>
                  </a:cubicBezTo>
                  <a:cubicBezTo>
                    <a:pt x="7936" y="3897"/>
                    <a:pt x="8686" y="4548"/>
                    <a:pt x="8813" y="5426"/>
                  </a:cubicBezTo>
                  <a:lnTo>
                    <a:pt x="9719" y="5426"/>
                  </a:lnTo>
                  <a:cubicBezTo>
                    <a:pt x="9842" y="4548"/>
                    <a:pt x="10592" y="3897"/>
                    <a:pt x="11484" y="3897"/>
                  </a:cubicBezTo>
                  <a:cubicBezTo>
                    <a:pt x="12371" y="3897"/>
                    <a:pt x="13121" y="4548"/>
                    <a:pt x="13248" y="5426"/>
                  </a:cubicBezTo>
                  <a:lnTo>
                    <a:pt x="14060" y="5426"/>
                  </a:lnTo>
                  <a:lnTo>
                    <a:pt x="14060" y="3114"/>
                  </a:lnTo>
                  <a:lnTo>
                    <a:pt x="13257" y="3114"/>
                  </a:lnTo>
                  <a:lnTo>
                    <a:pt x="13257" y="2359"/>
                  </a:lnTo>
                  <a:cubicBezTo>
                    <a:pt x="13257" y="1765"/>
                    <a:pt x="12823" y="1298"/>
                    <a:pt x="12253" y="1274"/>
                  </a:cubicBezTo>
                  <a:lnTo>
                    <a:pt x="119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58"/>
            <p:cNvSpPr/>
            <p:nvPr/>
          </p:nvSpPr>
          <p:spPr>
            <a:xfrm>
              <a:off x="2117238" y="2095750"/>
              <a:ext cx="60050" cy="51450"/>
            </a:xfrm>
            <a:custGeom>
              <a:avLst/>
              <a:gdLst/>
              <a:ahLst/>
              <a:cxnLst/>
              <a:rect l="l" t="t" r="r" b="b"/>
              <a:pathLst>
                <a:path w="2402" h="2058" extrusionOk="0">
                  <a:moveTo>
                    <a:pt x="1032" y="618"/>
                  </a:moveTo>
                  <a:cubicBezTo>
                    <a:pt x="1255" y="618"/>
                    <a:pt x="1439" y="805"/>
                    <a:pt x="1439" y="1029"/>
                  </a:cubicBezTo>
                  <a:cubicBezTo>
                    <a:pt x="1436" y="1275"/>
                    <a:pt x="1234" y="1436"/>
                    <a:pt x="1024" y="1436"/>
                  </a:cubicBezTo>
                  <a:cubicBezTo>
                    <a:pt x="923" y="1436"/>
                    <a:pt x="820" y="1399"/>
                    <a:pt x="736" y="1317"/>
                  </a:cubicBezTo>
                  <a:cubicBezTo>
                    <a:pt x="481" y="1057"/>
                    <a:pt x="661" y="618"/>
                    <a:pt x="1024" y="618"/>
                  </a:cubicBezTo>
                  <a:cubicBezTo>
                    <a:pt x="1027" y="618"/>
                    <a:pt x="1029" y="618"/>
                    <a:pt x="1032" y="618"/>
                  </a:cubicBezTo>
                  <a:close/>
                  <a:moveTo>
                    <a:pt x="1029" y="0"/>
                  </a:moveTo>
                  <a:cubicBezTo>
                    <a:pt x="458" y="0"/>
                    <a:pt x="0" y="463"/>
                    <a:pt x="0" y="1029"/>
                  </a:cubicBezTo>
                  <a:cubicBezTo>
                    <a:pt x="0" y="1648"/>
                    <a:pt x="506" y="2058"/>
                    <a:pt x="1034" y="2058"/>
                  </a:cubicBezTo>
                  <a:cubicBezTo>
                    <a:pt x="1287" y="2058"/>
                    <a:pt x="1545" y="1964"/>
                    <a:pt x="1755" y="1755"/>
                  </a:cubicBezTo>
                  <a:cubicBezTo>
                    <a:pt x="2401" y="1109"/>
                    <a:pt x="1944" y="0"/>
                    <a:pt x="10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58"/>
            <p:cNvSpPr/>
            <p:nvPr/>
          </p:nvSpPr>
          <p:spPr>
            <a:xfrm>
              <a:off x="1885588" y="2095750"/>
              <a:ext cx="60050" cy="51450"/>
            </a:xfrm>
            <a:custGeom>
              <a:avLst/>
              <a:gdLst/>
              <a:ahLst/>
              <a:cxnLst/>
              <a:rect l="l" t="t" r="r" b="b"/>
              <a:pathLst>
                <a:path w="2402" h="2058" extrusionOk="0">
                  <a:moveTo>
                    <a:pt x="1378" y="614"/>
                  </a:moveTo>
                  <a:cubicBezTo>
                    <a:pt x="1604" y="618"/>
                    <a:pt x="1788" y="802"/>
                    <a:pt x="1788" y="1029"/>
                  </a:cubicBezTo>
                  <a:cubicBezTo>
                    <a:pt x="1785" y="1275"/>
                    <a:pt x="1581" y="1436"/>
                    <a:pt x="1371" y="1436"/>
                  </a:cubicBezTo>
                  <a:cubicBezTo>
                    <a:pt x="1270" y="1436"/>
                    <a:pt x="1168" y="1399"/>
                    <a:pt x="1085" y="1317"/>
                  </a:cubicBezTo>
                  <a:cubicBezTo>
                    <a:pt x="831" y="1057"/>
                    <a:pt x="1010" y="618"/>
                    <a:pt x="1378" y="614"/>
                  </a:cubicBezTo>
                  <a:close/>
                  <a:moveTo>
                    <a:pt x="1378" y="0"/>
                  </a:moveTo>
                  <a:cubicBezTo>
                    <a:pt x="463" y="0"/>
                    <a:pt x="0" y="1109"/>
                    <a:pt x="651" y="1755"/>
                  </a:cubicBezTo>
                  <a:cubicBezTo>
                    <a:pt x="860" y="1964"/>
                    <a:pt x="1117" y="2058"/>
                    <a:pt x="1369" y="2058"/>
                  </a:cubicBezTo>
                  <a:cubicBezTo>
                    <a:pt x="1896" y="2058"/>
                    <a:pt x="2402" y="1648"/>
                    <a:pt x="2402" y="1029"/>
                  </a:cubicBezTo>
                  <a:cubicBezTo>
                    <a:pt x="2402" y="463"/>
                    <a:pt x="1944" y="0"/>
                    <a:pt x="1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" name="Google Shape;883;p58"/>
            <p:cNvSpPr/>
            <p:nvPr/>
          </p:nvSpPr>
          <p:spPr>
            <a:xfrm>
              <a:off x="1997638" y="2095750"/>
              <a:ext cx="60050" cy="51450"/>
            </a:xfrm>
            <a:custGeom>
              <a:avLst/>
              <a:gdLst/>
              <a:ahLst/>
              <a:cxnLst/>
              <a:rect l="l" t="t" r="r" b="b"/>
              <a:pathLst>
                <a:path w="2402" h="2058" extrusionOk="0">
                  <a:moveTo>
                    <a:pt x="1378" y="614"/>
                  </a:moveTo>
                  <a:cubicBezTo>
                    <a:pt x="1604" y="618"/>
                    <a:pt x="1788" y="802"/>
                    <a:pt x="1788" y="1029"/>
                  </a:cubicBezTo>
                  <a:cubicBezTo>
                    <a:pt x="1785" y="1275"/>
                    <a:pt x="1581" y="1436"/>
                    <a:pt x="1371" y="1436"/>
                  </a:cubicBezTo>
                  <a:cubicBezTo>
                    <a:pt x="1270" y="1436"/>
                    <a:pt x="1168" y="1399"/>
                    <a:pt x="1085" y="1317"/>
                  </a:cubicBezTo>
                  <a:cubicBezTo>
                    <a:pt x="831" y="1057"/>
                    <a:pt x="1010" y="618"/>
                    <a:pt x="1378" y="614"/>
                  </a:cubicBezTo>
                  <a:close/>
                  <a:moveTo>
                    <a:pt x="1378" y="0"/>
                  </a:moveTo>
                  <a:cubicBezTo>
                    <a:pt x="463" y="0"/>
                    <a:pt x="0" y="1109"/>
                    <a:pt x="651" y="1755"/>
                  </a:cubicBezTo>
                  <a:cubicBezTo>
                    <a:pt x="860" y="1964"/>
                    <a:pt x="1117" y="2058"/>
                    <a:pt x="1369" y="2058"/>
                  </a:cubicBezTo>
                  <a:cubicBezTo>
                    <a:pt x="1896" y="2058"/>
                    <a:pt x="2402" y="1648"/>
                    <a:pt x="2402" y="1029"/>
                  </a:cubicBezTo>
                  <a:cubicBezTo>
                    <a:pt x="2402" y="463"/>
                    <a:pt x="1944" y="0"/>
                    <a:pt x="13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" name="Google Shape;884;p58"/>
            <p:cNvSpPr/>
            <p:nvPr/>
          </p:nvSpPr>
          <p:spPr>
            <a:xfrm>
              <a:off x="1857038" y="1979575"/>
              <a:ext cx="174825" cy="59000"/>
            </a:xfrm>
            <a:custGeom>
              <a:avLst/>
              <a:gdLst/>
              <a:ahLst/>
              <a:cxnLst/>
              <a:rect l="l" t="t" r="r" b="b"/>
              <a:pathLst>
                <a:path w="6993" h="2360" extrusionOk="0">
                  <a:moveTo>
                    <a:pt x="5874" y="755"/>
                  </a:moveTo>
                  <a:cubicBezTo>
                    <a:pt x="6072" y="765"/>
                    <a:pt x="6233" y="930"/>
                    <a:pt x="6233" y="1133"/>
                  </a:cubicBezTo>
                  <a:cubicBezTo>
                    <a:pt x="6233" y="1335"/>
                    <a:pt x="6072" y="1505"/>
                    <a:pt x="5874" y="1510"/>
                  </a:cubicBezTo>
                  <a:lnTo>
                    <a:pt x="2949" y="1510"/>
                  </a:lnTo>
                  <a:cubicBezTo>
                    <a:pt x="2746" y="1505"/>
                    <a:pt x="2586" y="1335"/>
                    <a:pt x="2586" y="1133"/>
                  </a:cubicBezTo>
                  <a:cubicBezTo>
                    <a:pt x="2586" y="930"/>
                    <a:pt x="2746" y="765"/>
                    <a:pt x="2949" y="755"/>
                  </a:cubicBezTo>
                  <a:close/>
                  <a:moveTo>
                    <a:pt x="1" y="0"/>
                  </a:moveTo>
                  <a:lnTo>
                    <a:pt x="1119" y="1166"/>
                  </a:lnTo>
                  <a:lnTo>
                    <a:pt x="1" y="2359"/>
                  </a:lnTo>
                  <a:lnTo>
                    <a:pt x="1180" y="2359"/>
                  </a:lnTo>
                  <a:lnTo>
                    <a:pt x="1874" y="1619"/>
                  </a:lnTo>
                  <a:cubicBezTo>
                    <a:pt x="2053" y="2038"/>
                    <a:pt x="2473" y="2317"/>
                    <a:pt x="2935" y="2317"/>
                  </a:cubicBezTo>
                  <a:lnTo>
                    <a:pt x="5837" y="2317"/>
                  </a:lnTo>
                  <a:cubicBezTo>
                    <a:pt x="6473" y="2317"/>
                    <a:pt x="6992" y="1798"/>
                    <a:pt x="6992" y="1161"/>
                  </a:cubicBezTo>
                  <a:cubicBezTo>
                    <a:pt x="6992" y="519"/>
                    <a:pt x="6473" y="5"/>
                    <a:pt x="5837" y="5"/>
                  </a:cubicBezTo>
                  <a:lnTo>
                    <a:pt x="2930" y="5"/>
                  </a:lnTo>
                  <a:cubicBezTo>
                    <a:pt x="2487" y="5"/>
                    <a:pt x="2081" y="260"/>
                    <a:pt x="1892" y="661"/>
                  </a:cubicBezTo>
                  <a:lnTo>
                    <a:pt x="11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5" name="Google Shape;885;p58"/>
          <p:cNvSpPr/>
          <p:nvPr/>
        </p:nvSpPr>
        <p:spPr>
          <a:xfrm>
            <a:off x="2399093" y="4125113"/>
            <a:ext cx="271300" cy="350550"/>
          </a:xfrm>
          <a:custGeom>
            <a:avLst/>
            <a:gdLst/>
            <a:ahLst/>
            <a:cxnLst/>
            <a:rect l="l" t="t" r="r" b="b"/>
            <a:pathLst>
              <a:path w="10852" h="14022" extrusionOk="0">
                <a:moveTo>
                  <a:pt x="5426" y="0"/>
                </a:moveTo>
                <a:cubicBezTo>
                  <a:pt x="4675" y="0"/>
                  <a:pt x="4293" y="3430"/>
                  <a:pt x="4293" y="4289"/>
                </a:cubicBezTo>
                <a:lnTo>
                  <a:pt x="4293" y="4685"/>
                </a:lnTo>
                <a:lnTo>
                  <a:pt x="4289" y="4633"/>
                </a:lnTo>
                <a:lnTo>
                  <a:pt x="0" y="10125"/>
                </a:lnTo>
                <a:lnTo>
                  <a:pt x="0" y="11663"/>
                </a:lnTo>
                <a:lnTo>
                  <a:pt x="4293" y="9280"/>
                </a:lnTo>
                <a:lnTo>
                  <a:pt x="4293" y="10969"/>
                </a:lnTo>
                <a:lnTo>
                  <a:pt x="2312" y="12465"/>
                </a:lnTo>
                <a:lnTo>
                  <a:pt x="2312" y="13220"/>
                </a:lnTo>
                <a:lnTo>
                  <a:pt x="3869" y="13220"/>
                </a:lnTo>
                <a:lnTo>
                  <a:pt x="3869" y="13644"/>
                </a:lnTo>
                <a:cubicBezTo>
                  <a:pt x="3869" y="13857"/>
                  <a:pt x="4034" y="14022"/>
                  <a:pt x="4246" y="14022"/>
                </a:cubicBezTo>
                <a:cubicBezTo>
                  <a:pt x="4454" y="14022"/>
                  <a:pt x="4624" y="13857"/>
                  <a:pt x="4624" y="13644"/>
                </a:cubicBezTo>
                <a:lnTo>
                  <a:pt x="4624" y="13220"/>
                </a:lnTo>
                <a:lnTo>
                  <a:pt x="6228" y="13220"/>
                </a:lnTo>
                <a:lnTo>
                  <a:pt x="6228" y="13644"/>
                </a:lnTo>
                <a:cubicBezTo>
                  <a:pt x="6228" y="13857"/>
                  <a:pt x="6393" y="14022"/>
                  <a:pt x="6605" y="14022"/>
                </a:cubicBezTo>
                <a:cubicBezTo>
                  <a:pt x="6813" y="14022"/>
                  <a:pt x="6982" y="13857"/>
                  <a:pt x="6982" y="13644"/>
                </a:cubicBezTo>
                <a:lnTo>
                  <a:pt x="6982" y="13220"/>
                </a:lnTo>
                <a:lnTo>
                  <a:pt x="8539" y="13220"/>
                </a:lnTo>
                <a:lnTo>
                  <a:pt x="8539" y="12465"/>
                </a:lnTo>
                <a:lnTo>
                  <a:pt x="6558" y="10964"/>
                </a:lnTo>
                <a:lnTo>
                  <a:pt x="6558" y="9280"/>
                </a:lnTo>
                <a:lnTo>
                  <a:pt x="10851" y="11663"/>
                </a:lnTo>
                <a:lnTo>
                  <a:pt x="10851" y="10125"/>
                </a:lnTo>
                <a:lnTo>
                  <a:pt x="6558" y="4638"/>
                </a:lnTo>
                <a:lnTo>
                  <a:pt x="6558" y="4289"/>
                </a:lnTo>
                <a:cubicBezTo>
                  <a:pt x="6558" y="3430"/>
                  <a:pt x="6171" y="0"/>
                  <a:pt x="54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86" name="Google Shape;886;p58"/>
          <p:cNvGrpSpPr/>
          <p:nvPr/>
        </p:nvGrpSpPr>
        <p:grpSpPr>
          <a:xfrm>
            <a:off x="2351618" y="2742200"/>
            <a:ext cx="366250" cy="352300"/>
            <a:chOff x="2587363" y="2453250"/>
            <a:chExt cx="366250" cy="352300"/>
          </a:xfrm>
        </p:grpSpPr>
        <p:sp>
          <p:nvSpPr>
            <p:cNvPr id="887" name="Google Shape;887;p58"/>
            <p:cNvSpPr/>
            <p:nvPr/>
          </p:nvSpPr>
          <p:spPr>
            <a:xfrm>
              <a:off x="2699063" y="2639350"/>
              <a:ext cx="67950" cy="68325"/>
            </a:xfrm>
            <a:custGeom>
              <a:avLst/>
              <a:gdLst/>
              <a:ahLst/>
              <a:cxnLst/>
              <a:rect l="l" t="t" r="r" b="b"/>
              <a:pathLst>
                <a:path w="2718" h="2733" extrusionOk="0">
                  <a:moveTo>
                    <a:pt x="0" y="1"/>
                  </a:moveTo>
                  <a:cubicBezTo>
                    <a:pt x="179" y="1426"/>
                    <a:pt x="1298" y="2548"/>
                    <a:pt x="2718" y="2732"/>
                  </a:cubicBezTo>
                  <a:lnTo>
                    <a:pt x="27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58"/>
            <p:cNvSpPr/>
            <p:nvPr/>
          </p:nvSpPr>
          <p:spPr>
            <a:xfrm>
              <a:off x="2785863" y="2639350"/>
              <a:ext cx="69975" cy="68550"/>
            </a:xfrm>
            <a:custGeom>
              <a:avLst/>
              <a:gdLst/>
              <a:ahLst/>
              <a:cxnLst/>
              <a:rect l="l" t="t" r="r" b="b"/>
              <a:pathLst>
                <a:path w="2799" h="2742" extrusionOk="0">
                  <a:moveTo>
                    <a:pt x="1" y="1"/>
                  </a:moveTo>
                  <a:lnTo>
                    <a:pt x="1" y="2742"/>
                  </a:lnTo>
                  <a:cubicBezTo>
                    <a:pt x="1454" y="2586"/>
                    <a:pt x="2609" y="1454"/>
                    <a:pt x="27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" name="Google Shape;889;p58"/>
            <p:cNvSpPr/>
            <p:nvPr/>
          </p:nvSpPr>
          <p:spPr>
            <a:xfrm>
              <a:off x="2785863" y="2550900"/>
              <a:ext cx="70075" cy="69600"/>
            </a:xfrm>
            <a:custGeom>
              <a:avLst/>
              <a:gdLst/>
              <a:ahLst/>
              <a:cxnLst/>
              <a:rect l="l" t="t" r="r" b="b"/>
              <a:pathLst>
                <a:path w="2803" h="2784" extrusionOk="0">
                  <a:moveTo>
                    <a:pt x="1" y="0"/>
                  </a:moveTo>
                  <a:lnTo>
                    <a:pt x="1" y="2784"/>
                  </a:lnTo>
                  <a:lnTo>
                    <a:pt x="2803" y="2784"/>
                  </a:lnTo>
                  <a:cubicBezTo>
                    <a:pt x="2628" y="1317"/>
                    <a:pt x="1468" y="16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" name="Google Shape;890;p58"/>
            <p:cNvSpPr/>
            <p:nvPr/>
          </p:nvSpPr>
          <p:spPr>
            <a:xfrm>
              <a:off x="2698938" y="2551025"/>
              <a:ext cx="68075" cy="69475"/>
            </a:xfrm>
            <a:custGeom>
              <a:avLst/>
              <a:gdLst/>
              <a:ahLst/>
              <a:cxnLst/>
              <a:rect l="l" t="t" r="r" b="b"/>
              <a:pathLst>
                <a:path w="2723" h="2779" extrusionOk="0">
                  <a:moveTo>
                    <a:pt x="2723" y="0"/>
                  </a:moveTo>
                  <a:cubicBezTo>
                    <a:pt x="1288" y="194"/>
                    <a:pt x="166" y="1340"/>
                    <a:pt x="0" y="2779"/>
                  </a:cubicBezTo>
                  <a:lnTo>
                    <a:pt x="2723" y="2779"/>
                  </a:lnTo>
                  <a:lnTo>
                    <a:pt x="27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58"/>
            <p:cNvSpPr/>
            <p:nvPr/>
          </p:nvSpPr>
          <p:spPr>
            <a:xfrm>
              <a:off x="2587363" y="2453250"/>
              <a:ext cx="366250" cy="352300"/>
            </a:xfrm>
            <a:custGeom>
              <a:avLst/>
              <a:gdLst/>
              <a:ahLst/>
              <a:cxnLst/>
              <a:rect l="l" t="t" r="r" b="b"/>
              <a:pathLst>
                <a:path w="14650" h="14092" extrusionOk="0">
                  <a:moveTo>
                    <a:pt x="7941" y="764"/>
                  </a:moveTo>
                  <a:cubicBezTo>
                    <a:pt x="11139" y="944"/>
                    <a:pt x="13696" y="3491"/>
                    <a:pt x="13880" y="6690"/>
                  </a:cubicBezTo>
                  <a:lnTo>
                    <a:pt x="12894" y="6690"/>
                  </a:lnTo>
                  <a:cubicBezTo>
                    <a:pt x="12715" y="4048"/>
                    <a:pt x="10583" y="1930"/>
                    <a:pt x="7941" y="1755"/>
                  </a:cubicBezTo>
                  <a:lnTo>
                    <a:pt x="7941" y="764"/>
                  </a:lnTo>
                  <a:close/>
                  <a:moveTo>
                    <a:pt x="7186" y="769"/>
                  </a:moveTo>
                  <a:lnTo>
                    <a:pt x="7186" y="1760"/>
                  </a:lnTo>
                  <a:cubicBezTo>
                    <a:pt x="4591" y="1958"/>
                    <a:pt x="2487" y="4062"/>
                    <a:pt x="2312" y="6695"/>
                  </a:cubicBezTo>
                  <a:lnTo>
                    <a:pt x="1321" y="6695"/>
                  </a:lnTo>
                  <a:cubicBezTo>
                    <a:pt x="1402" y="5152"/>
                    <a:pt x="2053" y="3689"/>
                    <a:pt x="3147" y="2600"/>
                  </a:cubicBezTo>
                  <a:lnTo>
                    <a:pt x="3147" y="2595"/>
                  </a:lnTo>
                  <a:cubicBezTo>
                    <a:pt x="4223" y="1515"/>
                    <a:pt x="5662" y="863"/>
                    <a:pt x="7186" y="769"/>
                  </a:cubicBezTo>
                  <a:close/>
                  <a:moveTo>
                    <a:pt x="7945" y="2510"/>
                  </a:moveTo>
                  <a:cubicBezTo>
                    <a:pt x="10163" y="2685"/>
                    <a:pt x="11965" y="4468"/>
                    <a:pt x="12139" y="6690"/>
                  </a:cubicBezTo>
                  <a:lnTo>
                    <a:pt x="11828" y="6690"/>
                  </a:lnTo>
                  <a:cubicBezTo>
                    <a:pt x="11620" y="6690"/>
                    <a:pt x="11451" y="6860"/>
                    <a:pt x="11451" y="7067"/>
                  </a:cubicBezTo>
                  <a:cubicBezTo>
                    <a:pt x="11451" y="7275"/>
                    <a:pt x="11620" y="7445"/>
                    <a:pt x="11828" y="7445"/>
                  </a:cubicBezTo>
                  <a:lnTo>
                    <a:pt x="12130" y="7445"/>
                  </a:lnTo>
                  <a:cubicBezTo>
                    <a:pt x="11927" y="9662"/>
                    <a:pt x="10158" y="11403"/>
                    <a:pt x="7945" y="11578"/>
                  </a:cubicBezTo>
                  <a:lnTo>
                    <a:pt x="7945" y="11313"/>
                  </a:lnTo>
                  <a:cubicBezTo>
                    <a:pt x="7945" y="11106"/>
                    <a:pt x="7775" y="10936"/>
                    <a:pt x="7568" y="10936"/>
                  </a:cubicBezTo>
                  <a:cubicBezTo>
                    <a:pt x="7360" y="10936"/>
                    <a:pt x="7190" y="11106"/>
                    <a:pt x="7190" y="11313"/>
                  </a:cubicBezTo>
                  <a:lnTo>
                    <a:pt x="7190" y="11573"/>
                  </a:lnTo>
                  <a:cubicBezTo>
                    <a:pt x="5001" y="11370"/>
                    <a:pt x="3275" y="9634"/>
                    <a:pt x="3076" y="7445"/>
                  </a:cubicBezTo>
                  <a:lnTo>
                    <a:pt x="3336" y="7445"/>
                  </a:lnTo>
                  <a:cubicBezTo>
                    <a:pt x="3543" y="7445"/>
                    <a:pt x="3713" y="7275"/>
                    <a:pt x="3713" y="7067"/>
                  </a:cubicBezTo>
                  <a:cubicBezTo>
                    <a:pt x="3713" y="6860"/>
                    <a:pt x="3543" y="6690"/>
                    <a:pt x="3336" y="6690"/>
                  </a:cubicBezTo>
                  <a:lnTo>
                    <a:pt x="3072" y="6690"/>
                  </a:lnTo>
                  <a:cubicBezTo>
                    <a:pt x="3246" y="4482"/>
                    <a:pt x="5020" y="2708"/>
                    <a:pt x="7190" y="2515"/>
                  </a:cubicBezTo>
                  <a:lnTo>
                    <a:pt x="7190" y="2821"/>
                  </a:lnTo>
                  <a:cubicBezTo>
                    <a:pt x="7190" y="3029"/>
                    <a:pt x="7360" y="3199"/>
                    <a:pt x="7568" y="3199"/>
                  </a:cubicBezTo>
                  <a:cubicBezTo>
                    <a:pt x="7775" y="3199"/>
                    <a:pt x="7945" y="3029"/>
                    <a:pt x="7945" y="2821"/>
                  </a:cubicBezTo>
                  <a:lnTo>
                    <a:pt x="7945" y="2510"/>
                  </a:lnTo>
                  <a:close/>
                  <a:moveTo>
                    <a:pt x="2317" y="7445"/>
                  </a:moveTo>
                  <a:cubicBezTo>
                    <a:pt x="2515" y="10054"/>
                    <a:pt x="4581" y="12125"/>
                    <a:pt x="7186" y="12332"/>
                  </a:cubicBezTo>
                  <a:lnTo>
                    <a:pt x="7186" y="13323"/>
                  </a:lnTo>
                  <a:cubicBezTo>
                    <a:pt x="4029" y="13120"/>
                    <a:pt x="1520" y="10601"/>
                    <a:pt x="1326" y="7445"/>
                  </a:cubicBezTo>
                  <a:close/>
                  <a:moveTo>
                    <a:pt x="13880" y="7445"/>
                  </a:moveTo>
                  <a:cubicBezTo>
                    <a:pt x="13786" y="8973"/>
                    <a:pt x="13130" y="10412"/>
                    <a:pt x="12045" y="11493"/>
                  </a:cubicBezTo>
                  <a:cubicBezTo>
                    <a:pt x="10951" y="12592"/>
                    <a:pt x="9488" y="13248"/>
                    <a:pt x="7941" y="13328"/>
                  </a:cubicBezTo>
                  <a:lnTo>
                    <a:pt x="7941" y="12332"/>
                  </a:lnTo>
                  <a:cubicBezTo>
                    <a:pt x="10578" y="12163"/>
                    <a:pt x="12687" y="10077"/>
                    <a:pt x="12890" y="7445"/>
                  </a:cubicBezTo>
                  <a:close/>
                  <a:moveTo>
                    <a:pt x="7606" y="0"/>
                  </a:moveTo>
                  <a:cubicBezTo>
                    <a:pt x="4751" y="0"/>
                    <a:pt x="2185" y="1717"/>
                    <a:pt x="1090" y="4350"/>
                  </a:cubicBezTo>
                  <a:cubicBezTo>
                    <a:pt x="0" y="6982"/>
                    <a:pt x="604" y="10011"/>
                    <a:pt x="2619" y="12026"/>
                  </a:cubicBezTo>
                  <a:cubicBezTo>
                    <a:pt x="3966" y="13376"/>
                    <a:pt x="5768" y="14091"/>
                    <a:pt x="7602" y="14091"/>
                  </a:cubicBezTo>
                  <a:cubicBezTo>
                    <a:pt x="8511" y="14091"/>
                    <a:pt x="9427" y="13916"/>
                    <a:pt x="10299" y="13554"/>
                  </a:cubicBezTo>
                  <a:cubicBezTo>
                    <a:pt x="12932" y="12465"/>
                    <a:pt x="14649" y="9898"/>
                    <a:pt x="14649" y="7044"/>
                  </a:cubicBezTo>
                  <a:cubicBezTo>
                    <a:pt x="14649" y="3152"/>
                    <a:pt x="11493" y="0"/>
                    <a:pt x="7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2" name="Google Shape;892;p58"/>
          <p:cNvGrpSpPr/>
          <p:nvPr/>
        </p:nvGrpSpPr>
        <p:grpSpPr>
          <a:xfrm>
            <a:off x="2390668" y="3434644"/>
            <a:ext cx="288150" cy="350325"/>
            <a:chOff x="2633013" y="3085075"/>
            <a:chExt cx="288150" cy="350325"/>
          </a:xfrm>
        </p:grpSpPr>
        <p:sp>
          <p:nvSpPr>
            <p:cNvPr id="893" name="Google Shape;893;p58"/>
            <p:cNvSpPr/>
            <p:nvPr/>
          </p:nvSpPr>
          <p:spPr>
            <a:xfrm>
              <a:off x="2633013" y="3303275"/>
              <a:ext cx="115025" cy="132125"/>
            </a:xfrm>
            <a:custGeom>
              <a:avLst/>
              <a:gdLst/>
              <a:ahLst/>
              <a:cxnLst/>
              <a:rect l="l" t="t" r="r" b="b"/>
              <a:pathLst>
                <a:path w="4601" h="5285" extrusionOk="0">
                  <a:moveTo>
                    <a:pt x="2930" y="0"/>
                  </a:moveTo>
                  <a:cubicBezTo>
                    <a:pt x="1180" y="703"/>
                    <a:pt x="0" y="2265"/>
                    <a:pt x="0" y="5284"/>
                  </a:cubicBezTo>
                  <a:lnTo>
                    <a:pt x="4600" y="5284"/>
                  </a:lnTo>
                  <a:lnTo>
                    <a:pt x="3600" y="3256"/>
                  </a:lnTo>
                  <a:lnTo>
                    <a:pt x="3600" y="3251"/>
                  </a:lnTo>
                  <a:lnTo>
                    <a:pt x="3600" y="3246"/>
                  </a:lnTo>
                  <a:lnTo>
                    <a:pt x="4378" y="2638"/>
                  </a:lnTo>
                  <a:lnTo>
                    <a:pt x="2930" y="10"/>
                  </a:lnTo>
                  <a:lnTo>
                    <a:pt x="29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58"/>
            <p:cNvSpPr/>
            <p:nvPr/>
          </p:nvSpPr>
          <p:spPr>
            <a:xfrm>
              <a:off x="2806513" y="3303275"/>
              <a:ext cx="114650" cy="132125"/>
            </a:xfrm>
            <a:custGeom>
              <a:avLst/>
              <a:gdLst/>
              <a:ahLst/>
              <a:cxnLst/>
              <a:rect l="l" t="t" r="r" b="b"/>
              <a:pathLst>
                <a:path w="4586" h="5285" extrusionOk="0">
                  <a:moveTo>
                    <a:pt x="1661" y="0"/>
                  </a:moveTo>
                  <a:lnTo>
                    <a:pt x="1656" y="5"/>
                  </a:lnTo>
                  <a:lnTo>
                    <a:pt x="222" y="2628"/>
                  </a:lnTo>
                  <a:lnTo>
                    <a:pt x="1000" y="3246"/>
                  </a:lnTo>
                  <a:lnTo>
                    <a:pt x="1000" y="3251"/>
                  </a:lnTo>
                  <a:lnTo>
                    <a:pt x="0" y="5284"/>
                  </a:lnTo>
                  <a:lnTo>
                    <a:pt x="4586" y="5284"/>
                  </a:lnTo>
                  <a:cubicBezTo>
                    <a:pt x="4586" y="2265"/>
                    <a:pt x="3406" y="703"/>
                    <a:pt x="1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58"/>
            <p:cNvSpPr/>
            <p:nvPr/>
          </p:nvSpPr>
          <p:spPr>
            <a:xfrm>
              <a:off x="2762038" y="3326975"/>
              <a:ext cx="30100" cy="108425"/>
            </a:xfrm>
            <a:custGeom>
              <a:avLst/>
              <a:gdLst/>
              <a:ahLst/>
              <a:cxnLst/>
              <a:rect l="l" t="t" r="r" b="b"/>
              <a:pathLst>
                <a:path w="1204" h="4337" extrusionOk="0">
                  <a:moveTo>
                    <a:pt x="1" y="1"/>
                  </a:moveTo>
                  <a:lnTo>
                    <a:pt x="321" y="586"/>
                  </a:lnTo>
                  <a:lnTo>
                    <a:pt x="67" y="4336"/>
                  </a:lnTo>
                  <a:lnTo>
                    <a:pt x="1138" y="4336"/>
                  </a:lnTo>
                  <a:lnTo>
                    <a:pt x="883" y="581"/>
                  </a:lnTo>
                  <a:lnTo>
                    <a:pt x="1204" y="1"/>
                  </a:lnTo>
                  <a:lnTo>
                    <a:pt x="1204" y="1"/>
                  </a:lnTo>
                  <a:cubicBezTo>
                    <a:pt x="1005" y="29"/>
                    <a:pt x="803" y="43"/>
                    <a:pt x="604" y="43"/>
                  </a:cubicBezTo>
                  <a:cubicBezTo>
                    <a:pt x="402" y="43"/>
                    <a:pt x="203" y="2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58"/>
            <p:cNvSpPr/>
            <p:nvPr/>
          </p:nvSpPr>
          <p:spPr>
            <a:xfrm>
              <a:off x="2682788" y="3215525"/>
              <a:ext cx="188375" cy="93675"/>
            </a:xfrm>
            <a:custGeom>
              <a:avLst/>
              <a:gdLst/>
              <a:ahLst/>
              <a:cxnLst/>
              <a:rect l="l" t="t" r="r" b="b"/>
              <a:pathLst>
                <a:path w="7535" h="3747" extrusionOk="0">
                  <a:moveTo>
                    <a:pt x="7530" y="0"/>
                  </a:moveTo>
                  <a:cubicBezTo>
                    <a:pt x="7530" y="1"/>
                    <a:pt x="7530" y="1"/>
                    <a:pt x="7530" y="1"/>
                  </a:cubicBezTo>
                  <a:lnTo>
                    <a:pt x="7530" y="1"/>
                  </a:lnTo>
                  <a:cubicBezTo>
                    <a:pt x="7531" y="1"/>
                    <a:pt x="7533" y="1"/>
                    <a:pt x="7535" y="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4" y="2071"/>
                    <a:pt x="1699" y="3746"/>
                    <a:pt x="3774" y="3746"/>
                  </a:cubicBezTo>
                  <a:cubicBezTo>
                    <a:pt x="5845" y="3746"/>
                    <a:pt x="7525" y="2067"/>
                    <a:pt x="7530" y="1"/>
                  </a:cubicBezTo>
                  <a:lnTo>
                    <a:pt x="7530" y="1"/>
                  </a:lnTo>
                  <a:cubicBezTo>
                    <a:pt x="7256" y="39"/>
                    <a:pt x="6824" y="90"/>
                    <a:pt x="6303" y="137"/>
                  </a:cubicBezTo>
                  <a:lnTo>
                    <a:pt x="6303" y="703"/>
                  </a:lnTo>
                  <a:cubicBezTo>
                    <a:pt x="6303" y="1265"/>
                    <a:pt x="5850" y="1718"/>
                    <a:pt x="5289" y="1718"/>
                  </a:cubicBezTo>
                  <a:cubicBezTo>
                    <a:pt x="4732" y="1718"/>
                    <a:pt x="4274" y="1265"/>
                    <a:pt x="4274" y="703"/>
                  </a:cubicBezTo>
                  <a:lnTo>
                    <a:pt x="4274" y="250"/>
                  </a:lnTo>
                  <a:cubicBezTo>
                    <a:pt x="4133" y="250"/>
                    <a:pt x="3940" y="255"/>
                    <a:pt x="3756" y="255"/>
                  </a:cubicBezTo>
                  <a:cubicBezTo>
                    <a:pt x="3576" y="255"/>
                    <a:pt x="3378" y="255"/>
                    <a:pt x="3237" y="250"/>
                  </a:cubicBezTo>
                  <a:lnTo>
                    <a:pt x="3237" y="703"/>
                  </a:lnTo>
                  <a:cubicBezTo>
                    <a:pt x="3237" y="1265"/>
                    <a:pt x="2784" y="1718"/>
                    <a:pt x="2222" y="1718"/>
                  </a:cubicBezTo>
                  <a:cubicBezTo>
                    <a:pt x="1666" y="1718"/>
                    <a:pt x="1208" y="1265"/>
                    <a:pt x="1208" y="703"/>
                  </a:cubicBezTo>
                  <a:lnTo>
                    <a:pt x="1208" y="137"/>
                  </a:lnTo>
                  <a:cubicBezTo>
                    <a:pt x="689" y="90"/>
                    <a:pt x="274" y="3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" name="Google Shape;897;p58"/>
            <p:cNvSpPr/>
            <p:nvPr/>
          </p:nvSpPr>
          <p:spPr>
            <a:xfrm>
              <a:off x="2641963" y="3085075"/>
              <a:ext cx="270250" cy="117975"/>
            </a:xfrm>
            <a:custGeom>
              <a:avLst/>
              <a:gdLst/>
              <a:ahLst/>
              <a:cxnLst/>
              <a:rect l="l" t="t" r="r" b="b"/>
              <a:pathLst>
                <a:path w="10810" h="4719" extrusionOk="0">
                  <a:moveTo>
                    <a:pt x="4770" y="0"/>
                  </a:moveTo>
                  <a:cubicBezTo>
                    <a:pt x="3322" y="0"/>
                    <a:pt x="2091" y="1081"/>
                    <a:pt x="1761" y="2529"/>
                  </a:cubicBezTo>
                  <a:cubicBezTo>
                    <a:pt x="1713" y="2760"/>
                    <a:pt x="1685" y="2992"/>
                    <a:pt x="1676" y="3223"/>
                  </a:cubicBezTo>
                  <a:cubicBezTo>
                    <a:pt x="1548" y="3242"/>
                    <a:pt x="1430" y="3260"/>
                    <a:pt x="1312" y="3279"/>
                  </a:cubicBezTo>
                  <a:cubicBezTo>
                    <a:pt x="496" y="3430"/>
                    <a:pt x="1" y="3624"/>
                    <a:pt x="1" y="3836"/>
                  </a:cubicBezTo>
                  <a:cubicBezTo>
                    <a:pt x="1" y="4020"/>
                    <a:pt x="359" y="4185"/>
                    <a:pt x="973" y="4322"/>
                  </a:cubicBezTo>
                  <a:cubicBezTo>
                    <a:pt x="1190" y="4374"/>
                    <a:pt x="1440" y="4416"/>
                    <a:pt x="1713" y="4459"/>
                  </a:cubicBezTo>
                  <a:cubicBezTo>
                    <a:pt x="1713" y="4459"/>
                    <a:pt x="1713" y="4464"/>
                    <a:pt x="1713" y="4464"/>
                  </a:cubicBezTo>
                  <a:lnTo>
                    <a:pt x="1718" y="4464"/>
                  </a:lnTo>
                  <a:cubicBezTo>
                    <a:pt x="2942" y="4633"/>
                    <a:pt x="4175" y="4718"/>
                    <a:pt x="5407" y="4718"/>
                  </a:cubicBezTo>
                  <a:cubicBezTo>
                    <a:pt x="6640" y="4718"/>
                    <a:pt x="7872" y="4633"/>
                    <a:pt x="9097" y="4464"/>
                  </a:cubicBezTo>
                  <a:lnTo>
                    <a:pt x="9097" y="4459"/>
                  </a:lnTo>
                  <a:cubicBezTo>
                    <a:pt x="9370" y="4416"/>
                    <a:pt x="9620" y="4374"/>
                    <a:pt x="9837" y="4322"/>
                  </a:cubicBezTo>
                  <a:cubicBezTo>
                    <a:pt x="10451" y="4185"/>
                    <a:pt x="10809" y="4015"/>
                    <a:pt x="10809" y="3836"/>
                  </a:cubicBezTo>
                  <a:cubicBezTo>
                    <a:pt x="10809" y="3624"/>
                    <a:pt x="10314" y="3430"/>
                    <a:pt x="9493" y="3279"/>
                  </a:cubicBezTo>
                  <a:cubicBezTo>
                    <a:pt x="9366" y="3256"/>
                    <a:pt x="9229" y="3237"/>
                    <a:pt x="9083" y="3213"/>
                  </a:cubicBezTo>
                  <a:cubicBezTo>
                    <a:pt x="9073" y="2954"/>
                    <a:pt x="9040" y="2699"/>
                    <a:pt x="8979" y="2444"/>
                  </a:cubicBezTo>
                  <a:cubicBezTo>
                    <a:pt x="8634" y="1038"/>
                    <a:pt x="7455" y="0"/>
                    <a:pt x="60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8" name="Google Shape;898;p58"/>
          <p:cNvSpPr/>
          <p:nvPr/>
        </p:nvSpPr>
        <p:spPr>
          <a:xfrm>
            <a:off x="2380993" y="2050806"/>
            <a:ext cx="307500" cy="351250"/>
          </a:xfrm>
          <a:custGeom>
            <a:avLst/>
            <a:gdLst/>
            <a:ahLst/>
            <a:cxnLst/>
            <a:rect l="l" t="t" r="r" b="b"/>
            <a:pathLst>
              <a:path w="12300" h="14050" extrusionOk="0">
                <a:moveTo>
                  <a:pt x="2371" y="4240"/>
                </a:moveTo>
                <a:cubicBezTo>
                  <a:pt x="2927" y="4240"/>
                  <a:pt x="3486" y="4494"/>
                  <a:pt x="3845" y="5015"/>
                </a:cubicBezTo>
                <a:lnTo>
                  <a:pt x="5341" y="9917"/>
                </a:lnTo>
                <a:lnTo>
                  <a:pt x="760" y="5237"/>
                </a:lnTo>
                <a:cubicBezTo>
                  <a:pt x="1086" y="4579"/>
                  <a:pt x="1727" y="4240"/>
                  <a:pt x="2371" y="4240"/>
                </a:cubicBezTo>
                <a:close/>
                <a:moveTo>
                  <a:pt x="9894" y="4239"/>
                </a:moveTo>
                <a:cubicBezTo>
                  <a:pt x="10547" y="4239"/>
                  <a:pt x="11197" y="4589"/>
                  <a:pt x="11521" y="5260"/>
                </a:cubicBezTo>
                <a:lnTo>
                  <a:pt x="6954" y="9926"/>
                </a:lnTo>
                <a:lnTo>
                  <a:pt x="6954" y="9926"/>
                </a:lnTo>
                <a:lnTo>
                  <a:pt x="8426" y="5010"/>
                </a:lnTo>
                <a:cubicBezTo>
                  <a:pt x="8786" y="4491"/>
                  <a:pt x="9341" y="4239"/>
                  <a:pt x="9894" y="4239"/>
                </a:cubicBezTo>
                <a:close/>
                <a:moveTo>
                  <a:pt x="6149" y="4241"/>
                </a:moveTo>
                <a:cubicBezTo>
                  <a:pt x="6712" y="4241"/>
                  <a:pt x="7276" y="4501"/>
                  <a:pt x="7634" y="5025"/>
                </a:cubicBezTo>
                <a:lnTo>
                  <a:pt x="6152" y="9978"/>
                </a:lnTo>
                <a:lnTo>
                  <a:pt x="4647" y="5053"/>
                </a:lnTo>
                <a:cubicBezTo>
                  <a:pt x="5000" y="4512"/>
                  <a:pt x="5574" y="4241"/>
                  <a:pt x="6149" y="4241"/>
                </a:cubicBezTo>
                <a:close/>
                <a:moveTo>
                  <a:pt x="6487" y="10837"/>
                </a:moveTo>
                <a:lnTo>
                  <a:pt x="6487" y="11644"/>
                </a:lnTo>
                <a:lnTo>
                  <a:pt x="7289" y="11644"/>
                </a:lnTo>
                <a:lnTo>
                  <a:pt x="7289" y="12398"/>
                </a:lnTo>
                <a:lnTo>
                  <a:pt x="6487" y="12398"/>
                </a:lnTo>
                <a:lnTo>
                  <a:pt x="6487" y="13200"/>
                </a:lnTo>
                <a:lnTo>
                  <a:pt x="5733" y="13200"/>
                </a:lnTo>
                <a:lnTo>
                  <a:pt x="5733" y="12394"/>
                </a:lnTo>
                <a:lnTo>
                  <a:pt x="4930" y="12394"/>
                </a:lnTo>
                <a:lnTo>
                  <a:pt x="4930" y="11644"/>
                </a:lnTo>
                <a:lnTo>
                  <a:pt x="5733" y="11644"/>
                </a:lnTo>
                <a:lnTo>
                  <a:pt x="5733" y="10837"/>
                </a:lnTo>
                <a:close/>
                <a:moveTo>
                  <a:pt x="6152" y="0"/>
                </a:moveTo>
                <a:cubicBezTo>
                  <a:pt x="3062" y="0"/>
                  <a:pt x="439" y="2277"/>
                  <a:pt x="5" y="5336"/>
                </a:cubicBezTo>
                <a:lnTo>
                  <a:pt x="5" y="5350"/>
                </a:lnTo>
                <a:lnTo>
                  <a:pt x="5" y="5364"/>
                </a:lnTo>
                <a:cubicBezTo>
                  <a:pt x="0" y="5473"/>
                  <a:pt x="38" y="5576"/>
                  <a:pt x="114" y="5652"/>
                </a:cubicBezTo>
                <a:lnTo>
                  <a:pt x="4360" y="9988"/>
                </a:lnTo>
                <a:lnTo>
                  <a:pt x="3388" y="9988"/>
                </a:lnTo>
                <a:cubicBezTo>
                  <a:pt x="2737" y="9988"/>
                  <a:pt x="2199" y="10516"/>
                  <a:pt x="2194" y="11172"/>
                </a:cubicBezTo>
                <a:lnTo>
                  <a:pt x="2194" y="12870"/>
                </a:lnTo>
                <a:cubicBezTo>
                  <a:pt x="2204" y="13521"/>
                  <a:pt x="2737" y="14050"/>
                  <a:pt x="3388" y="14050"/>
                </a:cubicBezTo>
                <a:lnTo>
                  <a:pt x="8860" y="14050"/>
                </a:lnTo>
                <a:cubicBezTo>
                  <a:pt x="9512" y="14045"/>
                  <a:pt x="10035" y="13517"/>
                  <a:pt x="10026" y="12870"/>
                </a:cubicBezTo>
                <a:lnTo>
                  <a:pt x="10026" y="11172"/>
                </a:lnTo>
                <a:cubicBezTo>
                  <a:pt x="10035" y="10521"/>
                  <a:pt x="9512" y="9992"/>
                  <a:pt x="8860" y="9992"/>
                </a:cubicBezTo>
                <a:lnTo>
                  <a:pt x="7955" y="9992"/>
                </a:lnTo>
                <a:lnTo>
                  <a:pt x="12187" y="5657"/>
                </a:lnTo>
                <a:cubicBezTo>
                  <a:pt x="12262" y="5581"/>
                  <a:pt x="12300" y="5473"/>
                  <a:pt x="12290" y="5364"/>
                </a:cubicBezTo>
                <a:lnTo>
                  <a:pt x="12295" y="5364"/>
                </a:lnTo>
                <a:cubicBezTo>
                  <a:pt x="11875" y="2298"/>
                  <a:pt x="9257" y="9"/>
                  <a:pt x="6162" y="0"/>
                </a:cubicBezTo>
                <a:cubicBezTo>
                  <a:pt x="6159" y="0"/>
                  <a:pt x="6155" y="0"/>
                  <a:pt x="61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99" name="Google Shape;899;p58"/>
          <p:cNvSpPr/>
          <p:nvPr/>
        </p:nvSpPr>
        <p:spPr>
          <a:xfrm>
            <a:off x="2456181" y="1361513"/>
            <a:ext cx="157125" cy="349150"/>
          </a:xfrm>
          <a:custGeom>
            <a:avLst/>
            <a:gdLst/>
            <a:ahLst/>
            <a:cxnLst/>
            <a:rect l="l" t="t" r="r" b="b"/>
            <a:pathLst>
              <a:path w="6285" h="13966" extrusionOk="0">
                <a:moveTo>
                  <a:pt x="4251" y="5426"/>
                </a:moveTo>
                <a:cubicBezTo>
                  <a:pt x="4902" y="5426"/>
                  <a:pt x="5431" y="5955"/>
                  <a:pt x="5431" y="6606"/>
                </a:cubicBezTo>
                <a:lnTo>
                  <a:pt x="5431" y="8163"/>
                </a:lnTo>
                <a:cubicBezTo>
                  <a:pt x="5431" y="8814"/>
                  <a:pt x="4902" y="9342"/>
                  <a:pt x="4251" y="9342"/>
                </a:cubicBezTo>
                <a:lnTo>
                  <a:pt x="2081" y="9342"/>
                </a:lnTo>
                <a:cubicBezTo>
                  <a:pt x="1425" y="9342"/>
                  <a:pt x="902" y="8814"/>
                  <a:pt x="902" y="8163"/>
                </a:cubicBezTo>
                <a:lnTo>
                  <a:pt x="902" y="6606"/>
                </a:lnTo>
                <a:cubicBezTo>
                  <a:pt x="902" y="5955"/>
                  <a:pt x="1425" y="5426"/>
                  <a:pt x="2081" y="5426"/>
                </a:cubicBezTo>
                <a:close/>
                <a:moveTo>
                  <a:pt x="1322" y="10112"/>
                </a:moveTo>
                <a:cubicBezTo>
                  <a:pt x="1534" y="10112"/>
                  <a:pt x="1737" y="10276"/>
                  <a:pt x="1737" y="10522"/>
                </a:cubicBezTo>
                <a:cubicBezTo>
                  <a:pt x="1732" y="10748"/>
                  <a:pt x="1553" y="10932"/>
                  <a:pt x="1326" y="10932"/>
                </a:cubicBezTo>
                <a:cubicBezTo>
                  <a:pt x="963" y="10932"/>
                  <a:pt x="779" y="10489"/>
                  <a:pt x="1034" y="10234"/>
                </a:cubicBezTo>
                <a:cubicBezTo>
                  <a:pt x="1118" y="10150"/>
                  <a:pt x="1221" y="10112"/>
                  <a:pt x="1322" y="10112"/>
                </a:cubicBezTo>
                <a:close/>
                <a:moveTo>
                  <a:pt x="3180" y="10112"/>
                </a:moveTo>
                <a:cubicBezTo>
                  <a:pt x="3390" y="10112"/>
                  <a:pt x="3591" y="10276"/>
                  <a:pt x="3591" y="10522"/>
                </a:cubicBezTo>
                <a:cubicBezTo>
                  <a:pt x="3591" y="10748"/>
                  <a:pt x="3407" y="10932"/>
                  <a:pt x="3180" y="10932"/>
                </a:cubicBezTo>
                <a:cubicBezTo>
                  <a:pt x="2817" y="10932"/>
                  <a:pt x="2633" y="10489"/>
                  <a:pt x="2893" y="10234"/>
                </a:cubicBezTo>
                <a:cubicBezTo>
                  <a:pt x="2977" y="10150"/>
                  <a:pt x="3079" y="10112"/>
                  <a:pt x="3180" y="10112"/>
                </a:cubicBezTo>
                <a:close/>
                <a:moveTo>
                  <a:pt x="5034" y="10112"/>
                </a:moveTo>
                <a:cubicBezTo>
                  <a:pt x="5244" y="10112"/>
                  <a:pt x="5445" y="10276"/>
                  <a:pt x="5445" y="10522"/>
                </a:cubicBezTo>
                <a:cubicBezTo>
                  <a:pt x="5445" y="10748"/>
                  <a:pt x="5261" y="10932"/>
                  <a:pt x="5039" y="10932"/>
                </a:cubicBezTo>
                <a:cubicBezTo>
                  <a:pt x="4671" y="10932"/>
                  <a:pt x="4487" y="10489"/>
                  <a:pt x="4747" y="10234"/>
                </a:cubicBezTo>
                <a:cubicBezTo>
                  <a:pt x="4831" y="10150"/>
                  <a:pt x="4934" y="10112"/>
                  <a:pt x="5034" y="10112"/>
                </a:cubicBezTo>
                <a:close/>
                <a:moveTo>
                  <a:pt x="1324" y="11575"/>
                </a:moveTo>
                <a:cubicBezTo>
                  <a:pt x="1534" y="11575"/>
                  <a:pt x="1737" y="11739"/>
                  <a:pt x="1737" y="11984"/>
                </a:cubicBezTo>
                <a:cubicBezTo>
                  <a:pt x="1732" y="12211"/>
                  <a:pt x="1553" y="12395"/>
                  <a:pt x="1326" y="12395"/>
                </a:cubicBezTo>
                <a:cubicBezTo>
                  <a:pt x="963" y="12395"/>
                  <a:pt x="779" y="11956"/>
                  <a:pt x="1039" y="11696"/>
                </a:cubicBezTo>
                <a:cubicBezTo>
                  <a:pt x="1121" y="11612"/>
                  <a:pt x="1223" y="11575"/>
                  <a:pt x="1324" y="11575"/>
                </a:cubicBezTo>
                <a:close/>
                <a:moveTo>
                  <a:pt x="3180" y="11575"/>
                </a:moveTo>
                <a:cubicBezTo>
                  <a:pt x="3390" y="11575"/>
                  <a:pt x="3591" y="11739"/>
                  <a:pt x="3591" y="11984"/>
                </a:cubicBezTo>
                <a:cubicBezTo>
                  <a:pt x="3591" y="12211"/>
                  <a:pt x="3407" y="12395"/>
                  <a:pt x="3180" y="12395"/>
                </a:cubicBezTo>
                <a:cubicBezTo>
                  <a:pt x="2817" y="12395"/>
                  <a:pt x="2633" y="11951"/>
                  <a:pt x="2893" y="11696"/>
                </a:cubicBezTo>
                <a:cubicBezTo>
                  <a:pt x="2977" y="11612"/>
                  <a:pt x="3079" y="11575"/>
                  <a:pt x="3180" y="11575"/>
                </a:cubicBezTo>
                <a:close/>
                <a:moveTo>
                  <a:pt x="5034" y="11575"/>
                </a:moveTo>
                <a:cubicBezTo>
                  <a:pt x="5244" y="11575"/>
                  <a:pt x="5445" y="11739"/>
                  <a:pt x="5445" y="11984"/>
                </a:cubicBezTo>
                <a:cubicBezTo>
                  <a:pt x="5445" y="12211"/>
                  <a:pt x="5261" y="12395"/>
                  <a:pt x="5039" y="12395"/>
                </a:cubicBezTo>
                <a:cubicBezTo>
                  <a:pt x="4671" y="12395"/>
                  <a:pt x="4492" y="11956"/>
                  <a:pt x="4747" y="11696"/>
                </a:cubicBezTo>
                <a:cubicBezTo>
                  <a:pt x="4831" y="11612"/>
                  <a:pt x="4934" y="11575"/>
                  <a:pt x="5034" y="11575"/>
                </a:cubicBezTo>
                <a:close/>
                <a:moveTo>
                  <a:pt x="1609" y="1"/>
                </a:moveTo>
                <a:cubicBezTo>
                  <a:pt x="1402" y="1"/>
                  <a:pt x="1232" y="171"/>
                  <a:pt x="1232" y="378"/>
                </a:cubicBezTo>
                <a:lnTo>
                  <a:pt x="1232" y="3124"/>
                </a:lnTo>
                <a:cubicBezTo>
                  <a:pt x="1043" y="3256"/>
                  <a:pt x="855" y="3497"/>
                  <a:pt x="855" y="3775"/>
                </a:cubicBezTo>
                <a:lnTo>
                  <a:pt x="855" y="4936"/>
                </a:lnTo>
                <a:cubicBezTo>
                  <a:pt x="321" y="5285"/>
                  <a:pt x="1" y="5879"/>
                  <a:pt x="5" y="6511"/>
                </a:cubicBezTo>
                <a:lnTo>
                  <a:pt x="5" y="12079"/>
                </a:lnTo>
                <a:cubicBezTo>
                  <a:pt x="10" y="13126"/>
                  <a:pt x="864" y="13966"/>
                  <a:pt x="1907" y="13966"/>
                </a:cubicBezTo>
                <a:lnTo>
                  <a:pt x="4407" y="13966"/>
                </a:lnTo>
                <a:cubicBezTo>
                  <a:pt x="5450" y="13966"/>
                  <a:pt x="6285" y="13121"/>
                  <a:pt x="6280" y="12079"/>
                </a:cubicBezTo>
                <a:lnTo>
                  <a:pt x="6280" y="6511"/>
                </a:lnTo>
                <a:cubicBezTo>
                  <a:pt x="6285" y="5474"/>
                  <a:pt x="5450" y="4629"/>
                  <a:pt x="4407" y="4624"/>
                </a:cubicBezTo>
                <a:lnTo>
                  <a:pt x="2364" y="4624"/>
                </a:lnTo>
                <a:lnTo>
                  <a:pt x="2364" y="3775"/>
                </a:lnTo>
                <a:cubicBezTo>
                  <a:pt x="2369" y="3506"/>
                  <a:pt x="2223" y="3256"/>
                  <a:pt x="1987" y="3124"/>
                </a:cubicBezTo>
                <a:lnTo>
                  <a:pt x="1987" y="378"/>
                </a:lnTo>
                <a:cubicBezTo>
                  <a:pt x="1987" y="171"/>
                  <a:pt x="1817" y="1"/>
                  <a:pt x="16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900" name="Google Shape;900;p5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بسته آیکون پر شده </a:t>
            </a: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نظامی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p59"/>
          <p:cNvSpPr txBox="1">
            <a:spLocks noGrp="1"/>
          </p:cNvSpPr>
          <p:nvPr>
            <p:ph type="title"/>
          </p:nvPr>
        </p:nvSpPr>
        <p:spPr>
          <a:xfrm>
            <a:off x="720125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جایگزین</a:t>
            </a:r>
            <a:endParaRPr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  <p:sp>
        <p:nvSpPr>
          <p:cNvPr id="906" name="Google Shape;906;p59"/>
          <p:cNvSpPr txBox="1">
            <a:spLocks noGrp="1"/>
          </p:cNvSpPr>
          <p:nvPr>
            <p:ph type="subTitle" idx="1"/>
          </p:nvPr>
        </p:nvSpPr>
        <p:spPr>
          <a:xfrm>
            <a:off x="713225" y="1017725"/>
            <a:ext cx="4284000" cy="289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cs typeface="B Nazanin" panose="00000700000000000000" pitchFamily="2" charset="-78"/>
              </a:rPr>
              <a:t>Here’s an assortment of alternative resources whose style fits the one of this template:</a:t>
            </a:r>
            <a:endParaRPr sz="11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2000" dirty="0"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عکس ها:</a:t>
            </a: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3"/>
              </a:rPr>
              <a:t>Young soldier affected by ptsd effect</a:t>
            </a:r>
            <a:endParaRPr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4"/>
              </a:rPr>
              <a:t>Male military general portrait </a:t>
            </a:r>
            <a:endParaRPr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5"/>
              </a:rPr>
              <a:t>Male military general portrait I</a:t>
            </a:r>
            <a:endParaRPr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6"/>
              </a:rPr>
              <a:t>Female military general portrait</a:t>
            </a:r>
            <a:endParaRPr dirty="0">
              <a:cs typeface="B Nazanin" panose="00000700000000000000" pitchFamily="2" charset="-78"/>
            </a:endParaRPr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</a:pPr>
            <a:endParaRPr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latin typeface="Alfa Slab One"/>
                <a:ea typeface="Alfa Slab One"/>
                <a:cs typeface="B Nazanin" panose="00000700000000000000" pitchFamily="2" charset="-78"/>
                <a:sym typeface="Alfa Slab One"/>
              </a:rPr>
              <a:t>بردارها:</a:t>
            </a: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7"/>
              </a:rPr>
              <a:t>Hand drawn flat design digital camo pattern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907" name="Google Shape;907;p5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5164600" y="1587637"/>
            <a:ext cx="3139625" cy="1766051"/>
          </a:xfrm>
          <a:prstGeom prst="rect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908" name="Google Shape;908;p59"/>
          <p:cNvSpPr/>
          <p:nvPr/>
        </p:nvSpPr>
        <p:spPr>
          <a:xfrm>
            <a:off x="720137" y="3916104"/>
            <a:ext cx="505500" cy="687900"/>
          </a:xfrm>
          <a:prstGeom prst="snip2DiagRect">
            <a:avLst>
              <a:gd name="adj1" fmla="val 3468"/>
              <a:gd name="adj2" fmla="val 20126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09" name="Google Shape;909;p59"/>
          <p:cNvSpPr/>
          <p:nvPr/>
        </p:nvSpPr>
        <p:spPr>
          <a:xfrm>
            <a:off x="2019915" y="3916104"/>
            <a:ext cx="505500" cy="687900"/>
          </a:xfrm>
          <a:prstGeom prst="snip2DiagRect">
            <a:avLst>
              <a:gd name="adj1" fmla="val 3468"/>
              <a:gd name="adj2" fmla="val 16664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0" name="Google Shape;910;p59"/>
          <p:cNvSpPr/>
          <p:nvPr/>
        </p:nvSpPr>
        <p:spPr>
          <a:xfrm>
            <a:off x="3319692" y="3916104"/>
            <a:ext cx="680400" cy="687900"/>
          </a:xfrm>
          <a:prstGeom prst="parallelogram">
            <a:avLst>
              <a:gd name="adj" fmla="val 25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1" name="Google Shape;911;p59"/>
          <p:cNvSpPr/>
          <p:nvPr/>
        </p:nvSpPr>
        <p:spPr>
          <a:xfrm>
            <a:off x="4794370" y="3916104"/>
            <a:ext cx="680400" cy="687900"/>
          </a:xfrm>
          <a:prstGeom prst="parallelogram">
            <a:avLst>
              <a:gd name="adj" fmla="val 25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2" name="Google Shape;912;p59"/>
          <p:cNvSpPr/>
          <p:nvPr/>
        </p:nvSpPr>
        <p:spPr>
          <a:xfrm>
            <a:off x="6269047" y="3923604"/>
            <a:ext cx="680400" cy="680400"/>
          </a:xfrm>
          <a:prstGeom prst="flowChartOffpageConnector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13" name="Google Shape;913;p59"/>
          <p:cNvSpPr/>
          <p:nvPr/>
        </p:nvSpPr>
        <p:spPr>
          <a:xfrm>
            <a:off x="7743725" y="3923604"/>
            <a:ext cx="680400" cy="680400"/>
          </a:xfrm>
          <a:prstGeom prst="flowChartOffpageConnector">
            <a:avLst/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33"/>
          <p:cNvSpPr/>
          <p:nvPr/>
        </p:nvSpPr>
        <p:spPr>
          <a:xfrm>
            <a:off x="4972100" y="1785589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8" name="Google Shape;168;p33"/>
          <p:cNvSpPr/>
          <p:nvPr/>
        </p:nvSpPr>
        <p:spPr>
          <a:xfrm>
            <a:off x="952005" y="3373551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9" name="Google Shape;169;p33"/>
          <p:cNvSpPr/>
          <p:nvPr/>
        </p:nvSpPr>
        <p:spPr>
          <a:xfrm>
            <a:off x="952005" y="1785326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0" name="Google Shape;170;p3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فهرست</a:t>
            </a:r>
            <a:r>
              <a:rPr lang="fa-IR" dirty="0">
                <a:cs typeface="B Nazanin" panose="00000700000000000000" pitchFamily="2" charset="-78"/>
              </a:rPr>
              <a:t> مطالب</a:t>
            </a:r>
            <a:endParaRPr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  <p:sp>
        <p:nvSpPr>
          <p:cNvPr id="171" name="Google Shape;171;p33"/>
          <p:cNvSpPr txBox="1">
            <a:spLocks noGrp="1"/>
          </p:cNvSpPr>
          <p:nvPr>
            <p:ph type="subTitle" idx="6"/>
          </p:nvPr>
        </p:nvSpPr>
        <p:spPr>
          <a:xfrm>
            <a:off x="5795745" y="3824964"/>
            <a:ext cx="2512200" cy="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2" name="Google Shape;172;p33"/>
          <p:cNvSpPr txBox="1">
            <a:spLocks noGrp="1"/>
          </p:cNvSpPr>
          <p:nvPr>
            <p:ph type="title" idx="2"/>
          </p:nvPr>
        </p:nvSpPr>
        <p:spPr>
          <a:xfrm>
            <a:off x="1779205" y="1878989"/>
            <a:ext cx="25122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اهداف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3" name="Google Shape;173;p33"/>
          <p:cNvSpPr txBox="1">
            <a:spLocks noGrp="1"/>
          </p:cNvSpPr>
          <p:nvPr>
            <p:ph type="subTitle" idx="1"/>
          </p:nvPr>
        </p:nvSpPr>
        <p:spPr>
          <a:xfrm>
            <a:off x="1779205" y="2193651"/>
            <a:ext cx="2180400" cy="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4" name="Google Shape;174;p33"/>
          <p:cNvSpPr txBox="1">
            <a:spLocks noGrp="1"/>
          </p:cNvSpPr>
          <p:nvPr>
            <p:ph type="title" idx="3"/>
          </p:nvPr>
        </p:nvSpPr>
        <p:spPr>
          <a:xfrm>
            <a:off x="1779205" y="3506739"/>
            <a:ext cx="25122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تحلیل و بررسی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5" name="Google Shape;175;p33"/>
          <p:cNvSpPr txBox="1">
            <a:spLocks noGrp="1"/>
          </p:cNvSpPr>
          <p:nvPr>
            <p:ph type="subTitle" idx="4"/>
          </p:nvPr>
        </p:nvSpPr>
        <p:spPr>
          <a:xfrm>
            <a:off x="1779205" y="3824964"/>
            <a:ext cx="2180400" cy="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6" name="Google Shape;176;p33"/>
          <p:cNvSpPr txBox="1">
            <a:spLocks noGrp="1"/>
          </p:cNvSpPr>
          <p:nvPr>
            <p:ph type="title" idx="5"/>
          </p:nvPr>
        </p:nvSpPr>
        <p:spPr>
          <a:xfrm>
            <a:off x="5795745" y="3506739"/>
            <a:ext cx="25122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گیری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7" name="Google Shape;177;p33"/>
          <p:cNvSpPr txBox="1">
            <a:spLocks noGrp="1"/>
          </p:cNvSpPr>
          <p:nvPr>
            <p:ph type="title" idx="7"/>
          </p:nvPr>
        </p:nvSpPr>
        <p:spPr>
          <a:xfrm>
            <a:off x="5795745" y="1878989"/>
            <a:ext cx="25122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روش شناسی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8" name="Google Shape;178;p33"/>
          <p:cNvSpPr txBox="1">
            <a:spLocks noGrp="1"/>
          </p:cNvSpPr>
          <p:nvPr>
            <p:ph type="subTitle" idx="8"/>
          </p:nvPr>
        </p:nvSpPr>
        <p:spPr>
          <a:xfrm>
            <a:off x="5795745" y="2193651"/>
            <a:ext cx="2512200" cy="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9" name="Google Shape;179;p33"/>
          <p:cNvSpPr txBox="1">
            <a:spLocks noGrp="1"/>
          </p:cNvSpPr>
          <p:nvPr>
            <p:ph type="title" idx="9"/>
          </p:nvPr>
        </p:nvSpPr>
        <p:spPr>
          <a:xfrm>
            <a:off x="836055" y="1992535"/>
            <a:ext cx="9012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80" name="Google Shape;180;p33"/>
          <p:cNvSpPr txBox="1">
            <a:spLocks noGrp="1"/>
          </p:cNvSpPr>
          <p:nvPr>
            <p:ph type="title" idx="14"/>
          </p:nvPr>
        </p:nvSpPr>
        <p:spPr>
          <a:xfrm>
            <a:off x="836055" y="3605151"/>
            <a:ext cx="9012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03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81" name="Google Shape;181;p33"/>
          <p:cNvSpPr txBox="1">
            <a:spLocks noGrp="1"/>
          </p:cNvSpPr>
          <p:nvPr>
            <p:ph type="title" idx="15"/>
          </p:nvPr>
        </p:nvSpPr>
        <p:spPr>
          <a:xfrm>
            <a:off x="4856150" y="1992535"/>
            <a:ext cx="9012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02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82" name="Google Shape;182;p33"/>
          <p:cNvSpPr/>
          <p:nvPr/>
        </p:nvSpPr>
        <p:spPr>
          <a:xfrm>
            <a:off x="4972100" y="3373551"/>
            <a:ext cx="669300" cy="9108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3" name="Google Shape;183;p33"/>
          <p:cNvSpPr txBox="1">
            <a:spLocks noGrp="1"/>
          </p:cNvSpPr>
          <p:nvPr>
            <p:ph type="title" idx="13"/>
          </p:nvPr>
        </p:nvSpPr>
        <p:spPr>
          <a:xfrm>
            <a:off x="4856150" y="3605151"/>
            <a:ext cx="9012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04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" name="Google Shape;918;p6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/>
              <a:t>منابع</a:t>
            </a:r>
            <a:endParaRPr dirty="0"/>
          </a:p>
        </p:txBody>
      </p:sp>
      <p:sp>
        <p:nvSpPr>
          <p:cNvPr id="919" name="Google Shape;919;p60"/>
          <p:cNvSpPr txBox="1">
            <a:spLocks noGrp="1"/>
          </p:cNvSpPr>
          <p:nvPr>
            <p:ph type="subTitle" idx="1"/>
          </p:nvPr>
        </p:nvSpPr>
        <p:spPr>
          <a:xfrm>
            <a:off x="713225" y="1141375"/>
            <a:ext cx="7704000" cy="346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Here’s an assortment of alternative resources whose style fits the one of this template:</a:t>
            </a:r>
            <a:endParaRPr dirty="0"/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2000" dirty="0">
                <a:latin typeface="Alfa Slab One"/>
                <a:ea typeface="Alfa Slab One"/>
                <a:cs typeface="Alfa Slab One"/>
                <a:sym typeface="Alfa Slab One"/>
              </a:rPr>
              <a:t>عکس ها:</a:t>
            </a: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dirty="0">
                <a:uFill>
                  <a:noFill/>
                </a:uFill>
                <a:hlinkClick r:id="rId3"/>
              </a:rPr>
              <a:t>Man getting ready for his mission</a:t>
            </a:r>
            <a:endParaRPr dirty="0"/>
          </a:p>
          <a:p>
            <a:pPr marL="457200" lvl="0" indent="-3175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</a:pPr>
            <a:r>
              <a:rPr lang="en" dirty="0">
                <a:uFill>
                  <a:noFill/>
                </a:uFill>
                <a:hlinkClick r:id="rId4"/>
              </a:rPr>
              <a:t>Woman getting ready for her mission</a:t>
            </a:r>
            <a:endParaRPr dirty="0"/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fa-IR" sz="2000" dirty="0">
                <a:latin typeface="Alfa Slab One"/>
                <a:ea typeface="Alfa Slab One"/>
                <a:cs typeface="Alfa Slab One"/>
                <a:sym typeface="Alfa Slab One"/>
              </a:rPr>
              <a:t>بردارها:</a:t>
            </a:r>
          </a:p>
          <a:p>
            <a:pPr marL="0" lvl="0" indent="0" algn="l" rtl="0">
              <a:spcBef>
                <a:spcPts val="1000"/>
              </a:spcBef>
              <a:spcAft>
                <a:spcPts val="0"/>
              </a:spcAft>
              <a:buNone/>
            </a:pPr>
            <a:r>
              <a:rPr lang="en" dirty="0">
                <a:uFill>
                  <a:noFill/>
                </a:uFill>
                <a:hlinkClick r:id="rId5"/>
              </a:rPr>
              <a:t>Hand drawn flat design digital camo pattern</a:t>
            </a:r>
            <a:endParaRPr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latin typeface="Alfa Slab One"/>
                <a:ea typeface="Alfa Slab One"/>
                <a:cs typeface="Alfa Slab One"/>
                <a:sym typeface="Alfa Slab One"/>
              </a:rPr>
              <a:t>نمادها: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uFill>
                  <a:noFill/>
                </a:uFill>
                <a:hlinkClick r:id="rId6"/>
              </a:rPr>
              <a:t>Icon Pack: Military | Filled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D002C71-B5E1-45D2-95F1-00081EE7A17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65138" y="320888"/>
            <a:ext cx="8678862" cy="542925"/>
          </a:xfrm>
        </p:spPr>
        <p:txBody>
          <a:bodyPr anchor="ctr" anchorCtr="1">
            <a:normAutofit fontScale="55000" lnSpcReduction="20000"/>
          </a:bodyPr>
          <a:lstStyle/>
          <a:p>
            <a:pPr marL="0" lvl="0" indent="0" algn="ctr" rtl="1">
              <a:buNone/>
            </a:pPr>
            <a:r>
              <a:rPr lang="fa-IR" sz="40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sz="40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3" name="Diamond 5">
            <a:extLst>
              <a:ext uri="{FF2B5EF4-FFF2-40B4-BE49-F238E27FC236}">
                <a16:creationId xmlns:a16="http://schemas.microsoft.com/office/drawing/2014/main" id="{89DF0CA5-FA23-4172-8F76-982D37080B80}"/>
              </a:ext>
            </a:extLst>
          </p:cNvPr>
          <p:cNvSpPr/>
          <p:nvPr/>
        </p:nvSpPr>
        <p:spPr>
          <a:xfrm>
            <a:off x="3388297" y="884653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1">
            <a:extLst>
              <a:ext uri="{FF2B5EF4-FFF2-40B4-BE49-F238E27FC236}">
                <a16:creationId xmlns:a16="http://schemas.microsoft.com/office/drawing/2014/main" id="{B6AB8F93-05B3-4C97-93F7-248A3057E9F8}"/>
              </a:ext>
            </a:extLst>
          </p:cNvPr>
          <p:cNvSpPr/>
          <p:nvPr/>
        </p:nvSpPr>
        <p:spPr>
          <a:xfrm>
            <a:off x="2759236" y="937551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Isosceles Triangle 57">
            <a:extLst>
              <a:ext uri="{FF2B5EF4-FFF2-40B4-BE49-F238E27FC236}">
                <a16:creationId xmlns:a16="http://schemas.microsoft.com/office/drawing/2014/main" id="{939CAEAF-C570-4F81-8994-6463EE89CBFA}"/>
              </a:ext>
            </a:extLst>
          </p:cNvPr>
          <p:cNvSpPr/>
          <p:nvPr/>
        </p:nvSpPr>
        <p:spPr>
          <a:xfrm>
            <a:off x="3389861" y="3155694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ectangle 7">
            <a:extLst>
              <a:ext uri="{FF2B5EF4-FFF2-40B4-BE49-F238E27FC236}">
                <a16:creationId xmlns:a16="http://schemas.microsoft.com/office/drawing/2014/main" id="{73DA5B54-7B0D-44B0-ACC6-EA159286DFDF}"/>
              </a:ext>
            </a:extLst>
          </p:cNvPr>
          <p:cNvSpPr/>
          <p:nvPr/>
        </p:nvSpPr>
        <p:spPr>
          <a:xfrm rot="18900010">
            <a:off x="5993546" y="2506462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Parallelogram 15">
            <a:extLst>
              <a:ext uri="{FF2B5EF4-FFF2-40B4-BE49-F238E27FC236}">
                <a16:creationId xmlns:a16="http://schemas.microsoft.com/office/drawing/2014/main" id="{4DDA5BDF-D815-43F2-804B-2FD9A1655709}"/>
              </a:ext>
            </a:extLst>
          </p:cNvPr>
          <p:cNvSpPr/>
          <p:nvPr/>
        </p:nvSpPr>
        <p:spPr>
          <a:xfrm flipH="1">
            <a:off x="2754518" y="3246969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F87B3638-380E-4C95-9A6D-12A3C8EE5F1E}"/>
              </a:ext>
            </a:extLst>
          </p:cNvPr>
          <p:cNvSpPr/>
          <p:nvPr/>
        </p:nvSpPr>
        <p:spPr>
          <a:xfrm>
            <a:off x="4613301" y="2497417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30">
            <a:extLst>
              <a:ext uri="{FF2B5EF4-FFF2-40B4-BE49-F238E27FC236}">
                <a16:creationId xmlns:a16="http://schemas.microsoft.com/office/drawing/2014/main" id="{D9F8CA96-B9B6-49B0-B6AB-122F311616E1}"/>
              </a:ext>
            </a:extLst>
          </p:cNvPr>
          <p:cNvSpPr/>
          <p:nvPr/>
        </p:nvSpPr>
        <p:spPr>
          <a:xfrm>
            <a:off x="7102023" y="2465962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3156C6A1-9CDD-4B52-AE9F-B28B9888E425}"/>
              </a:ext>
            </a:extLst>
          </p:cNvPr>
          <p:cNvSpPr/>
          <p:nvPr/>
        </p:nvSpPr>
        <p:spPr>
          <a:xfrm>
            <a:off x="4017368" y="904578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ectangle 15">
            <a:extLst>
              <a:ext uri="{FF2B5EF4-FFF2-40B4-BE49-F238E27FC236}">
                <a16:creationId xmlns:a16="http://schemas.microsoft.com/office/drawing/2014/main" id="{D4BE5F2C-208A-4B69-A151-70CDE3904A71}"/>
              </a:ext>
            </a:extLst>
          </p:cNvPr>
          <p:cNvSpPr/>
          <p:nvPr/>
        </p:nvSpPr>
        <p:spPr>
          <a:xfrm rot="5400013">
            <a:off x="4607512" y="904579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Pie 24">
            <a:extLst>
              <a:ext uri="{FF2B5EF4-FFF2-40B4-BE49-F238E27FC236}">
                <a16:creationId xmlns:a16="http://schemas.microsoft.com/office/drawing/2014/main" id="{F83A6570-D230-46C7-A372-35B01DBF2154}"/>
              </a:ext>
            </a:extLst>
          </p:cNvPr>
          <p:cNvSpPr/>
          <p:nvPr/>
        </p:nvSpPr>
        <p:spPr>
          <a:xfrm>
            <a:off x="3911691" y="3229778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4">
            <a:extLst>
              <a:ext uri="{FF2B5EF4-FFF2-40B4-BE49-F238E27FC236}">
                <a16:creationId xmlns:a16="http://schemas.microsoft.com/office/drawing/2014/main" id="{00853630-D2E7-4D30-AE2A-F18C03D23B9F}"/>
              </a:ext>
            </a:extLst>
          </p:cNvPr>
          <p:cNvSpPr/>
          <p:nvPr/>
        </p:nvSpPr>
        <p:spPr>
          <a:xfrm rot="16200004">
            <a:off x="5198261" y="868496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41">
            <a:extLst>
              <a:ext uri="{FF2B5EF4-FFF2-40B4-BE49-F238E27FC236}">
                <a16:creationId xmlns:a16="http://schemas.microsoft.com/office/drawing/2014/main" id="{603BF015-C042-4BFE-9523-8F5A8B7148BB}"/>
              </a:ext>
            </a:extLst>
          </p:cNvPr>
          <p:cNvSpPr/>
          <p:nvPr/>
        </p:nvSpPr>
        <p:spPr>
          <a:xfrm>
            <a:off x="5860661" y="833767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ight Triangle 17">
            <a:extLst>
              <a:ext uri="{FF2B5EF4-FFF2-40B4-BE49-F238E27FC236}">
                <a16:creationId xmlns:a16="http://schemas.microsoft.com/office/drawing/2014/main" id="{370DBC63-C94E-41FB-914E-9D912C5AB87C}"/>
              </a:ext>
            </a:extLst>
          </p:cNvPr>
          <p:cNvSpPr/>
          <p:nvPr/>
        </p:nvSpPr>
        <p:spPr>
          <a:xfrm>
            <a:off x="4583555" y="3216255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66">
            <a:extLst>
              <a:ext uri="{FF2B5EF4-FFF2-40B4-BE49-F238E27FC236}">
                <a16:creationId xmlns:a16="http://schemas.microsoft.com/office/drawing/2014/main" id="{C19BABA9-B640-4CA4-95F9-73A38C85FD3D}"/>
              </a:ext>
            </a:extLst>
          </p:cNvPr>
          <p:cNvSpPr/>
          <p:nvPr/>
        </p:nvSpPr>
        <p:spPr>
          <a:xfrm rot="20700014">
            <a:off x="3407391" y="2491201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412B0F14-7F50-4CB4-8B49-C43A763AC9F9}"/>
              </a:ext>
            </a:extLst>
          </p:cNvPr>
          <p:cNvSpPr/>
          <p:nvPr/>
        </p:nvSpPr>
        <p:spPr>
          <a:xfrm>
            <a:off x="2105129" y="2424476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accent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Frame 17">
            <a:extLst>
              <a:ext uri="{FF2B5EF4-FFF2-40B4-BE49-F238E27FC236}">
                <a16:creationId xmlns:a16="http://schemas.microsoft.com/office/drawing/2014/main" id="{ABCB6623-5852-4836-AE18-99D1C49E3D0D}"/>
              </a:ext>
            </a:extLst>
          </p:cNvPr>
          <p:cNvSpPr/>
          <p:nvPr/>
        </p:nvSpPr>
        <p:spPr>
          <a:xfrm>
            <a:off x="2086420" y="3225600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Teardrop 1">
            <a:extLst>
              <a:ext uri="{FF2B5EF4-FFF2-40B4-BE49-F238E27FC236}">
                <a16:creationId xmlns:a16="http://schemas.microsoft.com/office/drawing/2014/main" id="{A5B50EA2-3B76-4456-A345-594BD7E8E7FC}"/>
              </a:ext>
            </a:extLst>
          </p:cNvPr>
          <p:cNvSpPr/>
          <p:nvPr/>
        </p:nvSpPr>
        <p:spPr>
          <a:xfrm rot="18805987">
            <a:off x="6399273" y="920046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ectangle 130">
            <a:extLst>
              <a:ext uri="{FF2B5EF4-FFF2-40B4-BE49-F238E27FC236}">
                <a16:creationId xmlns:a16="http://schemas.microsoft.com/office/drawing/2014/main" id="{533E3300-7739-4DCE-9BE4-DA9B9833B4B4}"/>
              </a:ext>
            </a:extLst>
          </p:cNvPr>
          <p:cNvSpPr/>
          <p:nvPr/>
        </p:nvSpPr>
        <p:spPr>
          <a:xfrm>
            <a:off x="7003862" y="920105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7DC7A987-DC81-4B0C-B97E-069B5B0D5388}"/>
              </a:ext>
            </a:extLst>
          </p:cNvPr>
          <p:cNvSpPr/>
          <p:nvPr/>
        </p:nvSpPr>
        <p:spPr>
          <a:xfrm>
            <a:off x="5826856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04579C77-6676-415D-B96A-B122D98C98F3}"/>
              </a:ext>
            </a:extLst>
          </p:cNvPr>
          <p:cNvSpPr/>
          <p:nvPr/>
        </p:nvSpPr>
        <p:spPr>
          <a:xfrm>
            <a:off x="5170573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Right Triangle 17">
            <a:extLst>
              <a:ext uri="{FF2B5EF4-FFF2-40B4-BE49-F238E27FC236}">
                <a16:creationId xmlns:a16="http://schemas.microsoft.com/office/drawing/2014/main" id="{E8263764-07DC-4A16-B587-92694D4A8A99}"/>
              </a:ext>
            </a:extLst>
          </p:cNvPr>
          <p:cNvSpPr/>
          <p:nvPr/>
        </p:nvSpPr>
        <p:spPr>
          <a:xfrm>
            <a:off x="6483130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Oval 44">
            <a:extLst>
              <a:ext uri="{FF2B5EF4-FFF2-40B4-BE49-F238E27FC236}">
                <a16:creationId xmlns:a16="http://schemas.microsoft.com/office/drawing/2014/main" id="{046E1CD6-D503-42EB-9D05-79B9F526B99E}"/>
              </a:ext>
            </a:extLst>
          </p:cNvPr>
          <p:cNvSpPr/>
          <p:nvPr/>
        </p:nvSpPr>
        <p:spPr>
          <a:xfrm>
            <a:off x="7139413" y="3199055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5" name="Google Shape;6000;p67">
            <a:extLst>
              <a:ext uri="{FF2B5EF4-FFF2-40B4-BE49-F238E27FC236}">
                <a16:creationId xmlns:a16="http://schemas.microsoft.com/office/drawing/2014/main" id="{0FFD60A9-2338-473E-B165-E2949CC5FDC2}"/>
              </a:ext>
            </a:extLst>
          </p:cNvPr>
          <p:cNvSpPr/>
          <p:nvPr/>
        </p:nvSpPr>
        <p:spPr>
          <a:xfrm>
            <a:off x="2067639" y="874613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26" name="Google Shape;6029;p67">
            <a:extLst>
              <a:ext uri="{FF2B5EF4-FFF2-40B4-BE49-F238E27FC236}">
                <a16:creationId xmlns:a16="http://schemas.microsoft.com/office/drawing/2014/main" id="{8A9EEE47-E818-49D2-BD8F-B25486B5C497}"/>
              </a:ext>
            </a:extLst>
          </p:cNvPr>
          <p:cNvGrpSpPr/>
          <p:nvPr/>
        </p:nvGrpSpPr>
        <p:grpSpPr>
          <a:xfrm>
            <a:off x="5830102" y="3830466"/>
            <a:ext cx="303114" cy="420175"/>
            <a:chOff x="7025856" y="4064928"/>
            <a:chExt cx="303114" cy="420175"/>
          </a:xfrm>
        </p:grpSpPr>
        <p:sp>
          <p:nvSpPr>
            <p:cNvPr id="27" name="Google Shape;6030;p67">
              <a:extLst>
                <a:ext uri="{FF2B5EF4-FFF2-40B4-BE49-F238E27FC236}">
                  <a16:creationId xmlns:a16="http://schemas.microsoft.com/office/drawing/2014/main" id="{7A3EBFC8-7751-4BAF-9694-818F547E7955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1;p67">
              <a:extLst>
                <a:ext uri="{FF2B5EF4-FFF2-40B4-BE49-F238E27FC236}">
                  <a16:creationId xmlns:a16="http://schemas.microsoft.com/office/drawing/2014/main" id="{3A07F663-6FD7-4EB9-9CE5-A67ECE3AF82E}"/>
                </a:ext>
              </a:extLst>
            </p:cNvPr>
            <p:cNvSpPr/>
            <p:nvPr/>
          </p:nvSpPr>
          <p:spPr>
            <a:xfrm>
              <a:off x="7163793" y="4172571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2;p67">
              <a:extLst>
                <a:ext uri="{FF2B5EF4-FFF2-40B4-BE49-F238E27FC236}">
                  <a16:creationId xmlns:a16="http://schemas.microsoft.com/office/drawing/2014/main" id="{B542102A-6CB5-410A-8C71-F5A0DD609CD3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6033;p67">
              <a:extLst>
                <a:ext uri="{FF2B5EF4-FFF2-40B4-BE49-F238E27FC236}">
                  <a16:creationId xmlns:a16="http://schemas.microsoft.com/office/drawing/2014/main" id="{DE95957F-A138-46DF-889A-EA7E9A7C2E0B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6066;p67">
            <a:extLst>
              <a:ext uri="{FF2B5EF4-FFF2-40B4-BE49-F238E27FC236}">
                <a16:creationId xmlns:a16="http://schemas.microsoft.com/office/drawing/2014/main" id="{1B6069E8-2816-45CE-B69F-2C8D71EE57EC}"/>
              </a:ext>
            </a:extLst>
          </p:cNvPr>
          <p:cNvGrpSpPr/>
          <p:nvPr/>
        </p:nvGrpSpPr>
        <p:grpSpPr>
          <a:xfrm>
            <a:off x="2039594" y="1566211"/>
            <a:ext cx="483150" cy="480763"/>
            <a:chOff x="3235348" y="1800673"/>
            <a:chExt cx="483150" cy="480763"/>
          </a:xfrm>
        </p:grpSpPr>
        <p:sp>
          <p:nvSpPr>
            <p:cNvPr id="32" name="Google Shape;6067;p67">
              <a:extLst>
                <a:ext uri="{FF2B5EF4-FFF2-40B4-BE49-F238E27FC236}">
                  <a16:creationId xmlns:a16="http://schemas.microsoft.com/office/drawing/2014/main" id="{A4AACA64-F920-4D3A-A3C5-89465161D16C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068;p67">
              <a:extLst>
                <a:ext uri="{FF2B5EF4-FFF2-40B4-BE49-F238E27FC236}">
                  <a16:creationId xmlns:a16="http://schemas.microsoft.com/office/drawing/2014/main" id="{1CEED5B2-28E6-4A3D-8A88-730CC4DF80B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oogle Shape;5976;p67">
            <a:extLst>
              <a:ext uri="{FF2B5EF4-FFF2-40B4-BE49-F238E27FC236}">
                <a16:creationId xmlns:a16="http://schemas.microsoft.com/office/drawing/2014/main" id="{E48F97A2-1E1F-446C-9489-160CDF6312F1}"/>
              </a:ext>
            </a:extLst>
          </p:cNvPr>
          <p:cNvGrpSpPr/>
          <p:nvPr/>
        </p:nvGrpSpPr>
        <p:grpSpPr>
          <a:xfrm>
            <a:off x="2104160" y="3979733"/>
            <a:ext cx="371547" cy="331551"/>
            <a:chOff x="3299914" y="4214195"/>
            <a:chExt cx="371547" cy="331551"/>
          </a:xfrm>
        </p:grpSpPr>
        <p:sp>
          <p:nvSpPr>
            <p:cNvPr id="35" name="Google Shape;5977;p67">
              <a:extLst>
                <a:ext uri="{FF2B5EF4-FFF2-40B4-BE49-F238E27FC236}">
                  <a16:creationId xmlns:a16="http://schemas.microsoft.com/office/drawing/2014/main" id="{2766DDB3-4962-45CB-BBA1-1AC2F2B28784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8;p67">
              <a:extLst>
                <a:ext uri="{FF2B5EF4-FFF2-40B4-BE49-F238E27FC236}">
                  <a16:creationId xmlns:a16="http://schemas.microsoft.com/office/drawing/2014/main" id="{E797A887-DF1B-4C5F-AB67-90E2BDCA7A3D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7" name="Google Shape;5979;p67">
              <a:extLst>
                <a:ext uri="{FF2B5EF4-FFF2-40B4-BE49-F238E27FC236}">
                  <a16:creationId xmlns:a16="http://schemas.microsoft.com/office/drawing/2014/main" id="{5083294A-F3EC-460A-B5B9-DA8718A115AD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8" name="Google Shape;5989;p67">
            <a:extLst>
              <a:ext uri="{FF2B5EF4-FFF2-40B4-BE49-F238E27FC236}">
                <a16:creationId xmlns:a16="http://schemas.microsoft.com/office/drawing/2014/main" id="{6EC9E6A2-3E21-4940-8C17-5C1A753D21CB}"/>
              </a:ext>
            </a:extLst>
          </p:cNvPr>
          <p:cNvGrpSpPr/>
          <p:nvPr/>
        </p:nvGrpSpPr>
        <p:grpSpPr>
          <a:xfrm>
            <a:off x="5128775" y="3892005"/>
            <a:ext cx="372408" cy="364370"/>
            <a:chOff x="6324529" y="4126467"/>
            <a:chExt cx="372408" cy="364370"/>
          </a:xfrm>
        </p:grpSpPr>
        <p:sp>
          <p:nvSpPr>
            <p:cNvPr id="39" name="Google Shape;5990;p67">
              <a:extLst>
                <a:ext uri="{FF2B5EF4-FFF2-40B4-BE49-F238E27FC236}">
                  <a16:creationId xmlns:a16="http://schemas.microsoft.com/office/drawing/2014/main" id="{CCA81EB9-66CE-46FA-AB35-2B1FA16963FE}"/>
                </a:ext>
              </a:extLst>
            </p:cNvPr>
            <p:cNvSpPr/>
            <p:nvPr/>
          </p:nvSpPr>
          <p:spPr>
            <a:xfrm>
              <a:off x="6440210" y="4126467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1;p67">
              <a:extLst>
                <a:ext uri="{FF2B5EF4-FFF2-40B4-BE49-F238E27FC236}">
                  <a16:creationId xmlns:a16="http://schemas.microsoft.com/office/drawing/2014/main" id="{65195715-C1FF-444D-AF2C-D9086BACA686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5992;p67">
              <a:extLst>
                <a:ext uri="{FF2B5EF4-FFF2-40B4-BE49-F238E27FC236}">
                  <a16:creationId xmlns:a16="http://schemas.microsoft.com/office/drawing/2014/main" id="{4E0825EB-8B34-4BF8-AA81-91E4A228E04E}"/>
                </a:ext>
              </a:extLst>
            </p:cNvPr>
            <p:cNvSpPr/>
            <p:nvPr/>
          </p:nvSpPr>
          <p:spPr>
            <a:xfrm>
              <a:off x="6324529" y="4198568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6007;p67">
            <a:extLst>
              <a:ext uri="{FF2B5EF4-FFF2-40B4-BE49-F238E27FC236}">
                <a16:creationId xmlns:a16="http://schemas.microsoft.com/office/drawing/2014/main" id="{5B34385C-867D-4ADC-8244-243210CB6401}"/>
              </a:ext>
            </a:extLst>
          </p:cNvPr>
          <p:cNvGrpSpPr/>
          <p:nvPr/>
        </p:nvGrpSpPr>
        <p:grpSpPr>
          <a:xfrm>
            <a:off x="2768407" y="3922583"/>
            <a:ext cx="352263" cy="356771"/>
            <a:chOff x="3964161" y="4157045"/>
            <a:chExt cx="352263" cy="356771"/>
          </a:xfrm>
        </p:grpSpPr>
        <p:sp>
          <p:nvSpPr>
            <p:cNvPr id="43" name="Google Shape;6008;p67">
              <a:extLst>
                <a:ext uri="{FF2B5EF4-FFF2-40B4-BE49-F238E27FC236}">
                  <a16:creationId xmlns:a16="http://schemas.microsoft.com/office/drawing/2014/main" id="{59F25461-717F-4B1C-B3D0-4C360D2D922B}"/>
                </a:ext>
              </a:extLst>
            </p:cNvPr>
            <p:cNvSpPr/>
            <p:nvPr/>
          </p:nvSpPr>
          <p:spPr>
            <a:xfrm>
              <a:off x="3964161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009;p67">
              <a:extLst>
                <a:ext uri="{FF2B5EF4-FFF2-40B4-BE49-F238E27FC236}">
                  <a16:creationId xmlns:a16="http://schemas.microsoft.com/office/drawing/2014/main" id="{16CF2894-C9DD-4506-A14E-CC9EF22E0B95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018;p67">
            <a:extLst>
              <a:ext uri="{FF2B5EF4-FFF2-40B4-BE49-F238E27FC236}">
                <a16:creationId xmlns:a16="http://schemas.microsoft.com/office/drawing/2014/main" id="{6FD5B9D1-F4DF-4CD3-8CB0-8FC1AADD036F}"/>
              </a:ext>
            </a:extLst>
          </p:cNvPr>
          <p:cNvGrpSpPr/>
          <p:nvPr/>
        </p:nvGrpSpPr>
        <p:grpSpPr>
          <a:xfrm>
            <a:off x="6470173" y="3939051"/>
            <a:ext cx="365202" cy="332668"/>
            <a:chOff x="7665927" y="4173513"/>
            <a:chExt cx="365202" cy="332668"/>
          </a:xfrm>
        </p:grpSpPr>
        <p:sp>
          <p:nvSpPr>
            <p:cNvPr id="46" name="Google Shape;6019;p67">
              <a:extLst>
                <a:ext uri="{FF2B5EF4-FFF2-40B4-BE49-F238E27FC236}">
                  <a16:creationId xmlns:a16="http://schemas.microsoft.com/office/drawing/2014/main" id="{56D56F7F-22B7-45AB-8428-33A739E15F2A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0;p67">
              <a:extLst>
                <a:ext uri="{FF2B5EF4-FFF2-40B4-BE49-F238E27FC236}">
                  <a16:creationId xmlns:a16="http://schemas.microsoft.com/office/drawing/2014/main" id="{6B2DDECF-6485-4C72-BE33-C83F0652EDA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1;p67">
              <a:extLst>
                <a:ext uri="{FF2B5EF4-FFF2-40B4-BE49-F238E27FC236}">
                  <a16:creationId xmlns:a16="http://schemas.microsoft.com/office/drawing/2014/main" id="{39CF5B71-52F4-4E3C-8F94-71D8C4920661}"/>
                </a:ext>
              </a:extLst>
            </p:cNvPr>
            <p:cNvSpPr/>
            <p:nvPr/>
          </p:nvSpPr>
          <p:spPr>
            <a:xfrm>
              <a:off x="7985912" y="4292833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2;p67">
              <a:extLst>
                <a:ext uri="{FF2B5EF4-FFF2-40B4-BE49-F238E27FC236}">
                  <a16:creationId xmlns:a16="http://schemas.microsoft.com/office/drawing/2014/main" id="{6BAFE113-96EE-49AC-AC75-46A3C00F5A2E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3;p67">
              <a:extLst>
                <a:ext uri="{FF2B5EF4-FFF2-40B4-BE49-F238E27FC236}">
                  <a16:creationId xmlns:a16="http://schemas.microsoft.com/office/drawing/2014/main" id="{E117887B-311F-44BE-B85F-502918A4443F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4;p67">
              <a:extLst>
                <a:ext uri="{FF2B5EF4-FFF2-40B4-BE49-F238E27FC236}">
                  <a16:creationId xmlns:a16="http://schemas.microsoft.com/office/drawing/2014/main" id="{74F0114F-87BA-4F7D-83F9-422D90BED1FA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6025;p67">
              <a:extLst>
                <a:ext uri="{FF2B5EF4-FFF2-40B4-BE49-F238E27FC236}">
                  <a16:creationId xmlns:a16="http://schemas.microsoft.com/office/drawing/2014/main" id="{059955C9-DD17-42CB-9E2F-E50DE16EC1E6}"/>
                </a:ext>
              </a:extLst>
            </p:cNvPr>
            <p:cNvSpPr/>
            <p:nvPr/>
          </p:nvSpPr>
          <p:spPr>
            <a:xfrm>
              <a:off x="7665927" y="4411239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53" name="Google Shape;6043;p67">
            <a:extLst>
              <a:ext uri="{FF2B5EF4-FFF2-40B4-BE49-F238E27FC236}">
                <a16:creationId xmlns:a16="http://schemas.microsoft.com/office/drawing/2014/main" id="{FAEA454B-7F04-4318-A599-E5813ADD5628}"/>
              </a:ext>
            </a:extLst>
          </p:cNvPr>
          <p:cNvSpPr/>
          <p:nvPr/>
        </p:nvSpPr>
        <p:spPr>
          <a:xfrm>
            <a:off x="3362347" y="3923241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54" name="Google Shape;6052;p67">
            <a:extLst>
              <a:ext uri="{FF2B5EF4-FFF2-40B4-BE49-F238E27FC236}">
                <a16:creationId xmlns:a16="http://schemas.microsoft.com/office/drawing/2014/main" id="{111EB118-BED4-4AD2-95AE-CB0DCA740F7B}"/>
              </a:ext>
            </a:extLst>
          </p:cNvPr>
          <p:cNvGrpSpPr/>
          <p:nvPr/>
        </p:nvGrpSpPr>
        <p:grpSpPr>
          <a:xfrm>
            <a:off x="7133195" y="3906352"/>
            <a:ext cx="357082" cy="363401"/>
            <a:chOff x="8328949" y="4140814"/>
            <a:chExt cx="357082" cy="363401"/>
          </a:xfrm>
        </p:grpSpPr>
        <p:sp>
          <p:nvSpPr>
            <p:cNvPr id="55" name="Google Shape;6053;p67">
              <a:extLst>
                <a:ext uri="{FF2B5EF4-FFF2-40B4-BE49-F238E27FC236}">
                  <a16:creationId xmlns:a16="http://schemas.microsoft.com/office/drawing/2014/main" id="{498380F3-8B23-453A-914D-70DF5987796B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4;p67">
              <a:extLst>
                <a:ext uri="{FF2B5EF4-FFF2-40B4-BE49-F238E27FC236}">
                  <a16:creationId xmlns:a16="http://schemas.microsoft.com/office/drawing/2014/main" id="{801B0DAC-26C3-47B0-8A20-B746BC91F338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055;p67">
              <a:extLst>
                <a:ext uri="{FF2B5EF4-FFF2-40B4-BE49-F238E27FC236}">
                  <a16:creationId xmlns:a16="http://schemas.microsoft.com/office/drawing/2014/main" id="{A7FCE834-3117-491A-ADD6-4762AF83AE6D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078;p67">
            <a:extLst>
              <a:ext uri="{FF2B5EF4-FFF2-40B4-BE49-F238E27FC236}">
                <a16:creationId xmlns:a16="http://schemas.microsoft.com/office/drawing/2014/main" id="{7C435852-6939-4702-8CED-40912D693FA1}"/>
              </a:ext>
            </a:extLst>
          </p:cNvPr>
          <p:cNvGrpSpPr/>
          <p:nvPr/>
        </p:nvGrpSpPr>
        <p:grpSpPr>
          <a:xfrm>
            <a:off x="3930500" y="3924137"/>
            <a:ext cx="365202" cy="363400"/>
            <a:chOff x="5126254" y="4158599"/>
            <a:chExt cx="365202" cy="363400"/>
          </a:xfrm>
        </p:grpSpPr>
        <p:sp>
          <p:nvSpPr>
            <p:cNvPr id="59" name="Google Shape;6079;p67">
              <a:extLst>
                <a:ext uri="{FF2B5EF4-FFF2-40B4-BE49-F238E27FC236}">
                  <a16:creationId xmlns:a16="http://schemas.microsoft.com/office/drawing/2014/main" id="{BF7824D7-51BA-4D52-B24C-BDF5BABDDB5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0;p67">
              <a:extLst>
                <a:ext uri="{FF2B5EF4-FFF2-40B4-BE49-F238E27FC236}">
                  <a16:creationId xmlns:a16="http://schemas.microsoft.com/office/drawing/2014/main" id="{5194B3C2-DD29-4145-9229-574CDDC5D96C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1;p67">
              <a:extLst>
                <a:ext uri="{FF2B5EF4-FFF2-40B4-BE49-F238E27FC236}">
                  <a16:creationId xmlns:a16="http://schemas.microsoft.com/office/drawing/2014/main" id="{A11071D1-E571-42A7-8DBA-D2874D35E061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082;p67">
              <a:extLst>
                <a:ext uri="{FF2B5EF4-FFF2-40B4-BE49-F238E27FC236}">
                  <a16:creationId xmlns:a16="http://schemas.microsoft.com/office/drawing/2014/main" id="{F6187F7A-77A7-43D6-AD17-612823C679BD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oogle Shape;6110;p67">
            <a:extLst>
              <a:ext uri="{FF2B5EF4-FFF2-40B4-BE49-F238E27FC236}">
                <a16:creationId xmlns:a16="http://schemas.microsoft.com/office/drawing/2014/main" id="{452B92F4-3B53-4FB8-BC81-0D161E47D4EE}"/>
              </a:ext>
            </a:extLst>
          </p:cNvPr>
          <p:cNvGrpSpPr/>
          <p:nvPr/>
        </p:nvGrpSpPr>
        <p:grpSpPr>
          <a:xfrm>
            <a:off x="4537287" y="3959031"/>
            <a:ext cx="362504" cy="283866"/>
            <a:chOff x="5733041" y="4193493"/>
            <a:chExt cx="362504" cy="283866"/>
          </a:xfrm>
        </p:grpSpPr>
        <p:sp>
          <p:nvSpPr>
            <p:cNvPr id="64" name="Google Shape;6111;p67">
              <a:extLst>
                <a:ext uri="{FF2B5EF4-FFF2-40B4-BE49-F238E27FC236}">
                  <a16:creationId xmlns:a16="http://schemas.microsoft.com/office/drawing/2014/main" id="{653CB73D-C5FE-42FF-80B4-2864D3B168BF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6112;p67">
              <a:extLst>
                <a:ext uri="{FF2B5EF4-FFF2-40B4-BE49-F238E27FC236}">
                  <a16:creationId xmlns:a16="http://schemas.microsoft.com/office/drawing/2014/main" id="{1BB834A5-B968-42D9-9822-9600ED4A343C}"/>
                </a:ext>
              </a:extLst>
            </p:cNvPr>
            <p:cNvSpPr/>
            <p:nvPr/>
          </p:nvSpPr>
          <p:spPr>
            <a:xfrm>
              <a:off x="5755645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Google Shape;5972;p67">
            <a:extLst>
              <a:ext uri="{FF2B5EF4-FFF2-40B4-BE49-F238E27FC236}">
                <a16:creationId xmlns:a16="http://schemas.microsoft.com/office/drawing/2014/main" id="{C928F7FC-C314-44EF-A071-5FCDA723AB1D}"/>
              </a:ext>
            </a:extLst>
          </p:cNvPr>
          <p:cNvGrpSpPr/>
          <p:nvPr/>
        </p:nvGrpSpPr>
        <p:grpSpPr>
          <a:xfrm>
            <a:off x="2727863" y="1657285"/>
            <a:ext cx="360502" cy="414707"/>
            <a:chOff x="3923617" y="1891747"/>
            <a:chExt cx="360502" cy="414707"/>
          </a:xfrm>
        </p:grpSpPr>
        <p:sp>
          <p:nvSpPr>
            <p:cNvPr id="67" name="Google Shape;5973;p67">
              <a:extLst>
                <a:ext uri="{FF2B5EF4-FFF2-40B4-BE49-F238E27FC236}">
                  <a16:creationId xmlns:a16="http://schemas.microsoft.com/office/drawing/2014/main" id="{459B3E9C-7ED8-4740-862C-17E3A34C88F6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4;p67">
              <a:extLst>
                <a:ext uri="{FF2B5EF4-FFF2-40B4-BE49-F238E27FC236}">
                  <a16:creationId xmlns:a16="http://schemas.microsoft.com/office/drawing/2014/main" id="{CFC988E2-DD42-45CA-97D4-3D0967A62200}"/>
                </a:ext>
              </a:extLst>
            </p:cNvPr>
            <p:cNvSpPr/>
            <p:nvPr/>
          </p:nvSpPr>
          <p:spPr>
            <a:xfrm>
              <a:off x="3923617" y="2197650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5975;p67">
              <a:extLst>
                <a:ext uri="{FF2B5EF4-FFF2-40B4-BE49-F238E27FC236}">
                  <a16:creationId xmlns:a16="http://schemas.microsoft.com/office/drawing/2014/main" id="{A3686653-C468-40B7-A5CD-C84627BB3D51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oogle Shape;5984;p67">
            <a:extLst>
              <a:ext uri="{FF2B5EF4-FFF2-40B4-BE49-F238E27FC236}">
                <a16:creationId xmlns:a16="http://schemas.microsoft.com/office/drawing/2014/main" id="{0D10F164-6AD4-4AB1-8CFF-380FDC85ECA8}"/>
              </a:ext>
            </a:extLst>
          </p:cNvPr>
          <p:cNvGrpSpPr/>
          <p:nvPr/>
        </p:nvGrpSpPr>
        <p:grpSpPr>
          <a:xfrm>
            <a:off x="5797723" y="1654222"/>
            <a:ext cx="416125" cy="415100"/>
            <a:chOff x="6993477" y="1888684"/>
            <a:chExt cx="416125" cy="415100"/>
          </a:xfrm>
        </p:grpSpPr>
        <p:sp>
          <p:nvSpPr>
            <p:cNvPr id="71" name="Google Shape;5985;p67">
              <a:extLst>
                <a:ext uri="{FF2B5EF4-FFF2-40B4-BE49-F238E27FC236}">
                  <a16:creationId xmlns:a16="http://schemas.microsoft.com/office/drawing/2014/main" id="{D55260B2-2F1C-476A-9C34-3E5E05C08E91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6;p67">
              <a:extLst>
                <a:ext uri="{FF2B5EF4-FFF2-40B4-BE49-F238E27FC236}">
                  <a16:creationId xmlns:a16="http://schemas.microsoft.com/office/drawing/2014/main" id="{0F16BB47-ABE6-4986-A018-B9AF6184A989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7;p67">
              <a:extLst>
                <a:ext uri="{FF2B5EF4-FFF2-40B4-BE49-F238E27FC236}">
                  <a16:creationId xmlns:a16="http://schemas.microsoft.com/office/drawing/2014/main" id="{38D2182A-1013-47AC-96EB-80C9760765C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5988;p67">
              <a:extLst>
                <a:ext uri="{FF2B5EF4-FFF2-40B4-BE49-F238E27FC236}">
                  <a16:creationId xmlns:a16="http://schemas.microsoft.com/office/drawing/2014/main" id="{05439B3E-4A3A-46D7-9C51-DB4539288359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6002;p67">
            <a:extLst>
              <a:ext uri="{FF2B5EF4-FFF2-40B4-BE49-F238E27FC236}">
                <a16:creationId xmlns:a16="http://schemas.microsoft.com/office/drawing/2014/main" id="{90C301FC-FDD3-47EC-B4A6-A2F1B1B26913}"/>
              </a:ext>
            </a:extLst>
          </p:cNvPr>
          <p:cNvGrpSpPr/>
          <p:nvPr/>
        </p:nvGrpSpPr>
        <p:grpSpPr>
          <a:xfrm>
            <a:off x="3374060" y="1657285"/>
            <a:ext cx="480718" cy="415100"/>
            <a:chOff x="4569814" y="1891747"/>
            <a:chExt cx="480718" cy="415100"/>
          </a:xfrm>
        </p:grpSpPr>
        <p:sp>
          <p:nvSpPr>
            <p:cNvPr id="76" name="Google Shape;6003;p67">
              <a:extLst>
                <a:ext uri="{FF2B5EF4-FFF2-40B4-BE49-F238E27FC236}">
                  <a16:creationId xmlns:a16="http://schemas.microsoft.com/office/drawing/2014/main" id="{7A377995-592F-4D07-A78D-5671B15B68C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4;p67">
              <a:extLst>
                <a:ext uri="{FF2B5EF4-FFF2-40B4-BE49-F238E27FC236}">
                  <a16:creationId xmlns:a16="http://schemas.microsoft.com/office/drawing/2014/main" id="{9B1C34F3-C6C5-46F6-A918-DD6EF02D8161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5;p67">
              <a:extLst>
                <a:ext uri="{FF2B5EF4-FFF2-40B4-BE49-F238E27FC236}">
                  <a16:creationId xmlns:a16="http://schemas.microsoft.com/office/drawing/2014/main" id="{9A2527C1-3E64-4595-B27C-2BBEF8B4A7EF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6006;p67">
              <a:extLst>
                <a:ext uri="{FF2B5EF4-FFF2-40B4-BE49-F238E27FC236}">
                  <a16:creationId xmlns:a16="http://schemas.microsoft.com/office/drawing/2014/main" id="{63BB3FB7-E710-417F-B66B-5C9FE3CECCAA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oogle Shape;6011;p67">
            <a:extLst>
              <a:ext uri="{FF2B5EF4-FFF2-40B4-BE49-F238E27FC236}">
                <a16:creationId xmlns:a16="http://schemas.microsoft.com/office/drawing/2014/main" id="{418F4780-1E13-4EB5-979B-8853A50A0099}"/>
              </a:ext>
            </a:extLst>
          </p:cNvPr>
          <p:cNvGrpSpPr/>
          <p:nvPr/>
        </p:nvGrpSpPr>
        <p:grpSpPr>
          <a:xfrm>
            <a:off x="6389395" y="1633053"/>
            <a:ext cx="421867" cy="414479"/>
            <a:chOff x="7585149" y="1867515"/>
            <a:chExt cx="421867" cy="414479"/>
          </a:xfrm>
        </p:grpSpPr>
        <p:sp>
          <p:nvSpPr>
            <p:cNvPr id="81" name="Google Shape;6012;p67">
              <a:extLst>
                <a:ext uri="{FF2B5EF4-FFF2-40B4-BE49-F238E27FC236}">
                  <a16:creationId xmlns:a16="http://schemas.microsoft.com/office/drawing/2014/main" id="{417E4A9C-8D1F-45CE-80E1-8327D6FDADCB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3;p67">
              <a:extLst>
                <a:ext uri="{FF2B5EF4-FFF2-40B4-BE49-F238E27FC236}">
                  <a16:creationId xmlns:a16="http://schemas.microsoft.com/office/drawing/2014/main" id="{C538012B-AE9F-4917-87E8-C03FFA345A53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4;p67">
              <a:extLst>
                <a:ext uri="{FF2B5EF4-FFF2-40B4-BE49-F238E27FC236}">
                  <a16:creationId xmlns:a16="http://schemas.microsoft.com/office/drawing/2014/main" id="{332A5AA8-28B1-438E-B533-51FDC5091405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5;p67">
              <a:extLst>
                <a:ext uri="{FF2B5EF4-FFF2-40B4-BE49-F238E27FC236}">
                  <a16:creationId xmlns:a16="http://schemas.microsoft.com/office/drawing/2014/main" id="{2D8A0A4D-C154-4C58-9D57-F4641F78CD7B}"/>
                </a:ext>
              </a:extLst>
            </p:cNvPr>
            <p:cNvSpPr/>
            <p:nvPr/>
          </p:nvSpPr>
          <p:spPr>
            <a:xfrm>
              <a:off x="7892104" y="216978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6;p67">
              <a:extLst>
                <a:ext uri="{FF2B5EF4-FFF2-40B4-BE49-F238E27FC236}">
                  <a16:creationId xmlns:a16="http://schemas.microsoft.com/office/drawing/2014/main" id="{3D1E4835-E26E-4021-B970-7E3D8A86981A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6017;p67">
              <a:extLst>
                <a:ext uri="{FF2B5EF4-FFF2-40B4-BE49-F238E27FC236}">
                  <a16:creationId xmlns:a16="http://schemas.microsoft.com/office/drawing/2014/main" id="{E337985C-6356-4E17-BC7F-34D0606064C0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87" name="Google Shape;6042;p67">
            <a:extLst>
              <a:ext uri="{FF2B5EF4-FFF2-40B4-BE49-F238E27FC236}">
                <a16:creationId xmlns:a16="http://schemas.microsoft.com/office/drawing/2014/main" id="{7F2AC1C6-E900-4C76-A13B-8546D757B603}"/>
              </a:ext>
            </a:extLst>
          </p:cNvPr>
          <p:cNvSpPr/>
          <p:nvPr/>
        </p:nvSpPr>
        <p:spPr>
          <a:xfrm>
            <a:off x="4006084" y="1658099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r" defTabSz="914400" rtl="1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88" name="Google Shape;6047;p67">
            <a:extLst>
              <a:ext uri="{FF2B5EF4-FFF2-40B4-BE49-F238E27FC236}">
                <a16:creationId xmlns:a16="http://schemas.microsoft.com/office/drawing/2014/main" id="{FC42F07C-952B-4225-9A00-519BF574EEB1}"/>
              </a:ext>
            </a:extLst>
          </p:cNvPr>
          <p:cNvGrpSpPr/>
          <p:nvPr/>
        </p:nvGrpSpPr>
        <p:grpSpPr>
          <a:xfrm>
            <a:off x="7034659" y="1633273"/>
            <a:ext cx="415101" cy="378030"/>
            <a:chOff x="8230413" y="1867735"/>
            <a:chExt cx="415101" cy="378030"/>
          </a:xfrm>
        </p:grpSpPr>
        <p:sp>
          <p:nvSpPr>
            <p:cNvPr id="89" name="Google Shape;6048;p67">
              <a:extLst>
                <a:ext uri="{FF2B5EF4-FFF2-40B4-BE49-F238E27FC236}">
                  <a16:creationId xmlns:a16="http://schemas.microsoft.com/office/drawing/2014/main" id="{EAD067B9-0429-444A-8D32-33B7BF689A1C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49;p67">
              <a:extLst>
                <a:ext uri="{FF2B5EF4-FFF2-40B4-BE49-F238E27FC236}">
                  <a16:creationId xmlns:a16="http://schemas.microsoft.com/office/drawing/2014/main" id="{85037CFF-B50D-4E7B-81DF-65686961CC4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0;p67">
              <a:extLst>
                <a:ext uri="{FF2B5EF4-FFF2-40B4-BE49-F238E27FC236}">
                  <a16:creationId xmlns:a16="http://schemas.microsoft.com/office/drawing/2014/main" id="{44B39204-7BC9-4AD3-B5D1-6FEDBA467BEF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051;p67">
              <a:extLst>
                <a:ext uri="{FF2B5EF4-FFF2-40B4-BE49-F238E27FC236}">
                  <a16:creationId xmlns:a16="http://schemas.microsoft.com/office/drawing/2014/main" id="{7EEB058E-44D6-4339-A67E-EC390C021FC1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072;p67">
            <a:extLst>
              <a:ext uri="{FF2B5EF4-FFF2-40B4-BE49-F238E27FC236}">
                <a16:creationId xmlns:a16="http://schemas.microsoft.com/office/drawing/2014/main" id="{DF03F968-E45B-4F8C-A634-64C9A62E6006}"/>
              </a:ext>
            </a:extLst>
          </p:cNvPr>
          <p:cNvGrpSpPr/>
          <p:nvPr/>
        </p:nvGrpSpPr>
        <p:grpSpPr>
          <a:xfrm>
            <a:off x="4580739" y="1637890"/>
            <a:ext cx="415128" cy="414872"/>
            <a:chOff x="5776493" y="1872352"/>
            <a:chExt cx="415128" cy="414872"/>
          </a:xfrm>
        </p:grpSpPr>
        <p:sp>
          <p:nvSpPr>
            <p:cNvPr id="94" name="Google Shape;6073;p67">
              <a:extLst>
                <a:ext uri="{FF2B5EF4-FFF2-40B4-BE49-F238E27FC236}">
                  <a16:creationId xmlns:a16="http://schemas.microsoft.com/office/drawing/2014/main" id="{5AA4225E-E238-415F-978F-13E5BA9918A1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4;p67">
              <a:extLst>
                <a:ext uri="{FF2B5EF4-FFF2-40B4-BE49-F238E27FC236}">
                  <a16:creationId xmlns:a16="http://schemas.microsoft.com/office/drawing/2014/main" id="{DFA585AC-1FB4-427B-B65D-61BF29B8082A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5;p67">
              <a:extLst>
                <a:ext uri="{FF2B5EF4-FFF2-40B4-BE49-F238E27FC236}">
                  <a16:creationId xmlns:a16="http://schemas.microsoft.com/office/drawing/2014/main" id="{0A65B3ED-38E7-4481-96FF-BC1E1D8B0F1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6;p67">
              <a:extLst>
                <a:ext uri="{FF2B5EF4-FFF2-40B4-BE49-F238E27FC236}">
                  <a16:creationId xmlns:a16="http://schemas.microsoft.com/office/drawing/2014/main" id="{34F36050-E23D-427A-A12C-C59EBC413994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077;p67">
              <a:extLst>
                <a:ext uri="{FF2B5EF4-FFF2-40B4-BE49-F238E27FC236}">
                  <a16:creationId xmlns:a16="http://schemas.microsoft.com/office/drawing/2014/main" id="{60F46027-D662-4C8A-8CDD-F58F739B3DD9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6107;p67">
            <a:extLst>
              <a:ext uri="{FF2B5EF4-FFF2-40B4-BE49-F238E27FC236}">
                <a16:creationId xmlns:a16="http://schemas.microsoft.com/office/drawing/2014/main" id="{8D1CF6E3-FB0B-450A-BBA6-514590A8D027}"/>
              </a:ext>
            </a:extLst>
          </p:cNvPr>
          <p:cNvGrpSpPr/>
          <p:nvPr/>
        </p:nvGrpSpPr>
        <p:grpSpPr>
          <a:xfrm>
            <a:off x="5201260" y="1621898"/>
            <a:ext cx="418200" cy="413070"/>
            <a:chOff x="6397014" y="1856360"/>
            <a:chExt cx="418200" cy="413070"/>
          </a:xfrm>
        </p:grpSpPr>
        <p:sp>
          <p:nvSpPr>
            <p:cNvPr id="100" name="Google Shape;6108;p67">
              <a:extLst>
                <a:ext uri="{FF2B5EF4-FFF2-40B4-BE49-F238E27FC236}">
                  <a16:creationId xmlns:a16="http://schemas.microsoft.com/office/drawing/2014/main" id="{04CA18FF-36DA-4BFB-8C80-B3DC318A9E4A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6109;p67">
              <a:extLst>
                <a:ext uri="{FF2B5EF4-FFF2-40B4-BE49-F238E27FC236}">
                  <a16:creationId xmlns:a16="http://schemas.microsoft.com/office/drawing/2014/main" id="{D30D7C30-E200-4A77-8C1D-F2954D7362A4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5593;p66">
            <a:extLst>
              <a:ext uri="{FF2B5EF4-FFF2-40B4-BE49-F238E27FC236}">
                <a16:creationId xmlns:a16="http://schemas.microsoft.com/office/drawing/2014/main" id="{C45EBC49-294E-456C-8EDD-C0A36100B32F}"/>
              </a:ext>
            </a:extLst>
          </p:cNvPr>
          <p:cNvGrpSpPr/>
          <p:nvPr/>
        </p:nvGrpSpPr>
        <p:grpSpPr>
          <a:xfrm>
            <a:off x="2689787" y="2365286"/>
            <a:ext cx="501822" cy="501823"/>
            <a:chOff x="3885541" y="2599748"/>
            <a:chExt cx="501822" cy="501823"/>
          </a:xfrm>
        </p:grpSpPr>
        <p:sp>
          <p:nvSpPr>
            <p:cNvPr id="103" name="Google Shape;5594;p66">
              <a:extLst>
                <a:ext uri="{FF2B5EF4-FFF2-40B4-BE49-F238E27FC236}">
                  <a16:creationId xmlns:a16="http://schemas.microsoft.com/office/drawing/2014/main" id="{98F7A9C6-83BA-46B8-8C3A-97D333E069BA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5595;p66">
              <a:extLst>
                <a:ext uri="{FF2B5EF4-FFF2-40B4-BE49-F238E27FC236}">
                  <a16:creationId xmlns:a16="http://schemas.microsoft.com/office/drawing/2014/main" id="{45E18C35-503C-4F0A-A6B8-EFC30AC422AC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oogle Shape;5596;p66">
            <a:extLst>
              <a:ext uri="{FF2B5EF4-FFF2-40B4-BE49-F238E27FC236}">
                <a16:creationId xmlns:a16="http://schemas.microsoft.com/office/drawing/2014/main" id="{0A9EC31A-4809-4EDF-9EC1-F9FCFF381345}"/>
              </a:ext>
            </a:extLst>
          </p:cNvPr>
          <p:cNvGrpSpPr/>
          <p:nvPr/>
        </p:nvGrpSpPr>
        <p:grpSpPr>
          <a:xfrm>
            <a:off x="3985007" y="2436189"/>
            <a:ext cx="395020" cy="395021"/>
            <a:chOff x="5180761" y="2670651"/>
            <a:chExt cx="395020" cy="395021"/>
          </a:xfrm>
        </p:grpSpPr>
        <p:sp>
          <p:nvSpPr>
            <p:cNvPr id="106" name="Google Shape;5597;p66">
              <a:extLst>
                <a:ext uri="{FF2B5EF4-FFF2-40B4-BE49-F238E27FC236}">
                  <a16:creationId xmlns:a16="http://schemas.microsoft.com/office/drawing/2014/main" id="{B85BDE96-280E-408E-AF70-BEA3982657C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5598;p66">
              <a:extLst>
                <a:ext uri="{FF2B5EF4-FFF2-40B4-BE49-F238E27FC236}">
                  <a16:creationId xmlns:a16="http://schemas.microsoft.com/office/drawing/2014/main" id="{6079F2A4-CBD8-4C40-ABD8-AC1ABE646DD7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oogle Shape;5651;p66">
            <a:extLst>
              <a:ext uri="{FF2B5EF4-FFF2-40B4-BE49-F238E27FC236}">
                <a16:creationId xmlns:a16="http://schemas.microsoft.com/office/drawing/2014/main" id="{7D965633-43FD-4BDD-910D-2CCFAE5B1D7C}"/>
              </a:ext>
            </a:extLst>
          </p:cNvPr>
          <p:cNvGrpSpPr/>
          <p:nvPr/>
        </p:nvGrpSpPr>
        <p:grpSpPr>
          <a:xfrm>
            <a:off x="6397524" y="2492461"/>
            <a:ext cx="441298" cy="284452"/>
            <a:chOff x="7593278" y="2726923"/>
            <a:chExt cx="441298" cy="284452"/>
          </a:xfrm>
        </p:grpSpPr>
        <p:sp>
          <p:nvSpPr>
            <p:cNvPr id="109" name="Google Shape;5652;p66">
              <a:extLst>
                <a:ext uri="{FF2B5EF4-FFF2-40B4-BE49-F238E27FC236}">
                  <a16:creationId xmlns:a16="http://schemas.microsoft.com/office/drawing/2014/main" id="{E536DCE7-ACBE-4FFF-8D7F-7FF8037426E5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5653;p66">
              <a:extLst>
                <a:ext uri="{FF2B5EF4-FFF2-40B4-BE49-F238E27FC236}">
                  <a16:creationId xmlns:a16="http://schemas.microsoft.com/office/drawing/2014/main" id="{80C26051-6535-45CA-91A5-FF97A6C5696D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5775;p66">
            <a:extLst>
              <a:ext uri="{FF2B5EF4-FFF2-40B4-BE49-F238E27FC236}">
                <a16:creationId xmlns:a16="http://schemas.microsoft.com/office/drawing/2014/main" id="{FCE4BDC5-4553-4C32-9E2B-48B9432D800C}"/>
              </a:ext>
            </a:extLst>
          </p:cNvPr>
          <p:cNvGrpSpPr/>
          <p:nvPr/>
        </p:nvGrpSpPr>
        <p:grpSpPr>
          <a:xfrm>
            <a:off x="5236656" y="2513849"/>
            <a:ext cx="338931" cy="317744"/>
            <a:chOff x="6432410" y="2748311"/>
            <a:chExt cx="338931" cy="317744"/>
          </a:xfrm>
        </p:grpSpPr>
        <p:sp>
          <p:nvSpPr>
            <p:cNvPr id="112" name="Google Shape;5776;p66">
              <a:extLst>
                <a:ext uri="{FF2B5EF4-FFF2-40B4-BE49-F238E27FC236}">
                  <a16:creationId xmlns:a16="http://schemas.microsoft.com/office/drawing/2014/main" id="{7E8DA4F2-AD8F-4007-B5BE-8BD6EBA5CD23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7;p66">
              <a:extLst>
                <a:ext uri="{FF2B5EF4-FFF2-40B4-BE49-F238E27FC236}">
                  <a16:creationId xmlns:a16="http://schemas.microsoft.com/office/drawing/2014/main" id="{41508AD7-8A26-4135-B0BF-52B59A40E0BE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8;p66">
              <a:extLst>
                <a:ext uri="{FF2B5EF4-FFF2-40B4-BE49-F238E27FC236}">
                  <a16:creationId xmlns:a16="http://schemas.microsoft.com/office/drawing/2014/main" id="{A33FF2F3-F447-4AEE-9D8A-1951BDB92D5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79;p66">
              <a:extLst>
                <a:ext uri="{FF2B5EF4-FFF2-40B4-BE49-F238E27FC236}">
                  <a16:creationId xmlns:a16="http://schemas.microsoft.com/office/drawing/2014/main" id="{DC2CF218-CE27-4646-9775-F85E86862A3F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0;p66">
              <a:extLst>
                <a:ext uri="{FF2B5EF4-FFF2-40B4-BE49-F238E27FC236}">
                  <a16:creationId xmlns:a16="http://schemas.microsoft.com/office/drawing/2014/main" id="{B9F0D91C-B3B8-4A86-9D1D-1E44FEE612A4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5781;p66">
              <a:extLst>
                <a:ext uri="{FF2B5EF4-FFF2-40B4-BE49-F238E27FC236}">
                  <a16:creationId xmlns:a16="http://schemas.microsoft.com/office/drawing/2014/main" id="{176D37D2-A358-4BD0-A3D9-9304910ACD21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r" defTabSz="914400" rtl="1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52CF325-8FFB-4BCC-BB6E-F2BA90E5645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65138" y="371290"/>
            <a:ext cx="8678862" cy="542925"/>
          </a:xfrm>
        </p:spPr>
        <p:txBody>
          <a:bodyPr anchor="ctr" anchorCtr="1">
            <a:normAutofit fontScale="62500" lnSpcReduction="20000"/>
          </a:bodyPr>
          <a:lstStyle/>
          <a:p>
            <a:pPr marL="0" lvl="0" indent="0" algn="ctr" rtl="1">
              <a:buNone/>
            </a:pPr>
            <a:r>
              <a:rPr lang="fa-IR" sz="36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3" name="Freeform 108">
            <a:extLst>
              <a:ext uri="{FF2B5EF4-FFF2-40B4-BE49-F238E27FC236}">
                <a16:creationId xmlns:a16="http://schemas.microsoft.com/office/drawing/2014/main" id="{81E28774-EA19-40E2-83E3-6F8B6238B50F}"/>
              </a:ext>
            </a:extLst>
          </p:cNvPr>
          <p:cNvSpPr/>
          <p:nvPr/>
        </p:nvSpPr>
        <p:spPr>
          <a:xfrm>
            <a:off x="3217822" y="1183835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Oval 8">
            <a:extLst>
              <a:ext uri="{FF2B5EF4-FFF2-40B4-BE49-F238E27FC236}">
                <a16:creationId xmlns:a16="http://schemas.microsoft.com/office/drawing/2014/main" id="{77D4C91E-F971-4A5A-996E-43FCEC484F4F}"/>
              </a:ext>
            </a:extLst>
          </p:cNvPr>
          <p:cNvSpPr/>
          <p:nvPr/>
        </p:nvSpPr>
        <p:spPr>
          <a:xfrm>
            <a:off x="3910919" y="1194716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5" name="Group 110">
            <a:extLst>
              <a:ext uri="{FF2B5EF4-FFF2-40B4-BE49-F238E27FC236}">
                <a16:creationId xmlns:a16="http://schemas.microsoft.com/office/drawing/2014/main" id="{6DC048B3-1126-4995-8698-090AA9E95FA3}"/>
              </a:ext>
            </a:extLst>
          </p:cNvPr>
          <p:cNvGrpSpPr/>
          <p:nvPr/>
        </p:nvGrpSpPr>
        <p:grpSpPr>
          <a:xfrm>
            <a:off x="2524195" y="1183835"/>
            <a:ext cx="415402" cy="489222"/>
            <a:chOff x="3837179" y="1242450"/>
            <a:chExt cx="415402" cy="489222"/>
          </a:xfrm>
        </p:grpSpPr>
        <p:sp>
          <p:nvSpPr>
            <p:cNvPr id="6" name="Freeform 111">
              <a:extLst>
                <a:ext uri="{FF2B5EF4-FFF2-40B4-BE49-F238E27FC236}">
                  <a16:creationId xmlns:a16="http://schemas.microsoft.com/office/drawing/2014/main" id="{AE3758AF-498F-4EAA-9322-DC52DCE00A35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7" name="Oval 37">
              <a:extLst>
                <a:ext uri="{FF2B5EF4-FFF2-40B4-BE49-F238E27FC236}">
                  <a16:creationId xmlns:a16="http://schemas.microsoft.com/office/drawing/2014/main" id="{BBBF5CEE-132A-4D03-94E3-AE4A8CE99301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19">
            <a:extLst>
              <a:ext uri="{FF2B5EF4-FFF2-40B4-BE49-F238E27FC236}">
                <a16:creationId xmlns:a16="http://schemas.microsoft.com/office/drawing/2014/main" id="{25088EDE-E0E1-49E1-9FE3-C2C55A4E810E}"/>
              </a:ext>
            </a:extLst>
          </p:cNvPr>
          <p:cNvSpPr/>
          <p:nvPr/>
        </p:nvSpPr>
        <p:spPr>
          <a:xfrm>
            <a:off x="1844686" y="1210380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47">
            <a:extLst>
              <a:ext uri="{FF2B5EF4-FFF2-40B4-BE49-F238E27FC236}">
                <a16:creationId xmlns:a16="http://schemas.microsoft.com/office/drawing/2014/main" id="{7BEE3824-5D3C-40F2-A076-F92BB4E766D4}"/>
              </a:ext>
            </a:extLst>
          </p:cNvPr>
          <p:cNvSpPr/>
          <p:nvPr/>
        </p:nvSpPr>
        <p:spPr>
          <a:xfrm>
            <a:off x="7171020" y="1194743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2">
            <a:extLst>
              <a:ext uri="{FF2B5EF4-FFF2-40B4-BE49-F238E27FC236}">
                <a16:creationId xmlns:a16="http://schemas.microsoft.com/office/drawing/2014/main" id="{20823FC3-D6A5-4195-90A2-40968FE3B3C9}"/>
              </a:ext>
            </a:extLst>
          </p:cNvPr>
          <p:cNvSpPr/>
          <p:nvPr/>
        </p:nvSpPr>
        <p:spPr>
          <a:xfrm>
            <a:off x="2516989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8">
            <a:extLst>
              <a:ext uri="{FF2B5EF4-FFF2-40B4-BE49-F238E27FC236}">
                <a16:creationId xmlns:a16="http://schemas.microsoft.com/office/drawing/2014/main" id="{168C6758-098D-49C3-9685-64443527D7DA}"/>
              </a:ext>
            </a:extLst>
          </p:cNvPr>
          <p:cNvSpPr/>
          <p:nvPr/>
        </p:nvSpPr>
        <p:spPr>
          <a:xfrm>
            <a:off x="1815882" y="4022736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2">
            <a:extLst>
              <a:ext uri="{FF2B5EF4-FFF2-40B4-BE49-F238E27FC236}">
                <a16:creationId xmlns:a16="http://schemas.microsoft.com/office/drawing/2014/main" id="{88C7C2CB-EC00-4AD2-B163-156457221396}"/>
              </a:ext>
            </a:extLst>
          </p:cNvPr>
          <p:cNvSpPr/>
          <p:nvPr/>
        </p:nvSpPr>
        <p:spPr>
          <a:xfrm>
            <a:off x="3914183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3">
            <a:extLst>
              <a:ext uri="{FF2B5EF4-FFF2-40B4-BE49-F238E27FC236}">
                <a16:creationId xmlns:a16="http://schemas.microsoft.com/office/drawing/2014/main" id="{E151BBD4-F91C-4940-88ED-2E31B99ACDE7}"/>
              </a:ext>
            </a:extLst>
          </p:cNvPr>
          <p:cNvSpPr/>
          <p:nvPr/>
        </p:nvSpPr>
        <p:spPr>
          <a:xfrm>
            <a:off x="3210616" y="4022736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ed Rectangle 10">
            <a:extLst>
              <a:ext uri="{FF2B5EF4-FFF2-40B4-BE49-F238E27FC236}">
                <a16:creationId xmlns:a16="http://schemas.microsoft.com/office/drawing/2014/main" id="{008E29D9-AC1A-4F1C-BD3F-14C7446DAC0D}"/>
              </a:ext>
            </a:extLst>
          </p:cNvPr>
          <p:cNvSpPr/>
          <p:nvPr/>
        </p:nvSpPr>
        <p:spPr>
          <a:xfrm>
            <a:off x="4630497" y="4013427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Block Arc 6">
            <a:extLst>
              <a:ext uri="{FF2B5EF4-FFF2-40B4-BE49-F238E27FC236}">
                <a16:creationId xmlns:a16="http://schemas.microsoft.com/office/drawing/2014/main" id="{07F8BF6C-1B67-42FF-A093-7725890D0E2C}"/>
              </a:ext>
            </a:extLst>
          </p:cNvPr>
          <p:cNvSpPr/>
          <p:nvPr/>
        </p:nvSpPr>
        <p:spPr>
          <a:xfrm>
            <a:off x="5297954" y="4045623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6" name="Google Shape;10001;p74">
            <a:extLst>
              <a:ext uri="{FF2B5EF4-FFF2-40B4-BE49-F238E27FC236}">
                <a16:creationId xmlns:a16="http://schemas.microsoft.com/office/drawing/2014/main" id="{1F0A1E03-198F-48D8-B61A-E43010F6BC42}"/>
              </a:ext>
            </a:extLst>
          </p:cNvPr>
          <p:cNvGrpSpPr/>
          <p:nvPr/>
        </p:nvGrpSpPr>
        <p:grpSpPr>
          <a:xfrm>
            <a:off x="6538539" y="4004594"/>
            <a:ext cx="410848" cy="437879"/>
            <a:chOff x="7851523" y="4063209"/>
            <a:chExt cx="410848" cy="437879"/>
          </a:xfrm>
        </p:grpSpPr>
        <p:sp>
          <p:nvSpPr>
            <p:cNvPr id="17" name="Google Shape;10002;p74">
              <a:extLst>
                <a:ext uri="{FF2B5EF4-FFF2-40B4-BE49-F238E27FC236}">
                  <a16:creationId xmlns:a16="http://schemas.microsoft.com/office/drawing/2014/main" id="{72F39B71-D627-44E4-8257-852BAD49C9D0}"/>
                </a:ext>
              </a:extLst>
            </p:cNvPr>
            <p:cNvSpPr/>
            <p:nvPr/>
          </p:nvSpPr>
          <p:spPr>
            <a:xfrm>
              <a:off x="7851523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" name="Google Shape;10003;p74">
              <a:extLst>
                <a:ext uri="{FF2B5EF4-FFF2-40B4-BE49-F238E27FC236}">
                  <a16:creationId xmlns:a16="http://schemas.microsoft.com/office/drawing/2014/main" id="{08C78E99-3BDE-45B2-8E06-F5055EBBCDCF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oogle Shape;10027;p74">
            <a:extLst>
              <a:ext uri="{FF2B5EF4-FFF2-40B4-BE49-F238E27FC236}">
                <a16:creationId xmlns:a16="http://schemas.microsoft.com/office/drawing/2014/main" id="{58D4739D-2FA9-41B1-A3A0-38E46B2C4B1E}"/>
              </a:ext>
            </a:extLst>
          </p:cNvPr>
          <p:cNvGrpSpPr/>
          <p:nvPr/>
        </p:nvGrpSpPr>
        <p:grpSpPr>
          <a:xfrm>
            <a:off x="2670608" y="2718500"/>
            <a:ext cx="392753" cy="381085"/>
            <a:chOff x="3983592" y="2777115"/>
            <a:chExt cx="392753" cy="381085"/>
          </a:xfrm>
        </p:grpSpPr>
        <p:sp>
          <p:nvSpPr>
            <p:cNvPr id="20" name="Google Shape;10028;p74">
              <a:extLst>
                <a:ext uri="{FF2B5EF4-FFF2-40B4-BE49-F238E27FC236}">
                  <a16:creationId xmlns:a16="http://schemas.microsoft.com/office/drawing/2014/main" id="{09F1A7ED-AC15-4B9B-8E17-34C1969DCE65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29;p74">
              <a:extLst>
                <a:ext uri="{FF2B5EF4-FFF2-40B4-BE49-F238E27FC236}">
                  <a16:creationId xmlns:a16="http://schemas.microsoft.com/office/drawing/2014/main" id="{7958662A-3536-4935-960D-9D3A9F0A7AF1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10030;p74">
              <a:extLst>
                <a:ext uri="{FF2B5EF4-FFF2-40B4-BE49-F238E27FC236}">
                  <a16:creationId xmlns:a16="http://schemas.microsoft.com/office/drawing/2014/main" id="{B6B08681-5C6E-4A7F-B14F-45479663D0D5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10074;p74">
            <a:extLst>
              <a:ext uri="{FF2B5EF4-FFF2-40B4-BE49-F238E27FC236}">
                <a16:creationId xmlns:a16="http://schemas.microsoft.com/office/drawing/2014/main" id="{F73F4BA8-D364-4C9B-9CDA-A08EF87396E8}"/>
              </a:ext>
            </a:extLst>
          </p:cNvPr>
          <p:cNvGrpSpPr/>
          <p:nvPr/>
        </p:nvGrpSpPr>
        <p:grpSpPr>
          <a:xfrm>
            <a:off x="3265224" y="2693189"/>
            <a:ext cx="392753" cy="410263"/>
            <a:chOff x="4578208" y="2751804"/>
            <a:chExt cx="392753" cy="410263"/>
          </a:xfrm>
        </p:grpSpPr>
        <p:sp>
          <p:nvSpPr>
            <p:cNvPr id="24" name="Google Shape;10075;p74">
              <a:extLst>
                <a:ext uri="{FF2B5EF4-FFF2-40B4-BE49-F238E27FC236}">
                  <a16:creationId xmlns:a16="http://schemas.microsoft.com/office/drawing/2014/main" id="{20D2A3ED-561A-48DB-977D-12A17A954A7D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6;p74">
              <a:extLst>
                <a:ext uri="{FF2B5EF4-FFF2-40B4-BE49-F238E27FC236}">
                  <a16:creationId xmlns:a16="http://schemas.microsoft.com/office/drawing/2014/main" id="{EF703494-BAD0-4BE5-BE75-9FB312CF836A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10077;p74">
              <a:extLst>
                <a:ext uri="{FF2B5EF4-FFF2-40B4-BE49-F238E27FC236}">
                  <a16:creationId xmlns:a16="http://schemas.microsoft.com/office/drawing/2014/main" id="{E607D66F-317B-4B94-877B-35045B60D42D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oogle Shape;10084;p74">
            <a:extLst>
              <a:ext uri="{FF2B5EF4-FFF2-40B4-BE49-F238E27FC236}">
                <a16:creationId xmlns:a16="http://schemas.microsoft.com/office/drawing/2014/main" id="{F2D16255-9AF9-413F-A5C4-7975F90D593A}"/>
              </a:ext>
            </a:extLst>
          </p:cNvPr>
          <p:cNvGrpSpPr/>
          <p:nvPr/>
        </p:nvGrpSpPr>
        <p:grpSpPr>
          <a:xfrm>
            <a:off x="5817141" y="2702205"/>
            <a:ext cx="359660" cy="371036"/>
            <a:chOff x="7130125" y="2760820"/>
            <a:chExt cx="359660" cy="371036"/>
          </a:xfrm>
        </p:grpSpPr>
        <p:sp>
          <p:nvSpPr>
            <p:cNvPr id="28" name="Google Shape;10085;p74">
              <a:extLst>
                <a:ext uri="{FF2B5EF4-FFF2-40B4-BE49-F238E27FC236}">
                  <a16:creationId xmlns:a16="http://schemas.microsoft.com/office/drawing/2014/main" id="{FE980A9D-C623-4187-82CC-827F0B243F8D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6;p74">
              <a:extLst>
                <a:ext uri="{FF2B5EF4-FFF2-40B4-BE49-F238E27FC236}">
                  <a16:creationId xmlns:a16="http://schemas.microsoft.com/office/drawing/2014/main" id="{09EA86F8-5FB7-461F-B521-82E5078F118A}"/>
                </a:ext>
              </a:extLst>
            </p:cNvPr>
            <p:cNvSpPr/>
            <p:nvPr/>
          </p:nvSpPr>
          <p:spPr>
            <a:xfrm>
              <a:off x="7223366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7;p74">
              <a:extLst>
                <a:ext uri="{FF2B5EF4-FFF2-40B4-BE49-F238E27FC236}">
                  <a16:creationId xmlns:a16="http://schemas.microsoft.com/office/drawing/2014/main" id="{F1535A86-88F9-4E36-B832-AE96AE946DCC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1" name="Google Shape;10088;p74">
              <a:extLst>
                <a:ext uri="{FF2B5EF4-FFF2-40B4-BE49-F238E27FC236}">
                  <a16:creationId xmlns:a16="http://schemas.microsoft.com/office/drawing/2014/main" id="{C355C257-10F8-44AB-AF24-2CD67AF9DE45}"/>
                </a:ext>
              </a:extLst>
            </p:cNvPr>
            <p:cNvSpPr/>
            <p:nvPr/>
          </p:nvSpPr>
          <p:spPr>
            <a:xfrm>
              <a:off x="7303303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oogle Shape;10089;p74">
            <a:extLst>
              <a:ext uri="{FF2B5EF4-FFF2-40B4-BE49-F238E27FC236}">
                <a16:creationId xmlns:a16="http://schemas.microsoft.com/office/drawing/2014/main" id="{B0E0513C-C36C-48B7-9CE6-AB2DCDB95DF0}"/>
              </a:ext>
            </a:extLst>
          </p:cNvPr>
          <p:cNvGrpSpPr/>
          <p:nvPr/>
        </p:nvGrpSpPr>
        <p:grpSpPr>
          <a:xfrm>
            <a:off x="5090531" y="1121006"/>
            <a:ext cx="515511" cy="543501"/>
            <a:chOff x="6403515" y="1179621"/>
            <a:chExt cx="515511" cy="543501"/>
          </a:xfrm>
        </p:grpSpPr>
        <p:sp>
          <p:nvSpPr>
            <p:cNvPr id="33" name="Google Shape;10090;p74">
              <a:extLst>
                <a:ext uri="{FF2B5EF4-FFF2-40B4-BE49-F238E27FC236}">
                  <a16:creationId xmlns:a16="http://schemas.microsoft.com/office/drawing/2014/main" id="{3634B315-A80A-469C-88E5-17D8F2CE5A25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10091;p74">
              <a:extLst>
                <a:ext uri="{FF2B5EF4-FFF2-40B4-BE49-F238E27FC236}">
                  <a16:creationId xmlns:a16="http://schemas.microsoft.com/office/drawing/2014/main" id="{419EE6A8-4EBA-4E0E-8FC4-6C9D23BA7D39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35" name="Google Shape;10113;p74">
            <a:extLst>
              <a:ext uri="{FF2B5EF4-FFF2-40B4-BE49-F238E27FC236}">
                <a16:creationId xmlns:a16="http://schemas.microsoft.com/office/drawing/2014/main" id="{741F4BFA-C4E3-4954-952E-E34D5AD48EAA}"/>
              </a:ext>
            </a:extLst>
          </p:cNvPr>
          <p:cNvSpPr/>
          <p:nvPr/>
        </p:nvSpPr>
        <p:spPr>
          <a:xfrm>
            <a:off x="3916497" y="2672048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36" name="Google Shape;10118;p74">
            <a:extLst>
              <a:ext uri="{FF2B5EF4-FFF2-40B4-BE49-F238E27FC236}">
                <a16:creationId xmlns:a16="http://schemas.microsoft.com/office/drawing/2014/main" id="{FBD808ED-B646-4BFF-AF30-5DD6FA5F0B4F}"/>
              </a:ext>
            </a:extLst>
          </p:cNvPr>
          <p:cNvGrpSpPr/>
          <p:nvPr/>
        </p:nvGrpSpPr>
        <p:grpSpPr>
          <a:xfrm>
            <a:off x="7161336" y="2014521"/>
            <a:ext cx="350645" cy="379421"/>
            <a:chOff x="8474320" y="2073136"/>
            <a:chExt cx="350645" cy="379421"/>
          </a:xfrm>
        </p:grpSpPr>
        <p:sp>
          <p:nvSpPr>
            <p:cNvPr id="37" name="Google Shape;10119;p74">
              <a:extLst>
                <a:ext uri="{FF2B5EF4-FFF2-40B4-BE49-F238E27FC236}">
                  <a16:creationId xmlns:a16="http://schemas.microsoft.com/office/drawing/2014/main" id="{10E3F2EE-F48A-4EE1-A166-4E4825993061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0;p74">
              <a:extLst>
                <a:ext uri="{FF2B5EF4-FFF2-40B4-BE49-F238E27FC236}">
                  <a16:creationId xmlns:a16="http://schemas.microsoft.com/office/drawing/2014/main" id="{4D0CC817-68E3-4714-9B37-5FD6AEE6A461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1;p74">
              <a:extLst>
                <a:ext uri="{FF2B5EF4-FFF2-40B4-BE49-F238E27FC236}">
                  <a16:creationId xmlns:a16="http://schemas.microsoft.com/office/drawing/2014/main" id="{9DBD9193-9617-449B-AF35-A9E613D0AC5E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2;p74">
              <a:extLst>
                <a:ext uri="{FF2B5EF4-FFF2-40B4-BE49-F238E27FC236}">
                  <a16:creationId xmlns:a16="http://schemas.microsoft.com/office/drawing/2014/main" id="{5CF36A75-A841-499C-B868-A8A013853A38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3;p74">
              <a:extLst>
                <a:ext uri="{FF2B5EF4-FFF2-40B4-BE49-F238E27FC236}">
                  <a16:creationId xmlns:a16="http://schemas.microsoft.com/office/drawing/2014/main" id="{4006AAC8-5F9D-49DF-B3FC-0F3DECADDBE5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10124;p74">
              <a:extLst>
                <a:ext uri="{FF2B5EF4-FFF2-40B4-BE49-F238E27FC236}">
                  <a16:creationId xmlns:a16="http://schemas.microsoft.com/office/drawing/2014/main" id="{01521564-4964-459E-9914-8E965F3976D3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oogle Shape;10129;p74">
            <a:extLst>
              <a:ext uri="{FF2B5EF4-FFF2-40B4-BE49-F238E27FC236}">
                <a16:creationId xmlns:a16="http://schemas.microsoft.com/office/drawing/2014/main" id="{A81A8236-84AD-42CB-9F9B-EC4587FC2A16}"/>
              </a:ext>
            </a:extLst>
          </p:cNvPr>
          <p:cNvGrpSpPr/>
          <p:nvPr/>
        </p:nvGrpSpPr>
        <p:grpSpPr>
          <a:xfrm>
            <a:off x="4553303" y="1151730"/>
            <a:ext cx="427692" cy="535545"/>
            <a:chOff x="5866287" y="1210345"/>
            <a:chExt cx="427692" cy="535545"/>
          </a:xfrm>
        </p:grpSpPr>
        <p:sp>
          <p:nvSpPr>
            <p:cNvPr id="44" name="Google Shape;10130;p74">
              <a:extLst>
                <a:ext uri="{FF2B5EF4-FFF2-40B4-BE49-F238E27FC236}">
                  <a16:creationId xmlns:a16="http://schemas.microsoft.com/office/drawing/2014/main" id="{5387CC78-61AA-45A7-98D2-E3A77386130D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1;p74">
              <a:extLst>
                <a:ext uri="{FF2B5EF4-FFF2-40B4-BE49-F238E27FC236}">
                  <a16:creationId xmlns:a16="http://schemas.microsoft.com/office/drawing/2014/main" id="{7F145620-4DAD-4C56-B22C-075C7CB574D6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6" name="Google Shape;10132;p74">
              <a:extLst>
                <a:ext uri="{FF2B5EF4-FFF2-40B4-BE49-F238E27FC236}">
                  <a16:creationId xmlns:a16="http://schemas.microsoft.com/office/drawing/2014/main" id="{7C8E820B-26F9-47B8-BDFE-EBEE8FB3B651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oogle Shape;10154;p74">
            <a:extLst>
              <a:ext uri="{FF2B5EF4-FFF2-40B4-BE49-F238E27FC236}">
                <a16:creationId xmlns:a16="http://schemas.microsoft.com/office/drawing/2014/main" id="{6D994B56-36DD-4826-BFE4-1400BB195106}"/>
              </a:ext>
            </a:extLst>
          </p:cNvPr>
          <p:cNvGrpSpPr/>
          <p:nvPr/>
        </p:nvGrpSpPr>
        <p:grpSpPr>
          <a:xfrm>
            <a:off x="4630497" y="2671728"/>
            <a:ext cx="392752" cy="418456"/>
            <a:chOff x="5943481" y="2730343"/>
            <a:chExt cx="392752" cy="418456"/>
          </a:xfrm>
        </p:grpSpPr>
        <p:sp>
          <p:nvSpPr>
            <p:cNvPr id="48" name="Google Shape;10155;p74">
              <a:extLst>
                <a:ext uri="{FF2B5EF4-FFF2-40B4-BE49-F238E27FC236}">
                  <a16:creationId xmlns:a16="http://schemas.microsoft.com/office/drawing/2014/main" id="{06CFCC48-1B5C-422F-B3C0-147EEB16AE53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6;p74">
              <a:extLst>
                <a:ext uri="{FF2B5EF4-FFF2-40B4-BE49-F238E27FC236}">
                  <a16:creationId xmlns:a16="http://schemas.microsoft.com/office/drawing/2014/main" id="{F4B3B6E0-4781-4EBF-9F68-2CE98E01C0C1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7;p74">
              <a:extLst>
                <a:ext uri="{FF2B5EF4-FFF2-40B4-BE49-F238E27FC236}">
                  <a16:creationId xmlns:a16="http://schemas.microsoft.com/office/drawing/2014/main" id="{3BDD024E-3163-418E-BA5E-92301838537B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8;p74">
              <a:extLst>
                <a:ext uri="{FF2B5EF4-FFF2-40B4-BE49-F238E27FC236}">
                  <a16:creationId xmlns:a16="http://schemas.microsoft.com/office/drawing/2014/main" id="{E312E0A3-A87B-4A7C-AA15-55F5A3030629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59;p74">
              <a:extLst>
                <a:ext uri="{FF2B5EF4-FFF2-40B4-BE49-F238E27FC236}">
                  <a16:creationId xmlns:a16="http://schemas.microsoft.com/office/drawing/2014/main" id="{3CA58D0B-8183-450C-8F68-86A0D7F48A91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0;p74">
              <a:extLst>
                <a:ext uri="{FF2B5EF4-FFF2-40B4-BE49-F238E27FC236}">
                  <a16:creationId xmlns:a16="http://schemas.microsoft.com/office/drawing/2014/main" id="{B99737B7-706A-4A72-8D54-74DA14E25B5C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10161;p74">
              <a:extLst>
                <a:ext uri="{FF2B5EF4-FFF2-40B4-BE49-F238E27FC236}">
                  <a16:creationId xmlns:a16="http://schemas.microsoft.com/office/drawing/2014/main" id="{F30B8416-48DA-45F0-8DE6-3E7A9CD9E2AC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oogle Shape;10172;p74">
            <a:extLst>
              <a:ext uri="{FF2B5EF4-FFF2-40B4-BE49-F238E27FC236}">
                <a16:creationId xmlns:a16="http://schemas.microsoft.com/office/drawing/2014/main" id="{35116C2C-41A6-4430-A82C-788C9949FDF5}"/>
              </a:ext>
            </a:extLst>
          </p:cNvPr>
          <p:cNvGrpSpPr/>
          <p:nvPr/>
        </p:nvGrpSpPr>
        <p:grpSpPr>
          <a:xfrm>
            <a:off x="5755739" y="1165236"/>
            <a:ext cx="512996" cy="541708"/>
            <a:chOff x="7068723" y="1223851"/>
            <a:chExt cx="512996" cy="541708"/>
          </a:xfrm>
        </p:grpSpPr>
        <p:sp>
          <p:nvSpPr>
            <p:cNvPr id="56" name="Google Shape;10173;p74">
              <a:extLst>
                <a:ext uri="{FF2B5EF4-FFF2-40B4-BE49-F238E27FC236}">
                  <a16:creationId xmlns:a16="http://schemas.microsoft.com/office/drawing/2014/main" id="{BA7BB32B-53A1-42DF-ABB7-77F52AE03C0C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4;p74">
              <a:extLst>
                <a:ext uri="{FF2B5EF4-FFF2-40B4-BE49-F238E27FC236}">
                  <a16:creationId xmlns:a16="http://schemas.microsoft.com/office/drawing/2014/main" id="{AF1EA0D2-EFF9-44C0-AC65-A2CD2A3E0D74}"/>
                </a:ext>
              </a:extLst>
            </p:cNvPr>
            <p:cNvSpPr/>
            <p:nvPr/>
          </p:nvSpPr>
          <p:spPr>
            <a:xfrm>
              <a:off x="7068723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10175;p74">
              <a:extLst>
                <a:ext uri="{FF2B5EF4-FFF2-40B4-BE49-F238E27FC236}">
                  <a16:creationId xmlns:a16="http://schemas.microsoft.com/office/drawing/2014/main" id="{2A37F729-5A0F-4F32-894D-3F4D5A04EA58}"/>
                </a:ext>
              </a:extLst>
            </p:cNvPr>
            <p:cNvSpPr/>
            <p:nvPr/>
          </p:nvSpPr>
          <p:spPr>
            <a:xfrm>
              <a:off x="7279218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10184;p74">
            <a:extLst>
              <a:ext uri="{FF2B5EF4-FFF2-40B4-BE49-F238E27FC236}">
                <a16:creationId xmlns:a16="http://schemas.microsoft.com/office/drawing/2014/main" id="{74E8149C-2E11-4C9D-808E-78871885736C}"/>
              </a:ext>
            </a:extLst>
          </p:cNvPr>
          <p:cNvGrpSpPr/>
          <p:nvPr/>
        </p:nvGrpSpPr>
        <p:grpSpPr>
          <a:xfrm>
            <a:off x="1893899" y="2670448"/>
            <a:ext cx="392753" cy="419645"/>
            <a:chOff x="3206883" y="2729063"/>
            <a:chExt cx="392753" cy="419645"/>
          </a:xfrm>
        </p:grpSpPr>
        <p:sp>
          <p:nvSpPr>
            <p:cNvPr id="60" name="Google Shape;10185;p74">
              <a:extLst>
                <a:ext uri="{FF2B5EF4-FFF2-40B4-BE49-F238E27FC236}">
                  <a16:creationId xmlns:a16="http://schemas.microsoft.com/office/drawing/2014/main" id="{DE647537-5563-4E2B-AE36-77280417C277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10186;p74">
              <a:extLst>
                <a:ext uri="{FF2B5EF4-FFF2-40B4-BE49-F238E27FC236}">
                  <a16:creationId xmlns:a16="http://schemas.microsoft.com/office/drawing/2014/main" id="{EBB4BD22-8AB4-468C-8E42-DD9B4652D380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62" name="Google Shape;10189;p74">
            <a:extLst>
              <a:ext uri="{FF2B5EF4-FFF2-40B4-BE49-F238E27FC236}">
                <a16:creationId xmlns:a16="http://schemas.microsoft.com/office/drawing/2014/main" id="{326F3439-DFAD-4F16-B4F4-3408EF27E701}"/>
              </a:ext>
            </a:extLst>
          </p:cNvPr>
          <p:cNvSpPr/>
          <p:nvPr/>
        </p:nvSpPr>
        <p:spPr>
          <a:xfrm>
            <a:off x="5247982" y="2729591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63" name="Google Shape;10190;p74">
            <a:extLst>
              <a:ext uri="{FF2B5EF4-FFF2-40B4-BE49-F238E27FC236}">
                <a16:creationId xmlns:a16="http://schemas.microsoft.com/office/drawing/2014/main" id="{4AF46968-F5FB-44FE-9FB7-3E5526437E6F}"/>
              </a:ext>
            </a:extLst>
          </p:cNvPr>
          <p:cNvGrpSpPr/>
          <p:nvPr/>
        </p:nvGrpSpPr>
        <p:grpSpPr>
          <a:xfrm>
            <a:off x="6549173" y="2684118"/>
            <a:ext cx="359688" cy="378735"/>
            <a:chOff x="7862157" y="2742733"/>
            <a:chExt cx="359688" cy="378735"/>
          </a:xfrm>
        </p:grpSpPr>
        <p:sp>
          <p:nvSpPr>
            <p:cNvPr id="64" name="Google Shape;10191;p74">
              <a:extLst>
                <a:ext uri="{FF2B5EF4-FFF2-40B4-BE49-F238E27FC236}">
                  <a16:creationId xmlns:a16="http://schemas.microsoft.com/office/drawing/2014/main" id="{7EC4E301-808D-4F69-82A7-993714EDF728}"/>
                </a:ext>
              </a:extLst>
            </p:cNvPr>
            <p:cNvSpPr/>
            <p:nvPr/>
          </p:nvSpPr>
          <p:spPr>
            <a:xfrm>
              <a:off x="7862157" y="2742733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2;p74">
              <a:extLst>
                <a:ext uri="{FF2B5EF4-FFF2-40B4-BE49-F238E27FC236}">
                  <a16:creationId xmlns:a16="http://schemas.microsoft.com/office/drawing/2014/main" id="{F739BA2E-E183-4FCA-9EBA-520E78866F5A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3;p74">
              <a:extLst>
                <a:ext uri="{FF2B5EF4-FFF2-40B4-BE49-F238E27FC236}">
                  <a16:creationId xmlns:a16="http://schemas.microsoft.com/office/drawing/2014/main" id="{7591ADAA-41B2-42AD-BF8C-5D2C8B4C17FB}"/>
                </a:ext>
              </a:extLst>
            </p:cNvPr>
            <p:cNvSpPr/>
            <p:nvPr/>
          </p:nvSpPr>
          <p:spPr>
            <a:xfrm>
              <a:off x="8053093" y="2742733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10194;p74">
              <a:extLst>
                <a:ext uri="{FF2B5EF4-FFF2-40B4-BE49-F238E27FC236}">
                  <a16:creationId xmlns:a16="http://schemas.microsoft.com/office/drawing/2014/main" id="{D7DC53DB-1E2D-422A-8E43-4D770E686BED}"/>
                </a:ext>
              </a:extLst>
            </p:cNvPr>
            <p:cNvSpPr/>
            <p:nvPr/>
          </p:nvSpPr>
          <p:spPr>
            <a:xfrm>
              <a:off x="8005142" y="2845055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8" name="Google Shape;10221;p74">
            <a:extLst>
              <a:ext uri="{FF2B5EF4-FFF2-40B4-BE49-F238E27FC236}">
                <a16:creationId xmlns:a16="http://schemas.microsoft.com/office/drawing/2014/main" id="{BE0C0030-5DEA-40A7-B39C-BE006F051C95}"/>
              </a:ext>
            </a:extLst>
          </p:cNvPr>
          <p:cNvGrpSpPr/>
          <p:nvPr/>
        </p:nvGrpSpPr>
        <p:grpSpPr>
          <a:xfrm>
            <a:off x="2522485" y="3408332"/>
            <a:ext cx="316967" cy="383407"/>
            <a:chOff x="3835469" y="3466947"/>
            <a:chExt cx="316967" cy="383407"/>
          </a:xfrm>
        </p:grpSpPr>
        <p:sp>
          <p:nvSpPr>
            <p:cNvPr id="69" name="Google Shape;10222;p74">
              <a:extLst>
                <a:ext uri="{FF2B5EF4-FFF2-40B4-BE49-F238E27FC236}">
                  <a16:creationId xmlns:a16="http://schemas.microsoft.com/office/drawing/2014/main" id="{8179AC63-0E21-4207-9426-1AD7A47E633B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3;p74">
              <a:extLst>
                <a:ext uri="{FF2B5EF4-FFF2-40B4-BE49-F238E27FC236}">
                  <a16:creationId xmlns:a16="http://schemas.microsoft.com/office/drawing/2014/main" id="{58588BDC-F4C6-4EF4-8643-C98EFC65D9AB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10224;p74">
              <a:extLst>
                <a:ext uri="{FF2B5EF4-FFF2-40B4-BE49-F238E27FC236}">
                  <a16:creationId xmlns:a16="http://schemas.microsoft.com/office/drawing/2014/main" id="{2142A1CB-3C54-4ECF-9DDF-6E473328D7C0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10240;p74">
            <a:extLst>
              <a:ext uri="{FF2B5EF4-FFF2-40B4-BE49-F238E27FC236}">
                <a16:creationId xmlns:a16="http://schemas.microsoft.com/office/drawing/2014/main" id="{83F83F61-9F61-47BB-9574-77B9FB245AA6}"/>
              </a:ext>
            </a:extLst>
          </p:cNvPr>
          <p:cNvGrpSpPr/>
          <p:nvPr/>
        </p:nvGrpSpPr>
        <p:grpSpPr>
          <a:xfrm>
            <a:off x="3911166" y="3411999"/>
            <a:ext cx="365019" cy="360365"/>
            <a:chOff x="5224150" y="3470614"/>
            <a:chExt cx="365019" cy="360365"/>
          </a:xfrm>
        </p:grpSpPr>
        <p:sp>
          <p:nvSpPr>
            <p:cNvPr id="73" name="Google Shape;10241;p74">
              <a:extLst>
                <a:ext uri="{FF2B5EF4-FFF2-40B4-BE49-F238E27FC236}">
                  <a16:creationId xmlns:a16="http://schemas.microsoft.com/office/drawing/2014/main" id="{13E84D5D-331B-4778-B424-A64019C8E54E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4" name="Google Shape;10242;p74">
              <a:extLst>
                <a:ext uri="{FF2B5EF4-FFF2-40B4-BE49-F238E27FC236}">
                  <a16:creationId xmlns:a16="http://schemas.microsoft.com/office/drawing/2014/main" id="{7ACA0D83-AC7B-4932-B358-CFD3352ED368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5" name="Google Shape;10303;p74">
            <a:extLst>
              <a:ext uri="{FF2B5EF4-FFF2-40B4-BE49-F238E27FC236}">
                <a16:creationId xmlns:a16="http://schemas.microsoft.com/office/drawing/2014/main" id="{E60FE742-B1CF-4CA3-8E2C-DC454D23F142}"/>
              </a:ext>
            </a:extLst>
          </p:cNvPr>
          <p:cNvGrpSpPr/>
          <p:nvPr/>
        </p:nvGrpSpPr>
        <p:grpSpPr>
          <a:xfrm>
            <a:off x="4611605" y="3380607"/>
            <a:ext cx="360237" cy="383893"/>
            <a:chOff x="5924589" y="3439222"/>
            <a:chExt cx="360237" cy="383893"/>
          </a:xfrm>
        </p:grpSpPr>
        <p:sp>
          <p:nvSpPr>
            <p:cNvPr id="76" name="Google Shape;10304;p74">
              <a:extLst>
                <a:ext uri="{FF2B5EF4-FFF2-40B4-BE49-F238E27FC236}">
                  <a16:creationId xmlns:a16="http://schemas.microsoft.com/office/drawing/2014/main" id="{99F7D8D9-EEB4-4F38-B569-165B93A5132C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5;p74">
              <a:extLst>
                <a:ext uri="{FF2B5EF4-FFF2-40B4-BE49-F238E27FC236}">
                  <a16:creationId xmlns:a16="http://schemas.microsoft.com/office/drawing/2014/main" id="{B7826771-9970-4525-B761-FA42DD392873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6;p74">
              <a:extLst>
                <a:ext uri="{FF2B5EF4-FFF2-40B4-BE49-F238E27FC236}">
                  <a16:creationId xmlns:a16="http://schemas.microsoft.com/office/drawing/2014/main" id="{2813CD2E-ECF5-4205-8339-4D789702A477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7;p74">
              <a:extLst>
                <a:ext uri="{FF2B5EF4-FFF2-40B4-BE49-F238E27FC236}">
                  <a16:creationId xmlns:a16="http://schemas.microsoft.com/office/drawing/2014/main" id="{BD61B153-EA99-40A4-A125-8ADEC08E3AC8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8;p74">
              <a:extLst>
                <a:ext uri="{FF2B5EF4-FFF2-40B4-BE49-F238E27FC236}">
                  <a16:creationId xmlns:a16="http://schemas.microsoft.com/office/drawing/2014/main" id="{2EAB541C-361A-475D-8BB4-9B42B85A7DB6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09;p74">
              <a:extLst>
                <a:ext uri="{FF2B5EF4-FFF2-40B4-BE49-F238E27FC236}">
                  <a16:creationId xmlns:a16="http://schemas.microsoft.com/office/drawing/2014/main" id="{441DA200-A66C-4A0F-91C4-B92B3EB9004C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0;p74">
              <a:extLst>
                <a:ext uri="{FF2B5EF4-FFF2-40B4-BE49-F238E27FC236}">
                  <a16:creationId xmlns:a16="http://schemas.microsoft.com/office/drawing/2014/main" id="{E59A6CDB-FE42-4329-B534-9886710853E4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1;p74">
              <a:extLst>
                <a:ext uri="{FF2B5EF4-FFF2-40B4-BE49-F238E27FC236}">
                  <a16:creationId xmlns:a16="http://schemas.microsoft.com/office/drawing/2014/main" id="{7E8DC888-DCCA-4F87-AF91-CB0756C2108B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2;p74">
              <a:extLst>
                <a:ext uri="{FF2B5EF4-FFF2-40B4-BE49-F238E27FC236}">
                  <a16:creationId xmlns:a16="http://schemas.microsoft.com/office/drawing/2014/main" id="{06371C48-5297-4CDD-89ED-35BBF797937A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3;p74">
              <a:extLst>
                <a:ext uri="{FF2B5EF4-FFF2-40B4-BE49-F238E27FC236}">
                  <a16:creationId xmlns:a16="http://schemas.microsoft.com/office/drawing/2014/main" id="{B38CED61-FE2A-4B6B-9F10-158246386815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4;p74">
              <a:extLst>
                <a:ext uri="{FF2B5EF4-FFF2-40B4-BE49-F238E27FC236}">
                  <a16:creationId xmlns:a16="http://schemas.microsoft.com/office/drawing/2014/main" id="{72D19AF2-5164-403A-B8D4-A0259D277851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7" name="Google Shape;10315;p74">
              <a:extLst>
                <a:ext uri="{FF2B5EF4-FFF2-40B4-BE49-F238E27FC236}">
                  <a16:creationId xmlns:a16="http://schemas.microsoft.com/office/drawing/2014/main" id="{2527742A-8932-46BF-9EBC-7A73CF1080DC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8" name="Google Shape;10341;p74">
            <a:extLst>
              <a:ext uri="{FF2B5EF4-FFF2-40B4-BE49-F238E27FC236}">
                <a16:creationId xmlns:a16="http://schemas.microsoft.com/office/drawing/2014/main" id="{84ADB71A-1A85-4848-8528-CFDFCF39799A}"/>
              </a:ext>
            </a:extLst>
          </p:cNvPr>
          <p:cNvGrpSpPr/>
          <p:nvPr/>
        </p:nvGrpSpPr>
        <p:grpSpPr>
          <a:xfrm>
            <a:off x="7214719" y="2690400"/>
            <a:ext cx="259506" cy="362605"/>
            <a:chOff x="8527703" y="2749015"/>
            <a:chExt cx="259506" cy="362605"/>
          </a:xfrm>
        </p:grpSpPr>
        <p:sp>
          <p:nvSpPr>
            <p:cNvPr id="89" name="Google Shape;10342;p74">
              <a:extLst>
                <a:ext uri="{FF2B5EF4-FFF2-40B4-BE49-F238E27FC236}">
                  <a16:creationId xmlns:a16="http://schemas.microsoft.com/office/drawing/2014/main" id="{6096152A-8F57-4669-A3D7-E4801D270831}"/>
                </a:ext>
              </a:extLst>
            </p:cNvPr>
            <p:cNvSpPr/>
            <p:nvPr/>
          </p:nvSpPr>
          <p:spPr>
            <a:xfrm>
              <a:off x="8527703" y="2749015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3;p74">
              <a:extLst>
                <a:ext uri="{FF2B5EF4-FFF2-40B4-BE49-F238E27FC236}">
                  <a16:creationId xmlns:a16="http://schemas.microsoft.com/office/drawing/2014/main" id="{F5287804-35AD-4FAE-B8D0-30CDE696C76C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4;p74">
              <a:extLst>
                <a:ext uri="{FF2B5EF4-FFF2-40B4-BE49-F238E27FC236}">
                  <a16:creationId xmlns:a16="http://schemas.microsoft.com/office/drawing/2014/main" id="{87768E3A-AC93-440C-9EF4-61D92BEB2355}"/>
                </a:ext>
              </a:extLst>
            </p:cNvPr>
            <p:cNvSpPr/>
            <p:nvPr/>
          </p:nvSpPr>
          <p:spPr>
            <a:xfrm>
              <a:off x="8588483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5;p74">
              <a:extLst>
                <a:ext uri="{FF2B5EF4-FFF2-40B4-BE49-F238E27FC236}">
                  <a16:creationId xmlns:a16="http://schemas.microsoft.com/office/drawing/2014/main" id="{0AAC892C-6EE2-477C-AF37-CAB8711C5035}"/>
                </a:ext>
              </a:extLst>
            </p:cNvPr>
            <p:cNvSpPr/>
            <p:nvPr/>
          </p:nvSpPr>
          <p:spPr>
            <a:xfrm>
              <a:off x="8608445" y="2877607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10346;p74">
              <a:extLst>
                <a:ext uri="{FF2B5EF4-FFF2-40B4-BE49-F238E27FC236}">
                  <a16:creationId xmlns:a16="http://schemas.microsoft.com/office/drawing/2014/main" id="{E71094A6-A350-4ADB-95BD-FC9265A0AE69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10359;p74">
            <a:extLst>
              <a:ext uri="{FF2B5EF4-FFF2-40B4-BE49-F238E27FC236}">
                <a16:creationId xmlns:a16="http://schemas.microsoft.com/office/drawing/2014/main" id="{12892C2E-0569-499F-AFDC-D77946F8E3FA}"/>
              </a:ext>
            </a:extLst>
          </p:cNvPr>
          <p:cNvGrpSpPr/>
          <p:nvPr/>
        </p:nvGrpSpPr>
        <p:grpSpPr>
          <a:xfrm>
            <a:off x="5271765" y="3422706"/>
            <a:ext cx="361179" cy="338858"/>
            <a:chOff x="6584749" y="3481321"/>
            <a:chExt cx="361179" cy="338858"/>
          </a:xfrm>
        </p:grpSpPr>
        <p:sp>
          <p:nvSpPr>
            <p:cNvPr id="95" name="Google Shape;10360;p74">
              <a:extLst>
                <a:ext uri="{FF2B5EF4-FFF2-40B4-BE49-F238E27FC236}">
                  <a16:creationId xmlns:a16="http://schemas.microsoft.com/office/drawing/2014/main" id="{252F7EFF-CDDE-49B1-9477-5FEF16811FEF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1;p74">
              <a:extLst>
                <a:ext uri="{FF2B5EF4-FFF2-40B4-BE49-F238E27FC236}">
                  <a16:creationId xmlns:a16="http://schemas.microsoft.com/office/drawing/2014/main" id="{FAD222C6-BAEC-474F-9BC3-DDDB22B27F5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2;p74">
              <a:extLst>
                <a:ext uri="{FF2B5EF4-FFF2-40B4-BE49-F238E27FC236}">
                  <a16:creationId xmlns:a16="http://schemas.microsoft.com/office/drawing/2014/main" id="{03E2CDE6-7584-408C-8288-BA00695B97F4}"/>
                </a:ext>
              </a:extLst>
            </p:cNvPr>
            <p:cNvSpPr/>
            <p:nvPr/>
          </p:nvSpPr>
          <p:spPr>
            <a:xfrm>
              <a:off x="660685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3;p74">
              <a:extLst>
                <a:ext uri="{FF2B5EF4-FFF2-40B4-BE49-F238E27FC236}">
                  <a16:creationId xmlns:a16="http://schemas.microsoft.com/office/drawing/2014/main" id="{D8662B80-1970-40C7-8CF1-CFB6B4CE0063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4;p74">
              <a:extLst>
                <a:ext uri="{FF2B5EF4-FFF2-40B4-BE49-F238E27FC236}">
                  <a16:creationId xmlns:a16="http://schemas.microsoft.com/office/drawing/2014/main" id="{190A91EC-2BDB-4324-BFD3-B680E7BBC995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5;p74">
              <a:extLst>
                <a:ext uri="{FF2B5EF4-FFF2-40B4-BE49-F238E27FC236}">
                  <a16:creationId xmlns:a16="http://schemas.microsoft.com/office/drawing/2014/main" id="{CB0FA19F-8B29-4420-8CBE-CF8BC499CB95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10366;p74">
              <a:extLst>
                <a:ext uri="{FF2B5EF4-FFF2-40B4-BE49-F238E27FC236}">
                  <a16:creationId xmlns:a16="http://schemas.microsoft.com/office/drawing/2014/main" id="{26298634-5FF3-418C-9558-D0F6F1B260E1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oogle Shape;10399;p74">
            <a:extLst>
              <a:ext uri="{FF2B5EF4-FFF2-40B4-BE49-F238E27FC236}">
                <a16:creationId xmlns:a16="http://schemas.microsoft.com/office/drawing/2014/main" id="{5084B9AE-36EE-4A61-B4A4-887F91AC3CBE}"/>
              </a:ext>
            </a:extLst>
          </p:cNvPr>
          <p:cNvGrpSpPr/>
          <p:nvPr/>
        </p:nvGrpSpPr>
        <p:grpSpPr>
          <a:xfrm>
            <a:off x="1819311" y="3351895"/>
            <a:ext cx="360200" cy="381844"/>
            <a:chOff x="3132295" y="3410510"/>
            <a:chExt cx="360200" cy="381844"/>
          </a:xfrm>
        </p:grpSpPr>
        <p:sp>
          <p:nvSpPr>
            <p:cNvPr id="103" name="Google Shape;10400;p74">
              <a:extLst>
                <a:ext uri="{FF2B5EF4-FFF2-40B4-BE49-F238E27FC236}">
                  <a16:creationId xmlns:a16="http://schemas.microsoft.com/office/drawing/2014/main" id="{0628C31A-646D-4942-B3F6-D200D3CB8C76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1;p74">
              <a:extLst>
                <a:ext uri="{FF2B5EF4-FFF2-40B4-BE49-F238E27FC236}">
                  <a16:creationId xmlns:a16="http://schemas.microsoft.com/office/drawing/2014/main" id="{019742FE-3417-4211-8CCC-E1B404152E6A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2;p74">
              <a:extLst>
                <a:ext uri="{FF2B5EF4-FFF2-40B4-BE49-F238E27FC236}">
                  <a16:creationId xmlns:a16="http://schemas.microsoft.com/office/drawing/2014/main" id="{28F61DB7-E233-4BD1-98EA-8EDB844A319A}"/>
                </a:ext>
              </a:extLst>
            </p:cNvPr>
            <p:cNvSpPr/>
            <p:nvPr/>
          </p:nvSpPr>
          <p:spPr>
            <a:xfrm>
              <a:off x="334841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3;p74">
              <a:extLst>
                <a:ext uri="{FF2B5EF4-FFF2-40B4-BE49-F238E27FC236}">
                  <a16:creationId xmlns:a16="http://schemas.microsoft.com/office/drawing/2014/main" id="{4837A13F-E8D3-4ABE-8187-5C17304ADFE5}"/>
                </a:ext>
              </a:extLst>
            </p:cNvPr>
            <p:cNvSpPr/>
            <p:nvPr/>
          </p:nvSpPr>
          <p:spPr>
            <a:xfrm>
              <a:off x="329557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4;p74">
              <a:extLst>
                <a:ext uri="{FF2B5EF4-FFF2-40B4-BE49-F238E27FC236}">
                  <a16:creationId xmlns:a16="http://schemas.microsoft.com/office/drawing/2014/main" id="{DFB5A9BB-81B4-45D7-B61D-FDD1B8956B5E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5;p74">
              <a:extLst>
                <a:ext uri="{FF2B5EF4-FFF2-40B4-BE49-F238E27FC236}">
                  <a16:creationId xmlns:a16="http://schemas.microsoft.com/office/drawing/2014/main" id="{12ED2DF0-5019-4359-9BB9-BBE1EA7C3402}"/>
                </a:ext>
              </a:extLst>
            </p:cNvPr>
            <p:cNvSpPr/>
            <p:nvPr/>
          </p:nvSpPr>
          <p:spPr>
            <a:xfrm>
              <a:off x="3141896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6;p74">
              <a:extLst>
                <a:ext uri="{FF2B5EF4-FFF2-40B4-BE49-F238E27FC236}">
                  <a16:creationId xmlns:a16="http://schemas.microsoft.com/office/drawing/2014/main" id="{09857646-E0D0-41F1-864C-F203F2350D13}"/>
                </a:ext>
              </a:extLst>
            </p:cNvPr>
            <p:cNvSpPr/>
            <p:nvPr/>
          </p:nvSpPr>
          <p:spPr>
            <a:xfrm>
              <a:off x="329557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0" name="Google Shape;10407;p74">
              <a:extLst>
                <a:ext uri="{FF2B5EF4-FFF2-40B4-BE49-F238E27FC236}">
                  <a16:creationId xmlns:a16="http://schemas.microsoft.com/office/drawing/2014/main" id="{85ABCEF6-050E-499D-82C4-969AF60C0E27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oogle Shape;10421;p74">
            <a:extLst>
              <a:ext uri="{FF2B5EF4-FFF2-40B4-BE49-F238E27FC236}">
                <a16:creationId xmlns:a16="http://schemas.microsoft.com/office/drawing/2014/main" id="{95C61B66-D2F0-4BC0-9F06-6DC976BA03F4}"/>
              </a:ext>
            </a:extLst>
          </p:cNvPr>
          <p:cNvGrpSpPr/>
          <p:nvPr/>
        </p:nvGrpSpPr>
        <p:grpSpPr>
          <a:xfrm>
            <a:off x="5823533" y="3360674"/>
            <a:ext cx="362148" cy="386982"/>
            <a:chOff x="7136517" y="3419289"/>
            <a:chExt cx="362148" cy="386982"/>
          </a:xfrm>
        </p:grpSpPr>
        <p:sp>
          <p:nvSpPr>
            <p:cNvPr id="112" name="Google Shape;10422;p74">
              <a:extLst>
                <a:ext uri="{FF2B5EF4-FFF2-40B4-BE49-F238E27FC236}">
                  <a16:creationId xmlns:a16="http://schemas.microsoft.com/office/drawing/2014/main" id="{69EC6E5C-D251-4AFD-9A45-30AF19F4C5D1}"/>
                </a:ext>
              </a:extLst>
            </p:cNvPr>
            <p:cNvSpPr/>
            <p:nvPr/>
          </p:nvSpPr>
          <p:spPr>
            <a:xfrm>
              <a:off x="7136517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3;p74">
              <a:extLst>
                <a:ext uri="{FF2B5EF4-FFF2-40B4-BE49-F238E27FC236}">
                  <a16:creationId xmlns:a16="http://schemas.microsoft.com/office/drawing/2014/main" id="{0BE11456-2AD9-4998-BABA-751782D10ABB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4;p74">
              <a:extLst>
                <a:ext uri="{FF2B5EF4-FFF2-40B4-BE49-F238E27FC236}">
                  <a16:creationId xmlns:a16="http://schemas.microsoft.com/office/drawing/2014/main" id="{7B585744-0060-40F6-872C-D09319001459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5;p74">
              <a:extLst>
                <a:ext uri="{FF2B5EF4-FFF2-40B4-BE49-F238E27FC236}">
                  <a16:creationId xmlns:a16="http://schemas.microsoft.com/office/drawing/2014/main" id="{9C83AA90-7FE2-476E-A02C-943107F06852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6;p74">
              <a:extLst>
                <a:ext uri="{FF2B5EF4-FFF2-40B4-BE49-F238E27FC236}">
                  <a16:creationId xmlns:a16="http://schemas.microsoft.com/office/drawing/2014/main" id="{32C7E474-986D-4CA9-AEE8-062F9ADC00B3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7;p74">
              <a:extLst>
                <a:ext uri="{FF2B5EF4-FFF2-40B4-BE49-F238E27FC236}">
                  <a16:creationId xmlns:a16="http://schemas.microsoft.com/office/drawing/2014/main" id="{98099965-E798-4CED-8A86-2C40732D09B3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8;p74">
              <a:extLst>
                <a:ext uri="{FF2B5EF4-FFF2-40B4-BE49-F238E27FC236}">
                  <a16:creationId xmlns:a16="http://schemas.microsoft.com/office/drawing/2014/main" id="{408917F1-2059-4E65-BF26-51280EDDFC84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10429;p74">
              <a:extLst>
                <a:ext uri="{FF2B5EF4-FFF2-40B4-BE49-F238E27FC236}">
                  <a16:creationId xmlns:a16="http://schemas.microsoft.com/office/drawing/2014/main" id="{01DC9F40-B586-4F24-B7E9-D1646C39B2D4}"/>
                </a:ext>
              </a:extLst>
            </p:cNvPr>
            <p:cNvSpPr/>
            <p:nvPr/>
          </p:nvSpPr>
          <p:spPr>
            <a:xfrm>
              <a:off x="7200872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10435;p74">
            <a:extLst>
              <a:ext uri="{FF2B5EF4-FFF2-40B4-BE49-F238E27FC236}">
                <a16:creationId xmlns:a16="http://schemas.microsoft.com/office/drawing/2014/main" id="{60665269-216E-44D1-A1D2-2190718E7CA6}"/>
              </a:ext>
            </a:extLst>
          </p:cNvPr>
          <p:cNvGrpSpPr/>
          <p:nvPr/>
        </p:nvGrpSpPr>
        <p:grpSpPr>
          <a:xfrm>
            <a:off x="5802245" y="3906113"/>
            <a:ext cx="532236" cy="525935"/>
            <a:chOff x="7115229" y="3964728"/>
            <a:chExt cx="532236" cy="525935"/>
          </a:xfrm>
        </p:grpSpPr>
        <p:sp>
          <p:nvSpPr>
            <p:cNvPr id="121" name="Google Shape;10436;p74">
              <a:extLst>
                <a:ext uri="{FF2B5EF4-FFF2-40B4-BE49-F238E27FC236}">
                  <a16:creationId xmlns:a16="http://schemas.microsoft.com/office/drawing/2014/main" id="{47F7E8D4-3656-403B-8623-BC864922E708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7;p74">
              <a:extLst>
                <a:ext uri="{FF2B5EF4-FFF2-40B4-BE49-F238E27FC236}">
                  <a16:creationId xmlns:a16="http://schemas.microsoft.com/office/drawing/2014/main" id="{A4E779E5-80B0-449E-BAFC-B36551F5AD2C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8;p74">
              <a:extLst>
                <a:ext uri="{FF2B5EF4-FFF2-40B4-BE49-F238E27FC236}">
                  <a16:creationId xmlns:a16="http://schemas.microsoft.com/office/drawing/2014/main" id="{69627058-FB48-488D-A731-50A24DAA5CCE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39;p74">
              <a:extLst>
                <a:ext uri="{FF2B5EF4-FFF2-40B4-BE49-F238E27FC236}">
                  <a16:creationId xmlns:a16="http://schemas.microsoft.com/office/drawing/2014/main" id="{B470D07C-3B3B-4ADB-BF7E-CB73EC4701E0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0;p74">
              <a:extLst>
                <a:ext uri="{FF2B5EF4-FFF2-40B4-BE49-F238E27FC236}">
                  <a16:creationId xmlns:a16="http://schemas.microsoft.com/office/drawing/2014/main" id="{47B4E36C-4CB2-491D-BC1B-06FDEF9A9E39}"/>
                </a:ext>
              </a:extLst>
            </p:cNvPr>
            <p:cNvSpPr/>
            <p:nvPr/>
          </p:nvSpPr>
          <p:spPr>
            <a:xfrm>
              <a:off x="711522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1;p74">
              <a:extLst>
                <a:ext uri="{FF2B5EF4-FFF2-40B4-BE49-F238E27FC236}">
                  <a16:creationId xmlns:a16="http://schemas.microsoft.com/office/drawing/2014/main" id="{95EE85B0-53F9-4406-A281-584051BAAF10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7" name="Google Shape;10442;p74">
              <a:extLst>
                <a:ext uri="{FF2B5EF4-FFF2-40B4-BE49-F238E27FC236}">
                  <a16:creationId xmlns:a16="http://schemas.microsoft.com/office/drawing/2014/main" id="{7B48CDB2-4409-4B59-9A98-7FC1B66367F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8" name="Google Shape;10443;p74">
            <a:extLst>
              <a:ext uri="{FF2B5EF4-FFF2-40B4-BE49-F238E27FC236}">
                <a16:creationId xmlns:a16="http://schemas.microsoft.com/office/drawing/2014/main" id="{32946C84-8B42-404B-B896-C660EDEE3AFC}"/>
              </a:ext>
            </a:extLst>
          </p:cNvPr>
          <p:cNvGrpSpPr/>
          <p:nvPr/>
        </p:nvGrpSpPr>
        <p:grpSpPr>
          <a:xfrm>
            <a:off x="7172812" y="3278560"/>
            <a:ext cx="413345" cy="440549"/>
            <a:chOff x="8485796" y="3337175"/>
            <a:chExt cx="413345" cy="440549"/>
          </a:xfrm>
        </p:grpSpPr>
        <p:sp>
          <p:nvSpPr>
            <p:cNvPr id="129" name="Google Shape;10444;p74">
              <a:extLst>
                <a:ext uri="{FF2B5EF4-FFF2-40B4-BE49-F238E27FC236}">
                  <a16:creationId xmlns:a16="http://schemas.microsoft.com/office/drawing/2014/main" id="{A9A6CE09-4380-4BAB-AC66-1D875DC15938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5;p74">
              <a:extLst>
                <a:ext uri="{FF2B5EF4-FFF2-40B4-BE49-F238E27FC236}">
                  <a16:creationId xmlns:a16="http://schemas.microsoft.com/office/drawing/2014/main" id="{50B44562-C318-43DC-B048-2A81CB0FA89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6;p74">
              <a:extLst>
                <a:ext uri="{FF2B5EF4-FFF2-40B4-BE49-F238E27FC236}">
                  <a16:creationId xmlns:a16="http://schemas.microsoft.com/office/drawing/2014/main" id="{D2F67201-C31E-4F67-B13C-3C0EFF89ADFE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7;p74">
              <a:extLst>
                <a:ext uri="{FF2B5EF4-FFF2-40B4-BE49-F238E27FC236}">
                  <a16:creationId xmlns:a16="http://schemas.microsoft.com/office/drawing/2014/main" id="{17CD915B-04EF-4627-82B6-8E6DDB4FDD02}"/>
                </a:ext>
              </a:extLst>
            </p:cNvPr>
            <p:cNvSpPr/>
            <p:nvPr/>
          </p:nvSpPr>
          <p:spPr>
            <a:xfrm>
              <a:off x="8739725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8;p74">
              <a:extLst>
                <a:ext uri="{FF2B5EF4-FFF2-40B4-BE49-F238E27FC236}">
                  <a16:creationId xmlns:a16="http://schemas.microsoft.com/office/drawing/2014/main" id="{C435A4EC-7DC9-4514-A65E-F3B262FE657A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0449;p74">
              <a:extLst>
                <a:ext uri="{FF2B5EF4-FFF2-40B4-BE49-F238E27FC236}">
                  <a16:creationId xmlns:a16="http://schemas.microsoft.com/office/drawing/2014/main" id="{CFD1BCD1-2E06-49AD-A855-C3FC6396245A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5" name="Google Shape;10468;p74">
            <a:extLst>
              <a:ext uri="{FF2B5EF4-FFF2-40B4-BE49-F238E27FC236}">
                <a16:creationId xmlns:a16="http://schemas.microsoft.com/office/drawing/2014/main" id="{DEFB2D37-821D-4207-BF04-6DCABF8EE560}"/>
              </a:ext>
            </a:extLst>
          </p:cNvPr>
          <p:cNvGrpSpPr/>
          <p:nvPr/>
        </p:nvGrpSpPr>
        <p:grpSpPr>
          <a:xfrm>
            <a:off x="3205532" y="3446755"/>
            <a:ext cx="362148" cy="384935"/>
            <a:chOff x="4518516" y="3505370"/>
            <a:chExt cx="362148" cy="384935"/>
          </a:xfrm>
        </p:grpSpPr>
        <p:sp>
          <p:nvSpPr>
            <p:cNvPr id="136" name="Google Shape;10469;p74">
              <a:extLst>
                <a:ext uri="{FF2B5EF4-FFF2-40B4-BE49-F238E27FC236}">
                  <a16:creationId xmlns:a16="http://schemas.microsoft.com/office/drawing/2014/main" id="{3FD070BD-747F-4870-A133-3F010C3D3CD5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0;p74">
              <a:extLst>
                <a:ext uri="{FF2B5EF4-FFF2-40B4-BE49-F238E27FC236}">
                  <a16:creationId xmlns:a16="http://schemas.microsoft.com/office/drawing/2014/main" id="{022D63E8-031C-43F4-A441-24620A585BB6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0471;p74">
              <a:extLst>
                <a:ext uri="{FF2B5EF4-FFF2-40B4-BE49-F238E27FC236}">
                  <a16:creationId xmlns:a16="http://schemas.microsoft.com/office/drawing/2014/main" id="{DA84924C-9069-46CC-918B-4DB8B97C4A05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10483;p74">
            <a:extLst>
              <a:ext uri="{FF2B5EF4-FFF2-40B4-BE49-F238E27FC236}">
                <a16:creationId xmlns:a16="http://schemas.microsoft.com/office/drawing/2014/main" id="{60D7CA70-6D4A-42F6-92C2-A445EC2EDBD7}"/>
              </a:ext>
            </a:extLst>
          </p:cNvPr>
          <p:cNvGrpSpPr/>
          <p:nvPr/>
        </p:nvGrpSpPr>
        <p:grpSpPr>
          <a:xfrm>
            <a:off x="6548524" y="3346665"/>
            <a:ext cx="340046" cy="360374"/>
            <a:chOff x="7861508" y="3405280"/>
            <a:chExt cx="340046" cy="360374"/>
          </a:xfrm>
        </p:grpSpPr>
        <p:sp>
          <p:nvSpPr>
            <p:cNvPr id="140" name="Google Shape;10484;p74">
              <a:extLst>
                <a:ext uri="{FF2B5EF4-FFF2-40B4-BE49-F238E27FC236}">
                  <a16:creationId xmlns:a16="http://schemas.microsoft.com/office/drawing/2014/main" id="{0B5B5C78-59FE-4DC7-99FA-BDA64C2E54A8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5;p74">
              <a:extLst>
                <a:ext uri="{FF2B5EF4-FFF2-40B4-BE49-F238E27FC236}">
                  <a16:creationId xmlns:a16="http://schemas.microsoft.com/office/drawing/2014/main" id="{8A4D4578-E0E7-4E62-9E4A-2B638F696772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6;p74">
              <a:extLst>
                <a:ext uri="{FF2B5EF4-FFF2-40B4-BE49-F238E27FC236}">
                  <a16:creationId xmlns:a16="http://schemas.microsoft.com/office/drawing/2014/main" id="{D3FC84EB-288B-4CD6-876D-7D7BA36DA117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7;p74">
              <a:extLst>
                <a:ext uri="{FF2B5EF4-FFF2-40B4-BE49-F238E27FC236}">
                  <a16:creationId xmlns:a16="http://schemas.microsoft.com/office/drawing/2014/main" id="{63DA1099-A395-4338-B744-07BE2DEFE679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0488;p74">
              <a:extLst>
                <a:ext uri="{FF2B5EF4-FFF2-40B4-BE49-F238E27FC236}">
                  <a16:creationId xmlns:a16="http://schemas.microsoft.com/office/drawing/2014/main" id="{EF5BABCB-ABB9-4DD5-888A-E4EA2D176B55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oogle Shape;10497;p74">
            <a:extLst>
              <a:ext uri="{FF2B5EF4-FFF2-40B4-BE49-F238E27FC236}">
                <a16:creationId xmlns:a16="http://schemas.microsoft.com/office/drawing/2014/main" id="{4EF92086-AA35-45CB-AB7D-65E3539B2D1F}"/>
              </a:ext>
            </a:extLst>
          </p:cNvPr>
          <p:cNvGrpSpPr/>
          <p:nvPr/>
        </p:nvGrpSpPr>
        <p:grpSpPr>
          <a:xfrm>
            <a:off x="6467599" y="1895960"/>
            <a:ext cx="472799" cy="502554"/>
            <a:chOff x="7780583" y="1954575"/>
            <a:chExt cx="472799" cy="502554"/>
          </a:xfrm>
        </p:grpSpPr>
        <p:sp>
          <p:nvSpPr>
            <p:cNvPr id="146" name="Google Shape;10498;p74">
              <a:extLst>
                <a:ext uri="{FF2B5EF4-FFF2-40B4-BE49-F238E27FC236}">
                  <a16:creationId xmlns:a16="http://schemas.microsoft.com/office/drawing/2014/main" id="{7931FCB8-CD21-472B-910F-0AE7EC4409BE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499;p74">
              <a:extLst>
                <a:ext uri="{FF2B5EF4-FFF2-40B4-BE49-F238E27FC236}">
                  <a16:creationId xmlns:a16="http://schemas.microsoft.com/office/drawing/2014/main" id="{90A3FD75-05FB-450A-94B7-3DB1FA3A9E1B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0;p74">
              <a:extLst>
                <a:ext uri="{FF2B5EF4-FFF2-40B4-BE49-F238E27FC236}">
                  <a16:creationId xmlns:a16="http://schemas.microsoft.com/office/drawing/2014/main" id="{C1D98A6E-10B9-4784-ACDE-7735FD94A774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1;p74">
              <a:extLst>
                <a:ext uri="{FF2B5EF4-FFF2-40B4-BE49-F238E27FC236}">
                  <a16:creationId xmlns:a16="http://schemas.microsoft.com/office/drawing/2014/main" id="{3038C49C-A987-4860-8607-309F70F20E6F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2;p74">
              <a:extLst>
                <a:ext uri="{FF2B5EF4-FFF2-40B4-BE49-F238E27FC236}">
                  <a16:creationId xmlns:a16="http://schemas.microsoft.com/office/drawing/2014/main" id="{55380888-FCE4-469F-8523-E7F996305664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0503;p74">
              <a:extLst>
                <a:ext uri="{FF2B5EF4-FFF2-40B4-BE49-F238E27FC236}">
                  <a16:creationId xmlns:a16="http://schemas.microsoft.com/office/drawing/2014/main" id="{E17AA9C0-8AAE-4BEA-89BE-089C922D0675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2" name="Google Shape;10234;p74">
            <a:extLst>
              <a:ext uri="{FF2B5EF4-FFF2-40B4-BE49-F238E27FC236}">
                <a16:creationId xmlns:a16="http://schemas.microsoft.com/office/drawing/2014/main" id="{A578E36C-9BAA-46CD-AC26-456F2251D131}"/>
              </a:ext>
            </a:extLst>
          </p:cNvPr>
          <p:cNvGrpSpPr/>
          <p:nvPr/>
        </p:nvGrpSpPr>
        <p:grpSpPr>
          <a:xfrm>
            <a:off x="2473957" y="1932125"/>
            <a:ext cx="470294" cy="502554"/>
            <a:chOff x="3786941" y="1990740"/>
            <a:chExt cx="470294" cy="502554"/>
          </a:xfrm>
        </p:grpSpPr>
        <p:sp>
          <p:nvSpPr>
            <p:cNvPr id="153" name="Google Shape;10235;p74">
              <a:extLst>
                <a:ext uri="{FF2B5EF4-FFF2-40B4-BE49-F238E27FC236}">
                  <a16:creationId xmlns:a16="http://schemas.microsoft.com/office/drawing/2014/main" id="{E528A50D-B17C-4B5E-A92F-D10CA98D4B9D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6;p74">
              <a:extLst>
                <a:ext uri="{FF2B5EF4-FFF2-40B4-BE49-F238E27FC236}">
                  <a16:creationId xmlns:a16="http://schemas.microsoft.com/office/drawing/2014/main" id="{5CAC38E8-0888-44A6-B3EA-5679CFE58678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7;p74">
              <a:extLst>
                <a:ext uri="{FF2B5EF4-FFF2-40B4-BE49-F238E27FC236}">
                  <a16:creationId xmlns:a16="http://schemas.microsoft.com/office/drawing/2014/main" id="{130FCFCD-F6A4-4FB5-BC5A-A31E19EC632B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8;p74">
              <a:extLst>
                <a:ext uri="{FF2B5EF4-FFF2-40B4-BE49-F238E27FC236}">
                  <a16:creationId xmlns:a16="http://schemas.microsoft.com/office/drawing/2014/main" id="{C4799991-607F-450D-8C5A-EC7024F6BC24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0239;p74">
              <a:extLst>
                <a:ext uri="{FF2B5EF4-FFF2-40B4-BE49-F238E27FC236}">
                  <a16:creationId xmlns:a16="http://schemas.microsoft.com/office/drawing/2014/main" id="{07330922-8BA4-4F77-9B45-5288EF0E837B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8" name="Google Shape;10251;p74">
            <a:extLst>
              <a:ext uri="{FF2B5EF4-FFF2-40B4-BE49-F238E27FC236}">
                <a16:creationId xmlns:a16="http://schemas.microsoft.com/office/drawing/2014/main" id="{559B40EA-8FFF-4F0B-9109-F0B7E22173CF}"/>
              </a:ext>
            </a:extLst>
          </p:cNvPr>
          <p:cNvGrpSpPr/>
          <p:nvPr/>
        </p:nvGrpSpPr>
        <p:grpSpPr>
          <a:xfrm>
            <a:off x="5812404" y="1936294"/>
            <a:ext cx="304760" cy="502545"/>
            <a:chOff x="7125388" y="1994909"/>
            <a:chExt cx="304760" cy="502545"/>
          </a:xfrm>
        </p:grpSpPr>
        <p:sp>
          <p:nvSpPr>
            <p:cNvPr id="159" name="Google Shape;10252;p74">
              <a:extLst>
                <a:ext uri="{FF2B5EF4-FFF2-40B4-BE49-F238E27FC236}">
                  <a16:creationId xmlns:a16="http://schemas.microsoft.com/office/drawing/2014/main" id="{3A342D3A-4ED8-4196-B91B-E5739521D445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3;p74">
              <a:extLst>
                <a:ext uri="{FF2B5EF4-FFF2-40B4-BE49-F238E27FC236}">
                  <a16:creationId xmlns:a16="http://schemas.microsoft.com/office/drawing/2014/main" id="{EFB2F06F-DF12-4F30-898B-D768889D0C65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4;p74">
              <a:extLst>
                <a:ext uri="{FF2B5EF4-FFF2-40B4-BE49-F238E27FC236}">
                  <a16:creationId xmlns:a16="http://schemas.microsoft.com/office/drawing/2014/main" id="{C563C350-6ED3-43D2-8D40-B15400BA2915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5;p74">
              <a:extLst>
                <a:ext uri="{FF2B5EF4-FFF2-40B4-BE49-F238E27FC236}">
                  <a16:creationId xmlns:a16="http://schemas.microsoft.com/office/drawing/2014/main" id="{BE62FC61-3AA8-44C8-953E-AE627B78E2C9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6;p74">
              <a:extLst>
                <a:ext uri="{FF2B5EF4-FFF2-40B4-BE49-F238E27FC236}">
                  <a16:creationId xmlns:a16="http://schemas.microsoft.com/office/drawing/2014/main" id="{3C436928-B164-4624-9B85-00125FCE83C2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7;p74">
              <a:extLst>
                <a:ext uri="{FF2B5EF4-FFF2-40B4-BE49-F238E27FC236}">
                  <a16:creationId xmlns:a16="http://schemas.microsoft.com/office/drawing/2014/main" id="{35D6BA19-A5B0-4B93-A391-C179F0BDD752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5" name="Google Shape;10258;p74">
              <a:extLst>
                <a:ext uri="{FF2B5EF4-FFF2-40B4-BE49-F238E27FC236}">
                  <a16:creationId xmlns:a16="http://schemas.microsoft.com/office/drawing/2014/main" id="{715FD92A-0E62-4E8D-B180-4A5CFB919835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oogle Shape;10297;p74">
            <a:extLst>
              <a:ext uri="{FF2B5EF4-FFF2-40B4-BE49-F238E27FC236}">
                <a16:creationId xmlns:a16="http://schemas.microsoft.com/office/drawing/2014/main" id="{27B8EE5B-5147-40A2-B08E-394FFBBA5D95}"/>
              </a:ext>
            </a:extLst>
          </p:cNvPr>
          <p:cNvGrpSpPr/>
          <p:nvPr/>
        </p:nvGrpSpPr>
        <p:grpSpPr>
          <a:xfrm>
            <a:off x="3200668" y="1922953"/>
            <a:ext cx="470257" cy="499874"/>
            <a:chOff x="4513652" y="1981568"/>
            <a:chExt cx="470257" cy="499874"/>
          </a:xfrm>
        </p:grpSpPr>
        <p:sp>
          <p:nvSpPr>
            <p:cNvPr id="167" name="Google Shape;10298;p74">
              <a:extLst>
                <a:ext uri="{FF2B5EF4-FFF2-40B4-BE49-F238E27FC236}">
                  <a16:creationId xmlns:a16="http://schemas.microsoft.com/office/drawing/2014/main" id="{7E1BEEB6-4496-4451-AF30-B6ED0AC34CA5}"/>
                </a:ext>
              </a:extLst>
            </p:cNvPr>
            <p:cNvSpPr/>
            <p:nvPr/>
          </p:nvSpPr>
          <p:spPr>
            <a:xfrm>
              <a:off x="4621469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299;p74">
              <a:extLst>
                <a:ext uri="{FF2B5EF4-FFF2-40B4-BE49-F238E27FC236}">
                  <a16:creationId xmlns:a16="http://schemas.microsoft.com/office/drawing/2014/main" id="{4F95FF02-9867-4D1A-B12D-4F7A5B48E1D9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0;p74">
              <a:extLst>
                <a:ext uri="{FF2B5EF4-FFF2-40B4-BE49-F238E27FC236}">
                  <a16:creationId xmlns:a16="http://schemas.microsoft.com/office/drawing/2014/main" id="{D088ECFC-8D03-42E2-A4F4-600746A855B6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1;p74">
              <a:extLst>
                <a:ext uri="{FF2B5EF4-FFF2-40B4-BE49-F238E27FC236}">
                  <a16:creationId xmlns:a16="http://schemas.microsoft.com/office/drawing/2014/main" id="{79533F06-178A-4EA4-874D-963A20C353F5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0302;p74">
              <a:extLst>
                <a:ext uri="{FF2B5EF4-FFF2-40B4-BE49-F238E27FC236}">
                  <a16:creationId xmlns:a16="http://schemas.microsoft.com/office/drawing/2014/main" id="{A49128DB-7261-4822-97FE-8844E876D53D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2" name="Google Shape;10352;p74">
            <a:extLst>
              <a:ext uri="{FF2B5EF4-FFF2-40B4-BE49-F238E27FC236}">
                <a16:creationId xmlns:a16="http://schemas.microsoft.com/office/drawing/2014/main" id="{299A7779-E532-4D4C-8B06-105EB87DCE00}"/>
              </a:ext>
            </a:extLst>
          </p:cNvPr>
          <p:cNvGrpSpPr/>
          <p:nvPr/>
        </p:nvGrpSpPr>
        <p:grpSpPr>
          <a:xfrm>
            <a:off x="3870310" y="1931430"/>
            <a:ext cx="471528" cy="504328"/>
            <a:chOff x="5183294" y="1990045"/>
            <a:chExt cx="471528" cy="504328"/>
          </a:xfrm>
        </p:grpSpPr>
        <p:sp>
          <p:nvSpPr>
            <p:cNvPr id="173" name="Google Shape;10353;p74">
              <a:extLst>
                <a:ext uri="{FF2B5EF4-FFF2-40B4-BE49-F238E27FC236}">
                  <a16:creationId xmlns:a16="http://schemas.microsoft.com/office/drawing/2014/main" id="{73BD63CF-2196-403E-8BCC-0829BE59333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4;p74">
              <a:extLst>
                <a:ext uri="{FF2B5EF4-FFF2-40B4-BE49-F238E27FC236}">
                  <a16:creationId xmlns:a16="http://schemas.microsoft.com/office/drawing/2014/main" id="{85F2A99D-F096-4885-A114-1F7F2CBC9E6D}"/>
                </a:ext>
              </a:extLst>
            </p:cNvPr>
            <p:cNvSpPr/>
            <p:nvPr/>
          </p:nvSpPr>
          <p:spPr>
            <a:xfrm>
              <a:off x="5390177" y="2168463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5;p74">
              <a:extLst>
                <a:ext uri="{FF2B5EF4-FFF2-40B4-BE49-F238E27FC236}">
                  <a16:creationId xmlns:a16="http://schemas.microsoft.com/office/drawing/2014/main" id="{AB5E7D84-F91C-4FEF-A4AF-60E3B0989BB1}"/>
                </a:ext>
              </a:extLst>
            </p:cNvPr>
            <p:cNvSpPr/>
            <p:nvPr/>
          </p:nvSpPr>
          <p:spPr>
            <a:xfrm>
              <a:off x="5212144" y="1990045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6;p74">
              <a:extLst>
                <a:ext uri="{FF2B5EF4-FFF2-40B4-BE49-F238E27FC236}">
                  <a16:creationId xmlns:a16="http://schemas.microsoft.com/office/drawing/2014/main" id="{569F2726-653A-48FC-85CE-F5FC40CD9292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7;p74">
              <a:extLst>
                <a:ext uri="{FF2B5EF4-FFF2-40B4-BE49-F238E27FC236}">
                  <a16:creationId xmlns:a16="http://schemas.microsoft.com/office/drawing/2014/main" id="{47FC6D9F-54D9-4BEF-8698-FA589EF71607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0358;p74">
              <a:extLst>
                <a:ext uri="{FF2B5EF4-FFF2-40B4-BE49-F238E27FC236}">
                  <a16:creationId xmlns:a16="http://schemas.microsoft.com/office/drawing/2014/main" id="{58F386E5-2DC9-4777-A159-2D4D985A49A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79" name="Google Shape;10390;p74">
            <a:extLst>
              <a:ext uri="{FF2B5EF4-FFF2-40B4-BE49-F238E27FC236}">
                <a16:creationId xmlns:a16="http://schemas.microsoft.com/office/drawing/2014/main" id="{064FCA80-C8ED-41AD-8D4C-92C40B2F27C6}"/>
              </a:ext>
            </a:extLst>
          </p:cNvPr>
          <p:cNvGrpSpPr/>
          <p:nvPr/>
        </p:nvGrpSpPr>
        <p:grpSpPr>
          <a:xfrm>
            <a:off x="1815891" y="1943079"/>
            <a:ext cx="471529" cy="502554"/>
            <a:chOff x="3128875" y="2001694"/>
            <a:chExt cx="471529" cy="502554"/>
          </a:xfrm>
        </p:grpSpPr>
        <p:sp>
          <p:nvSpPr>
            <p:cNvPr id="180" name="Google Shape;10391;p74">
              <a:extLst>
                <a:ext uri="{FF2B5EF4-FFF2-40B4-BE49-F238E27FC236}">
                  <a16:creationId xmlns:a16="http://schemas.microsoft.com/office/drawing/2014/main" id="{66D52CA6-D43E-42FF-B3CD-DF776612DFF4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2;p74">
              <a:extLst>
                <a:ext uri="{FF2B5EF4-FFF2-40B4-BE49-F238E27FC236}">
                  <a16:creationId xmlns:a16="http://schemas.microsoft.com/office/drawing/2014/main" id="{9F5700FF-B88F-47F1-99DA-3E63C3BC65A1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3;p74">
              <a:extLst>
                <a:ext uri="{FF2B5EF4-FFF2-40B4-BE49-F238E27FC236}">
                  <a16:creationId xmlns:a16="http://schemas.microsoft.com/office/drawing/2014/main" id="{2F848FC0-F204-4B81-9147-EF2EED7B733A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4;p74">
              <a:extLst>
                <a:ext uri="{FF2B5EF4-FFF2-40B4-BE49-F238E27FC236}">
                  <a16:creationId xmlns:a16="http://schemas.microsoft.com/office/drawing/2014/main" id="{142C82D1-39C1-400A-8E54-1BA462048C2A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5;p74">
              <a:extLst>
                <a:ext uri="{FF2B5EF4-FFF2-40B4-BE49-F238E27FC236}">
                  <a16:creationId xmlns:a16="http://schemas.microsoft.com/office/drawing/2014/main" id="{8CED9DE9-2B78-4789-9083-60F17BB91095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6;p74">
              <a:extLst>
                <a:ext uri="{FF2B5EF4-FFF2-40B4-BE49-F238E27FC236}">
                  <a16:creationId xmlns:a16="http://schemas.microsoft.com/office/drawing/2014/main" id="{DC9E89AA-BA00-401E-8B0E-0A15FA5ABFE7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7;p74">
              <a:extLst>
                <a:ext uri="{FF2B5EF4-FFF2-40B4-BE49-F238E27FC236}">
                  <a16:creationId xmlns:a16="http://schemas.microsoft.com/office/drawing/2014/main" id="{62F043F3-41D1-4C43-9192-1B1894E22272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0398;p74">
              <a:extLst>
                <a:ext uri="{FF2B5EF4-FFF2-40B4-BE49-F238E27FC236}">
                  <a16:creationId xmlns:a16="http://schemas.microsoft.com/office/drawing/2014/main" id="{27268C40-112E-48F8-A4F0-1D0D6575CFA8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88" name="Google Shape;10412;p74">
            <a:extLst>
              <a:ext uri="{FF2B5EF4-FFF2-40B4-BE49-F238E27FC236}">
                <a16:creationId xmlns:a16="http://schemas.microsoft.com/office/drawing/2014/main" id="{F4E66357-AFE1-4EB0-87CF-4C90531FDCD7}"/>
              </a:ext>
            </a:extLst>
          </p:cNvPr>
          <p:cNvGrpSpPr/>
          <p:nvPr/>
        </p:nvGrpSpPr>
        <p:grpSpPr>
          <a:xfrm>
            <a:off x="4581814" y="1931796"/>
            <a:ext cx="441444" cy="500460"/>
            <a:chOff x="5894798" y="1990411"/>
            <a:chExt cx="441444" cy="500460"/>
          </a:xfrm>
        </p:grpSpPr>
        <p:sp>
          <p:nvSpPr>
            <p:cNvPr id="189" name="Google Shape;10413;p74">
              <a:extLst>
                <a:ext uri="{FF2B5EF4-FFF2-40B4-BE49-F238E27FC236}">
                  <a16:creationId xmlns:a16="http://schemas.microsoft.com/office/drawing/2014/main" id="{8E0EDD81-B194-494F-B3CD-1D7CE2E8907E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4;p74">
              <a:extLst>
                <a:ext uri="{FF2B5EF4-FFF2-40B4-BE49-F238E27FC236}">
                  <a16:creationId xmlns:a16="http://schemas.microsoft.com/office/drawing/2014/main" id="{B24921A7-E848-4696-AE7E-E06190AB43E4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5;p74">
              <a:extLst>
                <a:ext uri="{FF2B5EF4-FFF2-40B4-BE49-F238E27FC236}">
                  <a16:creationId xmlns:a16="http://schemas.microsoft.com/office/drawing/2014/main" id="{81EC5898-44D2-4512-B7EF-A1E9407EA45A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6;p74">
              <a:extLst>
                <a:ext uri="{FF2B5EF4-FFF2-40B4-BE49-F238E27FC236}">
                  <a16:creationId xmlns:a16="http://schemas.microsoft.com/office/drawing/2014/main" id="{99E97199-1F54-45CF-AE49-B9BBA3BD79D0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7;p74">
              <a:extLst>
                <a:ext uri="{FF2B5EF4-FFF2-40B4-BE49-F238E27FC236}">
                  <a16:creationId xmlns:a16="http://schemas.microsoft.com/office/drawing/2014/main" id="{16BEF091-DAF9-443B-B19B-3A460E5CB1B6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8;p74">
              <a:extLst>
                <a:ext uri="{FF2B5EF4-FFF2-40B4-BE49-F238E27FC236}">
                  <a16:creationId xmlns:a16="http://schemas.microsoft.com/office/drawing/2014/main" id="{B8EFA8E9-BC50-48DC-9A4A-2F244A6B70CC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19;p74">
              <a:extLst>
                <a:ext uri="{FF2B5EF4-FFF2-40B4-BE49-F238E27FC236}">
                  <a16:creationId xmlns:a16="http://schemas.microsoft.com/office/drawing/2014/main" id="{7359DB26-8F89-4994-AF43-EE905A743B22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0420;p74">
              <a:extLst>
                <a:ext uri="{FF2B5EF4-FFF2-40B4-BE49-F238E27FC236}">
                  <a16:creationId xmlns:a16="http://schemas.microsoft.com/office/drawing/2014/main" id="{3563FB69-3FE6-4D0A-ADCE-8C4D3278101E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97" name="Google Shape;10478;p74">
            <a:extLst>
              <a:ext uri="{FF2B5EF4-FFF2-40B4-BE49-F238E27FC236}">
                <a16:creationId xmlns:a16="http://schemas.microsoft.com/office/drawing/2014/main" id="{7A6EAC93-4D62-4943-98D9-971514E2CA63}"/>
              </a:ext>
            </a:extLst>
          </p:cNvPr>
          <p:cNvGrpSpPr/>
          <p:nvPr/>
        </p:nvGrpSpPr>
        <p:grpSpPr>
          <a:xfrm>
            <a:off x="5138866" y="1931631"/>
            <a:ext cx="479045" cy="501182"/>
            <a:chOff x="6451850" y="1990246"/>
            <a:chExt cx="479045" cy="501182"/>
          </a:xfrm>
        </p:grpSpPr>
        <p:sp>
          <p:nvSpPr>
            <p:cNvPr id="198" name="Google Shape;10479;p74">
              <a:extLst>
                <a:ext uri="{FF2B5EF4-FFF2-40B4-BE49-F238E27FC236}">
                  <a16:creationId xmlns:a16="http://schemas.microsoft.com/office/drawing/2014/main" id="{A8B71E5E-76C0-4324-92A2-5581157DF28C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0;p74">
              <a:extLst>
                <a:ext uri="{FF2B5EF4-FFF2-40B4-BE49-F238E27FC236}">
                  <a16:creationId xmlns:a16="http://schemas.microsoft.com/office/drawing/2014/main" id="{78FA959F-F2B3-44E6-B2F6-3F77925BCD44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1;p74">
              <a:extLst>
                <a:ext uri="{FF2B5EF4-FFF2-40B4-BE49-F238E27FC236}">
                  <a16:creationId xmlns:a16="http://schemas.microsoft.com/office/drawing/2014/main" id="{D614AA18-B6A1-434F-A703-1177B14E4C09}"/>
                </a:ext>
              </a:extLst>
            </p:cNvPr>
            <p:cNvSpPr/>
            <p:nvPr/>
          </p:nvSpPr>
          <p:spPr>
            <a:xfrm>
              <a:off x="6712665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1" name="Google Shape;10482;p74">
              <a:extLst>
                <a:ext uri="{FF2B5EF4-FFF2-40B4-BE49-F238E27FC236}">
                  <a16:creationId xmlns:a16="http://schemas.microsoft.com/office/drawing/2014/main" id="{26802FF4-C02E-467B-8C64-B6C5C7184D0E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oogle Shape;10101;p74">
            <a:extLst>
              <a:ext uri="{FF2B5EF4-FFF2-40B4-BE49-F238E27FC236}">
                <a16:creationId xmlns:a16="http://schemas.microsoft.com/office/drawing/2014/main" id="{2F4B7E00-0AE4-4D39-B1DA-A866CF11556A}"/>
              </a:ext>
            </a:extLst>
          </p:cNvPr>
          <p:cNvGrpSpPr/>
          <p:nvPr/>
        </p:nvGrpSpPr>
        <p:grpSpPr>
          <a:xfrm>
            <a:off x="7225463" y="4107894"/>
            <a:ext cx="327922" cy="324154"/>
            <a:chOff x="8538447" y="4166509"/>
            <a:chExt cx="327922" cy="324154"/>
          </a:xfrm>
        </p:grpSpPr>
        <p:sp>
          <p:nvSpPr>
            <p:cNvPr id="203" name="Google Shape;10102;p74">
              <a:extLst>
                <a:ext uri="{FF2B5EF4-FFF2-40B4-BE49-F238E27FC236}">
                  <a16:creationId xmlns:a16="http://schemas.microsoft.com/office/drawing/2014/main" id="{4B7AC444-47C6-49B8-BBC5-AA46B1D638C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3;p74">
              <a:extLst>
                <a:ext uri="{FF2B5EF4-FFF2-40B4-BE49-F238E27FC236}">
                  <a16:creationId xmlns:a16="http://schemas.microsoft.com/office/drawing/2014/main" id="{975C7699-05DF-4012-A034-8DA37239A15D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4;p74">
              <a:extLst>
                <a:ext uri="{FF2B5EF4-FFF2-40B4-BE49-F238E27FC236}">
                  <a16:creationId xmlns:a16="http://schemas.microsoft.com/office/drawing/2014/main" id="{9707025E-46B8-44D0-BEE8-E6CAD3A8F489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5;p74">
              <a:extLst>
                <a:ext uri="{FF2B5EF4-FFF2-40B4-BE49-F238E27FC236}">
                  <a16:creationId xmlns:a16="http://schemas.microsoft.com/office/drawing/2014/main" id="{0B0984DF-7E7D-42FF-9B20-7E677103D29E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7" name="Google Shape;10106;p74">
              <a:extLst>
                <a:ext uri="{FF2B5EF4-FFF2-40B4-BE49-F238E27FC236}">
                  <a16:creationId xmlns:a16="http://schemas.microsoft.com/office/drawing/2014/main" id="{2C210BBC-D088-4D47-863C-0FA4456DAB79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08" name="Google Shape;10125;p74">
            <a:extLst>
              <a:ext uri="{FF2B5EF4-FFF2-40B4-BE49-F238E27FC236}">
                <a16:creationId xmlns:a16="http://schemas.microsoft.com/office/drawing/2014/main" id="{83F52302-8934-49D4-87F1-DCD4F33346E7}"/>
              </a:ext>
            </a:extLst>
          </p:cNvPr>
          <p:cNvGrpSpPr/>
          <p:nvPr/>
        </p:nvGrpSpPr>
        <p:grpSpPr>
          <a:xfrm>
            <a:off x="6497052" y="1255524"/>
            <a:ext cx="445504" cy="476017"/>
            <a:chOff x="7810036" y="1314139"/>
            <a:chExt cx="445504" cy="476017"/>
          </a:xfrm>
        </p:grpSpPr>
        <p:sp>
          <p:nvSpPr>
            <p:cNvPr id="209" name="Google Shape;10126;p74">
              <a:extLst>
                <a:ext uri="{FF2B5EF4-FFF2-40B4-BE49-F238E27FC236}">
                  <a16:creationId xmlns:a16="http://schemas.microsoft.com/office/drawing/2014/main" id="{51566141-18E1-466C-95C7-ED8D3FDDF105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7;p74">
              <a:extLst>
                <a:ext uri="{FF2B5EF4-FFF2-40B4-BE49-F238E27FC236}">
                  <a16:creationId xmlns:a16="http://schemas.microsoft.com/office/drawing/2014/main" id="{9DB79BDD-309F-4874-8E27-140DB08EB4F2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1" name="Google Shape;10128;p74">
              <a:extLst>
                <a:ext uri="{FF2B5EF4-FFF2-40B4-BE49-F238E27FC236}">
                  <a16:creationId xmlns:a16="http://schemas.microsoft.com/office/drawing/2014/main" id="{1B90C4ED-0DA0-4085-BFAB-08CCF6EF8572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0085C3C2-F9EA-4DEE-854E-CECF944B415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9866" y="252033"/>
            <a:ext cx="8680450" cy="542925"/>
          </a:xfrm>
        </p:spPr>
        <p:txBody>
          <a:bodyPr anchor="ctr" anchorCtr="1">
            <a:normAutofit fontScale="62500" lnSpcReduction="20000"/>
          </a:bodyPr>
          <a:lstStyle/>
          <a:p>
            <a:pPr marL="0" lvl="0" indent="0" algn="ctr" rtl="1">
              <a:buNone/>
            </a:pPr>
            <a:r>
              <a:rPr lang="fa-IR" sz="36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accent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3" name="Isosceles Triangle 68">
            <a:extLst>
              <a:ext uri="{FF2B5EF4-FFF2-40B4-BE49-F238E27FC236}">
                <a16:creationId xmlns:a16="http://schemas.microsoft.com/office/drawing/2014/main" id="{AB214A83-C44C-4C2A-B28F-5C541925D680}"/>
              </a:ext>
            </a:extLst>
          </p:cNvPr>
          <p:cNvSpPr/>
          <p:nvPr/>
        </p:nvSpPr>
        <p:spPr>
          <a:xfrm rot="10799991">
            <a:off x="5167132" y="3252287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01FAF802-4F1F-42FA-A415-27FC663A6689}"/>
              </a:ext>
            </a:extLst>
          </p:cNvPr>
          <p:cNvSpPr/>
          <p:nvPr/>
        </p:nvSpPr>
        <p:spPr>
          <a:xfrm>
            <a:off x="5645382" y="3319623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Freeform 18">
            <a:extLst>
              <a:ext uri="{FF2B5EF4-FFF2-40B4-BE49-F238E27FC236}">
                <a16:creationId xmlns:a16="http://schemas.microsoft.com/office/drawing/2014/main" id="{3E044505-A4F4-46F4-997A-0A1822B18F98}"/>
              </a:ext>
            </a:extLst>
          </p:cNvPr>
          <p:cNvSpPr/>
          <p:nvPr/>
        </p:nvSpPr>
        <p:spPr>
          <a:xfrm>
            <a:off x="7061989" y="3368818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Rounded Rectangle 25">
            <a:extLst>
              <a:ext uri="{FF2B5EF4-FFF2-40B4-BE49-F238E27FC236}">
                <a16:creationId xmlns:a16="http://schemas.microsoft.com/office/drawing/2014/main" id="{8DB77C65-3C6C-4130-A2E9-B1745E0A6456}"/>
              </a:ext>
            </a:extLst>
          </p:cNvPr>
          <p:cNvSpPr/>
          <p:nvPr/>
        </p:nvSpPr>
        <p:spPr>
          <a:xfrm>
            <a:off x="7105907" y="4269877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Donut 39">
            <a:extLst>
              <a:ext uri="{FF2B5EF4-FFF2-40B4-BE49-F238E27FC236}">
                <a16:creationId xmlns:a16="http://schemas.microsoft.com/office/drawing/2014/main" id="{7BD466E7-D440-407D-A9B7-9B05D0E456CF}"/>
              </a:ext>
            </a:extLst>
          </p:cNvPr>
          <p:cNvSpPr/>
          <p:nvPr/>
        </p:nvSpPr>
        <p:spPr>
          <a:xfrm>
            <a:off x="2010596" y="3299717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Chord 38">
            <a:extLst>
              <a:ext uri="{FF2B5EF4-FFF2-40B4-BE49-F238E27FC236}">
                <a16:creationId xmlns:a16="http://schemas.microsoft.com/office/drawing/2014/main" id="{002C0D36-E0D0-4113-B962-2BB1256FF575}"/>
              </a:ext>
            </a:extLst>
          </p:cNvPr>
          <p:cNvSpPr/>
          <p:nvPr/>
        </p:nvSpPr>
        <p:spPr>
          <a:xfrm>
            <a:off x="3875021" y="4110122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Oval 6">
            <a:extLst>
              <a:ext uri="{FF2B5EF4-FFF2-40B4-BE49-F238E27FC236}">
                <a16:creationId xmlns:a16="http://schemas.microsoft.com/office/drawing/2014/main" id="{CB948B92-CB87-4B11-9A44-485778CE3D89}"/>
              </a:ext>
            </a:extLst>
          </p:cNvPr>
          <p:cNvSpPr/>
          <p:nvPr/>
        </p:nvSpPr>
        <p:spPr>
          <a:xfrm>
            <a:off x="4503104" y="4237900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25">
            <a:extLst>
              <a:ext uri="{FF2B5EF4-FFF2-40B4-BE49-F238E27FC236}">
                <a16:creationId xmlns:a16="http://schemas.microsoft.com/office/drawing/2014/main" id="{7EFBDBD3-4DBB-4A26-A6D2-1FF49F6A51CC}"/>
              </a:ext>
            </a:extLst>
          </p:cNvPr>
          <p:cNvSpPr/>
          <p:nvPr/>
        </p:nvSpPr>
        <p:spPr>
          <a:xfrm>
            <a:off x="2719275" y="4158457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Block Arc 31">
            <a:extLst>
              <a:ext uri="{FF2B5EF4-FFF2-40B4-BE49-F238E27FC236}">
                <a16:creationId xmlns:a16="http://schemas.microsoft.com/office/drawing/2014/main" id="{FBFEA8A0-CB65-4808-939B-82543AC00E94}"/>
              </a:ext>
            </a:extLst>
          </p:cNvPr>
          <p:cNvSpPr/>
          <p:nvPr/>
        </p:nvSpPr>
        <p:spPr>
          <a:xfrm>
            <a:off x="5137616" y="4190159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Freeform 53">
            <a:extLst>
              <a:ext uri="{FF2B5EF4-FFF2-40B4-BE49-F238E27FC236}">
                <a16:creationId xmlns:a16="http://schemas.microsoft.com/office/drawing/2014/main" id="{EAE6465A-50BF-4FAE-A1A7-FD15CCF0A2D3}"/>
              </a:ext>
            </a:extLst>
          </p:cNvPr>
          <p:cNvSpPr/>
          <p:nvPr/>
        </p:nvSpPr>
        <p:spPr>
          <a:xfrm>
            <a:off x="6432763" y="4216485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noFill/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10">
            <a:extLst>
              <a:ext uri="{FF2B5EF4-FFF2-40B4-BE49-F238E27FC236}">
                <a16:creationId xmlns:a16="http://schemas.microsoft.com/office/drawing/2014/main" id="{51160DAC-4C95-4355-BE4C-6ECBD12B0CC3}"/>
              </a:ext>
            </a:extLst>
          </p:cNvPr>
          <p:cNvSpPr/>
          <p:nvPr/>
        </p:nvSpPr>
        <p:spPr>
          <a:xfrm>
            <a:off x="2618297" y="3397603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Freeform 55">
            <a:extLst>
              <a:ext uri="{FF2B5EF4-FFF2-40B4-BE49-F238E27FC236}">
                <a16:creationId xmlns:a16="http://schemas.microsoft.com/office/drawing/2014/main" id="{02359141-44AF-4413-8493-4F46915F5D5F}"/>
              </a:ext>
            </a:extLst>
          </p:cNvPr>
          <p:cNvSpPr/>
          <p:nvPr/>
        </p:nvSpPr>
        <p:spPr>
          <a:xfrm>
            <a:off x="2160494" y="4043974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Round Same Side Corner Rectangle 36">
            <a:extLst>
              <a:ext uri="{FF2B5EF4-FFF2-40B4-BE49-F238E27FC236}">
                <a16:creationId xmlns:a16="http://schemas.microsoft.com/office/drawing/2014/main" id="{20EE9799-4A70-417D-87CF-BA37D357ED46}"/>
              </a:ext>
            </a:extLst>
          </p:cNvPr>
          <p:cNvSpPr/>
          <p:nvPr/>
        </p:nvSpPr>
        <p:spPr>
          <a:xfrm>
            <a:off x="5692044" y="4216476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21">
            <a:extLst>
              <a:ext uri="{FF2B5EF4-FFF2-40B4-BE49-F238E27FC236}">
                <a16:creationId xmlns:a16="http://schemas.microsoft.com/office/drawing/2014/main" id="{715DBEC2-AA52-4149-AB8B-823F49394776}"/>
              </a:ext>
            </a:extLst>
          </p:cNvPr>
          <p:cNvSpPr/>
          <p:nvPr/>
        </p:nvSpPr>
        <p:spPr>
          <a:xfrm>
            <a:off x="3295950" y="4197045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Oval 32">
            <a:extLst>
              <a:ext uri="{FF2B5EF4-FFF2-40B4-BE49-F238E27FC236}">
                <a16:creationId xmlns:a16="http://schemas.microsoft.com/office/drawing/2014/main" id="{48B12AFA-9B22-41DD-8330-0AE15DA15520}"/>
              </a:ext>
            </a:extLst>
          </p:cNvPr>
          <p:cNvSpPr/>
          <p:nvPr/>
        </p:nvSpPr>
        <p:spPr>
          <a:xfrm>
            <a:off x="6385653" y="3312107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8" name="Google Shape;6783;p88">
            <a:extLst>
              <a:ext uri="{FF2B5EF4-FFF2-40B4-BE49-F238E27FC236}">
                <a16:creationId xmlns:a16="http://schemas.microsoft.com/office/drawing/2014/main" id="{CC10342A-E855-45A8-8552-E92D593798D5}"/>
              </a:ext>
            </a:extLst>
          </p:cNvPr>
          <p:cNvGrpSpPr/>
          <p:nvPr/>
        </p:nvGrpSpPr>
        <p:grpSpPr>
          <a:xfrm>
            <a:off x="7082672" y="809257"/>
            <a:ext cx="425132" cy="424848"/>
            <a:chOff x="8211055" y="926488"/>
            <a:chExt cx="425132" cy="424848"/>
          </a:xfrm>
        </p:grpSpPr>
        <p:sp>
          <p:nvSpPr>
            <p:cNvPr id="19" name="Google Shape;6784;p88">
              <a:extLst>
                <a:ext uri="{FF2B5EF4-FFF2-40B4-BE49-F238E27FC236}">
                  <a16:creationId xmlns:a16="http://schemas.microsoft.com/office/drawing/2014/main" id="{EAF5F734-612B-4C99-AD32-2427A27ED85A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5;p88">
              <a:extLst>
                <a:ext uri="{FF2B5EF4-FFF2-40B4-BE49-F238E27FC236}">
                  <a16:creationId xmlns:a16="http://schemas.microsoft.com/office/drawing/2014/main" id="{C299291A-EB08-4A7E-8EB3-38E82F515F21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6;p88">
              <a:extLst>
                <a:ext uri="{FF2B5EF4-FFF2-40B4-BE49-F238E27FC236}">
                  <a16:creationId xmlns:a16="http://schemas.microsoft.com/office/drawing/2014/main" id="{7FAAB5C6-8120-4FA9-B851-CC514E0024C3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7;p88">
              <a:extLst>
                <a:ext uri="{FF2B5EF4-FFF2-40B4-BE49-F238E27FC236}">
                  <a16:creationId xmlns:a16="http://schemas.microsoft.com/office/drawing/2014/main" id="{D28A6400-4025-478F-80F4-681BD0D0F20A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3" name="Google Shape;6788;p88">
              <a:extLst>
                <a:ext uri="{FF2B5EF4-FFF2-40B4-BE49-F238E27FC236}">
                  <a16:creationId xmlns:a16="http://schemas.microsoft.com/office/drawing/2014/main" id="{630B1EB7-FF5B-49D6-B85F-A3C7A6664074}"/>
                </a:ext>
              </a:extLst>
            </p:cNvPr>
            <p:cNvSpPr/>
            <p:nvPr/>
          </p:nvSpPr>
          <p:spPr>
            <a:xfrm>
              <a:off x="8436766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oogle Shape;6800;p88">
            <a:extLst>
              <a:ext uri="{FF2B5EF4-FFF2-40B4-BE49-F238E27FC236}">
                <a16:creationId xmlns:a16="http://schemas.microsoft.com/office/drawing/2014/main" id="{40C41058-9D01-40B3-8D2B-E1472D85948B}"/>
              </a:ext>
            </a:extLst>
          </p:cNvPr>
          <p:cNvGrpSpPr/>
          <p:nvPr/>
        </p:nvGrpSpPr>
        <p:grpSpPr>
          <a:xfrm>
            <a:off x="6366780" y="1611314"/>
            <a:ext cx="414066" cy="412961"/>
            <a:chOff x="7495163" y="1728545"/>
            <a:chExt cx="414066" cy="412961"/>
          </a:xfrm>
        </p:grpSpPr>
        <p:sp>
          <p:nvSpPr>
            <p:cNvPr id="25" name="Google Shape;6801;p88">
              <a:extLst>
                <a:ext uri="{FF2B5EF4-FFF2-40B4-BE49-F238E27FC236}">
                  <a16:creationId xmlns:a16="http://schemas.microsoft.com/office/drawing/2014/main" id="{203842F1-C682-4CBF-B489-CAAA437ECEB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2;p88">
              <a:extLst>
                <a:ext uri="{FF2B5EF4-FFF2-40B4-BE49-F238E27FC236}">
                  <a16:creationId xmlns:a16="http://schemas.microsoft.com/office/drawing/2014/main" id="{E63C2BF3-DB8D-4BB3-B63E-3CE126745C92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3;p88">
              <a:extLst>
                <a:ext uri="{FF2B5EF4-FFF2-40B4-BE49-F238E27FC236}">
                  <a16:creationId xmlns:a16="http://schemas.microsoft.com/office/drawing/2014/main" id="{1CBEC5B5-65C7-4478-9773-CDFFFCF72E51}"/>
                </a:ext>
              </a:extLst>
            </p:cNvPr>
            <p:cNvSpPr/>
            <p:nvPr/>
          </p:nvSpPr>
          <p:spPr>
            <a:xfrm>
              <a:off x="7495163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4;p88">
              <a:extLst>
                <a:ext uri="{FF2B5EF4-FFF2-40B4-BE49-F238E27FC236}">
                  <a16:creationId xmlns:a16="http://schemas.microsoft.com/office/drawing/2014/main" id="{98DD205C-13EF-4C46-A612-B2E13D09626E}"/>
                </a:ext>
              </a:extLst>
            </p:cNvPr>
            <p:cNvSpPr/>
            <p:nvPr/>
          </p:nvSpPr>
          <p:spPr>
            <a:xfrm>
              <a:off x="776299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29" name="Google Shape;6805;p88">
              <a:extLst>
                <a:ext uri="{FF2B5EF4-FFF2-40B4-BE49-F238E27FC236}">
                  <a16:creationId xmlns:a16="http://schemas.microsoft.com/office/drawing/2014/main" id="{287EA468-ED9C-4DBB-B0BF-CFE8B26DB416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866;p88">
            <a:extLst>
              <a:ext uri="{FF2B5EF4-FFF2-40B4-BE49-F238E27FC236}">
                <a16:creationId xmlns:a16="http://schemas.microsoft.com/office/drawing/2014/main" id="{6D9AA99D-2EA9-4787-B65A-F2D5EA647114}"/>
              </a:ext>
            </a:extLst>
          </p:cNvPr>
          <p:cNvGrpSpPr/>
          <p:nvPr/>
        </p:nvGrpSpPr>
        <p:grpSpPr>
          <a:xfrm>
            <a:off x="3306804" y="3365791"/>
            <a:ext cx="381642" cy="422306"/>
            <a:chOff x="4435187" y="3483022"/>
            <a:chExt cx="381642" cy="422306"/>
          </a:xfrm>
        </p:grpSpPr>
        <p:sp>
          <p:nvSpPr>
            <p:cNvPr id="31" name="Google Shape;6867;p88">
              <a:extLst>
                <a:ext uri="{FF2B5EF4-FFF2-40B4-BE49-F238E27FC236}">
                  <a16:creationId xmlns:a16="http://schemas.microsoft.com/office/drawing/2014/main" id="{6069FD68-D82E-4E17-B473-03D09E721866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8;p88">
              <a:extLst>
                <a:ext uri="{FF2B5EF4-FFF2-40B4-BE49-F238E27FC236}">
                  <a16:creationId xmlns:a16="http://schemas.microsoft.com/office/drawing/2014/main" id="{055992C2-15B2-4115-A042-C928EFDCA644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69;p88">
              <a:extLst>
                <a:ext uri="{FF2B5EF4-FFF2-40B4-BE49-F238E27FC236}">
                  <a16:creationId xmlns:a16="http://schemas.microsoft.com/office/drawing/2014/main" id="{D06FEE28-5B82-42AC-B6FC-D2D01FC6F02E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0;p88">
              <a:extLst>
                <a:ext uri="{FF2B5EF4-FFF2-40B4-BE49-F238E27FC236}">
                  <a16:creationId xmlns:a16="http://schemas.microsoft.com/office/drawing/2014/main" id="{DC0835CF-28FD-436B-B3F4-3F27F56A60F7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1;p88">
              <a:extLst>
                <a:ext uri="{FF2B5EF4-FFF2-40B4-BE49-F238E27FC236}">
                  <a16:creationId xmlns:a16="http://schemas.microsoft.com/office/drawing/2014/main" id="{5852735A-18BA-46C1-9C38-A9975AFFF07E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6" name="Google Shape;6872;p88">
              <a:extLst>
                <a:ext uri="{FF2B5EF4-FFF2-40B4-BE49-F238E27FC236}">
                  <a16:creationId xmlns:a16="http://schemas.microsoft.com/office/drawing/2014/main" id="{A499B60C-BE05-446D-B45B-AF9E74343B62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6957;p88">
            <a:extLst>
              <a:ext uri="{FF2B5EF4-FFF2-40B4-BE49-F238E27FC236}">
                <a16:creationId xmlns:a16="http://schemas.microsoft.com/office/drawing/2014/main" id="{DF911554-48CC-4F93-AF30-97E60FACE854}"/>
              </a:ext>
            </a:extLst>
          </p:cNvPr>
          <p:cNvGrpSpPr/>
          <p:nvPr/>
        </p:nvGrpSpPr>
        <p:grpSpPr>
          <a:xfrm>
            <a:off x="2602561" y="868821"/>
            <a:ext cx="373559" cy="372837"/>
            <a:chOff x="3730944" y="986052"/>
            <a:chExt cx="373559" cy="372837"/>
          </a:xfrm>
        </p:grpSpPr>
        <p:sp>
          <p:nvSpPr>
            <p:cNvPr id="38" name="Google Shape;6958;p88">
              <a:extLst>
                <a:ext uri="{FF2B5EF4-FFF2-40B4-BE49-F238E27FC236}">
                  <a16:creationId xmlns:a16="http://schemas.microsoft.com/office/drawing/2014/main" id="{25B7681D-DB70-4B35-8B5C-2BF7994C5AEE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59;p88">
              <a:extLst>
                <a:ext uri="{FF2B5EF4-FFF2-40B4-BE49-F238E27FC236}">
                  <a16:creationId xmlns:a16="http://schemas.microsoft.com/office/drawing/2014/main" id="{75AC5612-8739-4942-9EB2-6FCE5790DEA0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0;p88">
              <a:extLst>
                <a:ext uri="{FF2B5EF4-FFF2-40B4-BE49-F238E27FC236}">
                  <a16:creationId xmlns:a16="http://schemas.microsoft.com/office/drawing/2014/main" id="{165BA56F-6717-4CE3-BF3F-8C3CC4351620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1;p88">
              <a:extLst>
                <a:ext uri="{FF2B5EF4-FFF2-40B4-BE49-F238E27FC236}">
                  <a16:creationId xmlns:a16="http://schemas.microsoft.com/office/drawing/2014/main" id="{4251AE99-1F3B-4961-A571-875BA5A90D1E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2;p88">
              <a:extLst>
                <a:ext uri="{FF2B5EF4-FFF2-40B4-BE49-F238E27FC236}">
                  <a16:creationId xmlns:a16="http://schemas.microsoft.com/office/drawing/2014/main" id="{1569856B-42E2-4645-81A3-3995AD098C3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3;p88">
              <a:extLst>
                <a:ext uri="{FF2B5EF4-FFF2-40B4-BE49-F238E27FC236}">
                  <a16:creationId xmlns:a16="http://schemas.microsoft.com/office/drawing/2014/main" id="{B7BD9607-E51F-4CE1-8DBA-42A85ABFC5BB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4;p88">
              <a:extLst>
                <a:ext uri="{FF2B5EF4-FFF2-40B4-BE49-F238E27FC236}">
                  <a16:creationId xmlns:a16="http://schemas.microsoft.com/office/drawing/2014/main" id="{0327ADCA-74D8-4B96-9CD9-5B71E291C734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5" name="Google Shape;6965;p88">
              <a:extLst>
                <a:ext uri="{FF2B5EF4-FFF2-40B4-BE49-F238E27FC236}">
                  <a16:creationId xmlns:a16="http://schemas.microsoft.com/office/drawing/2014/main" id="{0C983152-3E05-49BF-8AB2-73B9688E3815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6966;p88">
            <a:extLst>
              <a:ext uri="{FF2B5EF4-FFF2-40B4-BE49-F238E27FC236}">
                <a16:creationId xmlns:a16="http://schemas.microsoft.com/office/drawing/2014/main" id="{AA737947-E3E4-46F7-AB4E-BA022B905D7D}"/>
              </a:ext>
            </a:extLst>
          </p:cNvPr>
          <p:cNvGrpSpPr/>
          <p:nvPr/>
        </p:nvGrpSpPr>
        <p:grpSpPr>
          <a:xfrm>
            <a:off x="7061257" y="2441150"/>
            <a:ext cx="453661" cy="454365"/>
            <a:chOff x="8189640" y="2558381"/>
            <a:chExt cx="453661" cy="454365"/>
          </a:xfrm>
        </p:grpSpPr>
        <p:sp>
          <p:nvSpPr>
            <p:cNvPr id="47" name="Google Shape;6967;p88">
              <a:extLst>
                <a:ext uri="{FF2B5EF4-FFF2-40B4-BE49-F238E27FC236}">
                  <a16:creationId xmlns:a16="http://schemas.microsoft.com/office/drawing/2014/main" id="{7A3C2BC3-C62F-45AF-B1C6-9778D60B178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8;p88">
              <a:extLst>
                <a:ext uri="{FF2B5EF4-FFF2-40B4-BE49-F238E27FC236}">
                  <a16:creationId xmlns:a16="http://schemas.microsoft.com/office/drawing/2014/main" id="{184003FE-950D-4AB8-937E-D85B8F406D05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69;p88">
              <a:extLst>
                <a:ext uri="{FF2B5EF4-FFF2-40B4-BE49-F238E27FC236}">
                  <a16:creationId xmlns:a16="http://schemas.microsoft.com/office/drawing/2014/main" id="{C87BC644-6135-4161-831B-E0483784E39C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0" name="Google Shape;6970;p88">
              <a:extLst>
                <a:ext uri="{FF2B5EF4-FFF2-40B4-BE49-F238E27FC236}">
                  <a16:creationId xmlns:a16="http://schemas.microsoft.com/office/drawing/2014/main" id="{9F72D876-A8BE-4796-9254-618DADD3C1D8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oogle Shape;6760;p88">
            <a:extLst>
              <a:ext uri="{FF2B5EF4-FFF2-40B4-BE49-F238E27FC236}">
                <a16:creationId xmlns:a16="http://schemas.microsoft.com/office/drawing/2014/main" id="{B14365A3-755C-48E9-A5D7-C235935C8DCA}"/>
              </a:ext>
            </a:extLst>
          </p:cNvPr>
          <p:cNvGrpSpPr/>
          <p:nvPr/>
        </p:nvGrpSpPr>
        <p:grpSpPr>
          <a:xfrm>
            <a:off x="2023782" y="818026"/>
            <a:ext cx="374968" cy="450424"/>
            <a:chOff x="3152165" y="935257"/>
            <a:chExt cx="374968" cy="450424"/>
          </a:xfrm>
        </p:grpSpPr>
        <p:sp>
          <p:nvSpPr>
            <p:cNvPr id="52" name="Google Shape;6761;p88">
              <a:extLst>
                <a:ext uri="{FF2B5EF4-FFF2-40B4-BE49-F238E27FC236}">
                  <a16:creationId xmlns:a16="http://schemas.microsoft.com/office/drawing/2014/main" id="{39655779-A3DB-43BA-9FA2-4D0A932F4B51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2;p88">
              <a:extLst>
                <a:ext uri="{FF2B5EF4-FFF2-40B4-BE49-F238E27FC236}">
                  <a16:creationId xmlns:a16="http://schemas.microsoft.com/office/drawing/2014/main" id="{237F57B7-2923-4651-B5CA-37FB441A8ECB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3;p88">
              <a:extLst>
                <a:ext uri="{FF2B5EF4-FFF2-40B4-BE49-F238E27FC236}">
                  <a16:creationId xmlns:a16="http://schemas.microsoft.com/office/drawing/2014/main" id="{C1C9C854-13AB-4BE6-A4A8-099528C9BE3D}"/>
                </a:ext>
              </a:extLst>
            </p:cNvPr>
            <p:cNvSpPr/>
            <p:nvPr/>
          </p:nvSpPr>
          <p:spPr>
            <a:xfrm>
              <a:off x="3441893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4;p88">
              <a:extLst>
                <a:ext uri="{FF2B5EF4-FFF2-40B4-BE49-F238E27FC236}">
                  <a16:creationId xmlns:a16="http://schemas.microsoft.com/office/drawing/2014/main" id="{4AD620F3-F2C8-4444-BE77-5B8A44387181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5;p88">
              <a:extLst>
                <a:ext uri="{FF2B5EF4-FFF2-40B4-BE49-F238E27FC236}">
                  <a16:creationId xmlns:a16="http://schemas.microsoft.com/office/drawing/2014/main" id="{B2902148-7FF5-4181-92BF-29E662A52348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6;p88">
              <a:extLst>
                <a:ext uri="{FF2B5EF4-FFF2-40B4-BE49-F238E27FC236}">
                  <a16:creationId xmlns:a16="http://schemas.microsoft.com/office/drawing/2014/main" id="{5AC9329D-8694-4207-8D1B-F3D964316357}"/>
                </a:ext>
              </a:extLst>
            </p:cNvPr>
            <p:cNvSpPr/>
            <p:nvPr/>
          </p:nvSpPr>
          <p:spPr>
            <a:xfrm>
              <a:off x="3256864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58" name="Google Shape;6767;p88">
              <a:extLst>
                <a:ext uri="{FF2B5EF4-FFF2-40B4-BE49-F238E27FC236}">
                  <a16:creationId xmlns:a16="http://schemas.microsoft.com/office/drawing/2014/main" id="{FDC5098C-78AB-4358-948A-A521E88BE195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Google Shape;6777;p88">
            <a:extLst>
              <a:ext uri="{FF2B5EF4-FFF2-40B4-BE49-F238E27FC236}">
                <a16:creationId xmlns:a16="http://schemas.microsoft.com/office/drawing/2014/main" id="{54085B11-2C4C-4242-8E87-52649AEF6AC1}"/>
              </a:ext>
            </a:extLst>
          </p:cNvPr>
          <p:cNvGrpSpPr/>
          <p:nvPr/>
        </p:nvGrpSpPr>
        <p:grpSpPr>
          <a:xfrm>
            <a:off x="4999340" y="791234"/>
            <a:ext cx="450424" cy="450423"/>
            <a:chOff x="6127723" y="908465"/>
            <a:chExt cx="450424" cy="450423"/>
          </a:xfrm>
        </p:grpSpPr>
        <p:sp>
          <p:nvSpPr>
            <p:cNvPr id="60" name="Google Shape;6778;p88">
              <a:extLst>
                <a:ext uri="{FF2B5EF4-FFF2-40B4-BE49-F238E27FC236}">
                  <a16:creationId xmlns:a16="http://schemas.microsoft.com/office/drawing/2014/main" id="{0477FE78-D8C1-42EF-9BE1-0777973536E9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79;p88">
              <a:extLst>
                <a:ext uri="{FF2B5EF4-FFF2-40B4-BE49-F238E27FC236}">
                  <a16:creationId xmlns:a16="http://schemas.microsoft.com/office/drawing/2014/main" id="{76B50C45-283C-4E37-9267-BF45D36AE131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0;p88">
              <a:extLst>
                <a:ext uri="{FF2B5EF4-FFF2-40B4-BE49-F238E27FC236}">
                  <a16:creationId xmlns:a16="http://schemas.microsoft.com/office/drawing/2014/main" id="{52974DB0-A016-4F44-B9F6-B809C8AD3FD2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1;p88">
              <a:extLst>
                <a:ext uri="{FF2B5EF4-FFF2-40B4-BE49-F238E27FC236}">
                  <a16:creationId xmlns:a16="http://schemas.microsoft.com/office/drawing/2014/main" id="{968CC293-C41A-4AD2-87F0-87CD214CF7A7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4" name="Google Shape;6782;p88">
              <a:extLst>
                <a:ext uri="{FF2B5EF4-FFF2-40B4-BE49-F238E27FC236}">
                  <a16:creationId xmlns:a16="http://schemas.microsoft.com/office/drawing/2014/main" id="{9DE33436-96C5-4040-BE68-99710794CDC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6827;p88">
            <a:extLst>
              <a:ext uri="{FF2B5EF4-FFF2-40B4-BE49-F238E27FC236}">
                <a16:creationId xmlns:a16="http://schemas.microsoft.com/office/drawing/2014/main" id="{1EAD15B2-EEEE-4F10-82C5-3284ECBB679F}"/>
              </a:ext>
            </a:extLst>
          </p:cNvPr>
          <p:cNvGrpSpPr/>
          <p:nvPr/>
        </p:nvGrpSpPr>
        <p:grpSpPr>
          <a:xfrm>
            <a:off x="5566561" y="799125"/>
            <a:ext cx="455278" cy="449190"/>
            <a:chOff x="6694944" y="916356"/>
            <a:chExt cx="455278" cy="449190"/>
          </a:xfrm>
        </p:grpSpPr>
        <p:sp>
          <p:nvSpPr>
            <p:cNvPr id="66" name="Google Shape;6828;p88">
              <a:extLst>
                <a:ext uri="{FF2B5EF4-FFF2-40B4-BE49-F238E27FC236}">
                  <a16:creationId xmlns:a16="http://schemas.microsoft.com/office/drawing/2014/main" id="{918F90EE-B23B-48B5-ADAF-D34D5358522C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29;p88">
              <a:extLst>
                <a:ext uri="{FF2B5EF4-FFF2-40B4-BE49-F238E27FC236}">
                  <a16:creationId xmlns:a16="http://schemas.microsoft.com/office/drawing/2014/main" id="{E86EBED9-73A4-4326-AB35-D331DF7C9D92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0;p88">
              <a:extLst>
                <a:ext uri="{FF2B5EF4-FFF2-40B4-BE49-F238E27FC236}">
                  <a16:creationId xmlns:a16="http://schemas.microsoft.com/office/drawing/2014/main" id="{C91D44E2-1567-4603-8E91-6C7434ECABD1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1;p88">
              <a:extLst>
                <a:ext uri="{FF2B5EF4-FFF2-40B4-BE49-F238E27FC236}">
                  <a16:creationId xmlns:a16="http://schemas.microsoft.com/office/drawing/2014/main" id="{1476F395-7DAA-426B-9020-4C9812D310A4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2;p88">
              <a:extLst>
                <a:ext uri="{FF2B5EF4-FFF2-40B4-BE49-F238E27FC236}">
                  <a16:creationId xmlns:a16="http://schemas.microsoft.com/office/drawing/2014/main" id="{C8B947A6-6434-4968-BD9B-E1FA0D18F2E5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3;p88">
              <a:extLst>
                <a:ext uri="{FF2B5EF4-FFF2-40B4-BE49-F238E27FC236}">
                  <a16:creationId xmlns:a16="http://schemas.microsoft.com/office/drawing/2014/main" id="{196BAA9A-354C-445F-98E4-4A903EF44F2D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2" name="Google Shape;6834;p88">
              <a:extLst>
                <a:ext uri="{FF2B5EF4-FFF2-40B4-BE49-F238E27FC236}">
                  <a16:creationId xmlns:a16="http://schemas.microsoft.com/office/drawing/2014/main" id="{113ECA7C-5A1C-4981-939F-5B6950F6BA79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3" name="Google Shape;6873;p88">
            <a:extLst>
              <a:ext uri="{FF2B5EF4-FFF2-40B4-BE49-F238E27FC236}">
                <a16:creationId xmlns:a16="http://schemas.microsoft.com/office/drawing/2014/main" id="{E8681766-4A1D-4359-8847-10408D66C9A7}"/>
              </a:ext>
            </a:extLst>
          </p:cNvPr>
          <p:cNvGrpSpPr/>
          <p:nvPr/>
        </p:nvGrpSpPr>
        <p:grpSpPr>
          <a:xfrm>
            <a:off x="3266735" y="799656"/>
            <a:ext cx="435775" cy="450423"/>
            <a:chOff x="4395118" y="916887"/>
            <a:chExt cx="435775" cy="450423"/>
          </a:xfrm>
        </p:grpSpPr>
        <p:sp>
          <p:nvSpPr>
            <p:cNvPr id="74" name="Google Shape;6874;p88">
              <a:extLst>
                <a:ext uri="{FF2B5EF4-FFF2-40B4-BE49-F238E27FC236}">
                  <a16:creationId xmlns:a16="http://schemas.microsoft.com/office/drawing/2014/main" id="{FD09708E-8DB5-49D1-A7D5-47F384956D40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5;p88">
              <a:extLst>
                <a:ext uri="{FF2B5EF4-FFF2-40B4-BE49-F238E27FC236}">
                  <a16:creationId xmlns:a16="http://schemas.microsoft.com/office/drawing/2014/main" id="{3667F986-2AFC-4995-A82D-2EC3BE94D05F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6;p88">
              <a:extLst>
                <a:ext uri="{FF2B5EF4-FFF2-40B4-BE49-F238E27FC236}">
                  <a16:creationId xmlns:a16="http://schemas.microsoft.com/office/drawing/2014/main" id="{7A6E2D9C-7AED-4575-8004-43E83110AF77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77" name="Google Shape;6877;p88">
              <a:extLst>
                <a:ext uri="{FF2B5EF4-FFF2-40B4-BE49-F238E27FC236}">
                  <a16:creationId xmlns:a16="http://schemas.microsoft.com/office/drawing/2014/main" id="{ABF48085-26F0-4812-AE06-5F0A7D966FD2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78" name="Google Shape;6884;p88">
            <a:extLst>
              <a:ext uri="{FF2B5EF4-FFF2-40B4-BE49-F238E27FC236}">
                <a16:creationId xmlns:a16="http://schemas.microsoft.com/office/drawing/2014/main" id="{C9B4F291-BF4F-40E4-8F04-755C4F6E253D}"/>
              </a:ext>
            </a:extLst>
          </p:cNvPr>
          <p:cNvGrpSpPr/>
          <p:nvPr/>
        </p:nvGrpSpPr>
        <p:grpSpPr>
          <a:xfrm>
            <a:off x="6366780" y="799125"/>
            <a:ext cx="428515" cy="451036"/>
            <a:chOff x="7495163" y="916356"/>
            <a:chExt cx="428515" cy="451036"/>
          </a:xfrm>
        </p:grpSpPr>
        <p:sp>
          <p:nvSpPr>
            <p:cNvPr id="79" name="Google Shape;6885;p88">
              <a:extLst>
                <a:ext uri="{FF2B5EF4-FFF2-40B4-BE49-F238E27FC236}">
                  <a16:creationId xmlns:a16="http://schemas.microsoft.com/office/drawing/2014/main" id="{C9165257-6145-4B24-BB41-6A8B55AF3DA6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6;p88">
              <a:extLst>
                <a:ext uri="{FF2B5EF4-FFF2-40B4-BE49-F238E27FC236}">
                  <a16:creationId xmlns:a16="http://schemas.microsoft.com/office/drawing/2014/main" id="{F4D5CBFB-D694-4231-9F95-6BFF02C4CCDC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7;p88">
              <a:extLst>
                <a:ext uri="{FF2B5EF4-FFF2-40B4-BE49-F238E27FC236}">
                  <a16:creationId xmlns:a16="http://schemas.microsoft.com/office/drawing/2014/main" id="{0AF225C0-DA55-4653-AFA7-9F2D31F99593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8;p88">
              <a:extLst>
                <a:ext uri="{FF2B5EF4-FFF2-40B4-BE49-F238E27FC236}">
                  <a16:creationId xmlns:a16="http://schemas.microsoft.com/office/drawing/2014/main" id="{F815B3DE-FC09-4F94-9EB9-45BDE178E1A3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89;p88">
              <a:extLst>
                <a:ext uri="{FF2B5EF4-FFF2-40B4-BE49-F238E27FC236}">
                  <a16:creationId xmlns:a16="http://schemas.microsoft.com/office/drawing/2014/main" id="{19ED6565-D7E9-44EF-8198-1F211B30431A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0;p88">
              <a:extLst>
                <a:ext uri="{FF2B5EF4-FFF2-40B4-BE49-F238E27FC236}">
                  <a16:creationId xmlns:a16="http://schemas.microsoft.com/office/drawing/2014/main" id="{06B4B128-D674-4057-B3F8-F7EEAB48FDF7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5" name="Google Shape;6891;p88">
              <a:extLst>
                <a:ext uri="{FF2B5EF4-FFF2-40B4-BE49-F238E27FC236}">
                  <a16:creationId xmlns:a16="http://schemas.microsoft.com/office/drawing/2014/main" id="{37679C74-86C9-4DA7-8A30-CE87CF399E4E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oogle Shape;6922;p88">
            <a:extLst>
              <a:ext uri="{FF2B5EF4-FFF2-40B4-BE49-F238E27FC236}">
                <a16:creationId xmlns:a16="http://schemas.microsoft.com/office/drawing/2014/main" id="{09109F01-4BF1-42B4-9135-1075BDDF6284}"/>
              </a:ext>
            </a:extLst>
          </p:cNvPr>
          <p:cNvGrpSpPr/>
          <p:nvPr/>
        </p:nvGrpSpPr>
        <p:grpSpPr>
          <a:xfrm>
            <a:off x="3842304" y="799656"/>
            <a:ext cx="423596" cy="450424"/>
            <a:chOff x="4970687" y="916887"/>
            <a:chExt cx="423596" cy="450424"/>
          </a:xfrm>
        </p:grpSpPr>
        <p:sp>
          <p:nvSpPr>
            <p:cNvPr id="87" name="Google Shape;6923;p88">
              <a:extLst>
                <a:ext uri="{FF2B5EF4-FFF2-40B4-BE49-F238E27FC236}">
                  <a16:creationId xmlns:a16="http://schemas.microsoft.com/office/drawing/2014/main" id="{C084F115-36B2-43EC-B58E-540E4A58FC0B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4;p88">
              <a:extLst>
                <a:ext uri="{FF2B5EF4-FFF2-40B4-BE49-F238E27FC236}">
                  <a16:creationId xmlns:a16="http://schemas.microsoft.com/office/drawing/2014/main" id="{52994A62-0807-48B2-9914-0D2CFA14E530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5;p88">
              <a:extLst>
                <a:ext uri="{FF2B5EF4-FFF2-40B4-BE49-F238E27FC236}">
                  <a16:creationId xmlns:a16="http://schemas.microsoft.com/office/drawing/2014/main" id="{C90283AD-B054-4CE5-81EC-D207C3DD47E3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6;p88">
              <a:extLst>
                <a:ext uri="{FF2B5EF4-FFF2-40B4-BE49-F238E27FC236}">
                  <a16:creationId xmlns:a16="http://schemas.microsoft.com/office/drawing/2014/main" id="{EDC6A145-2487-4518-8A62-E17E7A8BE366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7;p88">
              <a:extLst>
                <a:ext uri="{FF2B5EF4-FFF2-40B4-BE49-F238E27FC236}">
                  <a16:creationId xmlns:a16="http://schemas.microsoft.com/office/drawing/2014/main" id="{2662E951-7A02-4E4F-AB79-445DA3CA42B7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8;p88">
              <a:extLst>
                <a:ext uri="{FF2B5EF4-FFF2-40B4-BE49-F238E27FC236}">
                  <a16:creationId xmlns:a16="http://schemas.microsoft.com/office/drawing/2014/main" id="{CD638BD5-0A8B-41A8-8381-A5AA3B44A1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3" name="Google Shape;6929;p88">
              <a:extLst>
                <a:ext uri="{FF2B5EF4-FFF2-40B4-BE49-F238E27FC236}">
                  <a16:creationId xmlns:a16="http://schemas.microsoft.com/office/drawing/2014/main" id="{47A94FAA-8339-4B16-990F-C6D6FF707AC9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4" name="Google Shape;6981;p88">
            <a:extLst>
              <a:ext uri="{FF2B5EF4-FFF2-40B4-BE49-F238E27FC236}">
                <a16:creationId xmlns:a16="http://schemas.microsoft.com/office/drawing/2014/main" id="{037D86D2-7A60-40E6-8EE8-F1BA882BAFD9}"/>
              </a:ext>
            </a:extLst>
          </p:cNvPr>
          <p:cNvGrpSpPr/>
          <p:nvPr/>
        </p:nvGrpSpPr>
        <p:grpSpPr>
          <a:xfrm>
            <a:off x="4386902" y="799336"/>
            <a:ext cx="456486" cy="451082"/>
            <a:chOff x="5515285" y="916567"/>
            <a:chExt cx="456486" cy="451082"/>
          </a:xfrm>
        </p:grpSpPr>
        <p:sp>
          <p:nvSpPr>
            <p:cNvPr id="95" name="Google Shape;6982;p88">
              <a:extLst>
                <a:ext uri="{FF2B5EF4-FFF2-40B4-BE49-F238E27FC236}">
                  <a16:creationId xmlns:a16="http://schemas.microsoft.com/office/drawing/2014/main" id="{BA1C9D87-3A70-4B45-AFAC-C1BCD165AE2C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3;p88">
              <a:extLst>
                <a:ext uri="{FF2B5EF4-FFF2-40B4-BE49-F238E27FC236}">
                  <a16:creationId xmlns:a16="http://schemas.microsoft.com/office/drawing/2014/main" id="{EEF83788-20AF-4E09-8964-1E9716EACE05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4;p88">
              <a:extLst>
                <a:ext uri="{FF2B5EF4-FFF2-40B4-BE49-F238E27FC236}">
                  <a16:creationId xmlns:a16="http://schemas.microsoft.com/office/drawing/2014/main" id="{CB0532E7-3D35-4A7C-9892-E21A73AED92F}"/>
                </a:ext>
              </a:extLst>
            </p:cNvPr>
            <p:cNvSpPr/>
            <p:nvPr/>
          </p:nvSpPr>
          <p:spPr>
            <a:xfrm>
              <a:off x="5759933" y="1210546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98" name="Google Shape;6985;p88">
              <a:extLst>
                <a:ext uri="{FF2B5EF4-FFF2-40B4-BE49-F238E27FC236}">
                  <a16:creationId xmlns:a16="http://schemas.microsoft.com/office/drawing/2014/main" id="{00FB15E3-F064-4625-9FEF-FD994A1619BD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oogle Shape;7015;p88">
            <a:extLst>
              <a:ext uri="{FF2B5EF4-FFF2-40B4-BE49-F238E27FC236}">
                <a16:creationId xmlns:a16="http://schemas.microsoft.com/office/drawing/2014/main" id="{0DF749F4-F6A9-434B-831E-4A492C5980E7}"/>
              </a:ext>
            </a:extLst>
          </p:cNvPr>
          <p:cNvGrpSpPr/>
          <p:nvPr/>
        </p:nvGrpSpPr>
        <p:grpSpPr>
          <a:xfrm>
            <a:off x="7042421" y="1562366"/>
            <a:ext cx="498603" cy="496391"/>
            <a:chOff x="8170804" y="1679597"/>
            <a:chExt cx="498603" cy="496391"/>
          </a:xfrm>
        </p:grpSpPr>
        <p:sp>
          <p:nvSpPr>
            <p:cNvPr id="100" name="Google Shape;7016;p88">
              <a:extLst>
                <a:ext uri="{FF2B5EF4-FFF2-40B4-BE49-F238E27FC236}">
                  <a16:creationId xmlns:a16="http://schemas.microsoft.com/office/drawing/2014/main" id="{D0E6521F-29C3-4D18-93D8-A19EB6EC77FC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1" name="Google Shape;7017;p88">
              <a:extLst>
                <a:ext uri="{FF2B5EF4-FFF2-40B4-BE49-F238E27FC236}">
                  <a16:creationId xmlns:a16="http://schemas.microsoft.com/office/drawing/2014/main" id="{48E4867A-B5F2-4637-8CD9-764F43C802C7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02" name="Google Shape;6799;p88">
            <a:extLst>
              <a:ext uri="{FF2B5EF4-FFF2-40B4-BE49-F238E27FC236}">
                <a16:creationId xmlns:a16="http://schemas.microsoft.com/office/drawing/2014/main" id="{5B86D584-A7F1-4162-8610-BEFC6F8F7977}"/>
              </a:ext>
            </a:extLst>
          </p:cNvPr>
          <p:cNvSpPr/>
          <p:nvPr/>
        </p:nvSpPr>
        <p:spPr>
          <a:xfrm>
            <a:off x="3218217" y="1590676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03" name="Google Shape;6862;p88">
            <a:extLst>
              <a:ext uri="{FF2B5EF4-FFF2-40B4-BE49-F238E27FC236}">
                <a16:creationId xmlns:a16="http://schemas.microsoft.com/office/drawing/2014/main" id="{E557B14C-A7F6-4803-82C8-6F86D9B2C844}"/>
              </a:ext>
            </a:extLst>
          </p:cNvPr>
          <p:cNvGrpSpPr/>
          <p:nvPr/>
        </p:nvGrpSpPr>
        <p:grpSpPr>
          <a:xfrm>
            <a:off x="3779302" y="1589158"/>
            <a:ext cx="460830" cy="449225"/>
            <a:chOff x="4907685" y="1706389"/>
            <a:chExt cx="460830" cy="449225"/>
          </a:xfrm>
        </p:grpSpPr>
        <p:sp>
          <p:nvSpPr>
            <p:cNvPr id="104" name="Google Shape;6863;p88">
              <a:extLst>
                <a:ext uri="{FF2B5EF4-FFF2-40B4-BE49-F238E27FC236}">
                  <a16:creationId xmlns:a16="http://schemas.microsoft.com/office/drawing/2014/main" id="{1F26CF84-B2DD-43AE-83F1-62820D43B8B5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4;p88">
              <a:extLst>
                <a:ext uri="{FF2B5EF4-FFF2-40B4-BE49-F238E27FC236}">
                  <a16:creationId xmlns:a16="http://schemas.microsoft.com/office/drawing/2014/main" id="{9A1574A7-0CC3-4B1C-BB16-CAB62565C2AB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6" name="Google Shape;6865;p88">
              <a:extLst>
                <a:ext uri="{FF2B5EF4-FFF2-40B4-BE49-F238E27FC236}">
                  <a16:creationId xmlns:a16="http://schemas.microsoft.com/office/drawing/2014/main" id="{01A7C82F-4F7F-4BAC-B1C4-288F02E102CA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6913;p88">
            <a:extLst>
              <a:ext uri="{FF2B5EF4-FFF2-40B4-BE49-F238E27FC236}">
                <a16:creationId xmlns:a16="http://schemas.microsoft.com/office/drawing/2014/main" id="{668E11DE-2888-45B9-9A26-BF43DD62E238}"/>
              </a:ext>
            </a:extLst>
          </p:cNvPr>
          <p:cNvGrpSpPr/>
          <p:nvPr/>
        </p:nvGrpSpPr>
        <p:grpSpPr>
          <a:xfrm>
            <a:off x="4346989" y="1589368"/>
            <a:ext cx="450021" cy="448805"/>
            <a:chOff x="5475372" y="1706599"/>
            <a:chExt cx="450021" cy="448805"/>
          </a:xfrm>
        </p:grpSpPr>
        <p:sp>
          <p:nvSpPr>
            <p:cNvPr id="108" name="Google Shape;6914;p88">
              <a:extLst>
                <a:ext uri="{FF2B5EF4-FFF2-40B4-BE49-F238E27FC236}">
                  <a16:creationId xmlns:a16="http://schemas.microsoft.com/office/drawing/2014/main" id="{0548D745-F282-4B49-8D97-8BBE9B77294C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09" name="Google Shape;6915;p88">
              <a:extLst>
                <a:ext uri="{FF2B5EF4-FFF2-40B4-BE49-F238E27FC236}">
                  <a16:creationId xmlns:a16="http://schemas.microsoft.com/office/drawing/2014/main" id="{6293895F-D0AC-4AE3-A3E8-46700D488062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6947;p88">
            <a:extLst>
              <a:ext uri="{FF2B5EF4-FFF2-40B4-BE49-F238E27FC236}">
                <a16:creationId xmlns:a16="http://schemas.microsoft.com/office/drawing/2014/main" id="{CA85A2C5-3B4C-4CDF-8A3D-7F9249B38581}"/>
              </a:ext>
            </a:extLst>
          </p:cNvPr>
          <p:cNvGrpSpPr/>
          <p:nvPr/>
        </p:nvGrpSpPr>
        <p:grpSpPr>
          <a:xfrm>
            <a:off x="2019466" y="1608552"/>
            <a:ext cx="446391" cy="447617"/>
            <a:chOff x="3147849" y="1725783"/>
            <a:chExt cx="446391" cy="447617"/>
          </a:xfrm>
        </p:grpSpPr>
        <p:sp>
          <p:nvSpPr>
            <p:cNvPr id="111" name="Google Shape;6948;p88">
              <a:extLst>
                <a:ext uri="{FF2B5EF4-FFF2-40B4-BE49-F238E27FC236}">
                  <a16:creationId xmlns:a16="http://schemas.microsoft.com/office/drawing/2014/main" id="{F864FA02-F95C-43AC-8684-99F60DCE6820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49;p88">
              <a:extLst>
                <a:ext uri="{FF2B5EF4-FFF2-40B4-BE49-F238E27FC236}">
                  <a16:creationId xmlns:a16="http://schemas.microsoft.com/office/drawing/2014/main" id="{CC8D8FDF-F691-4C4E-92EE-E5FE971A8CBC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0;p88">
              <a:extLst>
                <a:ext uri="{FF2B5EF4-FFF2-40B4-BE49-F238E27FC236}">
                  <a16:creationId xmlns:a16="http://schemas.microsoft.com/office/drawing/2014/main" id="{AC215858-DAAA-4454-B7CF-D222EFE6A31D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1;p88">
              <a:extLst>
                <a:ext uri="{FF2B5EF4-FFF2-40B4-BE49-F238E27FC236}">
                  <a16:creationId xmlns:a16="http://schemas.microsoft.com/office/drawing/2014/main" id="{6AEA7CA5-8246-4F2E-9893-38690B402061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2;p88">
              <a:extLst>
                <a:ext uri="{FF2B5EF4-FFF2-40B4-BE49-F238E27FC236}">
                  <a16:creationId xmlns:a16="http://schemas.microsoft.com/office/drawing/2014/main" id="{8D8E191F-AE61-4FCA-B48C-168D8F590518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3;p88">
              <a:extLst>
                <a:ext uri="{FF2B5EF4-FFF2-40B4-BE49-F238E27FC236}">
                  <a16:creationId xmlns:a16="http://schemas.microsoft.com/office/drawing/2014/main" id="{F1EA0188-1A8E-463F-AB5B-192ACDB3C8C9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4;p88">
              <a:extLst>
                <a:ext uri="{FF2B5EF4-FFF2-40B4-BE49-F238E27FC236}">
                  <a16:creationId xmlns:a16="http://schemas.microsoft.com/office/drawing/2014/main" id="{5AF7403E-6697-444A-ABFC-45EFC9048DAA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5;p88">
              <a:extLst>
                <a:ext uri="{FF2B5EF4-FFF2-40B4-BE49-F238E27FC236}">
                  <a16:creationId xmlns:a16="http://schemas.microsoft.com/office/drawing/2014/main" id="{EC290A0F-E0AC-423B-A51A-3986E163ABD1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19" name="Google Shape;6956;p88">
              <a:extLst>
                <a:ext uri="{FF2B5EF4-FFF2-40B4-BE49-F238E27FC236}">
                  <a16:creationId xmlns:a16="http://schemas.microsoft.com/office/drawing/2014/main" id="{1DE69999-65A2-4CAA-9E01-0CAD22C3056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0" name="Google Shape;6971;p88">
            <a:extLst>
              <a:ext uri="{FF2B5EF4-FFF2-40B4-BE49-F238E27FC236}">
                <a16:creationId xmlns:a16="http://schemas.microsoft.com/office/drawing/2014/main" id="{149E5B4F-8BD7-4CF2-AD56-1C34EFF7703C}"/>
              </a:ext>
            </a:extLst>
          </p:cNvPr>
          <p:cNvGrpSpPr/>
          <p:nvPr/>
        </p:nvGrpSpPr>
        <p:grpSpPr>
          <a:xfrm>
            <a:off x="4979370" y="1582986"/>
            <a:ext cx="445212" cy="445175"/>
            <a:chOff x="6107753" y="1700217"/>
            <a:chExt cx="445212" cy="445175"/>
          </a:xfrm>
        </p:grpSpPr>
        <p:sp>
          <p:nvSpPr>
            <p:cNvPr id="121" name="Google Shape;6972;p88">
              <a:extLst>
                <a:ext uri="{FF2B5EF4-FFF2-40B4-BE49-F238E27FC236}">
                  <a16:creationId xmlns:a16="http://schemas.microsoft.com/office/drawing/2014/main" id="{F9FF73E0-2E91-4975-A64F-DCA67BA09410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2" name="Google Shape;6973;p88">
              <a:extLst>
                <a:ext uri="{FF2B5EF4-FFF2-40B4-BE49-F238E27FC236}">
                  <a16:creationId xmlns:a16="http://schemas.microsoft.com/office/drawing/2014/main" id="{E58C3A6A-5AED-4756-A297-B79E11B57BF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3" name="Google Shape;7004;p88">
            <a:extLst>
              <a:ext uri="{FF2B5EF4-FFF2-40B4-BE49-F238E27FC236}">
                <a16:creationId xmlns:a16="http://schemas.microsoft.com/office/drawing/2014/main" id="{87CBC175-252A-459D-A10D-28CFF158D5E8}"/>
              </a:ext>
            </a:extLst>
          </p:cNvPr>
          <p:cNvGrpSpPr/>
          <p:nvPr/>
        </p:nvGrpSpPr>
        <p:grpSpPr>
          <a:xfrm>
            <a:off x="2653145" y="1590721"/>
            <a:ext cx="469279" cy="446099"/>
            <a:chOff x="3781528" y="1707952"/>
            <a:chExt cx="469279" cy="446099"/>
          </a:xfrm>
        </p:grpSpPr>
        <p:sp>
          <p:nvSpPr>
            <p:cNvPr id="124" name="Google Shape;7005;p88">
              <a:extLst>
                <a:ext uri="{FF2B5EF4-FFF2-40B4-BE49-F238E27FC236}">
                  <a16:creationId xmlns:a16="http://schemas.microsoft.com/office/drawing/2014/main" id="{9BB42C2A-054B-429E-9AC6-EFE355A83C6E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5" name="Google Shape;7006;p88">
              <a:extLst>
                <a:ext uri="{FF2B5EF4-FFF2-40B4-BE49-F238E27FC236}">
                  <a16:creationId xmlns:a16="http://schemas.microsoft.com/office/drawing/2014/main" id="{2D17F63F-E3AA-40FD-81BE-85822A73ADDE}"/>
                </a:ext>
              </a:extLst>
            </p:cNvPr>
            <p:cNvSpPr/>
            <p:nvPr/>
          </p:nvSpPr>
          <p:spPr>
            <a:xfrm>
              <a:off x="3781528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7018;p88">
            <a:extLst>
              <a:ext uri="{FF2B5EF4-FFF2-40B4-BE49-F238E27FC236}">
                <a16:creationId xmlns:a16="http://schemas.microsoft.com/office/drawing/2014/main" id="{C66BEEAD-7FF2-4832-8FE2-4384DA02805B}"/>
              </a:ext>
            </a:extLst>
          </p:cNvPr>
          <p:cNvGrpSpPr/>
          <p:nvPr/>
        </p:nvGrpSpPr>
        <p:grpSpPr>
          <a:xfrm>
            <a:off x="5601966" y="1590008"/>
            <a:ext cx="446400" cy="445212"/>
            <a:chOff x="6730349" y="1707239"/>
            <a:chExt cx="446400" cy="445212"/>
          </a:xfrm>
        </p:grpSpPr>
        <p:sp>
          <p:nvSpPr>
            <p:cNvPr id="127" name="Google Shape;7019;p88">
              <a:extLst>
                <a:ext uri="{FF2B5EF4-FFF2-40B4-BE49-F238E27FC236}">
                  <a16:creationId xmlns:a16="http://schemas.microsoft.com/office/drawing/2014/main" id="{14D7F608-F7E9-4AF3-97DB-4685F002A6A0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28" name="Google Shape;7020;p88">
              <a:extLst>
                <a:ext uri="{FF2B5EF4-FFF2-40B4-BE49-F238E27FC236}">
                  <a16:creationId xmlns:a16="http://schemas.microsoft.com/office/drawing/2014/main" id="{1118549C-AFF3-448E-8DCB-C35FA1E48896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sp>
        <p:nvSpPr>
          <p:cNvPr id="129" name="Google Shape;5917;p86">
            <a:extLst>
              <a:ext uri="{FF2B5EF4-FFF2-40B4-BE49-F238E27FC236}">
                <a16:creationId xmlns:a16="http://schemas.microsoft.com/office/drawing/2014/main" id="{EB3524A6-B2FF-4350-AF4F-41D784BC63E0}"/>
              </a:ext>
            </a:extLst>
          </p:cNvPr>
          <p:cNvSpPr/>
          <p:nvPr/>
        </p:nvSpPr>
        <p:spPr>
          <a:xfrm>
            <a:off x="3211395" y="2459868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sp>
        <p:nvSpPr>
          <p:cNvPr id="130" name="Google Shape;5955;p86">
            <a:extLst>
              <a:ext uri="{FF2B5EF4-FFF2-40B4-BE49-F238E27FC236}">
                <a16:creationId xmlns:a16="http://schemas.microsoft.com/office/drawing/2014/main" id="{6F17897F-2497-4D11-8708-212E242EEEB8}"/>
              </a:ext>
            </a:extLst>
          </p:cNvPr>
          <p:cNvSpPr/>
          <p:nvPr/>
        </p:nvSpPr>
        <p:spPr>
          <a:xfrm>
            <a:off x="3750992" y="2532261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AFA97C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 b="0" i="0" u="none" strike="noStrike" kern="0" cap="none" spc="0" baseline="0">
              <a:solidFill>
                <a:schemeClr val="accent1"/>
              </a:solidFill>
              <a:uFillTx/>
              <a:latin typeface="Arial"/>
              <a:ea typeface="Arial"/>
              <a:cs typeface="B Nazanin" panose="00000700000000000000" pitchFamily="2" charset="-78"/>
            </a:endParaRPr>
          </a:p>
        </p:txBody>
      </p:sp>
      <p:grpSp>
        <p:nvGrpSpPr>
          <p:cNvPr id="131" name="Google Shape;5983;p86">
            <a:extLst>
              <a:ext uri="{FF2B5EF4-FFF2-40B4-BE49-F238E27FC236}">
                <a16:creationId xmlns:a16="http://schemas.microsoft.com/office/drawing/2014/main" id="{DCDB6EFE-2DCF-4D05-ABEF-3B0D03D82A1A}"/>
              </a:ext>
            </a:extLst>
          </p:cNvPr>
          <p:cNvGrpSpPr/>
          <p:nvPr/>
        </p:nvGrpSpPr>
        <p:grpSpPr>
          <a:xfrm>
            <a:off x="4398451" y="2472002"/>
            <a:ext cx="461287" cy="462009"/>
            <a:chOff x="5526834" y="2589233"/>
            <a:chExt cx="461287" cy="462009"/>
          </a:xfrm>
        </p:grpSpPr>
        <p:sp>
          <p:nvSpPr>
            <p:cNvPr id="132" name="Google Shape;5984;p86">
              <a:extLst>
                <a:ext uri="{FF2B5EF4-FFF2-40B4-BE49-F238E27FC236}">
                  <a16:creationId xmlns:a16="http://schemas.microsoft.com/office/drawing/2014/main" id="{B5383A06-DB36-405E-B591-A37B8CF52EFB}"/>
                </a:ext>
              </a:extLst>
            </p:cNvPr>
            <p:cNvSpPr/>
            <p:nvPr/>
          </p:nvSpPr>
          <p:spPr>
            <a:xfrm>
              <a:off x="5526834" y="2589233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3" name="Google Shape;5985;p86">
              <a:extLst>
                <a:ext uri="{FF2B5EF4-FFF2-40B4-BE49-F238E27FC236}">
                  <a16:creationId xmlns:a16="http://schemas.microsoft.com/office/drawing/2014/main" id="{4492C629-5B5F-4E94-9F1B-0DF3EBEF2EF8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5986;p86">
            <a:extLst>
              <a:ext uri="{FF2B5EF4-FFF2-40B4-BE49-F238E27FC236}">
                <a16:creationId xmlns:a16="http://schemas.microsoft.com/office/drawing/2014/main" id="{2B20553F-4DBF-40F8-8536-6B40C9F071E9}"/>
              </a:ext>
            </a:extLst>
          </p:cNvPr>
          <p:cNvGrpSpPr/>
          <p:nvPr/>
        </p:nvGrpSpPr>
        <p:grpSpPr>
          <a:xfrm>
            <a:off x="6225468" y="2454372"/>
            <a:ext cx="465823" cy="464304"/>
            <a:chOff x="7353851" y="2571603"/>
            <a:chExt cx="465823" cy="464304"/>
          </a:xfrm>
        </p:grpSpPr>
        <p:sp>
          <p:nvSpPr>
            <p:cNvPr id="135" name="Google Shape;5987;p86">
              <a:extLst>
                <a:ext uri="{FF2B5EF4-FFF2-40B4-BE49-F238E27FC236}">
                  <a16:creationId xmlns:a16="http://schemas.microsoft.com/office/drawing/2014/main" id="{7FC59959-C0F3-4DC3-85BD-356D261D2D41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6" name="Google Shape;5988;p86">
              <a:extLst>
                <a:ext uri="{FF2B5EF4-FFF2-40B4-BE49-F238E27FC236}">
                  <a16:creationId xmlns:a16="http://schemas.microsoft.com/office/drawing/2014/main" id="{5AF6D122-6FB0-4118-8C5A-989DF673933D}"/>
                </a:ext>
              </a:extLst>
            </p:cNvPr>
            <p:cNvSpPr/>
            <p:nvPr/>
          </p:nvSpPr>
          <p:spPr>
            <a:xfrm>
              <a:off x="7353851" y="2571603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37" name="Google Shape;6005;p86">
            <a:extLst>
              <a:ext uri="{FF2B5EF4-FFF2-40B4-BE49-F238E27FC236}">
                <a16:creationId xmlns:a16="http://schemas.microsoft.com/office/drawing/2014/main" id="{27F00E90-3438-4DDE-BA34-68D98C24F820}"/>
              </a:ext>
            </a:extLst>
          </p:cNvPr>
          <p:cNvGrpSpPr/>
          <p:nvPr/>
        </p:nvGrpSpPr>
        <p:grpSpPr>
          <a:xfrm>
            <a:off x="3772965" y="3378063"/>
            <a:ext cx="406286" cy="408900"/>
            <a:chOff x="4901348" y="3495294"/>
            <a:chExt cx="406286" cy="408900"/>
          </a:xfrm>
        </p:grpSpPr>
        <p:sp>
          <p:nvSpPr>
            <p:cNvPr id="138" name="Google Shape;6006;p86">
              <a:extLst>
                <a:ext uri="{FF2B5EF4-FFF2-40B4-BE49-F238E27FC236}">
                  <a16:creationId xmlns:a16="http://schemas.microsoft.com/office/drawing/2014/main" id="{59FF79F1-6D69-4097-89C0-3D5811F093C1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39" name="Google Shape;6007;p86">
              <a:extLst>
                <a:ext uri="{FF2B5EF4-FFF2-40B4-BE49-F238E27FC236}">
                  <a16:creationId xmlns:a16="http://schemas.microsoft.com/office/drawing/2014/main" id="{983595DA-A68C-4E1E-9390-FB526E26E81E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0" name="Google Shape;6020;p86">
            <a:extLst>
              <a:ext uri="{FF2B5EF4-FFF2-40B4-BE49-F238E27FC236}">
                <a16:creationId xmlns:a16="http://schemas.microsoft.com/office/drawing/2014/main" id="{1B296D72-C906-40E7-BFD3-F76C68AB1639}"/>
              </a:ext>
            </a:extLst>
          </p:cNvPr>
          <p:cNvGrpSpPr/>
          <p:nvPr/>
        </p:nvGrpSpPr>
        <p:grpSpPr>
          <a:xfrm>
            <a:off x="5019932" y="2465784"/>
            <a:ext cx="272920" cy="462000"/>
            <a:chOff x="6148315" y="2583015"/>
            <a:chExt cx="272920" cy="462000"/>
          </a:xfrm>
        </p:grpSpPr>
        <p:sp>
          <p:nvSpPr>
            <p:cNvPr id="141" name="Google Shape;6021;p86">
              <a:extLst>
                <a:ext uri="{FF2B5EF4-FFF2-40B4-BE49-F238E27FC236}">
                  <a16:creationId xmlns:a16="http://schemas.microsoft.com/office/drawing/2014/main" id="{6048112B-F9A7-42B3-9A2E-7954B3317A72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2" name="Google Shape;6022;p86">
              <a:extLst>
                <a:ext uri="{FF2B5EF4-FFF2-40B4-BE49-F238E27FC236}">
                  <a16:creationId xmlns:a16="http://schemas.microsoft.com/office/drawing/2014/main" id="{24BBF207-D382-485A-A0F8-4986A109A9F1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6038;p86">
            <a:extLst>
              <a:ext uri="{FF2B5EF4-FFF2-40B4-BE49-F238E27FC236}">
                <a16:creationId xmlns:a16="http://schemas.microsoft.com/office/drawing/2014/main" id="{0A8949E6-7101-4D4C-BD5A-3354D9F54A8F}"/>
              </a:ext>
            </a:extLst>
          </p:cNvPr>
          <p:cNvGrpSpPr/>
          <p:nvPr/>
        </p:nvGrpSpPr>
        <p:grpSpPr>
          <a:xfrm>
            <a:off x="2667675" y="2487263"/>
            <a:ext cx="454438" cy="462595"/>
            <a:chOff x="3796058" y="2604494"/>
            <a:chExt cx="454438" cy="462595"/>
          </a:xfrm>
        </p:grpSpPr>
        <p:sp>
          <p:nvSpPr>
            <p:cNvPr id="144" name="Google Shape;6039;p86">
              <a:extLst>
                <a:ext uri="{FF2B5EF4-FFF2-40B4-BE49-F238E27FC236}">
                  <a16:creationId xmlns:a16="http://schemas.microsoft.com/office/drawing/2014/main" id="{42F646F5-75C6-4E66-AEE1-F9164F81021D}"/>
                </a:ext>
              </a:extLst>
            </p:cNvPr>
            <p:cNvSpPr/>
            <p:nvPr/>
          </p:nvSpPr>
          <p:spPr>
            <a:xfrm>
              <a:off x="3796058" y="2604494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0;p86">
              <a:extLst>
                <a:ext uri="{FF2B5EF4-FFF2-40B4-BE49-F238E27FC236}">
                  <a16:creationId xmlns:a16="http://schemas.microsoft.com/office/drawing/2014/main" id="{129DC255-4019-4E55-AE40-41F1C736E787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6" name="Google Shape;6041;p86">
              <a:extLst>
                <a:ext uri="{FF2B5EF4-FFF2-40B4-BE49-F238E27FC236}">
                  <a16:creationId xmlns:a16="http://schemas.microsoft.com/office/drawing/2014/main" id="{25FBC640-F289-4FB8-B8CE-47598A750CC6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47" name="Google Shape;6048;p86">
            <a:extLst>
              <a:ext uri="{FF2B5EF4-FFF2-40B4-BE49-F238E27FC236}">
                <a16:creationId xmlns:a16="http://schemas.microsoft.com/office/drawing/2014/main" id="{4DE3CD45-D68A-4E17-9CE8-232D483B4513}"/>
              </a:ext>
            </a:extLst>
          </p:cNvPr>
          <p:cNvGrpSpPr/>
          <p:nvPr/>
        </p:nvGrpSpPr>
        <p:grpSpPr>
          <a:xfrm>
            <a:off x="5576903" y="2459045"/>
            <a:ext cx="456723" cy="464304"/>
            <a:chOff x="6705286" y="2576276"/>
            <a:chExt cx="456723" cy="464304"/>
          </a:xfrm>
        </p:grpSpPr>
        <p:sp>
          <p:nvSpPr>
            <p:cNvPr id="148" name="Google Shape;6049;p86">
              <a:extLst>
                <a:ext uri="{FF2B5EF4-FFF2-40B4-BE49-F238E27FC236}">
                  <a16:creationId xmlns:a16="http://schemas.microsoft.com/office/drawing/2014/main" id="{8F57F4C9-0C9E-4199-AEF0-68A95643E784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0;p86">
              <a:extLst>
                <a:ext uri="{FF2B5EF4-FFF2-40B4-BE49-F238E27FC236}">
                  <a16:creationId xmlns:a16="http://schemas.microsoft.com/office/drawing/2014/main" id="{0595B6AD-A557-4D74-90C1-2FDE0BDE9A43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0" name="Google Shape;6051;p86">
              <a:extLst>
                <a:ext uri="{FF2B5EF4-FFF2-40B4-BE49-F238E27FC236}">
                  <a16:creationId xmlns:a16="http://schemas.microsoft.com/office/drawing/2014/main" id="{F47597C3-7CF2-4AEA-AAA6-505F5296E9D8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5717;p85">
            <a:extLst>
              <a:ext uri="{FF2B5EF4-FFF2-40B4-BE49-F238E27FC236}">
                <a16:creationId xmlns:a16="http://schemas.microsoft.com/office/drawing/2014/main" id="{CC85548F-FED9-4665-AED9-83B620DA27FD}"/>
              </a:ext>
            </a:extLst>
          </p:cNvPr>
          <p:cNvGrpSpPr/>
          <p:nvPr/>
        </p:nvGrpSpPr>
        <p:grpSpPr>
          <a:xfrm>
            <a:off x="4439453" y="3406317"/>
            <a:ext cx="492377" cy="387934"/>
            <a:chOff x="5567836" y="3523548"/>
            <a:chExt cx="492377" cy="387934"/>
          </a:xfrm>
        </p:grpSpPr>
        <p:sp>
          <p:nvSpPr>
            <p:cNvPr id="152" name="Google Shape;5718;p85">
              <a:extLst>
                <a:ext uri="{FF2B5EF4-FFF2-40B4-BE49-F238E27FC236}">
                  <a16:creationId xmlns:a16="http://schemas.microsoft.com/office/drawing/2014/main" id="{049BA8AB-F87F-4507-AC8F-471094B80249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19;p85">
              <a:extLst>
                <a:ext uri="{FF2B5EF4-FFF2-40B4-BE49-F238E27FC236}">
                  <a16:creationId xmlns:a16="http://schemas.microsoft.com/office/drawing/2014/main" id="{6911C360-D5CB-434B-95E5-9CD77EEA951E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0;p85">
              <a:extLst>
                <a:ext uri="{FF2B5EF4-FFF2-40B4-BE49-F238E27FC236}">
                  <a16:creationId xmlns:a16="http://schemas.microsoft.com/office/drawing/2014/main" id="{7F8AE531-D07B-468B-81D4-787BCE89A1FB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1;p85">
              <a:extLst>
                <a:ext uri="{FF2B5EF4-FFF2-40B4-BE49-F238E27FC236}">
                  <a16:creationId xmlns:a16="http://schemas.microsoft.com/office/drawing/2014/main" id="{6F696514-1D95-4EFA-877C-A4BB459CDAF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6" name="Google Shape;5722;p85">
              <a:extLst>
                <a:ext uri="{FF2B5EF4-FFF2-40B4-BE49-F238E27FC236}">
                  <a16:creationId xmlns:a16="http://schemas.microsoft.com/office/drawing/2014/main" id="{3A7C9AEF-1C65-412F-B3D8-8774B2D84105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5723;p85">
            <a:extLst>
              <a:ext uri="{FF2B5EF4-FFF2-40B4-BE49-F238E27FC236}">
                <a16:creationId xmlns:a16="http://schemas.microsoft.com/office/drawing/2014/main" id="{30172A70-2916-4BF7-BB41-D38DD635EFB9}"/>
              </a:ext>
            </a:extLst>
          </p:cNvPr>
          <p:cNvGrpSpPr/>
          <p:nvPr/>
        </p:nvGrpSpPr>
        <p:grpSpPr>
          <a:xfrm>
            <a:off x="1949560" y="2478613"/>
            <a:ext cx="556467" cy="457373"/>
            <a:chOff x="3077943" y="2595844"/>
            <a:chExt cx="556467" cy="457373"/>
          </a:xfrm>
        </p:grpSpPr>
        <p:sp>
          <p:nvSpPr>
            <p:cNvPr id="158" name="Google Shape;5724;p85">
              <a:extLst>
                <a:ext uri="{FF2B5EF4-FFF2-40B4-BE49-F238E27FC236}">
                  <a16:creationId xmlns:a16="http://schemas.microsoft.com/office/drawing/2014/main" id="{3F983F67-5756-4BE2-BCDD-62B6FEE6E70A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5;p85">
              <a:extLst>
                <a:ext uri="{FF2B5EF4-FFF2-40B4-BE49-F238E27FC236}">
                  <a16:creationId xmlns:a16="http://schemas.microsoft.com/office/drawing/2014/main" id="{252E4B0B-C0D5-4330-9C5A-38CF60EE0C2C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6;p85">
              <a:extLst>
                <a:ext uri="{FF2B5EF4-FFF2-40B4-BE49-F238E27FC236}">
                  <a16:creationId xmlns:a16="http://schemas.microsoft.com/office/drawing/2014/main" id="{0532840E-DC13-4935-A719-DA1608C2A55E}"/>
                </a:ext>
              </a:extLst>
            </p:cNvPr>
            <p:cNvSpPr/>
            <p:nvPr/>
          </p:nvSpPr>
          <p:spPr>
            <a:xfrm>
              <a:off x="3239618" y="2710674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7;p85">
              <a:extLst>
                <a:ext uri="{FF2B5EF4-FFF2-40B4-BE49-F238E27FC236}">
                  <a16:creationId xmlns:a16="http://schemas.microsoft.com/office/drawing/2014/main" id="{EB668710-6EFA-4926-B33F-D087834E3131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8;p85">
              <a:extLst>
                <a:ext uri="{FF2B5EF4-FFF2-40B4-BE49-F238E27FC236}">
                  <a16:creationId xmlns:a16="http://schemas.microsoft.com/office/drawing/2014/main" id="{9ADAC0CA-8C32-43A3-9A68-D94D27032FF1}"/>
                </a:ext>
              </a:extLst>
            </p:cNvPr>
            <p:cNvSpPr/>
            <p:nvPr/>
          </p:nvSpPr>
          <p:spPr>
            <a:xfrm>
              <a:off x="3077943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  <p:sp>
          <p:nvSpPr>
            <p:cNvPr id="163" name="Google Shape;5729;p85">
              <a:extLst>
                <a:ext uri="{FF2B5EF4-FFF2-40B4-BE49-F238E27FC236}">
                  <a16:creationId xmlns:a16="http://schemas.microsoft.com/office/drawing/2014/main" id="{848EC7D9-D37B-434F-9F67-94E9D3705A54}"/>
                </a:ext>
              </a:extLst>
            </p:cNvPr>
            <p:cNvSpPr/>
            <p:nvPr/>
          </p:nvSpPr>
          <p:spPr>
            <a:xfrm>
              <a:off x="3077943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solidFill>
              <a:srgbClr val="AFA97C"/>
            </a:solidFill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 b="0" i="0" u="none" strike="noStrike" kern="0" cap="none" spc="0" baseline="0">
                <a:solidFill>
                  <a:schemeClr val="accent1"/>
                </a:solidFill>
                <a:uFillTx/>
                <a:latin typeface="Arial"/>
                <a:ea typeface="Arial"/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accent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accent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accent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اینفوگرافیک ممتاز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/>
              <a:t>اینفوگرافیک ممتاز</a:t>
            </a:r>
            <a:endParaRPr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accent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accent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JANUARY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FEBRUARY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MARCH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APRIL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PHASE 1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Task 1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Task 2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JANUARY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FEBRUARY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MARCH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APRIL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MAY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JUNE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PHASE 1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PHASE 2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Task 1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Task 2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Task 1</a:t>
              </a:r>
              <a:endParaRPr sz="400">
                <a:solidFill>
                  <a:schemeClr val="accent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accent1"/>
                  </a:solidFill>
                </a:rPr>
                <a:t>Task 2</a:t>
              </a:r>
              <a:endParaRPr sz="400">
                <a:solidFill>
                  <a:schemeClr val="accent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accent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accent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34"/>
          <p:cNvSpPr txBox="1">
            <a:spLocks noGrp="1"/>
          </p:cNvSpPr>
          <p:nvPr>
            <p:ph type="title"/>
          </p:nvPr>
        </p:nvSpPr>
        <p:spPr>
          <a:xfrm>
            <a:off x="1738350" y="2181652"/>
            <a:ext cx="5667300" cy="4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معرفی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9" name="Google Shape;189;p34"/>
          <p:cNvSpPr txBox="1">
            <a:spLocks noGrp="1"/>
          </p:cNvSpPr>
          <p:nvPr>
            <p:ph type="subTitle" idx="1"/>
          </p:nvPr>
        </p:nvSpPr>
        <p:spPr>
          <a:xfrm>
            <a:off x="1477108" y="2836940"/>
            <a:ext cx="5928542" cy="13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90" name="Google Shape;190;p34"/>
          <p:cNvGrpSpPr/>
          <p:nvPr/>
        </p:nvGrpSpPr>
        <p:grpSpPr>
          <a:xfrm>
            <a:off x="4270172" y="1166940"/>
            <a:ext cx="603630" cy="783491"/>
            <a:chOff x="4917613" y="1219875"/>
            <a:chExt cx="270250" cy="350775"/>
          </a:xfrm>
        </p:grpSpPr>
        <p:sp>
          <p:nvSpPr>
            <p:cNvPr id="191" name="Google Shape;191;p34"/>
            <p:cNvSpPr/>
            <p:nvPr/>
          </p:nvSpPr>
          <p:spPr>
            <a:xfrm>
              <a:off x="4917613" y="1219875"/>
              <a:ext cx="270250" cy="350775"/>
            </a:xfrm>
            <a:custGeom>
              <a:avLst/>
              <a:gdLst/>
              <a:ahLst/>
              <a:cxnLst/>
              <a:rect l="l" t="t" r="r" b="b"/>
              <a:pathLst>
                <a:path w="10810" h="14031" extrusionOk="0">
                  <a:moveTo>
                    <a:pt x="10050" y="756"/>
                  </a:moveTo>
                  <a:lnTo>
                    <a:pt x="10050" y="10677"/>
                  </a:lnTo>
                  <a:lnTo>
                    <a:pt x="5403" y="13220"/>
                  </a:lnTo>
                  <a:lnTo>
                    <a:pt x="756" y="10677"/>
                  </a:lnTo>
                  <a:lnTo>
                    <a:pt x="756" y="756"/>
                  </a:lnTo>
                  <a:close/>
                  <a:moveTo>
                    <a:pt x="392" y="1"/>
                  </a:moveTo>
                  <a:cubicBezTo>
                    <a:pt x="180" y="1"/>
                    <a:pt x="5" y="166"/>
                    <a:pt x="1" y="378"/>
                  </a:cubicBezTo>
                  <a:lnTo>
                    <a:pt x="1" y="10899"/>
                  </a:lnTo>
                  <a:cubicBezTo>
                    <a:pt x="1" y="11041"/>
                    <a:pt x="81" y="11163"/>
                    <a:pt x="204" y="11229"/>
                  </a:cubicBezTo>
                  <a:lnTo>
                    <a:pt x="5233" y="13984"/>
                  </a:lnTo>
                  <a:cubicBezTo>
                    <a:pt x="5289" y="14015"/>
                    <a:pt x="5352" y="14030"/>
                    <a:pt x="5414" y="14030"/>
                  </a:cubicBezTo>
                  <a:cubicBezTo>
                    <a:pt x="5477" y="14030"/>
                    <a:pt x="5539" y="14015"/>
                    <a:pt x="5596" y="13984"/>
                  </a:cubicBezTo>
                  <a:lnTo>
                    <a:pt x="10616" y="11229"/>
                  </a:lnTo>
                  <a:cubicBezTo>
                    <a:pt x="10734" y="11163"/>
                    <a:pt x="10805" y="11036"/>
                    <a:pt x="10805" y="10899"/>
                  </a:cubicBezTo>
                  <a:lnTo>
                    <a:pt x="10805" y="378"/>
                  </a:lnTo>
                  <a:cubicBezTo>
                    <a:pt x="10809" y="175"/>
                    <a:pt x="10649" y="1"/>
                    <a:pt x="10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92;p34"/>
            <p:cNvSpPr/>
            <p:nvPr/>
          </p:nvSpPr>
          <p:spPr>
            <a:xfrm>
              <a:off x="4974238" y="1422150"/>
              <a:ext cx="156875" cy="87200"/>
            </a:xfrm>
            <a:custGeom>
              <a:avLst/>
              <a:gdLst/>
              <a:ahLst/>
              <a:cxnLst/>
              <a:rect l="l" t="t" r="r" b="b"/>
              <a:pathLst>
                <a:path w="6275" h="3488" extrusionOk="0">
                  <a:moveTo>
                    <a:pt x="0" y="1"/>
                  </a:moveTo>
                  <a:lnTo>
                    <a:pt x="0" y="1770"/>
                  </a:lnTo>
                  <a:lnTo>
                    <a:pt x="3142" y="3487"/>
                  </a:lnTo>
                  <a:lnTo>
                    <a:pt x="6275" y="1775"/>
                  </a:lnTo>
                  <a:lnTo>
                    <a:pt x="6275" y="1"/>
                  </a:lnTo>
                  <a:lnTo>
                    <a:pt x="3142" y="165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93;p34"/>
            <p:cNvSpPr/>
            <p:nvPr/>
          </p:nvSpPr>
          <p:spPr>
            <a:xfrm>
              <a:off x="4974238" y="1356575"/>
              <a:ext cx="156875" cy="87075"/>
            </a:xfrm>
            <a:custGeom>
              <a:avLst/>
              <a:gdLst/>
              <a:ahLst/>
              <a:cxnLst/>
              <a:rect l="l" t="t" r="r" b="b"/>
              <a:pathLst>
                <a:path w="6275" h="3483" extrusionOk="0">
                  <a:moveTo>
                    <a:pt x="0" y="1"/>
                  </a:moveTo>
                  <a:lnTo>
                    <a:pt x="0" y="1770"/>
                  </a:lnTo>
                  <a:lnTo>
                    <a:pt x="3142" y="3483"/>
                  </a:lnTo>
                  <a:lnTo>
                    <a:pt x="6275" y="1775"/>
                  </a:lnTo>
                  <a:lnTo>
                    <a:pt x="6275" y="1"/>
                  </a:lnTo>
                  <a:lnTo>
                    <a:pt x="3142" y="165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94;p34"/>
            <p:cNvSpPr/>
            <p:nvPr/>
          </p:nvSpPr>
          <p:spPr>
            <a:xfrm>
              <a:off x="5002538" y="1259525"/>
              <a:ext cx="102175" cy="96850"/>
            </a:xfrm>
            <a:custGeom>
              <a:avLst/>
              <a:gdLst/>
              <a:ahLst/>
              <a:cxnLst/>
              <a:rect l="l" t="t" r="r" b="b"/>
              <a:pathLst>
                <a:path w="4087" h="3874" extrusionOk="0">
                  <a:moveTo>
                    <a:pt x="2043" y="0"/>
                  </a:moveTo>
                  <a:lnTo>
                    <a:pt x="1562" y="1481"/>
                  </a:lnTo>
                  <a:lnTo>
                    <a:pt x="1" y="1481"/>
                  </a:lnTo>
                  <a:lnTo>
                    <a:pt x="1265" y="2397"/>
                  </a:lnTo>
                  <a:lnTo>
                    <a:pt x="784" y="3873"/>
                  </a:lnTo>
                  <a:lnTo>
                    <a:pt x="2043" y="2958"/>
                  </a:lnTo>
                  <a:lnTo>
                    <a:pt x="3308" y="3873"/>
                  </a:lnTo>
                  <a:lnTo>
                    <a:pt x="2822" y="2397"/>
                  </a:lnTo>
                  <a:lnTo>
                    <a:pt x="4086" y="1481"/>
                  </a:lnTo>
                  <a:lnTo>
                    <a:pt x="2525" y="1481"/>
                  </a:lnTo>
                  <a:lnTo>
                    <a:pt x="20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accent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accent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accent1"/>
                      </a:solidFill>
                    </a:rPr>
                    <a:t>     </a:t>
                  </a: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accent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accent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accent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solidFill>
                      <a:schemeClr val="accent1"/>
                    </a:solidFill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solidFill>
                    <a:schemeClr val="accent1"/>
                  </a:solidFill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accent1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accent1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solidFill>
                    <a:schemeClr val="accent1"/>
                  </a:solidFill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solidFill>
                      <a:schemeClr val="accent1"/>
                    </a:solidFill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solidFill>
                    <a:schemeClr val="accent1"/>
                  </a:solidFill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accen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accen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accen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accen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accent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accen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accent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accent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accen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accent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accent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058569" y="1728647"/>
            <a:ext cx="349000" cy="308675"/>
            <a:chOff x="4720050" y="2514000"/>
            <a:chExt cx="349000" cy="3086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1732945" y="1784561"/>
            <a:ext cx="349000" cy="267575"/>
            <a:chOff x="3960075" y="2532600"/>
            <a:chExt cx="349000" cy="2675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3227595" y="1805474"/>
            <a:ext cx="349000" cy="22575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3993514" y="1820248"/>
            <a:ext cx="349775" cy="196200"/>
            <a:chOff x="2443225" y="2532550"/>
            <a:chExt cx="349775" cy="2684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4725464" y="1769449"/>
            <a:ext cx="349000" cy="297800"/>
            <a:chOff x="1680925" y="2517875"/>
            <a:chExt cx="349000" cy="2978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6275158" y="1767599"/>
            <a:ext cx="348975" cy="301500"/>
            <a:chOff x="7719625" y="3086300"/>
            <a:chExt cx="348975" cy="3015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7745340" y="1769836"/>
            <a:ext cx="349000" cy="297025"/>
            <a:chOff x="6217500" y="3088625"/>
            <a:chExt cx="349000" cy="2970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7826378" y="2261379"/>
            <a:ext cx="186925" cy="348975"/>
            <a:chOff x="7051925" y="1923875"/>
            <a:chExt cx="186925" cy="3489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7009895" y="2293141"/>
            <a:ext cx="348225" cy="285450"/>
            <a:chOff x="5452875" y="3094050"/>
            <a:chExt cx="348225" cy="2854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7009508" y="1769836"/>
            <a:ext cx="349000" cy="297025"/>
            <a:chOff x="6971275" y="3088625"/>
            <a:chExt cx="349000" cy="2970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6286395" y="2261366"/>
            <a:ext cx="326500" cy="349000"/>
            <a:chOff x="6982900" y="2492275"/>
            <a:chExt cx="326500" cy="3490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5563054" y="2261241"/>
            <a:ext cx="239650" cy="349250"/>
            <a:chOff x="4775100" y="1923875"/>
            <a:chExt cx="239650" cy="3492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4725464" y="2293141"/>
            <a:ext cx="349000" cy="285450"/>
            <a:chOff x="4720050" y="3094050"/>
            <a:chExt cx="349000" cy="2854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3227595" y="2293141"/>
            <a:ext cx="349000" cy="285450"/>
            <a:chOff x="3195450" y="3094050"/>
            <a:chExt cx="349000" cy="2854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2440773" y="2262529"/>
            <a:ext cx="349775" cy="346675"/>
            <a:chOff x="2443225" y="3063825"/>
            <a:chExt cx="349775" cy="3466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1740308" y="2260766"/>
            <a:ext cx="334275" cy="350200"/>
            <a:chOff x="6224475" y="2492100"/>
            <a:chExt cx="334275" cy="3502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058581" y="2894254"/>
            <a:ext cx="348975" cy="297025"/>
            <a:chOff x="931825" y="3088625"/>
            <a:chExt cx="348975" cy="2970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1814370" y="2868279"/>
            <a:ext cx="186150" cy="348975"/>
            <a:chOff x="6298925" y="1923875"/>
            <a:chExt cx="186150" cy="3489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2427260" y="2879016"/>
            <a:ext cx="376800" cy="327500"/>
            <a:chOff x="7718850" y="3678550"/>
            <a:chExt cx="376800" cy="3275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3253183" y="2868179"/>
            <a:ext cx="297825" cy="349175"/>
            <a:chOff x="957400" y="1923675"/>
            <a:chExt cx="297825" cy="3491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3993514" y="2873704"/>
            <a:ext cx="349775" cy="338125"/>
            <a:chOff x="6970500" y="3673350"/>
            <a:chExt cx="349775" cy="3381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4725464" y="2874054"/>
            <a:ext cx="349000" cy="337425"/>
            <a:chOff x="6217500" y="3673850"/>
            <a:chExt cx="349000" cy="337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5508379" y="2881329"/>
            <a:ext cx="349000" cy="322875"/>
            <a:chOff x="5452875" y="3681100"/>
            <a:chExt cx="349000" cy="3228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6273595" y="2868454"/>
            <a:ext cx="352100" cy="348625"/>
            <a:chOff x="5456750" y="2492275"/>
            <a:chExt cx="352100" cy="3486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7090933" y="2868279"/>
            <a:ext cx="186150" cy="348975"/>
            <a:chOff x="5534300" y="1923875"/>
            <a:chExt cx="186150" cy="3489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7745340" y="2927979"/>
            <a:ext cx="349000" cy="229575"/>
            <a:chOff x="4720050" y="3726850"/>
            <a:chExt cx="349000" cy="2295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7777528" y="3436529"/>
            <a:ext cx="284625" cy="349375"/>
            <a:chOff x="2475800" y="1923875"/>
            <a:chExt cx="284625" cy="3493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7009120" y="3442541"/>
            <a:ext cx="349775" cy="337350"/>
            <a:chOff x="3960075" y="3673350"/>
            <a:chExt cx="349775" cy="3373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6275145" y="3452216"/>
            <a:ext cx="349000" cy="318000"/>
            <a:chOff x="3196225" y="3683413"/>
            <a:chExt cx="349000" cy="3180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5552191" y="3436729"/>
            <a:ext cx="261375" cy="348975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4725851" y="3468104"/>
            <a:ext cx="348225" cy="286225"/>
            <a:chOff x="2444000" y="3698925"/>
            <a:chExt cx="348225" cy="2862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4009026" y="3436716"/>
            <a:ext cx="318750" cy="349000"/>
            <a:chOff x="7735125" y="2492275"/>
            <a:chExt cx="318750" cy="3490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3227208" y="3464641"/>
            <a:ext cx="349775" cy="293150"/>
            <a:chOff x="1680925" y="3695825"/>
            <a:chExt cx="349775" cy="2931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2441173" y="3468104"/>
            <a:ext cx="348975" cy="286225"/>
            <a:chOff x="931825" y="3698925"/>
            <a:chExt cx="348975" cy="2862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1732958" y="3464629"/>
            <a:ext cx="348975" cy="293175"/>
            <a:chOff x="7719625" y="4198325"/>
            <a:chExt cx="348975" cy="2931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049656" y="3448129"/>
            <a:ext cx="366825" cy="326175"/>
            <a:chOff x="6971275" y="4181600"/>
            <a:chExt cx="366825" cy="3261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058181" y="4037325"/>
            <a:ext cx="349775" cy="225725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1731783" y="4002250"/>
            <a:ext cx="351325" cy="295875"/>
            <a:chOff x="5451325" y="4196775"/>
            <a:chExt cx="351325" cy="2958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2441160" y="3996225"/>
            <a:ext cx="349000" cy="307925"/>
            <a:chOff x="4720050" y="4190575"/>
            <a:chExt cx="349000" cy="3079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3227595" y="4001650"/>
            <a:ext cx="349000" cy="297075"/>
            <a:chOff x="3960075" y="4196000"/>
            <a:chExt cx="349000" cy="2970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3993901" y="4010200"/>
            <a:ext cx="349000" cy="279975"/>
            <a:chOff x="3196225" y="4204550"/>
            <a:chExt cx="349000" cy="2799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4725464" y="4007800"/>
            <a:ext cx="349000" cy="284775"/>
            <a:chOff x="2443225" y="4202075"/>
            <a:chExt cx="349000" cy="2847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5508379" y="3996625"/>
            <a:ext cx="349000" cy="307125"/>
            <a:chOff x="1681700" y="4191350"/>
            <a:chExt cx="349000" cy="3071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6275158" y="4016012"/>
            <a:ext cx="348975" cy="268350"/>
            <a:chOff x="7719625" y="1964175"/>
            <a:chExt cx="348975" cy="2683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7009520" y="4015250"/>
            <a:ext cx="348975" cy="269875"/>
            <a:chOff x="931825" y="4209975"/>
            <a:chExt cx="348975" cy="2698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7754640" y="3975700"/>
            <a:ext cx="330400" cy="348975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2469473" y="1743861"/>
            <a:ext cx="292375" cy="348975"/>
            <a:chOff x="1709625" y="1923875"/>
            <a:chExt cx="292375" cy="3489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057406" y="2264479"/>
            <a:ext cx="351325" cy="342775"/>
            <a:chOff x="1680925" y="3066150"/>
            <a:chExt cx="351325" cy="3427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3990801" y="2320304"/>
            <a:ext cx="355200" cy="231125"/>
            <a:chOff x="3953100" y="3121200"/>
            <a:chExt cx="355200" cy="2311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5508004" y="1785299"/>
            <a:ext cx="349750" cy="266100"/>
            <a:chOff x="931825" y="2533500"/>
            <a:chExt cx="349750" cy="2661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آموزش آنلاین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35"/>
          <p:cNvSpPr txBox="1">
            <a:spLocks noGrp="1"/>
          </p:cNvSpPr>
          <p:nvPr>
            <p:ph type="subTitle" idx="1"/>
          </p:nvPr>
        </p:nvSpPr>
        <p:spPr>
          <a:xfrm>
            <a:off x="1226400" y="1511313"/>
            <a:ext cx="6691200" cy="1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«این یک نقل قول است. کلماتی پر از حکمت که یکی از افراد مهم گفته و می تواند خواننده را الهام بخشد.»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0" name="Google Shape;200;p35"/>
          <p:cNvSpPr txBox="1">
            <a:spLocks noGrp="1"/>
          </p:cNvSpPr>
          <p:nvPr>
            <p:ph type="title"/>
          </p:nvPr>
        </p:nvSpPr>
        <p:spPr>
          <a:xfrm>
            <a:off x="3557400" y="3100288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-یک نفر </a:t>
            </a:r>
            <a:r>
              <a:rPr lang="fa-IR" dirty="0">
                <a:solidFill>
                  <a:schemeClr val="tx2"/>
                </a:solidFill>
                <a:cs typeface="B Nazanin" panose="00000700000000000000" pitchFamily="2" charset="-78"/>
              </a:rPr>
              <a:t>معروف</a:t>
            </a:r>
            <a:endParaRPr dirty="0">
              <a:solidFill>
                <a:schemeClr val="tx2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p36"/>
          <p:cNvSpPr txBox="1">
            <a:spLocks noGrp="1"/>
          </p:cNvSpPr>
          <p:nvPr>
            <p:ph type="title"/>
          </p:nvPr>
        </p:nvSpPr>
        <p:spPr>
          <a:xfrm>
            <a:off x="2204425" y="1670250"/>
            <a:ext cx="4735200" cy="100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سلام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6" name="Google Shape;206;p36"/>
          <p:cNvSpPr txBox="1">
            <a:spLocks noGrp="1"/>
          </p:cNvSpPr>
          <p:nvPr>
            <p:ph type="subTitle" idx="1"/>
          </p:nvPr>
        </p:nvSpPr>
        <p:spPr>
          <a:xfrm>
            <a:off x="2204375" y="2677950"/>
            <a:ext cx="4735200" cy="79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می تواند بخشی از ارائه باشد که در آن خود را معرفی می کنید، ایمیل خود را می نویسید…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p37"/>
          <p:cNvSpPr txBox="1">
            <a:spLocks noGrp="1"/>
          </p:cNvSpPr>
          <p:nvPr>
            <p:ph type="body" idx="1"/>
          </p:nvPr>
        </p:nvSpPr>
        <p:spPr>
          <a:xfrm>
            <a:off x="4225375" y="3095300"/>
            <a:ext cx="4205400" cy="150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یک تصویر ارزش هزار کلمه است</a:t>
            </a:r>
            <a:endParaRPr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38"/>
          <p:cNvSpPr/>
          <p:nvPr/>
        </p:nvSpPr>
        <p:spPr>
          <a:xfrm>
            <a:off x="2127245" y="1711799"/>
            <a:ext cx="1263900" cy="1719900"/>
          </a:xfrm>
          <a:prstGeom prst="snip2DiagRect">
            <a:avLst>
              <a:gd name="adj1" fmla="val 3468"/>
              <a:gd name="adj2" fmla="val 50000"/>
            </a:avLst>
          </a:prstGeom>
          <a:solidFill>
            <a:schemeClr val="lt2"/>
          </a:solidFill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7" name="Google Shape;217;p38"/>
          <p:cNvSpPr txBox="1">
            <a:spLocks noGrp="1"/>
          </p:cNvSpPr>
          <p:nvPr>
            <p:ph type="title" idx="2"/>
          </p:nvPr>
        </p:nvSpPr>
        <p:spPr>
          <a:xfrm>
            <a:off x="2127250" y="2132750"/>
            <a:ext cx="1263900" cy="97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01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218" name="Google Shape;218;p38"/>
          <p:cNvSpPr txBox="1">
            <a:spLocks noGrp="1"/>
          </p:cNvSpPr>
          <p:nvPr>
            <p:ph type="title"/>
          </p:nvPr>
        </p:nvSpPr>
        <p:spPr>
          <a:xfrm>
            <a:off x="3568750" y="2132675"/>
            <a:ext cx="3680700" cy="59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اهداف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9" name="Google Shape;219;p38"/>
          <p:cNvSpPr txBox="1">
            <a:spLocks noGrp="1"/>
          </p:cNvSpPr>
          <p:nvPr>
            <p:ph type="subTitle" idx="1"/>
          </p:nvPr>
        </p:nvSpPr>
        <p:spPr>
          <a:xfrm>
            <a:off x="3568750" y="2729522"/>
            <a:ext cx="3680700" cy="38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39"/>
          <p:cNvSpPr/>
          <p:nvPr/>
        </p:nvSpPr>
        <p:spPr>
          <a:xfrm>
            <a:off x="254400" y="261600"/>
            <a:ext cx="4521600" cy="4620300"/>
          </a:xfrm>
          <a:prstGeom prst="rect">
            <a:avLst/>
          </a:prstGeom>
          <a:solidFill>
            <a:schemeClr val="dk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25" name="Google Shape;225;p39"/>
          <p:cNvSpPr txBox="1">
            <a:spLocks noGrp="1"/>
          </p:cNvSpPr>
          <p:nvPr>
            <p:ph type="title"/>
          </p:nvPr>
        </p:nvSpPr>
        <p:spPr>
          <a:xfrm>
            <a:off x="667500" y="832675"/>
            <a:ext cx="3695400" cy="114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اسلاید اینجاست!</a:t>
            </a:r>
            <a:endParaRPr dirty="0">
              <a:solidFill>
                <a:schemeClr val="lt2"/>
              </a:solidFill>
              <a:cs typeface="B Nazanin" panose="00000700000000000000" pitchFamily="2" charset="-78"/>
            </a:endParaRPr>
          </a:p>
        </p:txBody>
      </p:sp>
      <p:sp>
        <p:nvSpPr>
          <p:cNvPr id="226" name="Google Shape;226;p39"/>
          <p:cNvSpPr txBox="1">
            <a:spLocks noGrp="1"/>
          </p:cNvSpPr>
          <p:nvPr>
            <p:ph type="subTitle" idx="1"/>
          </p:nvPr>
        </p:nvSpPr>
        <p:spPr>
          <a:xfrm>
            <a:off x="667500" y="2152525"/>
            <a:ext cx="3695400" cy="230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None/>
            </a:pPr>
            <a:r>
              <a:rPr lang="fa-IR" dirty="0">
                <a:solidFill>
                  <a:schemeClr val="accent1">
                    <a:lumMod val="40000"/>
                    <a:lumOff val="60000"/>
                  </a:schemeClr>
                </a:solidFill>
                <a:cs typeface="B Nazanin" panose="00000700000000000000" pitchFamily="2" charset="-78"/>
              </a:rPr>
              <a:t>آیا می دانید چه چیزی به شما کمک می کند تا نظر خود را روشن کنید؟ لیست هایی مانند این:</a:t>
            </a:r>
          </a:p>
          <a:p>
            <a:pPr lvl="0" indent="-342900" algn="r" rtl="1">
              <a:spcBef>
                <a:spcPts val="1600"/>
              </a:spcBef>
              <a:buSzPts val="1800"/>
            </a:pPr>
            <a:r>
              <a:rPr lang="fa-IR" dirty="0">
                <a:solidFill>
                  <a:schemeClr val="accent1">
                    <a:lumMod val="40000"/>
                    <a:lumOff val="60000"/>
                  </a:schemeClr>
                </a:solidFill>
                <a:cs typeface="B Nazanin" panose="00000700000000000000" pitchFamily="2" charset="-78"/>
              </a:rPr>
              <a:t>آنها ساده هستند</a:t>
            </a:r>
          </a:p>
          <a:p>
            <a:pPr lvl="0" indent="-342900" algn="r" rtl="1">
              <a:spcBef>
                <a:spcPts val="1600"/>
              </a:spcBef>
              <a:buSzPts val="1800"/>
            </a:pPr>
            <a:r>
              <a:rPr lang="fa-IR" dirty="0">
                <a:solidFill>
                  <a:schemeClr val="accent1">
                    <a:lumMod val="40000"/>
                    <a:lumOff val="60000"/>
                  </a:schemeClr>
                </a:solidFill>
                <a:cs typeface="B Nazanin" panose="00000700000000000000" pitchFamily="2" charset="-78"/>
              </a:rPr>
              <a:t>شما می توانید ایده های خود را به وضوح سازماندهی کنید</a:t>
            </a:r>
          </a:p>
          <a:p>
            <a:pPr lvl="0" indent="-342900" algn="r" rtl="1">
              <a:spcBef>
                <a:spcPts val="1600"/>
              </a:spcBef>
              <a:buSzPts val="1800"/>
            </a:pPr>
            <a:r>
              <a:rPr lang="fa-IR" dirty="0">
                <a:solidFill>
                  <a:schemeClr val="accent1">
                    <a:lumMod val="40000"/>
                    <a:lumOff val="60000"/>
                  </a:schemeClr>
                </a:solidFill>
                <a:cs typeface="B Nazanin" panose="00000700000000000000" pitchFamily="2" charset="-78"/>
              </a:rPr>
              <a:t>خرید شیر را هرگز فراموش نخواهید کرد!</a:t>
            </a:r>
          </a:p>
          <a:p>
            <a:pPr marL="0" lvl="0" indent="0" algn="r" rtl="1">
              <a:spcBef>
                <a:spcPts val="160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accent1">
                    <a:lumMod val="40000"/>
                    <a:lumOff val="60000"/>
                  </a:schemeClr>
                </a:solidFill>
                <a:cs typeface="B Nazanin" panose="00000700000000000000" pitchFamily="2" charset="-78"/>
              </a:rPr>
              <a:t>و مهم‌ترین چیز: مخاطب از ارائه شما غافل نخواهد شد</a:t>
            </a:r>
            <a:endParaRPr lang="en-US" dirty="0">
              <a:solidFill>
                <a:schemeClr val="accent1">
                  <a:lumMod val="40000"/>
                  <a:lumOff val="60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227" name="Google Shape;227;p39"/>
          <p:cNvPicPr preferRelativeResize="0"/>
          <p:nvPr/>
        </p:nvPicPr>
        <p:blipFill rotWithShape="1">
          <a:blip r:embed="rId3">
            <a:alphaModFix/>
          </a:blip>
          <a:srcRect l="16860" t="5180" b="11797"/>
          <a:stretch/>
        </p:blipFill>
        <p:spPr>
          <a:xfrm>
            <a:off x="5418900" y="764925"/>
            <a:ext cx="2411999" cy="3613650"/>
          </a:xfrm>
          <a:prstGeom prst="rect">
            <a:avLst/>
          </a:prstGeom>
          <a:noFill/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28575" dist="104775" dir="5700000" algn="bl" rotWithShape="0">
              <a:srgbClr val="53573F">
                <a:alpha val="60000"/>
              </a:srgbClr>
            </a:outerShdw>
          </a:effectLst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Marine Army &amp; Navy Analysis Thesis Defense by Slidego">
  <a:themeElements>
    <a:clrScheme name="Simple Light">
      <a:dk1>
        <a:srgbClr val="373833"/>
      </a:dk1>
      <a:lt1>
        <a:srgbClr val="FFF9F3"/>
      </a:lt1>
      <a:dk2>
        <a:srgbClr val="53573F"/>
      </a:dk2>
      <a:lt2>
        <a:srgbClr val="AF9C7B"/>
      </a:lt2>
      <a:accent1>
        <a:srgbClr val="DBD2B3"/>
      </a:accent1>
      <a:accent2>
        <a:srgbClr val="4A4E37"/>
      </a:accent2>
      <a:accent3>
        <a:srgbClr val="4A4E37"/>
      </a:accent3>
      <a:accent4>
        <a:srgbClr val="FFFFFF"/>
      </a:accent4>
      <a:accent5>
        <a:srgbClr val="FFFFFF"/>
      </a:accent5>
      <a:accent6>
        <a:srgbClr val="FFFFFF"/>
      </a:accent6>
      <a:hlink>
        <a:srgbClr val="3738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1820</Words>
  <Application>Microsoft Office PowerPoint</Application>
  <PresentationFormat>On-screen Show (16:9)</PresentationFormat>
  <Paragraphs>298</Paragraphs>
  <Slides>47</Slides>
  <Notes>47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63" baseType="lpstr">
      <vt:lpstr>Arial</vt:lpstr>
      <vt:lpstr>Palanquin Light</vt:lpstr>
      <vt:lpstr>Roboto Medium</vt:lpstr>
      <vt:lpstr>Alfa Slab One</vt:lpstr>
      <vt:lpstr>Lato Black</vt:lpstr>
      <vt:lpstr>Palanquin Medium</vt:lpstr>
      <vt:lpstr>Anaheim</vt:lpstr>
      <vt:lpstr>Calibri</vt:lpstr>
      <vt:lpstr>Open Sans Light</vt:lpstr>
      <vt:lpstr>Amatic SC</vt:lpstr>
      <vt:lpstr>Nunito Light</vt:lpstr>
      <vt:lpstr>Roboto Condensed Light</vt:lpstr>
      <vt:lpstr>Lato</vt:lpstr>
      <vt:lpstr>Palanquin</vt:lpstr>
      <vt:lpstr>PT Sans</vt:lpstr>
      <vt:lpstr>Marine Army &amp; Navy Analysis Thesis Defense by Slidego</vt:lpstr>
      <vt:lpstr>دفاع از پایان نامه تجزیه و تحلیل طرح لباس استتار</vt:lpstr>
      <vt:lpstr>محتویات این قالب</vt:lpstr>
      <vt:lpstr>فهرست مطالب</vt:lpstr>
      <vt:lpstr>معرفی</vt:lpstr>
      <vt:lpstr>-یک نفر معروف</vt:lpstr>
      <vt:lpstr>سلام</vt:lpstr>
      <vt:lpstr>PowerPoint Presentation</vt:lpstr>
      <vt:lpstr>01</vt:lpstr>
      <vt:lpstr>عنوان اسلاید اینجاست!</vt:lpstr>
      <vt:lpstr>بیایید در مورد نیروی دریایی صحبت کنیم</vt:lpstr>
      <vt:lpstr>بیان مسأله</vt:lpstr>
      <vt:lpstr>150,000</vt:lpstr>
      <vt:lpstr>زمین</vt:lpstr>
      <vt:lpstr>10,000</vt:lpstr>
      <vt:lpstr>نظریه 01</vt:lpstr>
      <vt:lpstr>برنامه</vt:lpstr>
      <vt:lpstr>روش شناسی</vt:lpstr>
      <vt:lpstr>تجزیه و تحلیل نتایج</vt:lpstr>
      <vt:lpstr>fgsdsd</vt:lpstr>
      <vt:lpstr>پایگاه های نظامی ما</vt:lpstr>
      <vt:lpstr>نتیجه گیری</vt:lpstr>
      <vt:lpstr>درصد نیروی دریایی</vt:lpstr>
      <vt:lpstr>داده های مطالعه</vt:lpstr>
      <vt:lpstr>جدول زمانی نیروی دریایی</vt:lpstr>
      <vt:lpstr>مدل آزمایشگاهی، ماکت</vt:lpstr>
      <vt:lpstr>مراجع کتاب شناختی</vt:lpstr>
      <vt:lpstr>با تشکر</vt:lpstr>
      <vt:lpstr>بسته آیکون پر شده نظامی</vt:lpstr>
      <vt:lpstr>منابع جایگزین</vt:lpstr>
      <vt:lpstr>منابع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نمادهای برتر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2023-09-27T03:54:32Z</dcterms:modified>
</cp:coreProperties>
</file>