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slideLayouts/slideLayout2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1" r:id="rId1"/>
    <p:sldMasterId id="2147483656" r:id="rId2"/>
    <p:sldMasterId id="2147483654" r:id="rId3"/>
  </p:sldMasterIdLst>
  <p:notesMasterIdLst>
    <p:notesMasterId r:id="rId49"/>
  </p:notesMasterIdLst>
  <p:handoutMasterIdLst>
    <p:handoutMasterId r:id="rId50"/>
  </p:handoutMasterIdLst>
  <p:sldIdLst>
    <p:sldId id="270" r:id="rId4"/>
    <p:sldId id="271" r:id="rId5"/>
    <p:sldId id="274" r:id="rId6"/>
    <p:sldId id="278" r:id="rId7"/>
    <p:sldId id="279" r:id="rId8"/>
    <p:sldId id="282" r:id="rId9"/>
    <p:sldId id="281" r:id="rId10"/>
    <p:sldId id="280" r:id="rId11"/>
    <p:sldId id="283" r:id="rId12"/>
    <p:sldId id="317" r:id="rId13"/>
    <p:sldId id="284" r:id="rId14"/>
    <p:sldId id="287" r:id="rId15"/>
    <p:sldId id="285" r:id="rId16"/>
    <p:sldId id="289" r:id="rId17"/>
    <p:sldId id="291" r:id="rId18"/>
    <p:sldId id="292" r:id="rId19"/>
    <p:sldId id="295" r:id="rId20"/>
    <p:sldId id="318" r:id="rId21"/>
    <p:sldId id="298" r:id="rId22"/>
    <p:sldId id="297" r:id="rId23"/>
    <p:sldId id="321" r:id="rId24"/>
    <p:sldId id="302" r:id="rId25"/>
    <p:sldId id="305" r:id="rId26"/>
    <p:sldId id="311" r:id="rId27"/>
    <p:sldId id="316" r:id="rId28"/>
    <p:sldId id="322" r:id="rId29"/>
    <p:sldId id="369" r:id="rId30"/>
    <p:sldId id="439" r:id="rId31"/>
    <p:sldId id="436" r:id="rId32"/>
    <p:sldId id="437" r:id="rId33"/>
    <p:sldId id="438" r:id="rId34"/>
    <p:sldId id="440" r:id="rId35"/>
    <p:sldId id="293" r:id="rId36"/>
    <p:sldId id="441" r:id="rId37"/>
    <p:sldId id="288" r:id="rId38"/>
    <p:sldId id="294" r:id="rId39"/>
    <p:sldId id="442" r:id="rId40"/>
    <p:sldId id="296" r:id="rId41"/>
    <p:sldId id="443" r:id="rId42"/>
    <p:sldId id="1744" r:id="rId43"/>
    <p:sldId id="1745" r:id="rId44"/>
    <p:sldId id="301" r:id="rId45"/>
    <p:sldId id="1746" r:id="rId46"/>
    <p:sldId id="1747" r:id="rId47"/>
    <p:sldId id="306" r:id="rId4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6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4C8F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162" autoAdjust="0"/>
    <p:restoredTop sz="93699" autoAdjust="0"/>
  </p:normalViewPr>
  <p:slideViewPr>
    <p:cSldViewPr snapToGrid="0" showGuides="1">
      <p:cViewPr varScale="1">
        <p:scale>
          <a:sx n="62" d="100"/>
          <a:sy n="62" d="100"/>
        </p:scale>
        <p:origin x="1050" y="66"/>
      </p:cViewPr>
      <p:guideLst>
        <p:guide orient="horz" pos="2136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70" d="100"/>
        <a:sy n="70" d="100"/>
      </p:scale>
      <p:origin x="0" y="-294"/>
    </p:cViewPr>
  </p:sorterViewPr>
  <p:notesViewPr>
    <p:cSldViewPr snapToGrid="0" showGuides="1">
      <p:cViewPr varScale="1">
        <p:scale>
          <a:sx n="83" d="100"/>
          <a:sy n="83" d="100"/>
        </p:scale>
        <p:origin x="5040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handoutMaster" Target="handoutMasters/handoutMaster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theme" Target="theme/theme1.xml"/><Relationship Id="rId5" Type="http://schemas.openxmlformats.org/officeDocument/2006/relationships/slide" Target="slides/slide2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8" Type="http://schemas.openxmlformats.org/officeDocument/2006/relationships/slide" Target="slides/slide5.xml"/><Relationship Id="rId51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notesMaster" Target="notesMasters/notes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6F8F1CEF-EB47-4E60-9F19-5884EAC325DD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30B89B-113E-40CC-BCFB-72D6BBC19E1A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269F30-D493-4361-92D9-FF7204D35C8D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DA1FE46-000C-42DF-A4CC-870B836D3028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2C7CD11-4BE2-45C0-BDC2-FB6DBBFCC39B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72A4DE2-A975-483D-A670-F7D907960CC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086323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07C0987-E57E-4EFE-B3FE-AFA185CF1F88}" type="datetimeFigureOut">
              <a:rPr lang="en-US" smtClean="0"/>
              <a:t>9/26/2023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7B916DD-7602-4277-A327-FACE21E0B5F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192273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u="none" strike="noStrike" kern="0" cap="none" spc="0" baseline="0" dirty="0">
              <a:solidFill>
                <a:schemeClr val="bg1"/>
              </a:solidFill>
              <a:uFillTx/>
              <a:latin typeface="Arial" pitchFamily="34"/>
              <a:ea typeface="Arial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1899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232855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u="none" strike="noStrike" kern="0" cap="none" spc="0" baseline="0" dirty="0">
              <a:solidFill>
                <a:schemeClr val="bg1"/>
              </a:solidFill>
              <a:uFillTx/>
              <a:latin typeface="Arial" pitchFamily="34"/>
              <a:ea typeface="Arial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032288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675707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u="none" strike="noStrike" kern="0" cap="none" spc="0" baseline="0" dirty="0">
              <a:solidFill>
                <a:schemeClr val="bg1"/>
              </a:solidFill>
              <a:uFillTx/>
              <a:latin typeface="Arial" pitchFamily="34"/>
              <a:ea typeface="Arial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005738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787775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u="none" strike="noStrike" kern="0" cap="none" spc="0" baseline="0" dirty="0">
              <a:solidFill>
                <a:schemeClr val="bg1"/>
              </a:solidFill>
              <a:uFillTx/>
              <a:latin typeface="Arial" pitchFamily="34"/>
              <a:ea typeface="Arial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896904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772527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u="none" strike="noStrike" kern="0" cap="none" spc="0" baseline="0" dirty="0">
              <a:solidFill>
                <a:schemeClr val="bg1"/>
              </a:solidFill>
              <a:uFillTx/>
              <a:latin typeface="Arial" pitchFamily="34"/>
              <a:ea typeface="Arial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445969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771495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u="none" strike="noStrike" kern="0" cap="none" spc="0" baseline="0" dirty="0">
              <a:solidFill>
                <a:schemeClr val="bg1"/>
              </a:solidFill>
              <a:uFillTx/>
              <a:latin typeface="Arial" pitchFamily="34"/>
              <a:ea typeface="Arial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907582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963785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697366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u="none" strike="noStrike" kern="0" cap="none" spc="0" baseline="0" dirty="0">
              <a:solidFill>
                <a:schemeClr val="bg1"/>
              </a:solidFill>
              <a:uFillTx/>
              <a:latin typeface="Arial" pitchFamily="34"/>
              <a:ea typeface="Arial"/>
              <a:cs typeface="Arial" pitchFamily="34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44B9A4-8AFD-4A4C-9461-D4905E3580AD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998658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539283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u="none" strike="noStrike" kern="0" cap="none" spc="0" baseline="0" dirty="0">
              <a:solidFill>
                <a:schemeClr val="bg1"/>
              </a:solidFill>
              <a:uFillTx/>
              <a:latin typeface="Arial" pitchFamily="34"/>
              <a:ea typeface="Arial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382304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1153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u="none" strike="noStrike" kern="0" cap="none" spc="0" baseline="0" dirty="0">
              <a:solidFill>
                <a:schemeClr val="bg1"/>
              </a:solidFill>
              <a:uFillTx/>
              <a:latin typeface="Arial" pitchFamily="34"/>
              <a:ea typeface="Arial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906235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A880C355-F141-4FC9-88EC-CDD8451BE7E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44A3753A-5FD2-4EED-835A-345A47CAF68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8" lvl="0"/>
            <a:endParaRPr lang="en-US" dirty="0">
              <a:solidFill>
                <a:srgbClr val="143A78"/>
              </a:solidFill>
              <a:latin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213073013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0B5A9C0-5CBF-4C10-8C61-F0870BCBAC9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8DB9A9EE-7099-43B2-8BE2-8FC8351097D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solidFill>
                <a:srgbClr val="D8112A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90A2AA95-741E-4EE6-951A-C45218C38F7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F8FADBFE-925F-4636-8181-9838BE241FB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n-US" dirty="0">
              <a:solidFill>
                <a:srgbClr val="FFFFFF"/>
              </a:solidFill>
              <a:latin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8946674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691073DF-EA69-43AA-8200-BFBDD68B79F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90E233A9-9D38-4894-8818-B61ADB70232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n-US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15871365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u="none" strike="noStrike" kern="0" cap="none" spc="0" baseline="0" dirty="0">
              <a:solidFill>
                <a:schemeClr val="bg1"/>
              </a:solidFill>
              <a:uFillTx/>
              <a:latin typeface="Arial" pitchFamily="34"/>
              <a:ea typeface="Arial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86958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008AA440-BEF3-438F-B495-0F26E7E8BC0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DC59F18C-5479-4404-B00F-6FD0B55D33C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n-US" dirty="0">
              <a:latin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422926701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39142DAD-70B1-4764-B90C-0217981A009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B1036AEB-87BA-4DDA-82F9-84C89414EBA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n-US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341490781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2752569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40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7" name="Google Shape;12777;ge25dcd4bc2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78" name="Google Shape;12778;ge25dcd4bc2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u="none" strike="noStrike" kern="0" cap="none" spc="0" baseline="0" dirty="0">
              <a:solidFill>
                <a:schemeClr val="bg1"/>
              </a:solidFill>
              <a:uFillTx/>
              <a:latin typeface="Arial" pitchFamily="34"/>
              <a:ea typeface="Arial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984387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828771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u="none" strike="noStrike" kern="0" cap="none" spc="0" baseline="0" dirty="0">
              <a:solidFill>
                <a:schemeClr val="bg1"/>
              </a:solidFill>
              <a:uFillTx/>
              <a:latin typeface="Arial" pitchFamily="34"/>
              <a:ea typeface="Arial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279438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096502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b="0" i="0" u="none" strike="noStrike" kern="0" cap="none" spc="0" baseline="0" dirty="0">
              <a:solidFill>
                <a:schemeClr val="bg1"/>
              </a:solidFill>
              <a:uFillTx/>
              <a:latin typeface="Arial" pitchFamily="34"/>
              <a:ea typeface="Arial"/>
              <a:cs typeface="Arial" pitchFamily="34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7B916DD-7602-4277-A327-FACE21E0B5F8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80903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249589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11250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9">
            <a:extLst>
              <a:ext uri="{FF2B5EF4-FFF2-40B4-BE49-F238E27FC236}">
                <a16:creationId xmlns:a16="http://schemas.microsoft.com/office/drawing/2014/main" id="{4393F3EF-7A60-4676-ADF9-1B3CE284AAC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489153" y="830338"/>
            <a:ext cx="3082244" cy="2677425"/>
          </a:xfrm>
          <a:prstGeom prst="parallelogram">
            <a:avLst>
              <a:gd name="adj" fmla="val 38849"/>
            </a:avLst>
          </a:prstGeom>
          <a:solidFill>
            <a:schemeClr val="bg1">
              <a:lumMod val="95000"/>
            </a:schemeClr>
          </a:solidFill>
        </p:spPr>
        <p:txBody>
          <a:bodyPr tIns="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3" name="Picture Placeholder 9">
            <a:extLst>
              <a:ext uri="{FF2B5EF4-FFF2-40B4-BE49-F238E27FC236}">
                <a16:creationId xmlns:a16="http://schemas.microsoft.com/office/drawing/2014/main" id="{278AFCE5-0868-456E-9182-8945CF378AB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303513" y="830338"/>
            <a:ext cx="3082244" cy="2677425"/>
          </a:xfrm>
          <a:prstGeom prst="parallelogram">
            <a:avLst>
              <a:gd name="adj" fmla="val 38849"/>
            </a:avLst>
          </a:prstGeom>
          <a:solidFill>
            <a:schemeClr val="bg1">
              <a:lumMod val="95000"/>
            </a:schemeClr>
          </a:solidFill>
        </p:spPr>
        <p:txBody>
          <a:bodyPr tIns="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4" name="Picture Placeholder 9">
            <a:extLst>
              <a:ext uri="{FF2B5EF4-FFF2-40B4-BE49-F238E27FC236}">
                <a16:creationId xmlns:a16="http://schemas.microsoft.com/office/drawing/2014/main" id="{258B39D3-EBFD-4E1A-9D97-BAD4AC88C8A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117873" y="830337"/>
            <a:ext cx="3082244" cy="2677425"/>
          </a:xfrm>
          <a:prstGeom prst="parallelogram">
            <a:avLst>
              <a:gd name="adj" fmla="val 38849"/>
            </a:avLst>
          </a:prstGeom>
          <a:solidFill>
            <a:schemeClr val="bg1">
              <a:lumMod val="95000"/>
            </a:schemeClr>
          </a:solidFill>
        </p:spPr>
        <p:txBody>
          <a:bodyPr tIns="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3697308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8523517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321148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758318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7850952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6696975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065385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61839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32C69A79-7182-450A-BF2F-72DF49642BD7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 rot="694714">
            <a:off x="5312182" y="1509631"/>
            <a:ext cx="288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94B0FD51-88B9-4F91-9224-8F09D7E4BEB8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 rot="21398040">
            <a:off x="8062632" y="2631624"/>
            <a:ext cx="288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C8C579B9-5462-40C2-901F-FB9A7095CB34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 rot="20741363">
            <a:off x="5536257" y="3392215"/>
            <a:ext cx="288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7651109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">
            <a:extLst>
              <a:ext uri="{FF2B5EF4-FFF2-40B4-BE49-F238E27FC236}">
                <a16:creationId xmlns:a16="http://schemas.microsoft.com/office/drawing/2014/main" id="{5742EE5F-60CF-4996-9DC4-C27ECCFF0627}"/>
              </a:ext>
            </a:extLst>
          </p:cNvPr>
          <p:cNvSpPr/>
          <p:nvPr userDrawn="1"/>
        </p:nvSpPr>
        <p:spPr>
          <a:xfrm flipH="1">
            <a:off x="3831771" y="0"/>
            <a:ext cx="8360408" cy="6868886"/>
          </a:xfrm>
          <a:custGeom>
            <a:avLst/>
            <a:gdLst>
              <a:gd name="connsiteX0" fmla="*/ 0 w 2718024"/>
              <a:gd name="connsiteY0" fmla="*/ 0 h 6858000"/>
              <a:gd name="connsiteX1" fmla="*/ 2718024 w 2718024"/>
              <a:gd name="connsiteY1" fmla="*/ 0 h 6858000"/>
              <a:gd name="connsiteX2" fmla="*/ 2718024 w 2718024"/>
              <a:gd name="connsiteY2" fmla="*/ 6858000 h 6858000"/>
              <a:gd name="connsiteX3" fmla="*/ 0 w 2718024"/>
              <a:gd name="connsiteY3" fmla="*/ 6858000 h 6858000"/>
              <a:gd name="connsiteX4" fmla="*/ 0 w 2718024"/>
              <a:gd name="connsiteY4" fmla="*/ 0 h 6858000"/>
              <a:gd name="connsiteX0" fmla="*/ 0 w 2718024"/>
              <a:gd name="connsiteY0" fmla="*/ 6858000 h 6858000"/>
              <a:gd name="connsiteX1" fmla="*/ 2718024 w 2718024"/>
              <a:gd name="connsiteY1" fmla="*/ 0 h 6858000"/>
              <a:gd name="connsiteX2" fmla="*/ 2718024 w 2718024"/>
              <a:gd name="connsiteY2" fmla="*/ 6858000 h 6858000"/>
              <a:gd name="connsiteX3" fmla="*/ 0 w 2718024"/>
              <a:gd name="connsiteY3" fmla="*/ 6858000 h 6858000"/>
              <a:gd name="connsiteX0" fmla="*/ 0 w 9162367"/>
              <a:gd name="connsiteY0" fmla="*/ 6868886 h 6868886"/>
              <a:gd name="connsiteX1" fmla="*/ 9162367 w 9162367"/>
              <a:gd name="connsiteY1" fmla="*/ 0 h 6868886"/>
              <a:gd name="connsiteX2" fmla="*/ 9162367 w 9162367"/>
              <a:gd name="connsiteY2" fmla="*/ 6858000 h 6868886"/>
              <a:gd name="connsiteX3" fmla="*/ 0 w 9162367"/>
              <a:gd name="connsiteY3" fmla="*/ 6868886 h 6868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62367" h="6868886">
                <a:moveTo>
                  <a:pt x="0" y="6868886"/>
                </a:moveTo>
                <a:lnTo>
                  <a:pt x="9162367" y="0"/>
                </a:lnTo>
                <a:lnTo>
                  <a:pt x="9162367" y="6858000"/>
                </a:lnTo>
                <a:lnTo>
                  <a:pt x="0" y="686888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9" name="Rectangle 2">
            <a:extLst>
              <a:ext uri="{FF2B5EF4-FFF2-40B4-BE49-F238E27FC236}">
                <a16:creationId xmlns:a16="http://schemas.microsoft.com/office/drawing/2014/main" id="{D072C73F-4BE8-4869-9545-239417D1D13E}"/>
              </a:ext>
            </a:extLst>
          </p:cNvPr>
          <p:cNvSpPr/>
          <p:nvPr userDrawn="1"/>
        </p:nvSpPr>
        <p:spPr>
          <a:xfrm>
            <a:off x="0" y="0"/>
            <a:ext cx="3831771" cy="68688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1800"/>
          </a:p>
        </p:txBody>
      </p:sp>
      <p:sp>
        <p:nvSpPr>
          <p:cNvPr id="14" name="Picture Placeholder 14"/>
          <p:cNvSpPr>
            <a:spLocks noGrp="1"/>
          </p:cNvSpPr>
          <p:nvPr>
            <p:ph type="pic" sz="quarter" idx="13" hasCustomPrompt="1"/>
          </p:nvPr>
        </p:nvSpPr>
        <p:spPr>
          <a:xfrm>
            <a:off x="8225598" y="3617830"/>
            <a:ext cx="3240000" cy="237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360000" tIns="360000"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Images</a:t>
            </a:r>
            <a:endParaRPr lang="ko-KR" altLang="en-US" dirty="0"/>
          </a:p>
        </p:txBody>
      </p:sp>
      <p:sp>
        <p:nvSpPr>
          <p:cNvPr id="17" name="Picture Placeholder 14"/>
          <p:cNvSpPr>
            <a:spLocks noGrp="1"/>
          </p:cNvSpPr>
          <p:nvPr>
            <p:ph type="pic" sz="quarter" idx="12" hasCustomPrompt="1"/>
          </p:nvPr>
        </p:nvSpPr>
        <p:spPr>
          <a:xfrm>
            <a:off x="4481182" y="3617830"/>
            <a:ext cx="3240000" cy="237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360000" tIns="360000"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Images</a:t>
            </a:r>
            <a:endParaRPr lang="ko-KR" altLang="en-US" dirty="0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0" hasCustomPrompt="1"/>
          </p:nvPr>
        </p:nvSpPr>
        <p:spPr>
          <a:xfrm>
            <a:off x="4481555" y="548680"/>
            <a:ext cx="3240000" cy="237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360000" tIns="360000"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Images</a:t>
            </a:r>
            <a:endParaRPr lang="ko-KR" altLang="en-US" dirty="0"/>
          </a:p>
        </p:txBody>
      </p:sp>
      <p:sp>
        <p:nvSpPr>
          <p:cNvPr id="16" name="Picture Placeholder 14"/>
          <p:cNvSpPr>
            <a:spLocks noGrp="1"/>
          </p:cNvSpPr>
          <p:nvPr>
            <p:ph type="pic" sz="quarter" idx="11" hasCustomPrompt="1"/>
          </p:nvPr>
        </p:nvSpPr>
        <p:spPr>
          <a:xfrm>
            <a:off x="8225598" y="548680"/>
            <a:ext cx="3240000" cy="237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360000" tIns="360000"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Images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129380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ame 1">
            <a:extLst>
              <a:ext uri="{FF2B5EF4-FFF2-40B4-BE49-F238E27FC236}">
                <a16:creationId xmlns:a16="http://schemas.microsoft.com/office/drawing/2014/main" id="{85E9283B-E634-43AB-B770-739D605868E4}"/>
              </a:ext>
            </a:extLst>
          </p:cNvPr>
          <p:cNvSpPr/>
          <p:nvPr userDrawn="1"/>
        </p:nvSpPr>
        <p:spPr>
          <a:xfrm rot="18900000">
            <a:off x="6266325" y="1278179"/>
            <a:ext cx="4320000" cy="4320000"/>
          </a:xfrm>
          <a:prstGeom prst="frame">
            <a:avLst>
              <a:gd name="adj1" fmla="val 1591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22" name="Picture Placeholder 2">
            <a:extLst>
              <a:ext uri="{FF2B5EF4-FFF2-40B4-BE49-F238E27FC236}">
                <a16:creationId xmlns:a16="http://schemas.microsoft.com/office/drawing/2014/main" id="{8D9E0A4B-0EF0-4B06-B895-878FAC9FEFB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415833" y="383477"/>
            <a:ext cx="3240000" cy="3240000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3" name="Picture Placeholder 2">
            <a:extLst>
              <a:ext uri="{FF2B5EF4-FFF2-40B4-BE49-F238E27FC236}">
                <a16:creationId xmlns:a16="http://schemas.microsoft.com/office/drawing/2014/main" id="{B617C9E2-0439-49FB-AE24-771BB4B38AEC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7158266" y="3252881"/>
            <a:ext cx="3240000" cy="3240000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4" name="Picture Placeholder 2">
            <a:extLst>
              <a:ext uri="{FF2B5EF4-FFF2-40B4-BE49-F238E27FC236}">
                <a16:creationId xmlns:a16="http://schemas.microsoft.com/office/drawing/2014/main" id="{78CAF030-1C2A-4DC9-B337-AA2C2341E264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5371623" y="2514969"/>
            <a:ext cx="2520000" cy="2520000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5" name="Picture Placeholder 2">
            <a:extLst>
              <a:ext uri="{FF2B5EF4-FFF2-40B4-BE49-F238E27FC236}">
                <a16:creationId xmlns:a16="http://schemas.microsoft.com/office/drawing/2014/main" id="{D53A0D3E-B806-4977-85A6-A4E80EC2B12C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8961027" y="1806724"/>
            <a:ext cx="2520000" cy="2520000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02111CAC-C154-4FFC-AABE-5BA6631FA2F6}"/>
              </a:ext>
            </a:extLst>
          </p:cNvPr>
          <p:cNvGrpSpPr/>
          <p:nvPr userDrawn="1"/>
        </p:nvGrpSpPr>
        <p:grpSpPr>
          <a:xfrm>
            <a:off x="-1489123" y="3280630"/>
            <a:ext cx="5439525" cy="4262666"/>
            <a:chOff x="-1207020" y="3958548"/>
            <a:chExt cx="4425477" cy="3468011"/>
          </a:xfrm>
        </p:grpSpPr>
        <p:sp>
          <p:nvSpPr>
            <p:cNvPr id="26" name="Rectangle 1">
              <a:extLst>
                <a:ext uri="{FF2B5EF4-FFF2-40B4-BE49-F238E27FC236}">
                  <a16:creationId xmlns:a16="http://schemas.microsoft.com/office/drawing/2014/main" id="{5369ED7B-BB05-4DCC-BC81-D929B00FC69F}"/>
                </a:ext>
              </a:extLst>
            </p:cNvPr>
            <p:cNvSpPr/>
            <p:nvPr userDrawn="1"/>
          </p:nvSpPr>
          <p:spPr>
            <a:xfrm rot="2700000">
              <a:off x="-1207020" y="3958548"/>
              <a:ext cx="2424670" cy="2424670"/>
            </a:xfrm>
            <a:custGeom>
              <a:avLst/>
              <a:gdLst>
                <a:gd name="connsiteX0" fmla="*/ 0 w 2424670"/>
                <a:gd name="connsiteY0" fmla="*/ 0 h 2424670"/>
                <a:gd name="connsiteX1" fmla="*/ 2424670 w 2424670"/>
                <a:gd name="connsiteY1" fmla="*/ 0 h 2424670"/>
                <a:gd name="connsiteX2" fmla="*/ 2424670 w 2424670"/>
                <a:gd name="connsiteY2" fmla="*/ 2424670 h 2424670"/>
                <a:gd name="connsiteX3" fmla="*/ 0 w 2424670"/>
                <a:gd name="connsiteY3" fmla="*/ 2424670 h 2424670"/>
                <a:gd name="connsiteX4" fmla="*/ 0 w 2424670"/>
                <a:gd name="connsiteY4" fmla="*/ 0 h 2424670"/>
                <a:gd name="connsiteX0" fmla="*/ 0 w 2424670"/>
                <a:gd name="connsiteY0" fmla="*/ 0 h 2424670"/>
                <a:gd name="connsiteX1" fmla="*/ 2424670 w 2424670"/>
                <a:gd name="connsiteY1" fmla="*/ 0 h 2424670"/>
                <a:gd name="connsiteX2" fmla="*/ 2424670 w 2424670"/>
                <a:gd name="connsiteY2" fmla="*/ 2424670 h 2424670"/>
                <a:gd name="connsiteX3" fmla="*/ 0 w 2424670"/>
                <a:gd name="connsiteY3" fmla="*/ 2424670 h 2424670"/>
                <a:gd name="connsiteX4" fmla="*/ 0 w 2424670"/>
                <a:gd name="connsiteY4" fmla="*/ 0 h 2424670"/>
                <a:gd name="connsiteX0" fmla="*/ 0 w 2424670"/>
                <a:gd name="connsiteY0" fmla="*/ 0 h 2424670"/>
                <a:gd name="connsiteX1" fmla="*/ 2424670 w 2424670"/>
                <a:gd name="connsiteY1" fmla="*/ 0 h 2424670"/>
                <a:gd name="connsiteX2" fmla="*/ 2424670 w 2424670"/>
                <a:gd name="connsiteY2" fmla="*/ 2424670 h 2424670"/>
                <a:gd name="connsiteX3" fmla="*/ 0 w 2424670"/>
                <a:gd name="connsiteY3" fmla="*/ 2424670 h 2424670"/>
                <a:gd name="connsiteX4" fmla="*/ 0 w 2424670"/>
                <a:gd name="connsiteY4" fmla="*/ 0 h 2424670"/>
                <a:gd name="connsiteX0" fmla="*/ 0 w 2424670"/>
                <a:gd name="connsiteY0" fmla="*/ 0 h 2424670"/>
                <a:gd name="connsiteX1" fmla="*/ 2424670 w 2424670"/>
                <a:gd name="connsiteY1" fmla="*/ 0 h 2424670"/>
                <a:gd name="connsiteX2" fmla="*/ 2424670 w 2424670"/>
                <a:gd name="connsiteY2" fmla="*/ 2424670 h 2424670"/>
                <a:gd name="connsiteX3" fmla="*/ 0 w 2424670"/>
                <a:gd name="connsiteY3" fmla="*/ 0 h 242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4670" h="2424670">
                  <a:moveTo>
                    <a:pt x="0" y="0"/>
                  </a:moveTo>
                  <a:lnTo>
                    <a:pt x="2424670" y="0"/>
                  </a:lnTo>
                  <a:lnTo>
                    <a:pt x="2424670" y="2424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7" name="Group 20">
              <a:extLst>
                <a:ext uri="{FF2B5EF4-FFF2-40B4-BE49-F238E27FC236}">
                  <a16:creationId xmlns:a16="http://schemas.microsoft.com/office/drawing/2014/main" id="{62D337F9-16F2-4FEC-8E51-FD96286292B2}"/>
                </a:ext>
              </a:extLst>
            </p:cNvPr>
            <p:cNvGrpSpPr/>
            <p:nvPr userDrawn="1"/>
          </p:nvGrpSpPr>
          <p:grpSpPr>
            <a:xfrm>
              <a:off x="339557" y="4581128"/>
              <a:ext cx="2878900" cy="2845431"/>
              <a:chOff x="358607" y="4581128"/>
              <a:chExt cx="2878900" cy="2845431"/>
            </a:xfrm>
          </p:grpSpPr>
          <p:sp>
            <p:nvSpPr>
              <p:cNvPr id="28" name="Rectangle 5">
                <a:extLst>
                  <a:ext uri="{FF2B5EF4-FFF2-40B4-BE49-F238E27FC236}">
                    <a16:creationId xmlns:a16="http://schemas.microsoft.com/office/drawing/2014/main" id="{51170162-6FA7-4C55-86F3-F6093F584478}"/>
                  </a:ext>
                </a:extLst>
              </p:cNvPr>
              <p:cNvSpPr/>
              <p:nvPr userDrawn="1"/>
            </p:nvSpPr>
            <p:spPr>
              <a:xfrm rot="2700000">
                <a:off x="358607" y="6306110"/>
                <a:ext cx="1120449" cy="1120449"/>
              </a:xfrm>
              <a:custGeom>
                <a:avLst/>
                <a:gdLst/>
                <a:ahLst/>
                <a:cxnLst/>
                <a:rect l="l" t="t" r="r" b="b"/>
                <a:pathLst>
                  <a:path w="1120449" h="1120449">
                    <a:moveTo>
                      <a:pt x="0" y="0"/>
                    </a:moveTo>
                    <a:lnTo>
                      <a:pt x="1120449" y="0"/>
                    </a:lnTo>
                    <a:lnTo>
                      <a:pt x="0" y="1120449"/>
                    </a:ln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9" name="Rectangle 16">
                <a:extLst>
                  <a:ext uri="{FF2B5EF4-FFF2-40B4-BE49-F238E27FC236}">
                    <a16:creationId xmlns:a16="http://schemas.microsoft.com/office/drawing/2014/main" id="{DEA465F7-F6A8-44D5-8AEC-54F7853F3DB7}"/>
                  </a:ext>
                </a:extLst>
              </p:cNvPr>
              <p:cNvSpPr/>
              <p:nvPr userDrawn="1"/>
            </p:nvSpPr>
            <p:spPr>
              <a:xfrm rot="2700000">
                <a:off x="1200880" y="5448720"/>
                <a:ext cx="1169719" cy="1169719"/>
              </a:xfrm>
              <a:prstGeom prst="rect">
                <a:avLst/>
              </a:prstGeom>
              <a:solidFill>
                <a:schemeClr val="accent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" name="Rectangle 17">
                <a:extLst>
                  <a:ext uri="{FF2B5EF4-FFF2-40B4-BE49-F238E27FC236}">
                    <a16:creationId xmlns:a16="http://schemas.microsoft.com/office/drawing/2014/main" id="{8AFB2583-CA95-444A-9CA1-8F95821E2834}"/>
                  </a:ext>
                </a:extLst>
              </p:cNvPr>
              <p:cNvSpPr/>
              <p:nvPr userDrawn="1"/>
            </p:nvSpPr>
            <p:spPr>
              <a:xfrm rot="2700000">
                <a:off x="2067788" y="4581128"/>
                <a:ext cx="1169719" cy="1169719"/>
              </a:xfrm>
              <a:prstGeom prst="rect">
                <a:avLst/>
              </a:pr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57257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 userDrawn="1"/>
        </p:nvSpPr>
        <p:spPr>
          <a:xfrm>
            <a:off x="-2915" y="0"/>
            <a:ext cx="12196373" cy="6858002"/>
          </a:xfrm>
          <a:custGeom>
            <a:avLst/>
            <a:gdLst>
              <a:gd name="connsiteX0" fmla="*/ 5519956 w 9169167"/>
              <a:gd name="connsiteY0" fmla="*/ 8389 h 6115574"/>
              <a:gd name="connsiteX1" fmla="*/ 0 w 9169167"/>
              <a:gd name="connsiteY1" fmla="*/ 4563611 h 6115574"/>
              <a:gd name="connsiteX2" fmla="*/ 16778 w 9169167"/>
              <a:gd name="connsiteY2" fmla="*/ 6098796 h 6115574"/>
              <a:gd name="connsiteX3" fmla="*/ 3892492 w 9169167"/>
              <a:gd name="connsiteY3" fmla="*/ 6115574 h 6115574"/>
              <a:gd name="connsiteX4" fmla="*/ 9169167 w 9169167"/>
              <a:gd name="connsiteY4" fmla="*/ 1937857 h 6115574"/>
              <a:gd name="connsiteX5" fmla="*/ 9160778 w 9169167"/>
              <a:gd name="connsiteY5" fmla="*/ 0 h 6115574"/>
              <a:gd name="connsiteX6" fmla="*/ 5519956 w 9169167"/>
              <a:gd name="connsiteY6" fmla="*/ 8389 h 6115574"/>
              <a:gd name="connsiteX0" fmla="*/ 5561901 w 9169167"/>
              <a:gd name="connsiteY0" fmla="*/ 0 h 6115574"/>
              <a:gd name="connsiteX1" fmla="*/ 0 w 9169167"/>
              <a:gd name="connsiteY1" fmla="*/ 4563611 h 6115574"/>
              <a:gd name="connsiteX2" fmla="*/ 16778 w 9169167"/>
              <a:gd name="connsiteY2" fmla="*/ 6098796 h 6115574"/>
              <a:gd name="connsiteX3" fmla="*/ 3892492 w 9169167"/>
              <a:gd name="connsiteY3" fmla="*/ 6115574 h 6115574"/>
              <a:gd name="connsiteX4" fmla="*/ 9169167 w 9169167"/>
              <a:gd name="connsiteY4" fmla="*/ 1937857 h 6115574"/>
              <a:gd name="connsiteX5" fmla="*/ 9160778 w 9169167"/>
              <a:gd name="connsiteY5" fmla="*/ 0 h 6115574"/>
              <a:gd name="connsiteX6" fmla="*/ 5561901 w 9169167"/>
              <a:gd name="connsiteY6" fmla="*/ 0 h 6115574"/>
              <a:gd name="connsiteX0" fmla="*/ 5561901 w 9169167"/>
              <a:gd name="connsiteY0" fmla="*/ 0 h 6107185"/>
              <a:gd name="connsiteX1" fmla="*/ 0 w 9169167"/>
              <a:gd name="connsiteY1" fmla="*/ 4563611 h 6107185"/>
              <a:gd name="connsiteX2" fmla="*/ 16778 w 9169167"/>
              <a:gd name="connsiteY2" fmla="*/ 6098796 h 6107185"/>
              <a:gd name="connsiteX3" fmla="*/ 4051883 w 9169167"/>
              <a:gd name="connsiteY3" fmla="*/ 6107185 h 6107185"/>
              <a:gd name="connsiteX4" fmla="*/ 9169167 w 9169167"/>
              <a:gd name="connsiteY4" fmla="*/ 1937857 h 6107185"/>
              <a:gd name="connsiteX5" fmla="*/ 9160778 w 9169167"/>
              <a:gd name="connsiteY5" fmla="*/ 0 h 6107185"/>
              <a:gd name="connsiteX6" fmla="*/ 5561901 w 9169167"/>
              <a:gd name="connsiteY6" fmla="*/ 0 h 6107185"/>
              <a:gd name="connsiteX0" fmla="*/ 5547310 w 9154576"/>
              <a:gd name="connsiteY0" fmla="*/ 0 h 6107185"/>
              <a:gd name="connsiteX1" fmla="*/ 0 w 9154576"/>
              <a:gd name="connsiteY1" fmla="*/ 4563612 h 6107185"/>
              <a:gd name="connsiteX2" fmla="*/ 2187 w 9154576"/>
              <a:gd name="connsiteY2" fmla="*/ 6098796 h 6107185"/>
              <a:gd name="connsiteX3" fmla="*/ 4037292 w 9154576"/>
              <a:gd name="connsiteY3" fmla="*/ 6107185 h 6107185"/>
              <a:gd name="connsiteX4" fmla="*/ 9154576 w 9154576"/>
              <a:gd name="connsiteY4" fmla="*/ 1937857 h 6107185"/>
              <a:gd name="connsiteX5" fmla="*/ 9146187 w 9154576"/>
              <a:gd name="connsiteY5" fmla="*/ 0 h 6107185"/>
              <a:gd name="connsiteX6" fmla="*/ 5547310 w 9154576"/>
              <a:gd name="connsiteY6" fmla="*/ 0 h 6107185"/>
              <a:gd name="connsiteX0" fmla="*/ 5547310 w 9154576"/>
              <a:gd name="connsiteY0" fmla="*/ 0 h 6107185"/>
              <a:gd name="connsiteX1" fmla="*/ 0 w 9154576"/>
              <a:gd name="connsiteY1" fmla="*/ 4563612 h 6107185"/>
              <a:gd name="connsiteX2" fmla="*/ 2187 w 9154576"/>
              <a:gd name="connsiteY2" fmla="*/ 6098796 h 6107185"/>
              <a:gd name="connsiteX3" fmla="*/ 4037292 w 9154576"/>
              <a:gd name="connsiteY3" fmla="*/ 6107185 h 6107185"/>
              <a:gd name="connsiteX4" fmla="*/ 9154576 w 9154576"/>
              <a:gd name="connsiteY4" fmla="*/ 1937857 h 6107185"/>
              <a:gd name="connsiteX5" fmla="*/ 9146187 w 9154576"/>
              <a:gd name="connsiteY5" fmla="*/ 0 h 6107185"/>
              <a:gd name="connsiteX6" fmla="*/ 5547310 w 9154576"/>
              <a:gd name="connsiteY6" fmla="*/ 0 h 6107185"/>
              <a:gd name="connsiteX0" fmla="*/ 5547310 w 9154576"/>
              <a:gd name="connsiteY0" fmla="*/ 0 h 6098796"/>
              <a:gd name="connsiteX1" fmla="*/ 0 w 9154576"/>
              <a:gd name="connsiteY1" fmla="*/ 4563612 h 6098796"/>
              <a:gd name="connsiteX2" fmla="*/ 2187 w 9154576"/>
              <a:gd name="connsiteY2" fmla="*/ 6098796 h 6098796"/>
              <a:gd name="connsiteX3" fmla="*/ 3628730 w 9154576"/>
              <a:gd name="connsiteY3" fmla="*/ 6089860 h 6098796"/>
              <a:gd name="connsiteX4" fmla="*/ 9154576 w 9154576"/>
              <a:gd name="connsiteY4" fmla="*/ 1937857 h 6098796"/>
              <a:gd name="connsiteX5" fmla="*/ 9146187 w 9154576"/>
              <a:gd name="connsiteY5" fmla="*/ 0 h 6098796"/>
              <a:gd name="connsiteX6" fmla="*/ 5547310 w 9154576"/>
              <a:gd name="connsiteY6" fmla="*/ 0 h 6098796"/>
              <a:gd name="connsiteX0" fmla="*/ 5547310 w 9147280"/>
              <a:gd name="connsiteY0" fmla="*/ 0 h 6098796"/>
              <a:gd name="connsiteX1" fmla="*/ 0 w 9147280"/>
              <a:gd name="connsiteY1" fmla="*/ 4563612 h 6098796"/>
              <a:gd name="connsiteX2" fmla="*/ 2187 w 9147280"/>
              <a:gd name="connsiteY2" fmla="*/ 6098796 h 6098796"/>
              <a:gd name="connsiteX3" fmla="*/ 3628730 w 9147280"/>
              <a:gd name="connsiteY3" fmla="*/ 6089860 h 6098796"/>
              <a:gd name="connsiteX4" fmla="*/ 9147280 w 9147280"/>
              <a:gd name="connsiteY4" fmla="*/ 1530712 h 6098796"/>
              <a:gd name="connsiteX5" fmla="*/ 9146187 w 9147280"/>
              <a:gd name="connsiteY5" fmla="*/ 0 h 6098796"/>
              <a:gd name="connsiteX6" fmla="*/ 5547310 w 9147280"/>
              <a:gd name="connsiteY6" fmla="*/ 0 h 6098796"/>
              <a:gd name="connsiteX0" fmla="*/ 5547310 w 9147280"/>
              <a:gd name="connsiteY0" fmla="*/ 0 h 6107186"/>
              <a:gd name="connsiteX1" fmla="*/ 0 w 9147280"/>
              <a:gd name="connsiteY1" fmla="*/ 4563612 h 6107186"/>
              <a:gd name="connsiteX2" fmla="*/ 2187 w 9147280"/>
              <a:gd name="connsiteY2" fmla="*/ 6098796 h 6107186"/>
              <a:gd name="connsiteX3" fmla="*/ 3614138 w 9147280"/>
              <a:gd name="connsiteY3" fmla="*/ 6107186 h 6107186"/>
              <a:gd name="connsiteX4" fmla="*/ 9147280 w 9147280"/>
              <a:gd name="connsiteY4" fmla="*/ 1530712 h 6107186"/>
              <a:gd name="connsiteX5" fmla="*/ 9146187 w 9147280"/>
              <a:gd name="connsiteY5" fmla="*/ 0 h 6107186"/>
              <a:gd name="connsiteX6" fmla="*/ 5547310 w 9147280"/>
              <a:gd name="connsiteY6" fmla="*/ 0 h 6107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47280" h="6107186">
                <a:moveTo>
                  <a:pt x="5547310" y="0"/>
                </a:moveTo>
                <a:lnTo>
                  <a:pt x="0" y="4563612"/>
                </a:lnTo>
                <a:lnTo>
                  <a:pt x="2187" y="6098796"/>
                </a:lnTo>
                <a:lnTo>
                  <a:pt x="3614138" y="6107186"/>
                </a:lnTo>
                <a:lnTo>
                  <a:pt x="9147280" y="1530712"/>
                </a:lnTo>
                <a:cubicBezTo>
                  <a:pt x="9144484" y="884760"/>
                  <a:pt x="9148983" y="645952"/>
                  <a:pt x="9146187" y="0"/>
                </a:cubicBezTo>
                <a:lnTo>
                  <a:pt x="554731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그림 개체 틀 2"/>
          <p:cNvSpPr>
            <a:spLocks noGrp="1"/>
          </p:cNvSpPr>
          <p:nvPr>
            <p:ph type="pic" sz="quarter" idx="65" hasCustomPrompt="1"/>
          </p:nvPr>
        </p:nvSpPr>
        <p:spPr>
          <a:xfrm>
            <a:off x="0" y="916112"/>
            <a:ext cx="6048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그림 개체 틀 2"/>
          <p:cNvSpPr>
            <a:spLocks noGrp="1"/>
          </p:cNvSpPr>
          <p:nvPr>
            <p:ph type="pic" sz="quarter" idx="66" hasCustomPrompt="1"/>
          </p:nvPr>
        </p:nvSpPr>
        <p:spPr>
          <a:xfrm>
            <a:off x="756000" y="2798746"/>
            <a:ext cx="5292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그림 개체 틀 2"/>
          <p:cNvSpPr>
            <a:spLocks noGrp="1"/>
          </p:cNvSpPr>
          <p:nvPr>
            <p:ph type="pic" sz="quarter" idx="67" hasCustomPrompt="1"/>
          </p:nvPr>
        </p:nvSpPr>
        <p:spPr>
          <a:xfrm>
            <a:off x="6144000" y="2232281"/>
            <a:ext cx="5292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68" hasCustomPrompt="1"/>
          </p:nvPr>
        </p:nvSpPr>
        <p:spPr>
          <a:xfrm>
            <a:off x="6144000" y="4124643"/>
            <a:ext cx="6048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13836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C8D89772-2617-45F3-9E59-A0F7ADE5154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16226" y="339509"/>
            <a:ext cx="11194774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4" name="Frame 13">
            <a:extLst>
              <a:ext uri="{FF2B5EF4-FFF2-40B4-BE49-F238E27FC236}">
                <a16:creationId xmlns:a16="http://schemas.microsoft.com/office/drawing/2014/main" id="{2CC78AAE-D8EF-48EF-97C3-F33074F97B4F}"/>
              </a:ext>
            </a:extLst>
          </p:cNvPr>
          <p:cNvSpPr/>
          <p:nvPr userDrawn="1"/>
        </p:nvSpPr>
        <p:spPr>
          <a:xfrm>
            <a:off x="114300" y="124694"/>
            <a:ext cx="11963400" cy="6608613"/>
          </a:xfrm>
          <a:prstGeom prst="frame">
            <a:avLst>
              <a:gd name="adj1" fmla="val 62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C46005E-FA88-4E42-8E2A-35846CF7F7F2}"/>
              </a:ext>
            </a:extLst>
          </p:cNvPr>
          <p:cNvSpPr/>
          <p:nvPr userDrawn="1"/>
        </p:nvSpPr>
        <p:spPr>
          <a:xfrm>
            <a:off x="0" y="2497335"/>
            <a:ext cx="4871870" cy="136815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892B42E-B31E-44FF-B312-F46650DAAE4A}"/>
              </a:ext>
            </a:extLst>
          </p:cNvPr>
          <p:cNvSpPr/>
          <p:nvPr userDrawn="1"/>
        </p:nvSpPr>
        <p:spPr>
          <a:xfrm>
            <a:off x="7320144" y="3862911"/>
            <a:ext cx="4871858" cy="136815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grpSp>
        <p:nvGrpSpPr>
          <p:cNvPr id="6" name="Group 3">
            <a:extLst>
              <a:ext uri="{FF2B5EF4-FFF2-40B4-BE49-F238E27FC236}">
                <a16:creationId xmlns:a16="http://schemas.microsoft.com/office/drawing/2014/main" id="{BBBE6290-D6D8-4FDE-896F-09DA6D428F6A}"/>
              </a:ext>
            </a:extLst>
          </p:cNvPr>
          <p:cNvGrpSpPr/>
          <p:nvPr userDrawn="1"/>
        </p:nvGrpSpPr>
        <p:grpSpPr>
          <a:xfrm>
            <a:off x="4871870" y="1763729"/>
            <a:ext cx="2448272" cy="4303935"/>
            <a:chOff x="445712" y="1449040"/>
            <a:chExt cx="2113018" cy="3924176"/>
          </a:xfrm>
        </p:grpSpPr>
        <p:sp>
          <p:nvSpPr>
            <p:cNvPr id="7" name="Rounded Rectangle 4">
              <a:extLst>
                <a:ext uri="{FF2B5EF4-FFF2-40B4-BE49-F238E27FC236}">
                  <a16:creationId xmlns:a16="http://schemas.microsoft.com/office/drawing/2014/main" id="{B9AAF2DB-20BB-4DF2-A352-C5E2AAF72623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  <p:sp>
          <p:nvSpPr>
            <p:cNvPr id="8" name="Rectangle 5">
              <a:extLst>
                <a:ext uri="{FF2B5EF4-FFF2-40B4-BE49-F238E27FC236}">
                  <a16:creationId xmlns:a16="http://schemas.microsoft.com/office/drawing/2014/main" id="{4D2D0AD8-492B-4268-A8E6-38015DD6F058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9" name="Group 6">
              <a:extLst>
                <a:ext uri="{FF2B5EF4-FFF2-40B4-BE49-F238E27FC236}">
                  <a16:creationId xmlns:a16="http://schemas.microsoft.com/office/drawing/2014/main" id="{D9E1F155-A5F8-4B59-AD29-A3421CD03B52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10" name="Oval 7">
                <a:extLst>
                  <a:ext uri="{FF2B5EF4-FFF2-40B4-BE49-F238E27FC236}">
                    <a16:creationId xmlns:a16="http://schemas.microsoft.com/office/drawing/2014/main" id="{CF3D18FD-7BB8-4ED5-B429-E71E4DEC57DF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11" name="Rounded Rectangle 8">
                <a:extLst>
                  <a:ext uri="{FF2B5EF4-FFF2-40B4-BE49-F238E27FC236}">
                    <a16:creationId xmlns:a16="http://schemas.microsoft.com/office/drawing/2014/main" id="{F5B9ED0E-91B2-4E69-B52B-48C53C2F42BD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DEC94C76-BE6B-49E0-A0BA-A96C8502ED87}"/>
              </a:ext>
            </a:extLst>
          </p:cNvPr>
          <p:cNvSpPr>
            <a:spLocks noGrp="1"/>
          </p:cNvSpPr>
          <p:nvPr>
            <p:ph type="pic" idx="22" hasCustomPrompt="1"/>
          </p:nvPr>
        </p:nvSpPr>
        <p:spPr>
          <a:xfrm>
            <a:off x="5051890" y="2223507"/>
            <a:ext cx="2088232" cy="33843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8708828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E239A487-8F80-40A2-B2F7-0579B9862EFE}"/>
              </a:ext>
            </a:extLst>
          </p:cNvPr>
          <p:cNvGrpSpPr/>
          <p:nvPr userDrawn="1"/>
        </p:nvGrpSpPr>
        <p:grpSpPr>
          <a:xfrm>
            <a:off x="6813089" y="655627"/>
            <a:ext cx="4697899" cy="2581177"/>
            <a:chOff x="-548507" y="477868"/>
            <a:chExt cx="11570449" cy="6357177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7E7F011-8953-4415-889E-9C1C5A9BADBD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E102FB8-E32E-4475-B1EB-025777D992CE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26D1B4C-63FF-4821-B372-3408FC104D7C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13B8FC2-4445-4A5E-AFDE-4857EEF9F0E8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2179917-79AE-4330-B24B-55496F3D87C6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BD3FF2CA-EB8D-474C-AB76-B492ACA71CBB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28" name="Rectangle: Rounded Corners 27">
                <a:extLst>
                  <a:ext uri="{FF2B5EF4-FFF2-40B4-BE49-F238E27FC236}">
                    <a16:creationId xmlns:a16="http://schemas.microsoft.com/office/drawing/2014/main" id="{4DC87EF0-4C0A-468F-A598-0D32220AC411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: Rounded Corners 28">
                <a:extLst>
                  <a:ext uri="{FF2B5EF4-FFF2-40B4-BE49-F238E27FC236}">
                    <a16:creationId xmlns:a16="http://schemas.microsoft.com/office/drawing/2014/main" id="{2F00214D-0570-4227-8E20-126FA8A1ED7A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EAF733D1-26A6-4EB7-A288-46330DC27A86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26" name="Rectangle: Rounded Corners 25">
                <a:extLst>
                  <a:ext uri="{FF2B5EF4-FFF2-40B4-BE49-F238E27FC236}">
                    <a16:creationId xmlns:a16="http://schemas.microsoft.com/office/drawing/2014/main" id="{DB6DEFB8-DECE-418E-AE56-126C0AF5030E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: Rounded Corners 26">
                <a:extLst>
                  <a:ext uri="{FF2B5EF4-FFF2-40B4-BE49-F238E27FC236}">
                    <a16:creationId xmlns:a16="http://schemas.microsoft.com/office/drawing/2014/main" id="{EB7B29AD-11F7-4B26-8789-B35C85C93BD9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BDBE3FD-990F-4905-80AB-173EF7867B6B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4" name="Frame 13">
            <a:extLst>
              <a:ext uri="{FF2B5EF4-FFF2-40B4-BE49-F238E27FC236}">
                <a16:creationId xmlns:a16="http://schemas.microsoft.com/office/drawing/2014/main" id="{2CC78AAE-D8EF-48EF-97C3-F33074F97B4F}"/>
              </a:ext>
            </a:extLst>
          </p:cNvPr>
          <p:cNvSpPr/>
          <p:nvPr userDrawn="1"/>
        </p:nvSpPr>
        <p:spPr>
          <a:xfrm>
            <a:off x="114300" y="124694"/>
            <a:ext cx="11963400" cy="6608613"/>
          </a:xfrm>
          <a:prstGeom prst="frame">
            <a:avLst>
              <a:gd name="adj1" fmla="val 62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5" name="Picture Placeholder 2">
            <a:extLst>
              <a:ext uri="{FF2B5EF4-FFF2-40B4-BE49-F238E27FC236}">
                <a16:creationId xmlns:a16="http://schemas.microsoft.com/office/drawing/2014/main" id="{4234F04A-2356-415D-B7B2-18FE50DD3037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7482236" y="820762"/>
            <a:ext cx="3359605" cy="20370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4EC79F3B-1A22-4E02-AC86-4832F9B9C168}"/>
              </a:ext>
            </a:extLst>
          </p:cNvPr>
          <p:cNvGrpSpPr/>
          <p:nvPr userDrawn="1"/>
        </p:nvGrpSpPr>
        <p:grpSpPr>
          <a:xfrm>
            <a:off x="6813089" y="3621197"/>
            <a:ext cx="4697899" cy="2581177"/>
            <a:chOff x="-548507" y="477868"/>
            <a:chExt cx="11570449" cy="6357177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4EFA675-D6D5-4ACB-B2A7-7BF704508287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5B7B340-6928-45D6-9F10-5026BAFC3743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99183D1-D064-4EC4-8476-381888DC736A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3DFCD67-ADAF-4A24-9A1B-E5FC73E9095C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FF1B413-A140-49DB-A621-8462BB8F4988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5ACDC225-0CEF-406F-825C-7790C38E9246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54" name="Rectangle: Rounded Corners 53">
                <a:extLst>
                  <a:ext uri="{FF2B5EF4-FFF2-40B4-BE49-F238E27FC236}">
                    <a16:creationId xmlns:a16="http://schemas.microsoft.com/office/drawing/2014/main" id="{80FAD34A-42B1-4C27-852B-361448BE2517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Rectangle: Rounded Corners 54">
                <a:extLst>
                  <a:ext uri="{FF2B5EF4-FFF2-40B4-BE49-F238E27FC236}">
                    <a16:creationId xmlns:a16="http://schemas.microsoft.com/office/drawing/2014/main" id="{11AFAF22-84E9-44B1-B7D6-FA6381F1B857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AC5E2B43-8E06-4B6A-A829-92E11EC4250B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52" name="Rectangle: Rounded Corners 51">
                <a:extLst>
                  <a:ext uri="{FF2B5EF4-FFF2-40B4-BE49-F238E27FC236}">
                    <a16:creationId xmlns:a16="http://schemas.microsoft.com/office/drawing/2014/main" id="{50F343AA-31D9-45AC-ACD6-9E87790F9909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ectangle: Rounded Corners 52">
                <a:extLst>
                  <a:ext uri="{FF2B5EF4-FFF2-40B4-BE49-F238E27FC236}">
                    <a16:creationId xmlns:a16="http://schemas.microsoft.com/office/drawing/2014/main" id="{7E7E7AF2-43E0-4F1F-9DD4-23EEB0E9D2B5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B635D9C-57E4-4EE6-8C1E-BFAF7EE8BA13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56" name="Picture Placeholder 2">
            <a:extLst>
              <a:ext uri="{FF2B5EF4-FFF2-40B4-BE49-F238E27FC236}">
                <a16:creationId xmlns:a16="http://schemas.microsoft.com/office/drawing/2014/main" id="{6F85BD28-326B-408A-A97D-403D22FF4CB4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7482236" y="3786332"/>
            <a:ext cx="3359605" cy="20370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3590937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PNG sets layout"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C7836C18-A790-475A-8879-C3264EB9509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23527" y="123481"/>
            <a:ext cx="11573195" cy="724241"/>
          </a:xfrm>
        </p:spPr>
        <p:txBody>
          <a:bodyPr anchor="ctr" anchorCtr="1"/>
          <a:lstStyle>
            <a:lvl1pPr marL="0" indent="0" algn="ctr">
              <a:buNone/>
              <a:defRPr lang="en-US" sz="5400">
                <a:solidFill>
                  <a:srgbClr val="3B3B3B"/>
                </a:solidFill>
                <a:latin typeface="Arial"/>
                <a:cs typeface="Arial" pitchFamily="34"/>
              </a:defRPr>
            </a:lvl1pPr>
          </a:lstStyle>
          <a:p>
            <a:pPr lvl="0"/>
            <a:r>
              <a:rPr lang="en-US"/>
              <a:t>PNG LAYOUT</a:t>
            </a:r>
          </a:p>
        </p:txBody>
      </p:sp>
    </p:spTree>
    <p:extLst>
      <p:ext uri="{BB962C8B-B14F-4D97-AF65-F5344CB8AC3E}">
        <p14:creationId xmlns:p14="http://schemas.microsoft.com/office/powerpoint/2010/main" val="2291639223"/>
      </p:ext>
    </p:extLst>
  </p:cSld>
  <p:clrMapOvr>
    <a:masterClrMapping/>
  </p:clrMapOvr>
  <p:hf sldNum="0" hdr="0" ftr="0" dt="0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4;p6">
            <a:extLst>
              <a:ext uri="{FF2B5EF4-FFF2-40B4-BE49-F238E27FC236}">
                <a16:creationId xmlns:a16="http://schemas.microsoft.com/office/drawing/2014/main" id="{AF823396-7598-4D3E-8277-644186AB879C}"/>
              </a:ext>
            </a:extLst>
          </p:cNvPr>
          <p:cNvSpPr/>
          <p:nvPr/>
        </p:nvSpPr>
        <p:spPr>
          <a:xfrm>
            <a:off x="1" y="6094403"/>
            <a:ext cx="12191927" cy="763596"/>
          </a:xfrm>
          <a:custGeom>
            <a:avLst/>
            <a:gdLst>
              <a:gd name="f0" fmla="val w"/>
              <a:gd name="f1" fmla="val h"/>
              <a:gd name="f2" fmla="val 0"/>
              <a:gd name="f3" fmla="val 75918"/>
              <a:gd name="f4" fmla="val 15847"/>
              <a:gd name="f5" fmla="val 24323"/>
              <a:gd name="f6" fmla="val 23136"/>
              <a:gd name="f7" fmla="val 22009"/>
              <a:gd name="f8" fmla="val 106"/>
              <a:gd name="f9" fmla="val 20879"/>
              <a:gd name="f10" fmla="val 323"/>
              <a:gd name="f11" fmla="val 19501"/>
              <a:gd name="f12" fmla="val 589"/>
              <a:gd name="f13" fmla="val 18193"/>
              <a:gd name="f14" fmla="val 1059"/>
              <a:gd name="f15" fmla="val 16927"/>
              <a:gd name="f16" fmla="val 1513"/>
              <a:gd name="f17" fmla="val 15042"/>
              <a:gd name="f18" fmla="val 2189"/>
              <a:gd name="f19" fmla="val 13261"/>
              <a:gd name="f20" fmla="val 2827"/>
              <a:gd name="f21" fmla="val 11304"/>
              <a:gd name="f22" fmla="val 10638"/>
              <a:gd name="f23" fmla="val 10003"/>
              <a:gd name="f24" fmla="val 2754"/>
              <a:gd name="f25" fmla="val 9360"/>
              <a:gd name="f26" fmla="val 2604"/>
              <a:gd name="f27" fmla="val 8792"/>
              <a:gd name="f28" fmla="val 2471"/>
              <a:gd name="f29" fmla="val 8205"/>
              <a:gd name="f30" fmla="val 2322"/>
              <a:gd name="f31" fmla="val 7585"/>
              <a:gd name="f32" fmla="val 2163"/>
              <a:gd name="f33" fmla="val 5259"/>
              <a:gd name="f34" fmla="val 1572"/>
              <a:gd name="f35" fmla="val 2623"/>
              <a:gd name="f36" fmla="val 901"/>
              <a:gd name="f37" fmla="val 156"/>
              <a:gd name="f38" fmla="val 105"/>
              <a:gd name="f39" fmla="val 52"/>
              <a:gd name="f40" fmla="val 902"/>
              <a:gd name="f41" fmla="val 1"/>
              <a:gd name="f42" fmla="val 75917"/>
              <a:gd name="f43" fmla="val 2023"/>
              <a:gd name="f44" fmla="val 75679"/>
              <a:gd name="f45" fmla="val 1991"/>
              <a:gd name="f46" fmla="val 75422"/>
              <a:gd name="f47" fmla="val 1976"/>
              <a:gd name="f48" fmla="val 75129"/>
              <a:gd name="f49" fmla="val 74803"/>
              <a:gd name="f50" fmla="val 74423"/>
              <a:gd name="f51" fmla="val 1996"/>
              <a:gd name="f52" fmla="val 73933"/>
              <a:gd name="f53" fmla="val 2039"/>
              <a:gd name="f54" fmla="val 73352"/>
              <a:gd name="f55" fmla="val 2088"/>
              <a:gd name="f56" fmla="val 72803"/>
              <a:gd name="f57" fmla="val 2113"/>
              <a:gd name="f58" fmla="val 72254"/>
              <a:gd name="f59" fmla="val 72253"/>
              <a:gd name="f60" fmla="val 70788"/>
              <a:gd name="f61" fmla="val 69386"/>
              <a:gd name="f62" fmla="val 1942"/>
              <a:gd name="f63" fmla="val 67707"/>
              <a:gd name="f64" fmla="val 1560"/>
              <a:gd name="f65" fmla="val 64737"/>
              <a:gd name="f66" fmla="val 883"/>
              <a:gd name="f67" fmla="val 61965"/>
              <a:gd name="f68" fmla="val 500"/>
              <a:gd name="f69" fmla="val 59466"/>
              <a:gd name="f70" fmla="val 421"/>
              <a:gd name="f71" fmla="val 59353"/>
              <a:gd name="f72" fmla="val 418"/>
              <a:gd name="f73" fmla="val 59238"/>
              <a:gd name="f74" fmla="val 416"/>
              <a:gd name="f75" fmla="val 59124"/>
              <a:gd name="f76" fmla="val 57049"/>
              <a:gd name="f77" fmla="val 55251"/>
              <a:gd name="f78" fmla="val 994"/>
              <a:gd name="f79" fmla="val 53347"/>
              <a:gd name="f80" fmla="val 1604"/>
              <a:gd name="f81" fmla="val 52577"/>
              <a:gd name="f82" fmla="val 1851"/>
              <a:gd name="f83" fmla="val 51780"/>
              <a:gd name="f84" fmla="val 2108"/>
              <a:gd name="f85" fmla="val 50961"/>
              <a:gd name="f86" fmla="val 2323"/>
              <a:gd name="f87" fmla="val 50300"/>
              <a:gd name="f88" fmla="val 2497"/>
              <a:gd name="f89" fmla="val 49632"/>
              <a:gd name="f90" fmla="val 2701"/>
              <a:gd name="f91" fmla="val 48925"/>
              <a:gd name="f92" fmla="val 2918"/>
              <a:gd name="f93" fmla="val 47513"/>
              <a:gd name="f94" fmla="val 3350"/>
              <a:gd name="f95" fmla="val 46055"/>
              <a:gd name="f96" fmla="val 3797"/>
              <a:gd name="f97" fmla="val 44667"/>
              <a:gd name="f98" fmla="val 3971"/>
              <a:gd name="f99" fmla="val 44349"/>
              <a:gd name="f100" fmla="val 4010"/>
              <a:gd name="f101" fmla="val 44018"/>
              <a:gd name="f102" fmla="val 4031"/>
              <a:gd name="f103" fmla="val 43684"/>
              <a:gd name="f104" fmla="val 42146"/>
              <a:gd name="f105" fmla="val 40643"/>
              <a:gd name="f106" fmla="val 3606"/>
              <a:gd name="f107" fmla="val 39188"/>
              <a:gd name="f108" fmla="val 3194"/>
              <a:gd name="f109" fmla="val 38743"/>
              <a:gd name="f110" fmla="val 3067"/>
              <a:gd name="f111" fmla="val 38284"/>
              <a:gd name="f112" fmla="val 2938"/>
              <a:gd name="f113" fmla="val 37831"/>
              <a:gd name="f114" fmla="val 2822"/>
              <a:gd name="f115" fmla="val 36714"/>
              <a:gd name="f116" fmla="val 2537"/>
              <a:gd name="f117" fmla="val 35598"/>
              <a:gd name="f118" fmla="val 2219"/>
              <a:gd name="f119" fmla="val 34519"/>
              <a:gd name="f120" fmla="val 1910"/>
              <a:gd name="f121" fmla="val 32865"/>
              <a:gd name="f122" fmla="val 1438"/>
              <a:gd name="f123" fmla="val 31155"/>
              <a:gd name="f124" fmla="val 950"/>
              <a:gd name="f125" fmla="val 29467"/>
              <a:gd name="f126" fmla="val 593"/>
              <a:gd name="f127" fmla="val 27577"/>
              <a:gd name="f128" fmla="val 194"/>
              <a:gd name="f129" fmla="val 25895"/>
              <a:gd name="f130" fmla="*/ f0 1 75918"/>
              <a:gd name="f131" fmla="*/ f1 1 15847"/>
              <a:gd name="f132" fmla="val f2"/>
              <a:gd name="f133" fmla="val f3"/>
              <a:gd name="f134" fmla="val f4"/>
              <a:gd name="f135" fmla="+- f134 0 f132"/>
              <a:gd name="f136" fmla="+- f133 0 f132"/>
              <a:gd name="f137" fmla="*/ f136 1 75918"/>
              <a:gd name="f138" fmla="*/ f135 1 15847"/>
              <a:gd name="f139" fmla="*/ f132 1 f137"/>
              <a:gd name="f140" fmla="*/ f133 1 f137"/>
              <a:gd name="f141" fmla="*/ f132 1 f138"/>
              <a:gd name="f142" fmla="*/ f134 1 f138"/>
              <a:gd name="f143" fmla="*/ f139 f130 1"/>
              <a:gd name="f144" fmla="*/ f140 f130 1"/>
              <a:gd name="f145" fmla="*/ f142 f131 1"/>
              <a:gd name="f146" fmla="*/ f141 f1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3" t="f146" r="f144" b="f145"/>
            <a:pathLst>
              <a:path w="75918" h="15847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0"/>
                </a:cubicBezTo>
                <a:cubicBezTo>
                  <a:pt x="f22" y="f20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6"/>
                </a:cubicBezTo>
                <a:cubicBezTo>
                  <a:pt x="f38" y="f36"/>
                  <a:pt x="f39" y="f40"/>
                  <a:pt x="f41" y="f40"/>
                </a:cubicBezTo>
                <a:lnTo>
                  <a:pt x="f41" y="f4"/>
                </a:lnTo>
                <a:lnTo>
                  <a:pt x="f42" y="f4"/>
                </a:lnTo>
                <a:lnTo>
                  <a:pt x="f42" y="f43"/>
                </a:lnTo>
                <a:cubicBezTo>
                  <a:pt x="f44" y="f45"/>
                  <a:pt x="f46" y="f47"/>
                  <a:pt x="f48" y="f47"/>
                </a:cubicBezTo>
                <a:cubicBezTo>
                  <a:pt x="f49" y="f47"/>
                  <a:pt x="f50" y="f51"/>
                  <a:pt x="f52" y="f53"/>
                </a:cubicBezTo>
                <a:cubicBezTo>
                  <a:pt x="f54" y="f55"/>
                  <a:pt x="f56" y="f57"/>
                  <a:pt x="f58" y="f57"/>
                </a:cubicBezTo>
                <a:lnTo>
                  <a:pt x="f59" y="f57"/>
                </a:lnTo>
                <a:cubicBezTo>
                  <a:pt x="f60" y="f57"/>
                  <a:pt x="f61" y="f6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cubicBezTo>
                  <a:pt x="f71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2"/>
                </a:cubicBezTo>
                <a:cubicBezTo>
                  <a:pt x="f104" y="f102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2"/>
                  <a:pt x="f5" y="f2"/>
                </a:cubicBezTo>
                <a:close/>
              </a:path>
            </a:pathLst>
          </a:custGeom>
          <a:solidFill>
            <a:srgbClr val="3E4728">
              <a:alpha val="47770"/>
            </a:srgbClr>
          </a:solidFill>
          <a:ln cap="flat">
            <a:noFill/>
            <a:prstDash val="solid"/>
          </a:ln>
        </p:spPr>
        <p:txBody>
          <a:bodyPr vert="horz" wrap="square" lIns="121895" tIns="121895" rIns="121895" bIns="121895" anchor="ctr" anchorCtr="0" compatLnSpc="1">
            <a:noAutofit/>
          </a:bodyPr>
          <a:lstStyle/>
          <a:p>
            <a:pPr marL="0" marR="0" lvl="0" indent="0" algn="l" defTabSz="12191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46;p6">
            <a:extLst>
              <a:ext uri="{FF2B5EF4-FFF2-40B4-BE49-F238E27FC236}">
                <a16:creationId xmlns:a16="http://schemas.microsoft.com/office/drawing/2014/main" id="{63043A68-89E6-4C94-964E-A54C2E078A0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59997" y="713330"/>
            <a:ext cx="10272003" cy="763596"/>
          </a:xfrm>
        </p:spPr>
        <p:txBody>
          <a:bodyPr anchor="ctr"/>
          <a:lstStyle>
            <a:lvl1pPr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739161833"/>
      </p:ext>
    </p:extLst>
  </p:cSld>
  <p:clrMapOvr>
    <a:masterClrMapping/>
  </p:clrMapOvr>
  <p:hf sldNum="0" hdr="0" ftr="0" dt="0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+ 1 column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5100B8CD-A211-4DB3-A6E3-0A876A9D7AA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317421" y="131810"/>
            <a:ext cx="9559073" cy="865717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1" compatLnSpc="1">
            <a:noAutofit/>
          </a:bodyPr>
          <a:lstStyle>
            <a:lvl1pPr marL="0" marR="0" lvl="0" indent="0" algn="ctr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tabLst/>
              <a:defRPr lang="es-PE" sz="4800" b="0" i="0" u="none" strike="noStrike" cap="none" spc="0" baseline="0">
                <a:solidFill>
                  <a:srgbClr val="27348B"/>
                </a:solidFill>
                <a:uFillTx/>
                <a:latin typeface="Playfair Display Black"/>
                <a:ea typeface="Arial Unicode MS"/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505434056"/>
      </p:ext>
    </p:extLst>
  </p:cSld>
  <p:clrMapOvr>
    <a:masterClrMapping/>
  </p:clrMapOvr>
  <p:hf sldNum="0"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34F643E4-5C1D-4405-A72F-F34B8CEEFE1A}"/>
              </a:ext>
            </a:extLst>
          </p:cNvPr>
          <p:cNvSpPr txBox="1">
            <a:spLocks noGrp="1"/>
          </p:cNvSpPr>
          <p:nvPr>
            <p:ph type="body" sz="quarter" idx="4294967295"/>
          </p:nvPr>
        </p:nvSpPr>
        <p:spPr>
          <a:xfrm>
            <a:off x="309405" y="339507"/>
            <a:ext cx="11573195" cy="7242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>
            <a:lvl1pPr marL="0" marR="0" lvl="0" indent="0" algn="ctr" fontAlgn="auto">
              <a:spcAft>
                <a:spcPts val="0"/>
              </a:spcAft>
              <a:buNone/>
              <a:tabLst/>
              <a:defRPr lang="en-US" sz="5400" b="0" i="0" u="none" strike="noStrike" cap="none" spc="0" baseline="0">
                <a:solidFill>
                  <a:srgbClr val="FFFFFF"/>
                </a:solidFill>
                <a:uFillTx/>
                <a:latin typeface="Arial"/>
                <a:ea typeface="Arial Unicode MS"/>
                <a:cs typeface="Arial" pitchFamily="34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59213637"/>
      </p:ext>
    </p:extLst>
  </p:cSld>
  <p:clrMapOvr>
    <a:masterClrMapping/>
  </p:clrMapOvr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7CF0C00D-9017-401C-A9A6-9D42248A7AC1}"/>
              </a:ext>
            </a:extLst>
          </p:cNvPr>
          <p:cNvSpPr txBox="1">
            <a:spLocks noGrp="1"/>
          </p:cNvSpPr>
          <p:nvPr>
            <p:ph type="body" sz="quarter" idx="4294967295"/>
          </p:nvPr>
        </p:nvSpPr>
        <p:spPr>
          <a:xfrm>
            <a:off x="323523" y="123480"/>
            <a:ext cx="11573195" cy="72424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>
            <a:lvl1pPr marL="0" marR="0" lvl="0" indent="0" algn="ctr" fontAlgn="auto">
              <a:spcAft>
                <a:spcPts val="0"/>
              </a:spcAft>
              <a:buNone/>
              <a:tabLst/>
              <a:defRPr lang="en-US" sz="5400" b="0" i="0" u="none" strike="noStrike" cap="none" spc="0" baseline="0">
                <a:solidFill>
                  <a:srgbClr val="000000"/>
                </a:solidFill>
                <a:uFillTx/>
                <a:latin typeface="Arial"/>
                <a:ea typeface="Arial Unicode MS"/>
                <a:cs typeface="Arial" pitchFamily="34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83C4F54D-CB3A-4D64-8BA4-89725E8D9826}"/>
              </a:ext>
            </a:extLst>
          </p:cNvPr>
          <p:cNvSpPr/>
          <p:nvPr/>
        </p:nvSpPr>
        <p:spPr>
          <a:xfrm>
            <a:off x="354019" y="1131597"/>
            <a:ext cx="3560774" cy="5402558"/>
          </a:xfrm>
          <a:custGeom>
            <a:avLst>
              <a:gd name="f10" fmla="val 857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857"/>
              <a:gd name="f11" fmla="abs f4"/>
              <a:gd name="f12" fmla="abs f5"/>
              <a:gd name="f13" fmla="abs f6"/>
              <a:gd name="f14" fmla="*/ f8 1 180"/>
              <a:gd name="f15" fmla="val f10"/>
              <a:gd name="f16" fmla="+- 0 0 f2"/>
              <a:gd name="f17" fmla="?: f11 f4 1"/>
              <a:gd name="f18" fmla="?: f12 f5 1"/>
              <a:gd name="f19" fmla="?: f13 f6 1"/>
              <a:gd name="f20" fmla="*/ f9 f14 1"/>
              <a:gd name="f21" fmla="+- f7 f15 0"/>
              <a:gd name="f22" fmla="*/ f17 1 21600"/>
              <a:gd name="f23" fmla="*/ f18 1 21600"/>
              <a:gd name="f24" fmla="*/ 21600 f17 1"/>
              <a:gd name="f25" fmla="*/ 21600 f18 1"/>
              <a:gd name="f26" fmla="+- 0 0 f20"/>
              <a:gd name="f27" fmla="+- f7 0 f21"/>
              <a:gd name="f28" fmla="+- f21 0 f7"/>
              <a:gd name="f29" fmla="min f23 f22"/>
              <a:gd name="f30" fmla="*/ f24 1 f19"/>
              <a:gd name="f31" fmla="*/ f25 1 f19"/>
              <a:gd name="f32" fmla="*/ f26 f1 1"/>
              <a:gd name="f33" fmla="abs f27"/>
              <a:gd name="f34" fmla="abs f28"/>
              <a:gd name="f35" fmla="?: f27 f16 f2"/>
              <a:gd name="f36" fmla="?: f27 f2 f16"/>
              <a:gd name="f37" fmla="?: f27 f3 f2"/>
              <a:gd name="f38" fmla="?: f27 f2 f3"/>
              <a:gd name="f39" fmla="?: f28 f16 f2"/>
              <a:gd name="f40" fmla="?: f28 f2 f16"/>
              <a:gd name="f41" fmla="?: f27 0 f1"/>
              <a:gd name="f42" fmla="?: f27 f1 0"/>
              <a:gd name="f43" fmla="val f30"/>
              <a:gd name="f44" fmla="val f31"/>
              <a:gd name="f45" fmla="*/ f32 1 f8"/>
              <a:gd name="f46" fmla="?: f27 f38 f37"/>
              <a:gd name="f47" fmla="?: f27 f37 f38"/>
              <a:gd name="f48" fmla="?: f28 f36 f35"/>
              <a:gd name="f49" fmla="*/ f21 f29 1"/>
              <a:gd name="f50" fmla="*/ f7 f29 1"/>
              <a:gd name="f51" fmla="*/ f33 f29 1"/>
              <a:gd name="f52" fmla="*/ f34 f29 1"/>
              <a:gd name="f53" fmla="+- f44 0 f15"/>
              <a:gd name="f54" fmla="+- f43 0 f15"/>
              <a:gd name="f55" fmla="+- f45 0 f2"/>
              <a:gd name="f56" fmla="?: f28 f47 f46"/>
              <a:gd name="f57" fmla="*/ f44 f29 1"/>
              <a:gd name="f58" fmla="*/ f43 f29 1"/>
              <a:gd name="f59" fmla="+- f55 f2 0"/>
              <a:gd name="f60" fmla="+- f44 0 f53"/>
              <a:gd name="f61" fmla="+- f43 0 f54"/>
              <a:gd name="f62" fmla="+- f53 0 f44"/>
              <a:gd name="f63" fmla="+- f54 0 f43"/>
              <a:gd name="f64" fmla="*/ f53 f29 1"/>
              <a:gd name="f65" fmla="*/ f54 f29 1"/>
              <a:gd name="f66" fmla="*/ f59 f8 1"/>
              <a:gd name="f67" fmla="abs f60"/>
              <a:gd name="f68" fmla="?: f60 0 f1"/>
              <a:gd name="f69" fmla="?: f60 f1 0"/>
              <a:gd name="f70" fmla="?: f60 f39 f40"/>
              <a:gd name="f71" fmla="abs f61"/>
              <a:gd name="f72" fmla="abs f62"/>
              <a:gd name="f73" fmla="?: f61 f16 f2"/>
              <a:gd name="f74" fmla="?: f61 f2 f16"/>
              <a:gd name="f75" fmla="?: f61 f3 f2"/>
              <a:gd name="f76" fmla="?: f61 f2 f3"/>
              <a:gd name="f77" fmla="abs f63"/>
              <a:gd name="f78" fmla="?: f63 f16 f2"/>
              <a:gd name="f79" fmla="?: f63 f2 f16"/>
              <a:gd name="f80" fmla="?: f63 f42 f41"/>
              <a:gd name="f81" fmla="?: f63 f41 f42"/>
              <a:gd name="f82" fmla="*/ f66 1 f1"/>
              <a:gd name="f83" fmla="?: f28 f69 f68"/>
              <a:gd name="f84" fmla="?: f28 f68 f69"/>
              <a:gd name="f85" fmla="?: f61 f76 f75"/>
              <a:gd name="f86" fmla="?: f61 f75 f76"/>
              <a:gd name="f87" fmla="?: f62 f74 f73"/>
              <a:gd name="f88" fmla="?: f27 f80 f81"/>
              <a:gd name="f89" fmla="?: f27 f78 f79"/>
              <a:gd name="f90" fmla="*/ f67 f29 1"/>
              <a:gd name="f91" fmla="*/ f71 f29 1"/>
              <a:gd name="f92" fmla="*/ f72 f29 1"/>
              <a:gd name="f93" fmla="*/ f77 f29 1"/>
              <a:gd name="f94" fmla="+- 0 0 f82"/>
              <a:gd name="f95" fmla="?: f60 f83 f84"/>
              <a:gd name="f96" fmla="?: f62 f86 f85"/>
              <a:gd name="f97" fmla="+- 0 0 f94"/>
              <a:gd name="f98" fmla="*/ f97 f1 1"/>
              <a:gd name="f99" fmla="*/ f98 1 f8"/>
              <a:gd name="f100" fmla="+- f99 0 f2"/>
              <a:gd name="f101" fmla="cos 1 f100"/>
              <a:gd name="f102" fmla="+- 0 0 f101"/>
              <a:gd name="f103" fmla="+- 0 0 f102"/>
              <a:gd name="f104" fmla="val f103"/>
              <a:gd name="f105" fmla="+- 0 0 f104"/>
              <a:gd name="f106" fmla="*/ f15 f105 1"/>
              <a:gd name="f107" fmla="*/ f106 3163 1"/>
              <a:gd name="f108" fmla="*/ f107 1 7636"/>
              <a:gd name="f109" fmla="+- f7 f108 0"/>
              <a:gd name="f110" fmla="+- f43 0 f108"/>
              <a:gd name="f111" fmla="+- f44 0 f108"/>
              <a:gd name="f112" fmla="*/ f109 f29 1"/>
              <a:gd name="f113" fmla="*/ f110 f29 1"/>
              <a:gd name="f114" fmla="*/ f11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2" t="f112" r="f113" b="f114"/>
            <a:pathLst>
              <a:path>
                <a:moveTo>
                  <a:pt x="f49" y="f50"/>
                </a:moveTo>
                <a:arcTo wR="f51" hR="f52" stAng="f56" swAng="f48"/>
                <a:lnTo>
                  <a:pt x="f50" y="f64"/>
                </a:lnTo>
                <a:arcTo wR="f52" hR="f90" stAng="f95" swAng="f70"/>
                <a:lnTo>
                  <a:pt x="f65" y="f57"/>
                </a:lnTo>
                <a:arcTo wR="f91" hR="f92" stAng="f96" swAng="f87"/>
                <a:lnTo>
                  <a:pt x="f58" y="f49"/>
                </a:lnTo>
                <a:arcTo wR="f93" hR="f51" stAng="f88" swAng="f89"/>
                <a:close/>
              </a:path>
            </a:pathLst>
          </a:custGeom>
          <a:solidFill>
            <a:srgbClr val="20C4F4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0" cap="none" spc="0" baseline="0" dirty="0">
              <a:solidFill>
                <a:srgbClr val="5E4028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985F437D-78B0-4724-9194-70277C792344}"/>
              </a:ext>
            </a:extLst>
          </p:cNvPr>
          <p:cNvSpPr/>
          <p:nvPr/>
        </p:nvSpPr>
        <p:spPr>
          <a:xfrm>
            <a:off x="456477" y="1296683"/>
            <a:ext cx="130868" cy="4265758"/>
          </a:xfrm>
          <a:custGeom>
            <a:avLst>
              <a:gd name="f1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abs f4"/>
              <a:gd name="f12" fmla="abs f5"/>
              <a:gd name="f13" fmla="abs f6"/>
              <a:gd name="f14" fmla="*/ f8 1 180"/>
              <a:gd name="f15" fmla="val f10"/>
              <a:gd name="f16" fmla="+- 0 0 f2"/>
              <a:gd name="f17" fmla="?: f11 f4 1"/>
              <a:gd name="f18" fmla="?: f12 f5 1"/>
              <a:gd name="f19" fmla="?: f13 f6 1"/>
              <a:gd name="f20" fmla="*/ f9 f14 1"/>
              <a:gd name="f21" fmla="+- f7 f15 0"/>
              <a:gd name="f22" fmla="*/ f17 1 21600"/>
              <a:gd name="f23" fmla="*/ f18 1 21600"/>
              <a:gd name="f24" fmla="*/ 21600 f17 1"/>
              <a:gd name="f25" fmla="*/ 21600 f18 1"/>
              <a:gd name="f26" fmla="+- 0 0 f20"/>
              <a:gd name="f27" fmla="+- f7 0 f21"/>
              <a:gd name="f28" fmla="+- f21 0 f7"/>
              <a:gd name="f29" fmla="min f23 f22"/>
              <a:gd name="f30" fmla="*/ f24 1 f19"/>
              <a:gd name="f31" fmla="*/ f25 1 f19"/>
              <a:gd name="f32" fmla="*/ f26 f1 1"/>
              <a:gd name="f33" fmla="abs f27"/>
              <a:gd name="f34" fmla="abs f28"/>
              <a:gd name="f35" fmla="?: f27 f16 f2"/>
              <a:gd name="f36" fmla="?: f27 f2 f16"/>
              <a:gd name="f37" fmla="?: f27 f3 f2"/>
              <a:gd name="f38" fmla="?: f27 f2 f3"/>
              <a:gd name="f39" fmla="?: f28 f16 f2"/>
              <a:gd name="f40" fmla="?: f28 f2 f16"/>
              <a:gd name="f41" fmla="?: f27 0 f1"/>
              <a:gd name="f42" fmla="?: f27 f1 0"/>
              <a:gd name="f43" fmla="val f30"/>
              <a:gd name="f44" fmla="val f31"/>
              <a:gd name="f45" fmla="*/ f32 1 f8"/>
              <a:gd name="f46" fmla="?: f27 f38 f37"/>
              <a:gd name="f47" fmla="?: f27 f37 f38"/>
              <a:gd name="f48" fmla="?: f28 f36 f35"/>
              <a:gd name="f49" fmla="*/ f21 f29 1"/>
              <a:gd name="f50" fmla="*/ f7 f29 1"/>
              <a:gd name="f51" fmla="*/ f33 f29 1"/>
              <a:gd name="f52" fmla="*/ f34 f29 1"/>
              <a:gd name="f53" fmla="+- f44 0 f15"/>
              <a:gd name="f54" fmla="+- f43 0 f15"/>
              <a:gd name="f55" fmla="+- f45 0 f2"/>
              <a:gd name="f56" fmla="?: f28 f47 f46"/>
              <a:gd name="f57" fmla="*/ f44 f29 1"/>
              <a:gd name="f58" fmla="*/ f43 f29 1"/>
              <a:gd name="f59" fmla="+- f55 f2 0"/>
              <a:gd name="f60" fmla="+- f44 0 f53"/>
              <a:gd name="f61" fmla="+- f43 0 f54"/>
              <a:gd name="f62" fmla="+- f53 0 f44"/>
              <a:gd name="f63" fmla="+- f54 0 f43"/>
              <a:gd name="f64" fmla="*/ f53 f29 1"/>
              <a:gd name="f65" fmla="*/ f54 f29 1"/>
              <a:gd name="f66" fmla="*/ f59 f8 1"/>
              <a:gd name="f67" fmla="abs f60"/>
              <a:gd name="f68" fmla="?: f60 0 f1"/>
              <a:gd name="f69" fmla="?: f60 f1 0"/>
              <a:gd name="f70" fmla="?: f60 f39 f40"/>
              <a:gd name="f71" fmla="abs f61"/>
              <a:gd name="f72" fmla="abs f62"/>
              <a:gd name="f73" fmla="?: f61 f16 f2"/>
              <a:gd name="f74" fmla="?: f61 f2 f16"/>
              <a:gd name="f75" fmla="?: f61 f3 f2"/>
              <a:gd name="f76" fmla="?: f61 f2 f3"/>
              <a:gd name="f77" fmla="abs f63"/>
              <a:gd name="f78" fmla="?: f63 f16 f2"/>
              <a:gd name="f79" fmla="?: f63 f2 f16"/>
              <a:gd name="f80" fmla="?: f63 f42 f41"/>
              <a:gd name="f81" fmla="?: f63 f41 f42"/>
              <a:gd name="f82" fmla="*/ f66 1 f1"/>
              <a:gd name="f83" fmla="?: f28 f69 f68"/>
              <a:gd name="f84" fmla="?: f28 f68 f69"/>
              <a:gd name="f85" fmla="?: f61 f76 f75"/>
              <a:gd name="f86" fmla="?: f61 f75 f76"/>
              <a:gd name="f87" fmla="?: f62 f74 f73"/>
              <a:gd name="f88" fmla="?: f27 f80 f81"/>
              <a:gd name="f89" fmla="?: f27 f78 f79"/>
              <a:gd name="f90" fmla="*/ f67 f29 1"/>
              <a:gd name="f91" fmla="*/ f71 f29 1"/>
              <a:gd name="f92" fmla="*/ f72 f29 1"/>
              <a:gd name="f93" fmla="*/ f77 f29 1"/>
              <a:gd name="f94" fmla="+- 0 0 f82"/>
              <a:gd name="f95" fmla="?: f60 f83 f84"/>
              <a:gd name="f96" fmla="?: f62 f86 f85"/>
              <a:gd name="f97" fmla="+- 0 0 f94"/>
              <a:gd name="f98" fmla="*/ f97 f1 1"/>
              <a:gd name="f99" fmla="*/ f98 1 f8"/>
              <a:gd name="f100" fmla="+- f99 0 f2"/>
              <a:gd name="f101" fmla="cos 1 f100"/>
              <a:gd name="f102" fmla="+- 0 0 f101"/>
              <a:gd name="f103" fmla="+- 0 0 f102"/>
              <a:gd name="f104" fmla="val f103"/>
              <a:gd name="f105" fmla="+- 0 0 f104"/>
              <a:gd name="f106" fmla="*/ f15 f105 1"/>
              <a:gd name="f107" fmla="*/ f106 3163 1"/>
              <a:gd name="f108" fmla="*/ f107 1 7636"/>
              <a:gd name="f109" fmla="+- f7 f108 0"/>
              <a:gd name="f110" fmla="+- f43 0 f108"/>
              <a:gd name="f111" fmla="+- f44 0 f108"/>
              <a:gd name="f112" fmla="*/ f109 f29 1"/>
              <a:gd name="f113" fmla="*/ f110 f29 1"/>
              <a:gd name="f114" fmla="*/ f11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2" t="f112" r="f113" b="f114"/>
            <a:pathLst>
              <a:path>
                <a:moveTo>
                  <a:pt x="f49" y="f50"/>
                </a:moveTo>
                <a:arcTo wR="f51" hR="f52" stAng="f56" swAng="f48"/>
                <a:lnTo>
                  <a:pt x="f50" y="f64"/>
                </a:lnTo>
                <a:arcTo wR="f52" hR="f90" stAng="f95" swAng="f70"/>
                <a:lnTo>
                  <a:pt x="f65" y="f57"/>
                </a:lnTo>
                <a:arcTo wR="f91" hR="f92" stAng="f96" swAng="f87"/>
                <a:lnTo>
                  <a:pt x="f58" y="f49"/>
                </a:lnTo>
                <a:arcTo wR="f93" hR="f51" stAng="f88" swAng="f89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5" name="Grupo 5">
            <a:extLst>
              <a:ext uri="{FF2B5EF4-FFF2-40B4-BE49-F238E27FC236}">
                <a16:creationId xmlns:a16="http://schemas.microsoft.com/office/drawing/2014/main" id="{48300C83-5A47-499D-B9CF-2F58A8C78A8F}"/>
              </a:ext>
            </a:extLst>
          </p:cNvPr>
          <p:cNvGrpSpPr/>
          <p:nvPr/>
        </p:nvGrpSpPr>
        <p:grpSpPr>
          <a:xfrm>
            <a:off x="1396041" y="1837569"/>
            <a:ext cx="2232242" cy="1861361"/>
            <a:chOff x="1396041" y="1837569"/>
            <a:chExt cx="2232242" cy="1861361"/>
          </a:xfrm>
        </p:grpSpPr>
        <p:sp>
          <p:nvSpPr>
            <p:cNvPr id="6" name="TextBox 57">
              <a:extLst>
                <a:ext uri="{FF2B5EF4-FFF2-40B4-BE49-F238E27FC236}">
                  <a16:creationId xmlns:a16="http://schemas.microsoft.com/office/drawing/2014/main" id="{4597E60F-DA88-4184-A41E-A0B447A9C63C}"/>
                </a:ext>
              </a:extLst>
            </p:cNvPr>
            <p:cNvSpPr txBox="1"/>
            <p:nvPr/>
          </p:nvSpPr>
          <p:spPr>
            <a:xfrm>
              <a:off x="1396041" y="1837569"/>
              <a:ext cx="2232242" cy="101566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1" i="0" u="none" strike="noStrike" kern="0" cap="none" spc="0" baseline="0" dirty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Resize without losing quality</a:t>
              </a:r>
            </a:p>
          </p:txBody>
        </p:sp>
        <p:sp>
          <p:nvSpPr>
            <p:cNvPr id="7" name="TextBox 58">
              <a:extLst>
                <a:ext uri="{FF2B5EF4-FFF2-40B4-BE49-F238E27FC236}">
                  <a16:creationId xmlns:a16="http://schemas.microsoft.com/office/drawing/2014/main" id="{8D81C163-6CAB-46F2-BBF5-96B4453E4193}"/>
                </a:ext>
              </a:extLst>
            </p:cNvPr>
            <p:cNvSpPr txBox="1"/>
            <p:nvPr/>
          </p:nvSpPr>
          <p:spPr>
            <a:xfrm>
              <a:off x="1396041" y="2683270"/>
              <a:ext cx="2232242" cy="101566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1" i="0" u="none" strike="noStrike" kern="0" cap="none" spc="0" baseline="0" dirty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Change Fill Color &amp;</a:t>
              </a:r>
            </a:p>
            <a:p>
              <a:pPr marL="0" marR="0" lvl="0" indent="0" algn="r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1" i="0" u="none" strike="noStrike" kern="0" cap="none" spc="0" baseline="0" dirty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Line Color</a:t>
              </a:r>
            </a:p>
          </p:txBody>
        </p:sp>
      </p:grpSp>
      <p:sp>
        <p:nvSpPr>
          <p:cNvPr id="8" name="TextBox 59">
            <a:extLst>
              <a:ext uri="{FF2B5EF4-FFF2-40B4-BE49-F238E27FC236}">
                <a16:creationId xmlns:a16="http://schemas.microsoft.com/office/drawing/2014/main" id="{E5154FA6-2C37-4D83-B5E2-2DB19E682F18}"/>
              </a:ext>
            </a:extLst>
          </p:cNvPr>
          <p:cNvSpPr txBox="1"/>
          <p:nvPr/>
        </p:nvSpPr>
        <p:spPr>
          <a:xfrm>
            <a:off x="1613193" y="5833899"/>
            <a:ext cx="2232004" cy="40011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916" tIns="60963" rIns="121916" bIns="60963" anchor="ctr" anchorCtr="0" compatLnSpc="1">
            <a:spAutoFit/>
          </a:bodyPr>
          <a:lstStyle/>
          <a:p>
            <a:pPr marL="0" marR="0" lvl="0" indent="0" algn="l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0" cap="none" spc="0" baseline="0" dirty="0">
                <a:solidFill>
                  <a:srgbClr val="FFFFFF"/>
                </a:solidFill>
                <a:uFillTx/>
                <a:latin typeface="Arial" pitchFamily="34"/>
                <a:ea typeface="Arial"/>
                <a:cs typeface="Arial" pitchFamily="34"/>
              </a:rPr>
              <a:t>www.slidesppt.net</a:t>
            </a:r>
          </a:p>
        </p:txBody>
      </p:sp>
      <p:sp>
        <p:nvSpPr>
          <p:cNvPr id="9" name="TextBox 60">
            <a:extLst>
              <a:ext uri="{FF2B5EF4-FFF2-40B4-BE49-F238E27FC236}">
                <a16:creationId xmlns:a16="http://schemas.microsoft.com/office/drawing/2014/main" id="{6F7518A1-6E24-4C20-A5B6-D07DB27EA233}"/>
              </a:ext>
            </a:extLst>
          </p:cNvPr>
          <p:cNvSpPr txBox="1"/>
          <p:nvPr/>
        </p:nvSpPr>
        <p:spPr>
          <a:xfrm>
            <a:off x="910998" y="4206578"/>
            <a:ext cx="2717295" cy="160043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916" tIns="60963" rIns="121916" bIns="60963" anchor="ctr" anchorCtr="0" compatLnSpc="1">
            <a:spAutoFit/>
          </a:bodyPr>
          <a:lstStyle/>
          <a:p>
            <a:pPr marL="0" marR="0" lvl="0" indent="0" algn="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GOOGLE SLIDES AND FREE </a:t>
            </a:r>
          </a:p>
          <a:p>
            <a:pPr marL="0" marR="0" lvl="0" indent="0" algn="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PPT </a:t>
            </a:r>
          </a:p>
          <a:p>
            <a:pPr marL="0" marR="0" lvl="0" indent="0" algn="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TEMPLATES  </a:t>
            </a:r>
          </a:p>
        </p:txBody>
      </p:sp>
      <p:grpSp>
        <p:nvGrpSpPr>
          <p:cNvPr id="10" name="Grupo 6">
            <a:extLst>
              <a:ext uri="{FF2B5EF4-FFF2-40B4-BE49-F238E27FC236}">
                <a16:creationId xmlns:a16="http://schemas.microsoft.com/office/drawing/2014/main" id="{0A873780-DA56-4574-9228-E7EA682A4A60}"/>
              </a:ext>
            </a:extLst>
          </p:cNvPr>
          <p:cNvGrpSpPr/>
          <p:nvPr/>
        </p:nvGrpSpPr>
        <p:grpSpPr>
          <a:xfrm>
            <a:off x="567156" y="5403417"/>
            <a:ext cx="976460" cy="976460"/>
            <a:chOff x="567156" y="5403417"/>
            <a:chExt cx="976460" cy="976460"/>
          </a:xfrm>
        </p:grpSpPr>
        <p:sp>
          <p:nvSpPr>
            <p:cNvPr id="11" name="Lágrima 15">
              <a:extLst>
                <a:ext uri="{FF2B5EF4-FFF2-40B4-BE49-F238E27FC236}">
                  <a16:creationId xmlns:a16="http://schemas.microsoft.com/office/drawing/2014/main" id="{32A7E1F7-349A-4243-BBB4-5F4CCA12B717}"/>
                </a:ext>
              </a:extLst>
            </p:cNvPr>
            <p:cNvSpPr/>
            <p:nvPr/>
          </p:nvSpPr>
          <p:spPr>
            <a:xfrm rot="10799991">
              <a:off x="567156" y="5403417"/>
              <a:ext cx="976460" cy="97646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sqrt 2"/>
                <a:gd name="f9" fmla="val 100000"/>
                <a:gd name="f10" fmla="+- 0 0 -180"/>
                <a:gd name="f11" fmla="+- 0 0 -360"/>
                <a:gd name="f12" fmla="abs f3"/>
                <a:gd name="f13" fmla="abs f4"/>
                <a:gd name="f14" fmla="abs f5"/>
                <a:gd name="f15" fmla="+- 2700000 f1 0"/>
                <a:gd name="f16" fmla="*/ f10 f0 1"/>
                <a:gd name="f17" fmla="*/ f11 f0 1"/>
                <a:gd name="f18" fmla="?: f12 f3 1"/>
                <a:gd name="f19" fmla="?: f13 f4 1"/>
                <a:gd name="f20" fmla="?: f14 f5 1"/>
                <a:gd name="f21" fmla="+- f15 0 f1"/>
                <a:gd name="f22" fmla="*/ f16 1 f2"/>
                <a:gd name="f23" fmla="*/ f17 1 f2"/>
                <a:gd name="f24" fmla="*/ f18 1 21600"/>
                <a:gd name="f25" fmla="*/ f19 1 21600"/>
                <a:gd name="f26" fmla="*/ 21600 f18 1"/>
                <a:gd name="f27" fmla="*/ 21600 f19 1"/>
                <a:gd name="f28" fmla="+- f21 f1 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*/ f28 f7 1"/>
                <a:gd name="f35" fmla="val f32"/>
                <a:gd name="f36" fmla="val f33"/>
                <a:gd name="f37" fmla="*/ f34 1 f0"/>
                <a:gd name="f38" fmla="*/ f6 f31 1"/>
                <a:gd name="f39" fmla="+- f36 0 f6"/>
                <a:gd name="f40" fmla="+- f35 0 f6"/>
                <a:gd name="f41" fmla="+- 0 0 f37"/>
                <a:gd name="f42" fmla="*/ f35 f31 1"/>
                <a:gd name="f43" fmla="*/ f39 1 2"/>
                <a:gd name="f44" fmla="*/ f40 1 2"/>
                <a:gd name="f45" fmla="+- 0 0 f41"/>
                <a:gd name="f46" fmla="+- f6 f43 0"/>
                <a:gd name="f47" fmla="+- f6 f44 0"/>
                <a:gd name="f48" fmla="*/ f44 f8 1"/>
                <a:gd name="f49" fmla="*/ f43 f8 1"/>
                <a:gd name="f50" fmla="*/ f45 f0 1"/>
                <a:gd name="f51" fmla="*/ f44 f31 1"/>
                <a:gd name="f52" fmla="*/ f43 f31 1"/>
                <a:gd name="f53" fmla="*/ f48 f9 1"/>
                <a:gd name="f54" fmla="*/ f49 f9 1"/>
                <a:gd name="f55" fmla="*/ f50 1 f7"/>
                <a:gd name="f56" fmla="*/ f46 f31 1"/>
                <a:gd name="f57" fmla="+- f55 0 f1"/>
                <a:gd name="f58" fmla="*/ f53 1 100000"/>
                <a:gd name="f59" fmla="*/ f54 1 100000"/>
                <a:gd name="f60" fmla="cos 1 f57"/>
                <a:gd name="f61" fmla="sin 1 f57"/>
                <a:gd name="f62" fmla="+- 0 0 f60"/>
                <a:gd name="f63" fmla="+- 0 0 f61"/>
                <a:gd name="f64" fmla="+- 0 0 f62"/>
                <a:gd name="f65" fmla="+- 0 0 f63"/>
                <a:gd name="f66" fmla="val f64"/>
                <a:gd name="f67" fmla="val f65"/>
                <a:gd name="f68" fmla="*/ f66 f58 1"/>
                <a:gd name="f69" fmla="*/ f67 f59 1"/>
                <a:gd name="f70" fmla="*/ f66 f44 1"/>
                <a:gd name="f71" fmla="*/ f67 f43 1"/>
                <a:gd name="f72" fmla="+- f47 f68 0"/>
                <a:gd name="f73" fmla="+- f46 0 f69"/>
                <a:gd name="f74" fmla="+- f47 0 f70"/>
                <a:gd name="f75" fmla="+- f47 f70 0"/>
                <a:gd name="f76" fmla="+- f46 0 f71"/>
                <a:gd name="f77" fmla="+- f46 f71 0"/>
                <a:gd name="f78" fmla="+- f47 f72 0"/>
                <a:gd name="f79" fmla="+- f46 f73 0"/>
                <a:gd name="f80" fmla="*/ f74 f31 1"/>
                <a:gd name="f81" fmla="*/ f76 f31 1"/>
                <a:gd name="f82" fmla="*/ f75 f31 1"/>
                <a:gd name="f83" fmla="*/ f77 f31 1"/>
                <a:gd name="f84" fmla="*/ f72 f31 1"/>
                <a:gd name="f85" fmla="*/ f73 f31 1"/>
                <a:gd name="f86" fmla="*/ f78 1 2"/>
                <a:gd name="f87" fmla="*/ f79 1 2"/>
                <a:gd name="f88" fmla="*/ f86 f31 1"/>
                <a:gd name="f89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82" y="f83"/>
                </a:cxn>
                <a:cxn ang="f29">
                  <a:pos x="f80" y="f83"/>
                </a:cxn>
                <a:cxn ang="f30">
                  <a:pos x="f80" y="f81"/>
                </a:cxn>
                <a:cxn ang="f30">
                  <a:pos x="f84" y="f85"/>
                </a:cxn>
              </a:cxnLst>
              <a:rect l="f80" t="f81" r="f82" b="f83"/>
              <a:pathLst>
                <a:path>
                  <a:moveTo>
                    <a:pt x="f38" y="f56"/>
                  </a:moveTo>
                  <a:arcTo wR="f51" hR="f52" stAng="f0" swAng="f1"/>
                  <a:quadBezTo>
                    <a:pt x="f88" y="f38"/>
                    <a:pt x="f84" y="f85"/>
                  </a:quadBezTo>
                  <a:quadBezTo>
                    <a:pt x="f42" y="f89"/>
                    <a:pt x="f42" y="f56"/>
                  </a:quadBezTo>
                  <a:arcTo wR="f51" hR="f52" stAng="f6" swAng="f0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 Unicode MS"/>
              </a:endParaRPr>
            </a:p>
          </p:txBody>
        </p:sp>
        <p:grpSp>
          <p:nvGrpSpPr>
            <p:cNvPr id="12" name="Grupo 16">
              <a:extLst>
                <a:ext uri="{FF2B5EF4-FFF2-40B4-BE49-F238E27FC236}">
                  <a16:creationId xmlns:a16="http://schemas.microsoft.com/office/drawing/2014/main" id="{48B91433-E915-4E68-9260-F60343500E3E}"/>
                </a:ext>
              </a:extLst>
            </p:cNvPr>
            <p:cNvGrpSpPr/>
            <p:nvPr/>
          </p:nvGrpSpPr>
          <p:grpSpPr>
            <a:xfrm>
              <a:off x="736338" y="5562441"/>
              <a:ext cx="662784" cy="641570"/>
              <a:chOff x="736338" y="5562441"/>
              <a:chExt cx="662784" cy="641570"/>
            </a:xfrm>
          </p:grpSpPr>
          <p:sp>
            <p:nvSpPr>
              <p:cNvPr id="13" name="Freeform 14">
                <a:extLst>
                  <a:ext uri="{FF2B5EF4-FFF2-40B4-BE49-F238E27FC236}">
                    <a16:creationId xmlns:a16="http://schemas.microsoft.com/office/drawing/2014/main" id="{6A561CFC-BE0B-4906-8517-B08CD1F4F9BB}"/>
                  </a:ext>
                </a:extLst>
              </p:cNvPr>
              <p:cNvSpPr/>
              <p:nvPr/>
            </p:nvSpPr>
            <p:spPr>
              <a:xfrm>
                <a:off x="736338" y="5562441"/>
                <a:ext cx="383673" cy="64157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9"/>
                  <a:gd name="f7" fmla="val 1118"/>
                  <a:gd name="f8" fmla="val 112"/>
                  <a:gd name="f9" fmla="val 410"/>
                  <a:gd name="f10" fmla="val 707"/>
                  <a:gd name="f11" fmla="val 1005"/>
                  <a:gd name="f12" fmla="val 223"/>
                  <a:gd name="f13" fmla="val 1043"/>
                  <a:gd name="f14" fmla="val 446"/>
                  <a:gd name="f15" fmla="val 1080"/>
                  <a:gd name="f16" fmla="val 745"/>
                  <a:gd name="f17" fmla="val 372"/>
                  <a:gd name="f18" fmla="val 37"/>
                  <a:gd name="f19" fmla="val 74"/>
                  <a:gd name="f20" fmla="+- 0 0 -90"/>
                  <a:gd name="f21" fmla="*/ f3 1 669"/>
                  <a:gd name="f22" fmla="*/ f4 1 1118"/>
                  <a:gd name="f23" fmla="+- f7 0 f5"/>
                  <a:gd name="f24" fmla="+- f6 0 f5"/>
                  <a:gd name="f25" fmla="*/ f20 f0 1"/>
                  <a:gd name="f26" fmla="*/ f24 1 669"/>
                  <a:gd name="f27" fmla="*/ f23 1 1118"/>
                  <a:gd name="f28" fmla="*/ 0 f24 1"/>
                  <a:gd name="f29" fmla="*/ 112 f23 1"/>
                  <a:gd name="f30" fmla="*/ 1005 f23 1"/>
                  <a:gd name="f31" fmla="*/ 669 f24 1"/>
                  <a:gd name="f32" fmla="*/ 1118 f23 1"/>
                  <a:gd name="f33" fmla="*/ 0 f23 1"/>
                  <a:gd name="f34" fmla="*/ f25 1 f2"/>
                  <a:gd name="f35" fmla="*/ f28 1 669"/>
                  <a:gd name="f36" fmla="*/ f29 1 1118"/>
                  <a:gd name="f37" fmla="*/ f30 1 1118"/>
                  <a:gd name="f38" fmla="*/ f31 1 669"/>
                  <a:gd name="f39" fmla="*/ f32 1 1118"/>
                  <a:gd name="f40" fmla="*/ f33 1 1118"/>
                  <a:gd name="f41" fmla="*/ 0 1 f26"/>
                  <a:gd name="f42" fmla="*/ f6 1 f26"/>
                  <a:gd name="f43" fmla="*/ 0 1 f27"/>
                  <a:gd name="f44" fmla="*/ f7 1 f27"/>
                  <a:gd name="f45" fmla="+- f34 0 f1"/>
                  <a:gd name="f46" fmla="*/ f35 1 f26"/>
                  <a:gd name="f47" fmla="*/ f36 1 f27"/>
                  <a:gd name="f48" fmla="*/ f37 1 f27"/>
                  <a:gd name="f49" fmla="*/ f38 1 f26"/>
                  <a:gd name="f50" fmla="*/ f39 1 f27"/>
                  <a:gd name="f51" fmla="*/ f40 1 f27"/>
                  <a:gd name="f52" fmla="*/ f41 f21 1"/>
                  <a:gd name="f53" fmla="*/ f42 f21 1"/>
                  <a:gd name="f54" fmla="*/ f44 f22 1"/>
                  <a:gd name="f55" fmla="*/ f43 f22 1"/>
                  <a:gd name="f56" fmla="*/ f46 f21 1"/>
                  <a:gd name="f57" fmla="*/ f47 f22 1"/>
                  <a:gd name="f58" fmla="*/ f48 f22 1"/>
                  <a:gd name="f59" fmla="*/ f49 f21 1"/>
                  <a:gd name="f60" fmla="*/ f50 f22 1"/>
                  <a:gd name="f61" fmla="*/ f51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56" y="f57"/>
                  </a:cxn>
                  <a:cxn ang="f45">
                    <a:pos x="f56" y="f58"/>
                  </a:cxn>
                  <a:cxn ang="f45">
                    <a:pos x="f59" y="f60"/>
                  </a:cxn>
                  <a:cxn ang="f45">
                    <a:pos x="f59" y="f61"/>
                  </a:cxn>
                  <a:cxn ang="f45">
                    <a:pos x="f56" y="f57"/>
                  </a:cxn>
                </a:cxnLst>
                <a:rect l="f52" t="f55" r="f53" b="f54"/>
                <a:pathLst>
                  <a:path w="669" h="1118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12" y="f13"/>
                      <a:pt x="f14" y="f15"/>
                      <a:pt x="f6" y="f7"/>
                    </a:cubicBezTo>
                    <a:cubicBezTo>
                      <a:pt x="f6" y="f16"/>
                      <a:pt x="f6" y="f17"/>
                      <a:pt x="f6" y="f5"/>
                    </a:cubicBezTo>
                    <a:cubicBezTo>
                      <a:pt x="f14" y="f18"/>
                      <a:pt x="f12" y="f19"/>
                      <a:pt x="f5" y="f8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42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15">
                <a:extLst>
                  <a:ext uri="{FF2B5EF4-FFF2-40B4-BE49-F238E27FC236}">
                    <a16:creationId xmlns:a16="http://schemas.microsoft.com/office/drawing/2014/main" id="{E9C04E38-C59D-4BF8-8AE5-C43E6D4939A6}"/>
                  </a:ext>
                </a:extLst>
              </p:cNvPr>
              <p:cNvSpPr/>
              <p:nvPr/>
            </p:nvSpPr>
            <p:spPr>
              <a:xfrm>
                <a:off x="1135163" y="5684870"/>
                <a:ext cx="263959" cy="31911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0"/>
                  <a:gd name="f7" fmla="val 556"/>
                  <a:gd name="f8" fmla="val 17"/>
                  <a:gd name="f9" fmla="val 35"/>
                  <a:gd name="f10" fmla="val 53"/>
                  <a:gd name="f11" fmla="val 135"/>
                  <a:gd name="f12" fmla="val 270"/>
                  <a:gd name="f13" fmla="val 406"/>
                  <a:gd name="f14" fmla="val 221"/>
                  <a:gd name="f15" fmla="val 388"/>
                  <a:gd name="f16" fmla="val 424"/>
                  <a:gd name="f17" fmla="val 442"/>
                  <a:gd name="f18" fmla="val 370"/>
                  <a:gd name="f19" fmla="val 185"/>
                  <a:gd name="f20" fmla="val 307"/>
                  <a:gd name="f21" fmla="val 153"/>
                  <a:gd name="f22" fmla="+- 0 0 -90"/>
                  <a:gd name="f23" fmla="*/ f3 1 460"/>
                  <a:gd name="f24" fmla="*/ f4 1 556"/>
                  <a:gd name="f25" fmla="+- f7 0 f5"/>
                  <a:gd name="f26" fmla="+- f6 0 f5"/>
                  <a:gd name="f27" fmla="*/ f22 f0 1"/>
                  <a:gd name="f28" fmla="*/ f26 1 460"/>
                  <a:gd name="f29" fmla="*/ f25 1 556"/>
                  <a:gd name="f30" fmla="*/ 0 f26 1"/>
                  <a:gd name="f31" fmla="*/ 0 f25 1"/>
                  <a:gd name="f32" fmla="*/ 53 f25 1"/>
                  <a:gd name="f33" fmla="*/ 406 f26 1"/>
                  <a:gd name="f34" fmla="*/ 556 f25 1"/>
                  <a:gd name="f35" fmla="*/ 460 f26 1"/>
                  <a:gd name="f36" fmla="*/ f27 1 f2"/>
                  <a:gd name="f37" fmla="*/ f30 1 460"/>
                  <a:gd name="f38" fmla="*/ f31 1 556"/>
                  <a:gd name="f39" fmla="*/ f32 1 556"/>
                  <a:gd name="f40" fmla="*/ f33 1 460"/>
                  <a:gd name="f41" fmla="*/ f34 1 556"/>
                  <a:gd name="f42" fmla="*/ f35 1 460"/>
                  <a:gd name="f43" fmla="*/ 0 1 f28"/>
                  <a:gd name="f44" fmla="*/ f6 1 f28"/>
                  <a:gd name="f45" fmla="*/ 0 1 f29"/>
                  <a:gd name="f46" fmla="*/ f7 1 f29"/>
                  <a:gd name="f47" fmla="+- f36 0 f1"/>
                  <a:gd name="f48" fmla="*/ f37 1 f28"/>
                  <a:gd name="f49" fmla="*/ f38 1 f29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f23 1"/>
                  <a:gd name="f55" fmla="*/ f44 f23 1"/>
                  <a:gd name="f56" fmla="*/ f46 f24 1"/>
                  <a:gd name="f57" fmla="*/ f45 f24 1"/>
                  <a:gd name="f58" fmla="*/ f48 f23 1"/>
                  <a:gd name="f59" fmla="*/ f49 f24 1"/>
                  <a:gd name="f60" fmla="*/ f50 f24 1"/>
                  <a:gd name="f61" fmla="*/ f51 f23 1"/>
                  <a:gd name="f62" fmla="*/ f52 f24 1"/>
                  <a:gd name="f63" fmla="*/ f5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58" y="f59"/>
                  </a:cxn>
                  <a:cxn ang="f47">
                    <a:pos x="f58" y="f60"/>
                  </a:cxn>
                  <a:cxn ang="f47">
                    <a:pos x="f61" y="f60"/>
                  </a:cxn>
                  <a:cxn ang="f47">
                    <a:pos x="f61" y="f62"/>
                  </a:cxn>
                  <a:cxn ang="f47">
                    <a:pos x="f63" y="f62"/>
                  </a:cxn>
                  <a:cxn ang="f47">
                    <a:pos x="f63" y="f59"/>
                  </a:cxn>
                  <a:cxn ang="f47">
                    <a:pos x="f58" y="f59"/>
                  </a:cxn>
                </a:cxnLst>
                <a:rect l="f54" t="f57" r="f55" b="f56"/>
                <a:pathLst>
                  <a:path w="460" h="556">
                    <a:moveTo>
                      <a:pt x="f5" y="f5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11" y="f10"/>
                      <a:pt x="f12" y="f10"/>
                      <a:pt x="f13" y="f10"/>
                    </a:cubicBezTo>
                    <a:cubicBezTo>
                      <a:pt x="f13" y="f14"/>
                      <a:pt x="f13" y="f15"/>
                      <a:pt x="f13" y="f7"/>
                    </a:cubicBezTo>
                    <a:cubicBezTo>
                      <a:pt x="f16" y="f7"/>
                      <a:pt x="f17" y="f7"/>
                      <a:pt x="f6" y="f7"/>
                    </a:cubicBezTo>
                    <a:cubicBezTo>
                      <a:pt x="f6" y="f18"/>
                      <a:pt x="f6" y="f19"/>
                      <a:pt x="f6" y="f5"/>
                    </a:cubicBezTo>
                    <a:cubicBezTo>
                      <a:pt x="f20" y="f5"/>
                      <a:pt x="f21" y="f5"/>
                      <a:pt x="f5" y="f5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42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16">
                <a:extLst>
                  <a:ext uri="{FF2B5EF4-FFF2-40B4-BE49-F238E27FC236}">
                    <a16:creationId xmlns:a16="http://schemas.microsoft.com/office/drawing/2014/main" id="{85FC68A7-7F4A-446B-AF45-8250B2AFB09D}"/>
                  </a:ext>
                </a:extLst>
              </p:cNvPr>
              <p:cNvSpPr/>
              <p:nvPr/>
            </p:nvSpPr>
            <p:spPr>
              <a:xfrm>
                <a:off x="1135163" y="5730645"/>
                <a:ext cx="216685" cy="347910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78"/>
                  <a:gd name="f8" fmla="val 606"/>
                  <a:gd name="f9" fmla="val 23"/>
                  <a:gd name="f10" fmla="val 47"/>
                  <a:gd name="f11" fmla="val 70"/>
                  <a:gd name="f12" fmla="val 4"/>
                  <a:gd name="f13" fmla="val 69"/>
                  <a:gd name="f14" fmla="val 16"/>
                  <a:gd name="f15" fmla="val 68"/>
                  <a:gd name="f16" fmla="val 26"/>
                  <a:gd name="f17" fmla="val 67"/>
                  <a:gd name="f18" fmla="val 37"/>
                  <a:gd name="f19" fmla="val 66"/>
                  <a:gd name="f20" fmla="val 65"/>
                  <a:gd name="f21" fmla="val 51"/>
                  <a:gd name="f22" fmla="val 113"/>
                  <a:gd name="f23" fmla="val 160"/>
                  <a:gd name="f24" fmla="val 208"/>
                  <a:gd name="f25" fmla="val 100"/>
                  <a:gd name="f26" fmla="val 149"/>
                  <a:gd name="f27" fmla="val 198"/>
                  <a:gd name="f28" fmla="val 221"/>
                  <a:gd name="f29" fmla="val 197"/>
                  <a:gd name="f30" fmla="val 255"/>
                  <a:gd name="f31" fmla="val 173"/>
                  <a:gd name="f32" fmla="val 289"/>
                  <a:gd name="f33" fmla="val 170"/>
                  <a:gd name="f34" fmla="val 293"/>
                  <a:gd name="f35" fmla="val 146"/>
                  <a:gd name="f36" fmla="val 326"/>
                  <a:gd name="f37" fmla="val 101"/>
                  <a:gd name="f38" fmla="val 340"/>
                  <a:gd name="f39" fmla="val 78"/>
                  <a:gd name="f40" fmla="val 347"/>
                  <a:gd name="f41" fmla="val 57"/>
                  <a:gd name="f42" fmla="val 41"/>
                  <a:gd name="f43" fmla="val 24"/>
                  <a:gd name="f44" fmla="val 346"/>
                  <a:gd name="f45" fmla="val 10"/>
                  <a:gd name="f46" fmla="val 344"/>
                  <a:gd name="f47" fmla="val 342"/>
                  <a:gd name="f48" fmla="val 377"/>
                  <a:gd name="f49" fmla="val 395"/>
                  <a:gd name="f50" fmla="val 87"/>
                  <a:gd name="f51" fmla="val 175"/>
                  <a:gd name="f52" fmla="val 262"/>
                  <a:gd name="f53" fmla="val 412"/>
                  <a:gd name="f54" fmla="val 428"/>
                  <a:gd name="f55" fmla="val 445"/>
                  <a:gd name="f56" fmla="val 461"/>
                  <a:gd name="f57" fmla="val 476"/>
                  <a:gd name="f58" fmla="val 492"/>
                  <a:gd name="f59" fmla="val 174"/>
                  <a:gd name="f60" fmla="val 261"/>
                  <a:gd name="f61" fmla="val 509"/>
                  <a:gd name="f62" fmla="val 527"/>
                  <a:gd name="f63" fmla="val 545"/>
                  <a:gd name="f64" fmla="val 565"/>
                  <a:gd name="f65" fmla="val 586"/>
                  <a:gd name="f66" fmla="val 126"/>
                  <a:gd name="f67" fmla="val 252"/>
                  <a:gd name="f68" fmla="val 404"/>
                  <a:gd name="f69" fmla="val 202"/>
                  <a:gd name="f70" fmla="+- 0 0 -90"/>
                  <a:gd name="f71" fmla="*/ f4 1 378"/>
                  <a:gd name="f72" fmla="*/ f5 1 606"/>
                  <a:gd name="f73" fmla="+- f8 0 f6"/>
                  <a:gd name="f74" fmla="+- f7 0 f6"/>
                  <a:gd name="f75" fmla="*/ f70 f0 1"/>
                  <a:gd name="f76" fmla="*/ f74 1 378"/>
                  <a:gd name="f77" fmla="*/ f73 1 606"/>
                  <a:gd name="f78" fmla="*/ 0 f74 1"/>
                  <a:gd name="f79" fmla="*/ 0 f73 1"/>
                  <a:gd name="f80" fmla="*/ 70 f73 1"/>
                  <a:gd name="f81" fmla="*/ 26 f74 1"/>
                  <a:gd name="f82" fmla="*/ 67 f73 1"/>
                  <a:gd name="f83" fmla="*/ 51 f74 1"/>
                  <a:gd name="f84" fmla="*/ 65 f73 1"/>
                  <a:gd name="f85" fmla="*/ 208 f73 1"/>
                  <a:gd name="f86" fmla="*/ 198 f74 1"/>
                  <a:gd name="f87" fmla="*/ 173 f74 1"/>
                  <a:gd name="f88" fmla="*/ 289 f73 1"/>
                  <a:gd name="f89" fmla="*/ 101 f74 1"/>
                  <a:gd name="f90" fmla="*/ 340 f73 1"/>
                  <a:gd name="f91" fmla="*/ 41 f74 1"/>
                  <a:gd name="f92" fmla="*/ 347 f73 1"/>
                  <a:gd name="f93" fmla="*/ 342 f73 1"/>
                  <a:gd name="f94" fmla="*/ 395 f73 1"/>
                  <a:gd name="f95" fmla="*/ 262 f74 1"/>
                  <a:gd name="f96" fmla="*/ 445 f73 1"/>
                  <a:gd name="f97" fmla="*/ 492 f73 1"/>
                  <a:gd name="f98" fmla="*/ 261 f74 1"/>
                  <a:gd name="f99" fmla="*/ 545 f73 1"/>
                  <a:gd name="f100" fmla="*/ 606 f73 1"/>
                  <a:gd name="f101" fmla="*/ 378 f74 1"/>
                  <a:gd name="f102" fmla="*/ f75 1 f3"/>
                  <a:gd name="f103" fmla="*/ f78 1 378"/>
                  <a:gd name="f104" fmla="*/ f79 1 606"/>
                  <a:gd name="f105" fmla="*/ f80 1 606"/>
                  <a:gd name="f106" fmla="*/ f81 1 378"/>
                  <a:gd name="f107" fmla="*/ f82 1 606"/>
                  <a:gd name="f108" fmla="*/ f83 1 378"/>
                  <a:gd name="f109" fmla="*/ f84 1 606"/>
                  <a:gd name="f110" fmla="*/ f85 1 606"/>
                  <a:gd name="f111" fmla="*/ f86 1 378"/>
                  <a:gd name="f112" fmla="*/ f87 1 378"/>
                  <a:gd name="f113" fmla="*/ f88 1 606"/>
                  <a:gd name="f114" fmla="*/ f89 1 378"/>
                  <a:gd name="f115" fmla="*/ f90 1 606"/>
                  <a:gd name="f116" fmla="*/ f91 1 378"/>
                  <a:gd name="f117" fmla="*/ f92 1 606"/>
                  <a:gd name="f118" fmla="*/ f93 1 606"/>
                  <a:gd name="f119" fmla="*/ f94 1 606"/>
                  <a:gd name="f120" fmla="*/ f95 1 378"/>
                  <a:gd name="f121" fmla="*/ f96 1 606"/>
                  <a:gd name="f122" fmla="*/ f97 1 606"/>
                  <a:gd name="f123" fmla="*/ f98 1 378"/>
                  <a:gd name="f124" fmla="*/ f99 1 606"/>
                  <a:gd name="f125" fmla="*/ f100 1 606"/>
                  <a:gd name="f126" fmla="*/ f101 1 378"/>
                  <a:gd name="f127" fmla="*/ 0 1 f76"/>
                  <a:gd name="f128" fmla="*/ f7 1 f76"/>
                  <a:gd name="f129" fmla="*/ 0 1 f77"/>
                  <a:gd name="f130" fmla="*/ f8 1 f77"/>
                  <a:gd name="f131" fmla="+- f102 0 f1"/>
                  <a:gd name="f132" fmla="*/ f103 1 f76"/>
                  <a:gd name="f133" fmla="*/ f104 1 f77"/>
                  <a:gd name="f134" fmla="*/ f105 1 f77"/>
                  <a:gd name="f135" fmla="*/ f106 1 f76"/>
                  <a:gd name="f136" fmla="*/ f107 1 f77"/>
                  <a:gd name="f137" fmla="*/ f108 1 f76"/>
                  <a:gd name="f138" fmla="*/ f109 1 f77"/>
                  <a:gd name="f139" fmla="*/ f110 1 f77"/>
                  <a:gd name="f140" fmla="*/ f111 1 f76"/>
                  <a:gd name="f141" fmla="*/ f112 1 f76"/>
                  <a:gd name="f142" fmla="*/ f113 1 f77"/>
                  <a:gd name="f143" fmla="*/ f114 1 f76"/>
                  <a:gd name="f144" fmla="*/ f115 1 f77"/>
                  <a:gd name="f145" fmla="*/ f116 1 f76"/>
                  <a:gd name="f146" fmla="*/ f117 1 f77"/>
                  <a:gd name="f147" fmla="*/ f118 1 f77"/>
                  <a:gd name="f148" fmla="*/ f119 1 f77"/>
                  <a:gd name="f149" fmla="*/ f120 1 f76"/>
                  <a:gd name="f150" fmla="*/ f121 1 f77"/>
                  <a:gd name="f151" fmla="*/ f122 1 f77"/>
                  <a:gd name="f152" fmla="*/ f123 1 f76"/>
                  <a:gd name="f153" fmla="*/ f124 1 f77"/>
                  <a:gd name="f154" fmla="*/ f125 1 f77"/>
                  <a:gd name="f155" fmla="*/ f126 1 f76"/>
                  <a:gd name="f156" fmla="*/ f127 f71 1"/>
                  <a:gd name="f157" fmla="*/ f128 f71 1"/>
                  <a:gd name="f158" fmla="*/ f130 f72 1"/>
                  <a:gd name="f159" fmla="*/ f129 f72 1"/>
                  <a:gd name="f160" fmla="*/ f132 f71 1"/>
                  <a:gd name="f161" fmla="*/ f133 f72 1"/>
                  <a:gd name="f162" fmla="*/ f134 f72 1"/>
                  <a:gd name="f163" fmla="*/ f135 f71 1"/>
                  <a:gd name="f164" fmla="*/ f136 f72 1"/>
                  <a:gd name="f165" fmla="*/ f137 f71 1"/>
                  <a:gd name="f166" fmla="*/ f138 f72 1"/>
                  <a:gd name="f167" fmla="*/ f139 f72 1"/>
                  <a:gd name="f168" fmla="*/ f140 f71 1"/>
                  <a:gd name="f169" fmla="*/ f141 f71 1"/>
                  <a:gd name="f170" fmla="*/ f142 f72 1"/>
                  <a:gd name="f171" fmla="*/ f143 f71 1"/>
                  <a:gd name="f172" fmla="*/ f144 f72 1"/>
                  <a:gd name="f173" fmla="*/ f145 f71 1"/>
                  <a:gd name="f174" fmla="*/ f146 f72 1"/>
                  <a:gd name="f175" fmla="*/ f147 f72 1"/>
                  <a:gd name="f176" fmla="*/ f148 f72 1"/>
                  <a:gd name="f177" fmla="*/ f149 f71 1"/>
                  <a:gd name="f178" fmla="*/ f150 f72 1"/>
                  <a:gd name="f179" fmla="*/ f151 f72 1"/>
                  <a:gd name="f180" fmla="*/ f152 f71 1"/>
                  <a:gd name="f181" fmla="*/ f153 f72 1"/>
                  <a:gd name="f182" fmla="*/ f154 f72 1"/>
                  <a:gd name="f183" fmla="*/ f155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1">
                    <a:pos x="f160" y="f161"/>
                  </a:cxn>
                  <a:cxn ang="f131">
                    <a:pos x="f160" y="f162"/>
                  </a:cxn>
                  <a:cxn ang="f131">
                    <a:pos x="f163" y="f164"/>
                  </a:cxn>
                  <a:cxn ang="f131">
                    <a:pos x="f165" y="f166"/>
                  </a:cxn>
                  <a:cxn ang="f131">
                    <a:pos x="f165" y="f167"/>
                  </a:cxn>
                  <a:cxn ang="f131">
                    <a:pos x="f168" y="f167"/>
                  </a:cxn>
                  <a:cxn ang="f131">
                    <a:pos x="f169" y="f170"/>
                  </a:cxn>
                  <a:cxn ang="f131">
                    <a:pos x="f171" y="f172"/>
                  </a:cxn>
                  <a:cxn ang="f131">
                    <a:pos x="f173" y="f174"/>
                  </a:cxn>
                  <a:cxn ang="f131">
                    <a:pos x="f160" y="f175"/>
                  </a:cxn>
                  <a:cxn ang="f131">
                    <a:pos x="f160" y="f176"/>
                  </a:cxn>
                  <a:cxn ang="f131">
                    <a:pos x="f177" y="f176"/>
                  </a:cxn>
                  <a:cxn ang="f131">
                    <a:pos x="f177" y="f178"/>
                  </a:cxn>
                  <a:cxn ang="f131">
                    <a:pos x="f160" y="f178"/>
                  </a:cxn>
                  <a:cxn ang="f131">
                    <a:pos x="f160" y="f179"/>
                  </a:cxn>
                  <a:cxn ang="f131">
                    <a:pos x="f180" y="f179"/>
                  </a:cxn>
                  <a:cxn ang="f131">
                    <a:pos x="f180" y="f181"/>
                  </a:cxn>
                  <a:cxn ang="f131">
                    <a:pos x="f160" y="f181"/>
                  </a:cxn>
                  <a:cxn ang="f131">
                    <a:pos x="f160" y="f182"/>
                  </a:cxn>
                  <a:cxn ang="f131">
                    <a:pos x="f183" y="f182"/>
                  </a:cxn>
                  <a:cxn ang="f131">
                    <a:pos x="f183" y="f161"/>
                  </a:cxn>
                  <a:cxn ang="f131">
                    <a:pos x="f160" y="f161"/>
                  </a:cxn>
                </a:cxnLst>
                <a:rect l="f156" t="f159" r="f157" b="f158"/>
                <a:pathLst>
                  <a:path w="378" h="606">
                    <a:moveTo>
                      <a:pt x="f6" y="f6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10" y="f20"/>
                      <a:pt x="f21" y="f20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4"/>
                      <a:pt x="f26" y="f24"/>
                      <a:pt x="f27" y="f24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0"/>
                      <a:pt x="f42" y="f40"/>
                    </a:cubicBezTo>
                    <a:cubicBezTo>
                      <a:pt x="f43" y="f44"/>
                      <a:pt x="f45" y="f46"/>
                      <a:pt x="f6" y="f47"/>
                    </a:cubicBezTo>
                    <a:cubicBezTo>
                      <a:pt x="f6" y="f2"/>
                      <a:pt x="f6" y="f48"/>
                      <a:pt x="f6" y="f49"/>
                    </a:cubicBezTo>
                    <a:cubicBezTo>
                      <a:pt x="f50" y="f49"/>
                      <a:pt x="f51" y="f49"/>
                      <a:pt x="f52" y="f49"/>
                    </a:cubicBezTo>
                    <a:cubicBezTo>
                      <a:pt x="f52" y="f53"/>
                      <a:pt x="f52" y="f54"/>
                      <a:pt x="f52" y="f55"/>
                    </a:cubicBezTo>
                    <a:cubicBezTo>
                      <a:pt x="f51" y="f55"/>
                      <a:pt x="f50" y="f55"/>
                      <a:pt x="f6" y="f55"/>
                    </a:cubicBezTo>
                    <a:cubicBezTo>
                      <a:pt x="f6" y="f56"/>
                      <a:pt x="f6" y="f57"/>
                      <a:pt x="f6" y="f58"/>
                    </a:cubicBezTo>
                    <a:cubicBezTo>
                      <a:pt x="f50" y="f58"/>
                      <a:pt x="f59" y="f58"/>
                      <a:pt x="f60" y="f58"/>
                    </a:cubicBezTo>
                    <a:cubicBezTo>
                      <a:pt x="f60" y="f61"/>
                      <a:pt x="f60" y="f62"/>
                      <a:pt x="f60" y="f63"/>
                    </a:cubicBezTo>
                    <a:cubicBezTo>
                      <a:pt x="f59" y="f63"/>
                      <a:pt x="f50" y="f63"/>
                      <a:pt x="f6" y="f63"/>
                    </a:cubicBezTo>
                    <a:cubicBezTo>
                      <a:pt x="f6" y="f64"/>
                      <a:pt x="f6" y="f65"/>
                      <a:pt x="f6" y="f8"/>
                    </a:cubicBezTo>
                    <a:cubicBezTo>
                      <a:pt x="f66" y="f8"/>
                      <a:pt x="f67" y="f8"/>
                      <a:pt x="f7" y="f8"/>
                    </a:cubicBezTo>
                    <a:cubicBezTo>
                      <a:pt x="f7" y="f68"/>
                      <a:pt x="f7" y="f69"/>
                      <a:pt x="f7" y="f6"/>
                    </a:cubicBezTo>
                    <a:cubicBezTo>
                      <a:pt x="f67" y="f6"/>
                      <a:pt x="f66" y="f6"/>
                      <a:pt x="f6" y="f6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42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0" cap="none" spc="0" baseline="0" dirty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16" name="Rounded Rectangle 3">
            <a:extLst>
              <a:ext uri="{FF2B5EF4-FFF2-40B4-BE49-F238E27FC236}">
                <a16:creationId xmlns:a16="http://schemas.microsoft.com/office/drawing/2014/main" id="{0C4661C5-B53C-41CD-8C24-682EA94E5F47}"/>
              </a:ext>
            </a:extLst>
          </p:cNvPr>
          <p:cNvSpPr/>
          <p:nvPr/>
        </p:nvSpPr>
        <p:spPr>
          <a:xfrm rot="5400013">
            <a:off x="2598568" y="5216743"/>
            <a:ext cx="101644" cy="2224625"/>
          </a:xfrm>
          <a:custGeom>
            <a:avLst>
              <a:gd name="f1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abs f4"/>
              <a:gd name="f12" fmla="abs f5"/>
              <a:gd name="f13" fmla="abs f6"/>
              <a:gd name="f14" fmla="*/ f8 1 180"/>
              <a:gd name="f15" fmla="val f10"/>
              <a:gd name="f16" fmla="+- 0 0 f2"/>
              <a:gd name="f17" fmla="?: f11 f4 1"/>
              <a:gd name="f18" fmla="?: f12 f5 1"/>
              <a:gd name="f19" fmla="?: f13 f6 1"/>
              <a:gd name="f20" fmla="*/ f9 f14 1"/>
              <a:gd name="f21" fmla="+- f7 f15 0"/>
              <a:gd name="f22" fmla="*/ f17 1 21600"/>
              <a:gd name="f23" fmla="*/ f18 1 21600"/>
              <a:gd name="f24" fmla="*/ 21600 f17 1"/>
              <a:gd name="f25" fmla="*/ 21600 f18 1"/>
              <a:gd name="f26" fmla="+- 0 0 f20"/>
              <a:gd name="f27" fmla="+- f7 0 f21"/>
              <a:gd name="f28" fmla="+- f21 0 f7"/>
              <a:gd name="f29" fmla="min f23 f22"/>
              <a:gd name="f30" fmla="*/ f24 1 f19"/>
              <a:gd name="f31" fmla="*/ f25 1 f19"/>
              <a:gd name="f32" fmla="*/ f26 f1 1"/>
              <a:gd name="f33" fmla="abs f27"/>
              <a:gd name="f34" fmla="abs f28"/>
              <a:gd name="f35" fmla="?: f27 f16 f2"/>
              <a:gd name="f36" fmla="?: f27 f2 f16"/>
              <a:gd name="f37" fmla="?: f27 f3 f2"/>
              <a:gd name="f38" fmla="?: f27 f2 f3"/>
              <a:gd name="f39" fmla="?: f28 f16 f2"/>
              <a:gd name="f40" fmla="?: f28 f2 f16"/>
              <a:gd name="f41" fmla="?: f27 0 f1"/>
              <a:gd name="f42" fmla="?: f27 f1 0"/>
              <a:gd name="f43" fmla="val f30"/>
              <a:gd name="f44" fmla="val f31"/>
              <a:gd name="f45" fmla="*/ f32 1 f8"/>
              <a:gd name="f46" fmla="?: f27 f38 f37"/>
              <a:gd name="f47" fmla="?: f27 f37 f38"/>
              <a:gd name="f48" fmla="?: f28 f36 f35"/>
              <a:gd name="f49" fmla="*/ f21 f29 1"/>
              <a:gd name="f50" fmla="*/ f7 f29 1"/>
              <a:gd name="f51" fmla="*/ f33 f29 1"/>
              <a:gd name="f52" fmla="*/ f34 f29 1"/>
              <a:gd name="f53" fmla="+- f44 0 f15"/>
              <a:gd name="f54" fmla="+- f43 0 f15"/>
              <a:gd name="f55" fmla="+- f45 0 f2"/>
              <a:gd name="f56" fmla="?: f28 f47 f46"/>
              <a:gd name="f57" fmla="*/ f44 f29 1"/>
              <a:gd name="f58" fmla="*/ f43 f29 1"/>
              <a:gd name="f59" fmla="+- f55 f2 0"/>
              <a:gd name="f60" fmla="+- f44 0 f53"/>
              <a:gd name="f61" fmla="+- f43 0 f54"/>
              <a:gd name="f62" fmla="+- f53 0 f44"/>
              <a:gd name="f63" fmla="+- f54 0 f43"/>
              <a:gd name="f64" fmla="*/ f53 f29 1"/>
              <a:gd name="f65" fmla="*/ f54 f29 1"/>
              <a:gd name="f66" fmla="*/ f59 f8 1"/>
              <a:gd name="f67" fmla="abs f60"/>
              <a:gd name="f68" fmla="?: f60 0 f1"/>
              <a:gd name="f69" fmla="?: f60 f1 0"/>
              <a:gd name="f70" fmla="?: f60 f39 f40"/>
              <a:gd name="f71" fmla="abs f61"/>
              <a:gd name="f72" fmla="abs f62"/>
              <a:gd name="f73" fmla="?: f61 f16 f2"/>
              <a:gd name="f74" fmla="?: f61 f2 f16"/>
              <a:gd name="f75" fmla="?: f61 f3 f2"/>
              <a:gd name="f76" fmla="?: f61 f2 f3"/>
              <a:gd name="f77" fmla="abs f63"/>
              <a:gd name="f78" fmla="?: f63 f16 f2"/>
              <a:gd name="f79" fmla="?: f63 f2 f16"/>
              <a:gd name="f80" fmla="?: f63 f42 f41"/>
              <a:gd name="f81" fmla="?: f63 f41 f42"/>
              <a:gd name="f82" fmla="*/ f66 1 f1"/>
              <a:gd name="f83" fmla="?: f28 f69 f68"/>
              <a:gd name="f84" fmla="?: f28 f68 f69"/>
              <a:gd name="f85" fmla="?: f61 f76 f75"/>
              <a:gd name="f86" fmla="?: f61 f75 f76"/>
              <a:gd name="f87" fmla="?: f62 f74 f73"/>
              <a:gd name="f88" fmla="?: f27 f80 f81"/>
              <a:gd name="f89" fmla="?: f27 f78 f79"/>
              <a:gd name="f90" fmla="*/ f67 f29 1"/>
              <a:gd name="f91" fmla="*/ f71 f29 1"/>
              <a:gd name="f92" fmla="*/ f72 f29 1"/>
              <a:gd name="f93" fmla="*/ f77 f29 1"/>
              <a:gd name="f94" fmla="+- 0 0 f82"/>
              <a:gd name="f95" fmla="?: f60 f83 f84"/>
              <a:gd name="f96" fmla="?: f62 f86 f85"/>
              <a:gd name="f97" fmla="+- 0 0 f94"/>
              <a:gd name="f98" fmla="*/ f97 f1 1"/>
              <a:gd name="f99" fmla="*/ f98 1 f8"/>
              <a:gd name="f100" fmla="+- f99 0 f2"/>
              <a:gd name="f101" fmla="cos 1 f100"/>
              <a:gd name="f102" fmla="+- 0 0 f101"/>
              <a:gd name="f103" fmla="+- 0 0 f102"/>
              <a:gd name="f104" fmla="val f103"/>
              <a:gd name="f105" fmla="+- 0 0 f104"/>
              <a:gd name="f106" fmla="*/ f15 f105 1"/>
              <a:gd name="f107" fmla="*/ f106 3163 1"/>
              <a:gd name="f108" fmla="*/ f107 1 7636"/>
              <a:gd name="f109" fmla="+- f7 f108 0"/>
              <a:gd name="f110" fmla="+- f43 0 f108"/>
              <a:gd name="f111" fmla="+- f44 0 f108"/>
              <a:gd name="f112" fmla="*/ f109 f29 1"/>
              <a:gd name="f113" fmla="*/ f110 f29 1"/>
              <a:gd name="f114" fmla="*/ f11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2" t="f112" r="f113" b="f114"/>
            <a:pathLst>
              <a:path>
                <a:moveTo>
                  <a:pt x="f49" y="f50"/>
                </a:moveTo>
                <a:arcTo wR="f51" hR="f52" stAng="f56" swAng="f48"/>
                <a:lnTo>
                  <a:pt x="f50" y="f64"/>
                </a:lnTo>
                <a:arcTo wR="f52" hR="f90" stAng="f95" swAng="f70"/>
                <a:lnTo>
                  <a:pt x="f65" y="f57"/>
                </a:lnTo>
                <a:arcTo wR="f91" hR="f92" stAng="f96" swAng="f87"/>
                <a:lnTo>
                  <a:pt x="f58" y="f49"/>
                </a:lnTo>
                <a:arcTo wR="f93" hR="f51" stAng="f88" swAng="f89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17" name="Grupo 14">
            <a:extLst>
              <a:ext uri="{FF2B5EF4-FFF2-40B4-BE49-F238E27FC236}">
                <a16:creationId xmlns:a16="http://schemas.microsoft.com/office/drawing/2014/main" id="{3C760C89-4921-47B2-A8CE-D0A59E52095D}"/>
              </a:ext>
            </a:extLst>
          </p:cNvPr>
          <p:cNvGrpSpPr/>
          <p:nvPr/>
        </p:nvGrpSpPr>
        <p:grpSpPr>
          <a:xfrm>
            <a:off x="2855935" y="1296684"/>
            <a:ext cx="905777" cy="910366"/>
            <a:chOff x="2855935" y="1296684"/>
            <a:chExt cx="905777" cy="910366"/>
          </a:xfrm>
        </p:grpSpPr>
        <p:sp>
          <p:nvSpPr>
            <p:cNvPr id="18" name="Rounded Rectangle 3">
              <a:extLst>
                <a:ext uri="{FF2B5EF4-FFF2-40B4-BE49-F238E27FC236}">
                  <a16:creationId xmlns:a16="http://schemas.microsoft.com/office/drawing/2014/main" id="{01B5A146-C0F9-42B8-914B-59D295B4C85E}"/>
                </a:ext>
              </a:extLst>
            </p:cNvPr>
            <p:cNvSpPr/>
            <p:nvPr/>
          </p:nvSpPr>
          <p:spPr>
            <a:xfrm rot="10799991">
              <a:off x="3632372" y="1301273"/>
              <a:ext cx="129332" cy="905777"/>
            </a:xfrm>
            <a:custGeom>
              <a:avLst>
                <a:gd name="f1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abs f4"/>
                <a:gd name="f12" fmla="abs f5"/>
                <a:gd name="f13" fmla="abs f6"/>
                <a:gd name="f14" fmla="*/ f8 1 180"/>
                <a:gd name="f15" fmla="val f10"/>
                <a:gd name="f16" fmla="+- 0 0 f2"/>
                <a:gd name="f17" fmla="?: f11 f4 1"/>
                <a:gd name="f18" fmla="?: f12 f5 1"/>
                <a:gd name="f19" fmla="?: f13 f6 1"/>
                <a:gd name="f20" fmla="*/ f9 f14 1"/>
                <a:gd name="f21" fmla="+- f7 f15 0"/>
                <a:gd name="f22" fmla="*/ f17 1 21600"/>
                <a:gd name="f23" fmla="*/ f18 1 21600"/>
                <a:gd name="f24" fmla="*/ 21600 f17 1"/>
                <a:gd name="f25" fmla="*/ 21600 f18 1"/>
                <a:gd name="f26" fmla="+- 0 0 f20"/>
                <a:gd name="f27" fmla="+- f7 0 f21"/>
                <a:gd name="f28" fmla="+- f21 0 f7"/>
                <a:gd name="f29" fmla="min f23 f22"/>
                <a:gd name="f30" fmla="*/ f24 1 f19"/>
                <a:gd name="f31" fmla="*/ f25 1 f19"/>
                <a:gd name="f32" fmla="*/ f26 f1 1"/>
                <a:gd name="f33" fmla="abs f27"/>
                <a:gd name="f34" fmla="abs f28"/>
                <a:gd name="f35" fmla="?: f27 f16 f2"/>
                <a:gd name="f36" fmla="?: f27 f2 f16"/>
                <a:gd name="f37" fmla="?: f27 f3 f2"/>
                <a:gd name="f38" fmla="?: f27 f2 f3"/>
                <a:gd name="f39" fmla="?: f28 f16 f2"/>
                <a:gd name="f40" fmla="?: f28 f2 f16"/>
                <a:gd name="f41" fmla="?: f27 0 f1"/>
                <a:gd name="f42" fmla="?: f27 f1 0"/>
                <a:gd name="f43" fmla="val f30"/>
                <a:gd name="f44" fmla="val f31"/>
                <a:gd name="f45" fmla="*/ f32 1 f8"/>
                <a:gd name="f46" fmla="?: f27 f38 f37"/>
                <a:gd name="f47" fmla="?: f27 f37 f38"/>
                <a:gd name="f48" fmla="?: f28 f36 f35"/>
                <a:gd name="f49" fmla="*/ f21 f29 1"/>
                <a:gd name="f50" fmla="*/ f7 f29 1"/>
                <a:gd name="f51" fmla="*/ f33 f29 1"/>
                <a:gd name="f52" fmla="*/ f34 f29 1"/>
                <a:gd name="f53" fmla="+- f44 0 f15"/>
                <a:gd name="f54" fmla="+- f43 0 f15"/>
                <a:gd name="f55" fmla="+- f45 0 f2"/>
                <a:gd name="f56" fmla="?: f28 f47 f46"/>
                <a:gd name="f57" fmla="*/ f44 f29 1"/>
                <a:gd name="f58" fmla="*/ f43 f29 1"/>
                <a:gd name="f59" fmla="+- f55 f2 0"/>
                <a:gd name="f60" fmla="+- f44 0 f53"/>
                <a:gd name="f61" fmla="+- f43 0 f54"/>
                <a:gd name="f62" fmla="+- f53 0 f44"/>
                <a:gd name="f63" fmla="+- f54 0 f43"/>
                <a:gd name="f64" fmla="*/ f53 f29 1"/>
                <a:gd name="f65" fmla="*/ f54 f29 1"/>
                <a:gd name="f66" fmla="*/ f59 f8 1"/>
                <a:gd name="f67" fmla="abs f60"/>
                <a:gd name="f68" fmla="?: f60 0 f1"/>
                <a:gd name="f69" fmla="?: f60 f1 0"/>
                <a:gd name="f70" fmla="?: f60 f39 f40"/>
                <a:gd name="f71" fmla="abs f61"/>
                <a:gd name="f72" fmla="abs f62"/>
                <a:gd name="f73" fmla="?: f61 f16 f2"/>
                <a:gd name="f74" fmla="?: f61 f2 f16"/>
                <a:gd name="f75" fmla="?: f61 f3 f2"/>
                <a:gd name="f76" fmla="?: f61 f2 f3"/>
                <a:gd name="f77" fmla="abs f63"/>
                <a:gd name="f78" fmla="?: f63 f16 f2"/>
                <a:gd name="f79" fmla="?: f63 f2 f16"/>
                <a:gd name="f80" fmla="?: f63 f42 f41"/>
                <a:gd name="f81" fmla="?: f63 f41 f42"/>
                <a:gd name="f82" fmla="*/ f66 1 f1"/>
                <a:gd name="f83" fmla="?: f28 f69 f68"/>
                <a:gd name="f84" fmla="?: f28 f68 f69"/>
                <a:gd name="f85" fmla="?: f61 f76 f75"/>
                <a:gd name="f86" fmla="?: f61 f75 f76"/>
                <a:gd name="f87" fmla="?: f62 f74 f73"/>
                <a:gd name="f88" fmla="?: f27 f80 f81"/>
                <a:gd name="f89" fmla="?: f27 f78 f79"/>
                <a:gd name="f90" fmla="*/ f67 f29 1"/>
                <a:gd name="f91" fmla="*/ f71 f29 1"/>
                <a:gd name="f92" fmla="*/ f72 f29 1"/>
                <a:gd name="f93" fmla="*/ f77 f29 1"/>
                <a:gd name="f94" fmla="+- 0 0 f82"/>
                <a:gd name="f95" fmla="?: f60 f83 f84"/>
                <a:gd name="f96" fmla="?: f62 f86 f85"/>
                <a:gd name="f97" fmla="+- 0 0 f94"/>
                <a:gd name="f98" fmla="*/ f97 f1 1"/>
                <a:gd name="f99" fmla="*/ f98 1 f8"/>
                <a:gd name="f100" fmla="+- f99 0 f2"/>
                <a:gd name="f101" fmla="cos 1 f100"/>
                <a:gd name="f102" fmla="+- 0 0 f101"/>
                <a:gd name="f103" fmla="+- 0 0 f102"/>
                <a:gd name="f104" fmla="val f103"/>
                <a:gd name="f105" fmla="+- 0 0 f104"/>
                <a:gd name="f106" fmla="*/ f15 f105 1"/>
                <a:gd name="f107" fmla="*/ f106 3163 1"/>
                <a:gd name="f108" fmla="*/ f107 1 7636"/>
                <a:gd name="f109" fmla="+- f7 f108 0"/>
                <a:gd name="f110" fmla="+- f43 0 f108"/>
                <a:gd name="f111" fmla="+- f44 0 f108"/>
                <a:gd name="f112" fmla="*/ f109 f29 1"/>
                <a:gd name="f113" fmla="*/ f110 f29 1"/>
                <a:gd name="f114" fmla="*/ f11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2" r="f113" b="f114"/>
              <a:pathLst>
                <a:path>
                  <a:moveTo>
                    <a:pt x="f49" y="f50"/>
                  </a:moveTo>
                  <a:arcTo wR="f51" hR="f52" stAng="f56" swAng="f48"/>
                  <a:lnTo>
                    <a:pt x="f50" y="f64"/>
                  </a:lnTo>
                  <a:arcTo wR="f52" hR="f90" stAng="f95" swAng="f70"/>
                  <a:lnTo>
                    <a:pt x="f65" y="f57"/>
                  </a:lnTo>
                  <a:arcTo wR="f91" hR="f92" stAng="f96" swAng="f87"/>
                  <a:lnTo>
                    <a:pt x="f58" y="f49"/>
                  </a:lnTo>
                  <a:arcTo wR="f93" hR="f51" stAng="f88" swAng="f89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51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19" name="Rounded Rectangle 3">
              <a:extLst>
                <a:ext uri="{FF2B5EF4-FFF2-40B4-BE49-F238E27FC236}">
                  <a16:creationId xmlns:a16="http://schemas.microsoft.com/office/drawing/2014/main" id="{D215DD7B-16A7-4B09-9B44-CEFD6FDEB867}"/>
                </a:ext>
              </a:extLst>
            </p:cNvPr>
            <p:cNvSpPr/>
            <p:nvPr/>
          </p:nvSpPr>
          <p:spPr>
            <a:xfrm rot="5400013">
              <a:off x="3244158" y="908461"/>
              <a:ext cx="129332" cy="905777"/>
            </a:xfrm>
            <a:custGeom>
              <a:avLst>
                <a:gd name="f1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abs f4"/>
                <a:gd name="f12" fmla="abs f5"/>
                <a:gd name="f13" fmla="abs f6"/>
                <a:gd name="f14" fmla="*/ f8 1 180"/>
                <a:gd name="f15" fmla="val f10"/>
                <a:gd name="f16" fmla="+- 0 0 f2"/>
                <a:gd name="f17" fmla="?: f11 f4 1"/>
                <a:gd name="f18" fmla="?: f12 f5 1"/>
                <a:gd name="f19" fmla="?: f13 f6 1"/>
                <a:gd name="f20" fmla="*/ f9 f14 1"/>
                <a:gd name="f21" fmla="+- f7 f15 0"/>
                <a:gd name="f22" fmla="*/ f17 1 21600"/>
                <a:gd name="f23" fmla="*/ f18 1 21600"/>
                <a:gd name="f24" fmla="*/ 21600 f17 1"/>
                <a:gd name="f25" fmla="*/ 21600 f18 1"/>
                <a:gd name="f26" fmla="+- 0 0 f20"/>
                <a:gd name="f27" fmla="+- f7 0 f21"/>
                <a:gd name="f28" fmla="+- f21 0 f7"/>
                <a:gd name="f29" fmla="min f23 f22"/>
                <a:gd name="f30" fmla="*/ f24 1 f19"/>
                <a:gd name="f31" fmla="*/ f25 1 f19"/>
                <a:gd name="f32" fmla="*/ f26 f1 1"/>
                <a:gd name="f33" fmla="abs f27"/>
                <a:gd name="f34" fmla="abs f28"/>
                <a:gd name="f35" fmla="?: f27 f16 f2"/>
                <a:gd name="f36" fmla="?: f27 f2 f16"/>
                <a:gd name="f37" fmla="?: f27 f3 f2"/>
                <a:gd name="f38" fmla="?: f27 f2 f3"/>
                <a:gd name="f39" fmla="?: f28 f16 f2"/>
                <a:gd name="f40" fmla="?: f28 f2 f16"/>
                <a:gd name="f41" fmla="?: f27 0 f1"/>
                <a:gd name="f42" fmla="?: f27 f1 0"/>
                <a:gd name="f43" fmla="val f30"/>
                <a:gd name="f44" fmla="val f31"/>
                <a:gd name="f45" fmla="*/ f32 1 f8"/>
                <a:gd name="f46" fmla="?: f27 f38 f37"/>
                <a:gd name="f47" fmla="?: f27 f37 f38"/>
                <a:gd name="f48" fmla="?: f28 f36 f35"/>
                <a:gd name="f49" fmla="*/ f21 f29 1"/>
                <a:gd name="f50" fmla="*/ f7 f29 1"/>
                <a:gd name="f51" fmla="*/ f33 f29 1"/>
                <a:gd name="f52" fmla="*/ f34 f29 1"/>
                <a:gd name="f53" fmla="+- f44 0 f15"/>
                <a:gd name="f54" fmla="+- f43 0 f15"/>
                <a:gd name="f55" fmla="+- f45 0 f2"/>
                <a:gd name="f56" fmla="?: f28 f47 f46"/>
                <a:gd name="f57" fmla="*/ f44 f29 1"/>
                <a:gd name="f58" fmla="*/ f43 f29 1"/>
                <a:gd name="f59" fmla="+- f55 f2 0"/>
                <a:gd name="f60" fmla="+- f44 0 f53"/>
                <a:gd name="f61" fmla="+- f43 0 f54"/>
                <a:gd name="f62" fmla="+- f53 0 f44"/>
                <a:gd name="f63" fmla="+- f54 0 f43"/>
                <a:gd name="f64" fmla="*/ f53 f29 1"/>
                <a:gd name="f65" fmla="*/ f54 f29 1"/>
                <a:gd name="f66" fmla="*/ f59 f8 1"/>
                <a:gd name="f67" fmla="abs f60"/>
                <a:gd name="f68" fmla="?: f60 0 f1"/>
                <a:gd name="f69" fmla="?: f60 f1 0"/>
                <a:gd name="f70" fmla="?: f60 f39 f40"/>
                <a:gd name="f71" fmla="abs f61"/>
                <a:gd name="f72" fmla="abs f62"/>
                <a:gd name="f73" fmla="?: f61 f16 f2"/>
                <a:gd name="f74" fmla="?: f61 f2 f16"/>
                <a:gd name="f75" fmla="?: f61 f3 f2"/>
                <a:gd name="f76" fmla="?: f61 f2 f3"/>
                <a:gd name="f77" fmla="abs f63"/>
                <a:gd name="f78" fmla="?: f63 f16 f2"/>
                <a:gd name="f79" fmla="?: f63 f2 f16"/>
                <a:gd name="f80" fmla="?: f63 f42 f41"/>
                <a:gd name="f81" fmla="?: f63 f41 f42"/>
                <a:gd name="f82" fmla="*/ f66 1 f1"/>
                <a:gd name="f83" fmla="?: f28 f69 f68"/>
                <a:gd name="f84" fmla="?: f28 f68 f69"/>
                <a:gd name="f85" fmla="?: f61 f76 f75"/>
                <a:gd name="f86" fmla="?: f61 f75 f76"/>
                <a:gd name="f87" fmla="?: f62 f74 f73"/>
                <a:gd name="f88" fmla="?: f27 f80 f81"/>
                <a:gd name="f89" fmla="?: f27 f78 f79"/>
                <a:gd name="f90" fmla="*/ f67 f29 1"/>
                <a:gd name="f91" fmla="*/ f71 f29 1"/>
                <a:gd name="f92" fmla="*/ f72 f29 1"/>
                <a:gd name="f93" fmla="*/ f77 f29 1"/>
                <a:gd name="f94" fmla="+- 0 0 f82"/>
                <a:gd name="f95" fmla="?: f60 f83 f84"/>
                <a:gd name="f96" fmla="?: f62 f86 f85"/>
                <a:gd name="f97" fmla="+- 0 0 f94"/>
                <a:gd name="f98" fmla="*/ f97 f1 1"/>
                <a:gd name="f99" fmla="*/ f98 1 f8"/>
                <a:gd name="f100" fmla="+- f99 0 f2"/>
                <a:gd name="f101" fmla="cos 1 f100"/>
                <a:gd name="f102" fmla="+- 0 0 f101"/>
                <a:gd name="f103" fmla="+- 0 0 f102"/>
                <a:gd name="f104" fmla="val f103"/>
                <a:gd name="f105" fmla="+- 0 0 f104"/>
                <a:gd name="f106" fmla="*/ f15 f105 1"/>
                <a:gd name="f107" fmla="*/ f106 3163 1"/>
                <a:gd name="f108" fmla="*/ f107 1 7636"/>
                <a:gd name="f109" fmla="+- f7 f108 0"/>
                <a:gd name="f110" fmla="+- f43 0 f108"/>
                <a:gd name="f111" fmla="+- f44 0 f108"/>
                <a:gd name="f112" fmla="*/ f109 f29 1"/>
                <a:gd name="f113" fmla="*/ f110 f29 1"/>
                <a:gd name="f114" fmla="*/ f11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2" r="f113" b="f114"/>
              <a:pathLst>
                <a:path>
                  <a:moveTo>
                    <a:pt x="f49" y="f50"/>
                  </a:moveTo>
                  <a:arcTo wR="f51" hR="f52" stAng="f56" swAng="f48"/>
                  <a:lnTo>
                    <a:pt x="f50" y="f64"/>
                  </a:lnTo>
                  <a:arcTo wR="f52" hR="f90" stAng="f95" swAng="f70"/>
                  <a:lnTo>
                    <a:pt x="f65" y="f57"/>
                  </a:lnTo>
                  <a:arcTo wR="f91" hR="f92" stAng="f96" swAng="f87"/>
                  <a:lnTo>
                    <a:pt x="f58" y="f49"/>
                  </a:lnTo>
                  <a:arcTo wR="f93" hR="f51" stAng="f88" swAng="f89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51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맑은 고딕" pitchFamily="34"/>
              </a:endParaRPr>
            </a:p>
          </p:txBody>
        </p:sp>
      </p:grpSp>
      <p:grpSp>
        <p:nvGrpSpPr>
          <p:cNvPr id="20" name="Gráfico 10">
            <a:extLst>
              <a:ext uri="{FF2B5EF4-FFF2-40B4-BE49-F238E27FC236}">
                <a16:creationId xmlns:a16="http://schemas.microsoft.com/office/drawing/2014/main" id="{F7712455-1060-4990-A415-26E0FA1E783D}"/>
              </a:ext>
            </a:extLst>
          </p:cNvPr>
          <p:cNvGrpSpPr/>
          <p:nvPr/>
        </p:nvGrpSpPr>
        <p:grpSpPr>
          <a:xfrm>
            <a:off x="627241" y="5458044"/>
            <a:ext cx="849367" cy="849367"/>
            <a:chOff x="627241" y="5458044"/>
            <a:chExt cx="849367" cy="849367"/>
          </a:xfrm>
        </p:grpSpPr>
        <p:sp>
          <p:nvSpPr>
            <p:cNvPr id="21" name="Forma libre: forma 30">
              <a:extLst>
                <a:ext uri="{FF2B5EF4-FFF2-40B4-BE49-F238E27FC236}">
                  <a16:creationId xmlns:a16="http://schemas.microsoft.com/office/drawing/2014/main" id="{92A95EE4-FF42-4549-AA0C-1D0B55D70450}"/>
                </a:ext>
              </a:extLst>
            </p:cNvPr>
            <p:cNvSpPr/>
            <p:nvPr/>
          </p:nvSpPr>
          <p:spPr>
            <a:xfrm>
              <a:off x="627241" y="5458044"/>
              <a:ext cx="849367" cy="84936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+- f6 0 f5"/>
                <a:gd name="f14" fmla="*/ f10 f0 1"/>
                <a:gd name="f15" fmla="*/ f13 1 849367"/>
                <a:gd name="f16" fmla="*/ 849367 f13 1"/>
                <a:gd name="f17" fmla="*/ 424684 f13 1"/>
                <a:gd name="f18" fmla="*/ 0 f13 1"/>
                <a:gd name="f19" fmla="*/ f14 1 f2"/>
                <a:gd name="f20" fmla="*/ f16 1 849367"/>
                <a:gd name="f21" fmla="*/ f17 1 849367"/>
                <a:gd name="f22" fmla="*/ f18 1 849367"/>
                <a:gd name="f23" fmla="*/ f5 1 f15"/>
                <a:gd name="f24" fmla="*/ f6 1 f15"/>
                <a:gd name="f25" fmla="+- f19 0 f1"/>
                <a:gd name="f26" fmla="*/ f20 1 f15"/>
                <a:gd name="f27" fmla="*/ f21 1 f15"/>
                <a:gd name="f28" fmla="*/ f22 1 f15"/>
                <a:gd name="f29" fmla="*/ f23 f11 1"/>
                <a:gd name="f30" fmla="*/ f24 f11 1"/>
                <a:gd name="f31" fmla="*/ f24 f12 1"/>
                <a:gd name="f32" fmla="*/ f23 f12 1"/>
                <a:gd name="f33" fmla="*/ f26 f11 1"/>
                <a:gd name="f34" fmla="*/ f27 f12 1"/>
                <a:gd name="f35" fmla="*/ f27 f11 1"/>
                <a:gd name="f36" fmla="*/ f26 f12 1"/>
                <a:gd name="f37" fmla="*/ f28 f11 1"/>
                <a:gd name="f38" fmla="*/ f2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3" y="f34"/>
                </a:cxn>
                <a:cxn ang="f25">
                  <a:pos x="f35" y="f36"/>
                </a:cxn>
                <a:cxn ang="f25">
                  <a:pos x="f37" y="f34"/>
                </a:cxn>
                <a:cxn ang="f25">
                  <a:pos x="f35" y="f38"/>
                </a:cxn>
                <a:cxn ang="f25">
                  <a:pos x="f33" y="f34"/>
                </a:cxn>
              </a:cxnLst>
              <a:rect l="f29" t="f32" r="f30" b="f31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20C4F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Forma libre: forma 31">
              <a:extLst>
                <a:ext uri="{FF2B5EF4-FFF2-40B4-BE49-F238E27FC236}">
                  <a16:creationId xmlns:a16="http://schemas.microsoft.com/office/drawing/2014/main" id="{0DE29360-510F-44C7-8A4D-FA24E5C25B06}"/>
                </a:ext>
              </a:extLst>
            </p:cNvPr>
            <p:cNvSpPr/>
            <p:nvPr/>
          </p:nvSpPr>
          <p:spPr>
            <a:xfrm>
              <a:off x="736503" y="5562377"/>
              <a:ext cx="662016" cy="64063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+- f7 0 f5"/>
                <a:gd name="f213" fmla="+- f6 0 f5"/>
                <a:gd name="f214" fmla="*/ f209 f0 1"/>
                <a:gd name="f215" fmla="*/ f213 1 662009"/>
                <a:gd name="f216" fmla="*/ f212 1 640647"/>
                <a:gd name="f217" fmla="*/ 398577 f213 1"/>
                <a:gd name="f218" fmla="*/ 121941 f212 1"/>
                <a:gd name="f219" fmla="*/ 383196 f213 1"/>
                <a:gd name="f220" fmla="*/ 383219 f213 1"/>
                <a:gd name="f221" fmla="*/ 0 f212 1"/>
                <a:gd name="f222" fmla="*/ 0 f213 1"/>
                <a:gd name="f223" fmla="*/ 64133 f212 1"/>
                <a:gd name="f224" fmla="*/ 576124 f212 1"/>
                <a:gd name="f225" fmla="*/ 383128 f213 1"/>
                <a:gd name="f226" fmla="*/ 640647 f212 1"/>
                <a:gd name="f227" fmla="*/ 122514 f212 1"/>
                <a:gd name="f228" fmla="*/ 398072 f213 1"/>
                <a:gd name="f229" fmla="*/ 398049 f213 1"/>
                <a:gd name="f230" fmla="*/ 152655 f212 1"/>
                <a:gd name="f231" fmla="*/ 630608 f213 1"/>
                <a:gd name="f232" fmla="*/ 440087 f212 1"/>
                <a:gd name="f233" fmla="*/ 614907 f213 1"/>
                <a:gd name="f234" fmla="*/ 168264 f212 1"/>
                <a:gd name="f235" fmla="*/ 397958 f213 1"/>
                <a:gd name="f236" fmla="*/ 168242 f212 1"/>
                <a:gd name="f237" fmla="*/ 208010 f212 1"/>
                <a:gd name="f238" fmla="*/ 413177 f213 1"/>
                <a:gd name="f239" fmla="*/ 206337 f212 1"/>
                <a:gd name="f240" fmla="*/ 427457 f213 1"/>
                <a:gd name="f241" fmla="*/ 205236 f212 1"/>
                <a:gd name="f242" fmla="*/ 287340 f212 1"/>
                <a:gd name="f243" fmla="*/ 511509 f213 1"/>
                <a:gd name="f244" fmla="*/ 497298 f213 1"/>
                <a:gd name="f245" fmla="*/ 333435 f212 1"/>
                <a:gd name="f246" fmla="*/ 455879 f213 1"/>
                <a:gd name="f247" fmla="*/ 363003 f212 1"/>
                <a:gd name="f248" fmla="*/ 421933 f213 1"/>
                <a:gd name="f249" fmla="*/ 366624 f212 1"/>
                <a:gd name="f250" fmla="*/ 363988 f212 1"/>
                <a:gd name="f251" fmla="*/ 394428 f212 1"/>
                <a:gd name="f252" fmla="*/ 548412 f213 1"/>
                <a:gd name="f253" fmla="*/ 423079 f212 1"/>
                <a:gd name="f254" fmla="*/ 397935 f213 1"/>
                <a:gd name="f255" fmla="*/ 449851 f212 1"/>
                <a:gd name="f256" fmla="*/ 547518 f213 1"/>
                <a:gd name="f257" fmla="*/ 480313 f212 1"/>
                <a:gd name="f258" fmla="*/ 397912 f213 1"/>
                <a:gd name="f259" fmla="*/ 515406 f212 1"/>
                <a:gd name="f260" fmla="*/ 440591 f212 1"/>
                <a:gd name="f261" fmla="*/ 662010 f213 1"/>
                <a:gd name="f262" fmla="*/ 122101 f212 1"/>
                <a:gd name="f263" fmla="*/ 267834 f213 1"/>
                <a:gd name="f264" fmla="*/ 452946 f212 1"/>
                <a:gd name="f265" fmla="*/ 177387 f213 1"/>
                <a:gd name="f266" fmla="*/ 482743 f212 1"/>
                <a:gd name="f267" fmla="*/ 90470 f213 1"/>
                <a:gd name="f268" fmla="*/ 460808 f212 1"/>
                <a:gd name="f269" fmla="*/ 86230 f213 1"/>
                <a:gd name="f270" fmla="*/ 457988 f212 1"/>
                <a:gd name="f271" fmla="*/ 100899 f213 1"/>
                <a:gd name="f272" fmla="*/ 409281 f212 1"/>
                <a:gd name="f273" fmla="*/ 108509 f213 1"/>
                <a:gd name="f274" fmla="*/ 413957 f212 1"/>
                <a:gd name="f275" fmla="*/ 180275 f213 1"/>
                <a:gd name="f276" fmla="*/ 434196 f212 1"/>
                <a:gd name="f277" fmla="*/ 241521 f213 1"/>
                <a:gd name="f278" fmla="*/ 385511 f212 1"/>
                <a:gd name="f279" fmla="*/ 184561 f213 1"/>
                <a:gd name="f280" fmla="*/ 327177 f212 1"/>
                <a:gd name="f281" fmla="*/ 94160 f213 1"/>
                <a:gd name="f282" fmla="*/ 228478 f212 1"/>
                <a:gd name="f283" fmla="*/ 206359 f213 1"/>
                <a:gd name="f284" fmla="*/ 133195 f212 1"/>
                <a:gd name="f285" fmla="*/ 281747 f213 1"/>
                <a:gd name="f286" fmla="*/ 150042 f212 1"/>
                <a:gd name="f287" fmla="*/ 286698 f213 1"/>
                <a:gd name="f288" fmla="*/ 152838 f212 1"/>
                <a:gd name="f289" fmla="*/ 270653 f213 1"/>
                <a:gd name="f290" fmla="*/ 200285 f212 1"/>
                <a:gd name="f291" fmla="*/ 263479 f213 1"/>
                <a:gd name="f292" fmla="*/ 196366 f212 1"/>
                <a:gd name="f293" fmla="*/ 204938 f213 1"/>
                <a:gd name="f294" fmla="*/ 181742 f212 1"/>
                <a:gd name="f295" fmla="*/ 150455 f213 1"/>
                <a:gd name="f296" fmla="*/ 223665 f212 1"/>
                <a:gd name="f297" fmla="*/ 210806 f213 1"/>
                <a:gd name="f298" fmla="*/ 280051 f212 1"/>
                <a:gd name="f299" fmla="*/ 298296 f213 1"/>
                <a:gd name="f300" fmla="*/ 382119 f212 1"/>
                <a:gd name="f301" fmla="*/ f214 1 f2"/>
                <a:gd name="f302" fmla="*/ f217 1 662009"/>
                <a:gd name="f303" fmla="*/ f218 1 640647"/>
                <a:gd name="f304" fmla="*/ f219 1 662009"/>
                <a:gd name="f305" fmla="*/ f220 1 662009"/>
                <a:gd name="f306" fmla="*/ f221 1 640647"/>
                <a:gd name="f307" fmla="*/ f222 1 662009"/>
                <a:gd name="f308" fmla="*/ f223 1 640647"/>
                <a:gd name="f309" fmla="*/ f224 1 640647"/>
                <a:gd name="f310" fmla="*/ f225 1 662009"/>
                <a:gd name="f311" fmla="*/ f226 1 640647"/>
                <a:gd name="f312" fmla="*/ f227 1 640647"/>
                <a:gd name="f313" fmla="*/ f228 1 662009"/>
                <a:gd name="f314" fmla="*/ f229 1 662009"/>
                <a:gd name="f315" fmla="*/ f230 1 640647"/>
                <a:gd name="f316" fmla="*/ f231 1 662009"/>
                <a:gd name="f317" fmla="*/ f232 1 640647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40647"/>
                <a:gd name="f323" fmla="*/ f238 1 662009"/>
                <a:gd name="f324" fmla="*/ f239 1 640647"/>
                <a:gd name="f325" fmla="*/ f240 1 662009"/>
                <a:gd name="f326" fmla="*/ f241 1 640647"/>
                <a:gd name="f327" fmla="*/ f242 1 640647"/>
                <a:gd name="f328" fmla="*/ f243 1 662009"/>
                <a:gd name="f329" fmla="*/ f244 1 662009"/>
                <a:gd name="f330" fmla="*/ f245 1 640647"/>
                <a:gd name="f331" fmla="*/ f246 1 662009"/>
                <a:gd name="f332" fmla="*/ f247 1 640647"/>
                <a:gd name="f333" fmla="*/ f248 1 662009"/>
                <a:gd name="f334" fmla="*/ f249 1 640647"/>
                <a:gd name="f335" fmla="*/ f250 1 640647"/>
                <a:gd name="f336" fmla="*/ f251 1 640647"/>
                <a:gd name="f337" fmla="*/ f252 1 662009"/>
                <a:gd name="f338" fmla="*/ f253 1 640647"/>
                <a:gd name="f339" fmla="*/ f254 1 662009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40647"/>
                <a:gd name="f346" fmla="*/ f261 1 662009"/>
                <a:gd name="f347" fmla="*/ f262 1 640647"/>
                <a:gd name="f348" fmla="*/ f263 1 662009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5 1 f215"/>
                <a:gd name="f387" fmla="*/ f6 1 f215"/>
                <a:gd name="f388" fmla="*/ f5 1 f216"/>
                <a:gd name="f389" fmla="*/ f7 1 f216"/>
                <a:gd name="f390" fmla="+- f301 0 f1"/>
                <a:gd name="f391" fmla="*/ f302 1 f215"/>
                <a:gd name="f392" fmla="*/ f303 1 f216"/>
                <a:gd name="f393" fmla="*/ f304 1 f215"/>
                <a:gd name="f394" fmla="*/ f305 1 f215"/>
                <a:gd name="f395" fmla="*/ f306 1 f216"/>
                <a:gd name="f396" fmla="*/ f307 1 f215"/>
                <a:gd name="f397" fmla="*/ f308 1 f216"/>
                <a:gd name="f398" fmla="*/ f309 1 f216"/>
                <a:gd name="f399" fmla="*/ f310 1 f215"/>
                <a:gd name="f400" fmla="*/ f311 1 f216"/>
                <a:gd name="f401" fmla="*/ f312 1 f216"/>
                <a:gd name="f402" fmla="*/ f313 1 f215"/>
                <a:gd name="f403" fmla="*/ f314 1 f215"/>
                <a:gd name="f404" fmla="*/ f315 1 f216"/>
                <a:gd name="f405" fmla="*/ f316 1 f215"/>
                <a:gd name="f406" fmla="*/ f317 1 f216"/>
                <a:gd name="f407" fmla="*/ f318 1 f215"/>
                <a:gd name="f408" fmla="*/ f319 1 f216"/>
                <a:gd name="f409" fmla="*/ f320 1 f215"/>
                <a:gd name="f410" fmla="*/ f321 1 f216"/>
                <a:gd name="f411" fmla="*/ f322 1 f216"/>
                <a:gd name="f412" fmla="*/ f323 1 f215"/>
                <a:gd name="f413" fmla="*/ f324 1 f216"/>
                <a:gd name="f414" fmla="*/ f325 1 f215"/>
                <a:gd name="f415" fmla="*/ f326 1 f216"/>
                <a:gd name="f416" fmla="*/ f327 1 f216"/>
                <a:gd name="f417" fmla="*/ f328 1 f215"/>
                <a:gd name="f418" fmla="*/ f329 1 f215"/>
                <a:gd name="f419" fmla="*/ f330 1 f216"/>
                <a:gd name="f420" fmla="*/ f331 1 f215"/>
                <a:gd name="f421" fmla="*/ f332 1 f216"/>
                <a:gd name="f422" fmla="*/ f333 1 f215"/>
                <a:gd name="f423" fmla="*/ f334 1 f216"/>
                <a:gd name="f424" fmla="*/ f335 1 f216"/>
                <a:gd name="f425" fmla="*/ f336 1 f216"/>
                <a:gd name="f426" fmla="*/ f337 1 f215"/>
                <a:gd name="f427" fmla="*/ f338 1 f216"/>
                <a:gd name="f428" fmla="*/ f339 1 f215"/>
                <a:gd name="f429" fmla="*/ f340 1 f216"/>
                <a:gd name="f430" fmla="*/ f341 1 f215"/>
                <a:gd name="f431" fmla="*/ f342 1 f216"/>
                <a:gd name="f432" fmla="*/ f343 1 f215"/>
                <a:gd name="f433" fmla="*/ f344 1 f216"/>
                <a:gd name="f434" fmla="*/ f345 1 f216"/>
                <a:gd name="f435" fmla="*/ f346 1 f215"/>
                <a:gd name="f436" fmla="*/ f347 1 f216"/>
                <a:gd name="f437" fmla="*/ f348 1 f215"/>
                <a:gd name="f438" fmla="*/ f349 1 f216"/>
                <a:gd name="f439" fmla="*/ f350 1 f215"/>
                <a:gd name="f440" fmla="*/ f351 1 f216"/>
                <a:gd name="f441" fmla="*/ f352 1 f215"/>
                <a:gd name="f442" fmla="*/ f353 1 f216"/>
                <a:gd name="f443" fmla="*/ f354 1 f215"/>
                <a:gd name="f444" fmla="*/ f355 1 f216"/>
                <a:gd name="f445" fmla="*/ f356 1 f215"/>
                <a:gd name="f446" fmla="*/ f357 1 f216"/>
                <a:gd name="f447" fmla="*/ f358 1 f215"/>
                <a:gd name="f448" fmla="*/ f359 1 f216"/>
                <a:gd name="f449" fmla="*/ f360 1 f215"/>
                <a:gd name="f450" fmla="*/ f361 1 f216"/>
                <a:gd name="f451" fmla="*/ f362 1 f215"/>
                <a:gd name="f452" fmla="*/ f363 1 f216"/>
                <a:gd name="f453" fmla="*/ f364 1 f215"/>
                <a:gd name="f454" fmla="*/ f365 1 f216"/>
                <a:gd name="f455" fmla="*/ f366 1 f215"/>
                <a:gd name="f456" fmla="*/ f367 1 f216"/>
                <a:gd name="f457" fmla="*/ f368 1 f215"/>
                <a:gd name="f458" fmla="*/ f369 1 f216"/>
                <a:gd name="f459" fmla="*/ f370 1 f215"/>
                <a:gd name="f460" fmla="*/ f371 1 f216"/>
                <a:gd name="f461" fmla="*/ f372 1 f215"/>
                <a:gd name="f462" fmla="*/ f373 1 f216"/>
                <a:gd name="f463" fmla="*/ f374 1 f215"/>
                <a:gd name="f464" fmla="*/ f375 1 f216"/>
                <a:gd name="f465" fmla="*/ f376 1 f215"/>
                <a:gd name="f466" fmla="*/ f377 1 f216"/>
                <a:gd name="f467" fmla="*/ f378 1 f215"/>
                <a:gd name="f468" fmla="*/ f379 1 f216"/>
                <a:gd name="f469" fmla="*/ f380 1 f215"/>
                <a:gd name="f470" fmla="*/ f381 1 f216"/>
                <a:gd name="f471" fmla="*/ f382 1 f215"/>
                <a:gd name="f472" fmla="*/ f383 1 f216"/>
                <a:gd name="f473" fmla="*/ f384 1 f215"/>
                <a:gd name="f474" fmla="*/ f385 1 f216"/>
                <a:gd name="f475" fmla="*/ f386 f210 1"/>
                <a:gd name="f476" fmla="*/ f387 f210 1"/>
                <a:gd name="f477" fmla="*/ f389 f211 1"/>
                <a:gd name="f478" fmla="*/ f388 f211 1"/>
                <a:gd name="f479" fmla="*/ f391 f210 1"/>
                <a:gd name="f480" fmla="*/ f392 f211 1"/>
                <a:gd name="f481" fmla="*/ f393 f210 1"/>
                <a:gd name="f482" fmla="*/ f394 f210 1"/>
                <a:gd name="f483" fmla="*/ f395 f211 1"/>
                <a:gd name="f484" fmla="*/ f396 f210 1"/>
                <a:gd name="f485" fmla="*/ f397 f211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0 1"/>
                <a:gd name="f492" fmla="*/ f404 f211 1"/>
                <a:gd name="f493" fmla="*/ f405 f210 1"/>
                <a:gd name="f494" fmla="*/ f406 f211 1"/>
                <a:gd name="f495" fmla="*/ f407 f210 1"/>
                <a:gd name="f496" fmla="*/ f408 f211 1"/>
                <a:gd name="f497" fmla="*/ f409 f210 1"/>
                <a:gd name="f498" fmla="*/ f410 f211 1"/>
                <a:gd name="f499" fmla="*/ f411 f211 1"/>
                <a:gd name="f500" fmla="*/ f412 f210 1"/>
                <a:gd name="f501" fmla="*/ f413 f211 1"/>
                <a:gd name="f502" fmla="*/ f414 f210 1"/>
                <a:gd name="f503" fmla="*/ f415 f211 1"/>
                <a:gd name="f504" fmla="*/ f416 f211 1"/>
                <a:gd name="f505" fmla="*/ f417 f210 1"/>
                <a:gd name="f506" fmla="*/ f418 f210 1"/>
                <a:gd name="f507" fmla="*/ f419 f211 1"/>
                <a:gd name="f508" fmla="*/ f420 f210 1"/>
                <a:gd name="f509" fmla="*/ f421 f211 1"/>
                <a:gd name="f510" fmla="*/ f422 f210 1"/>
                <a:gd name="f511" fmla="*/ f423 f211 1"/>
                <a:gd name="f512" fmla="*/ f424 f211 1"/>
                <a:gd name="f513" fmla="*/ f425 f211 1"/>
                <a:gd name="f514" fmla="*/ f426 f210 1"/>
                <a:gd name="f515" fmla="*/ f427 f211 1"/>
                <a:gd name="f516" fmla="*/ f428 f210 1"/>
                <a:gd name="f517" fmla="*/ f429 f211 1"/>
                <a:gd name="f518" fmla="*/ f430 f210 1"/>
                <a:gd name="f519" fmla="*/ f431 f211 1"/>
                <a:gd name="f520" fmla="*/ f432 f210 1"/>
                <a:gd name="f521" fmla="*/ f433 f211 1"/>
                <a:gd name="f522" fmla="*/ f434 f211 1"/>
                <a:gd name="f523" fmla="*/ f435 f210 1"/>
                <a:gd name="f524" fmla="*/ f436 f211 1"/>
                <a:gd name="f525" fmla="*/ f437 f210 1"/>
                <a:gd name="f526" fmla="*/ f438 f211 1"/>
                <a:gd name="f527" fmla="*/ f439 f210 1"/>
                <a:gd name="f528" fmla="*/ f440 f211 1"/>
                <a:gd name="f529" fmla="*/ f441 f210 1"/>
                <a:gd name="f530" fmla="*/ f442 f211 1"/>
                <a:gd name="f531" fmla="*/ f443 f210 1"/>
                <a:gd name="f532" fmla="*/ f444 f211 1"/>
                <a:gd name="f533" fmla="*/ f445 f210 1"/>
                <a:gd name="f534" fmla="*/ f446 f211 1"/>
                <a:gd name="f535" fmla="*/ f447 f210 1"/>
                <a:gd name="f536" fmla="*/ f448 f211 1"/>
                <a:gd name="f537" fmla="*/ f449 f210 1"/>
                <a:gd name="f538" fmla="*/ f450 f211 1"/>
                <a:gd name="f539" fmla="*/ f451 f210 1"/>
                <a:gd name="f540" fmla="*/ f452 f211 1"/>
                <a:gd name="f541" fmla="*/ f453 f210 1"/>
                <a:gd name="f542" fmla="*/ f454 f211 1"/>
                <a:gd name="f543" fmla="*/ f455 f210 1"/>
                <a:gd name="f544" fmla="*/ f456 f211 1"/>
                <a:gd name="f545" fmla="*/ f457 f210 1"/>
                <a:gd name="f546" fmla="*/ f458 f211 1"/>
                <a:gd name="f547" fmla="*/ f459 f210 1"/>
                <a:gd name="f548" fmla="*/ f460 f211 1"/>
                <a:gd name="f549" fmla="*/ f461 f210 1"/>
                <a:gd name="f550" fmla="*/ f462 f211 1"/>
                <a:gd name="f551" fmla="*/ f463 f210 1"/>
                <a:gd name="f552" fmla="*/ f464 f211 1"/>
                <a:gd name="f553" fmla="*/ f465 f210 1"/>
                <a:gd name="f554" fmla="*/ f466 f211 1"/>
                <a:gd name="f555" fmla="*/ f467 f210 1"/>
                <a:gd name="f556" fmla="*/ f468 f211 1"/>
                <a:gd name="f557" fmla="*/ f469 f210 1"/>
                <a:gd name="f558" fmla="*/ f470 f211 1"/>
                <a:gd name="f559" fmla="*/ f471 f210 1"/>
                <a:gd name="f560" fmla="*/ f472 f211 1"/>
                <a:gd name="f561" fmla="*/ f473 f210 1"/>
                <a:gd name="f562" fmla="*/ f474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0">
                  <a:pos x="f479" y="f480"/>
                </a:cxn>
                <a:cxn ang="f390">
                  <a:pos x="f479" y="f480"/>
                </a:cxn>
                <a:cxn ang="f390">
                  <a:pos x="f481" y="f480"/>
                </a:cxn>
                <a:cxn ang="f390">
                  <a:pos x="f482" y="f483"/>
                </a:cxn>
                <a:cxn ang="f390">
                  <a:pos x="f484" y="f485"/>
                </a:cxn>
                <a:cxn ang="f390">
                  <a:pos x="f484" y="f486"/>
                </a:cxn>
                <a:cxn ang="f390">
                  <a:pos x="f487" y="f488"/>
                </a:cxn>
                <a:cxn ang="f390">
                  <a:pos x="f482" y="f489"/>
                </a:cxn>
                <a:cxn ang="f390">
                  <a:pos x="f490" y="f489"/>
                </a:cxn>
                <a:cxn ang="f390">
                  <a:pos x="f491" y="f492"/>
                </a:cxn>
                <a:cxn ang="f390">
                  <a:pos x="f493" y="f492"/>
                </a:cxn>
                <a:cxn ang="f390">
                  <a:pos x="f493" y="f494"/>
                </a:cxn>
                <a:cxn ang="f390">
                  <a:pos x="f495" y="f494"/>
                </a:cxn>
                <a:cxn ang="f390">
                  <a:pos x="f495" y="f496"/>
                </a:cxn>
                <a:cxn ang="f390">
                  <a:pos x="f497" y="f498"/>
                </a:cxn>
                <a:cxn ang="f390">
                  <a:pos x="f497" y="f499"/>
                </a:cxn>
                <a:cxn ang="f390">
                  <a:pos x="f500" y="f501"/>
                </a:cxn>
                <a:cxn ang="f390">
                  <a:pos x="f502" y="f503"/>
                </a:cxn>
                <a:cxn ang="f390">
                  <a:pos x="f502" y="f504"/>
                </a:cxn>
                <a:cxn ang="f390">
                  <a:pos x="f505" y="f504"/>
                </a:cxn>
                <a:cxn ang="f390">
                  <a:pos x="f506" y="f507"/>
                </a:cxn>
                <a:cxn ang="f390">
                  <a:pos x="f508" y="f509"/>
                </a:cxn>
                <a:cxn ang="f390">
                  <a:pos x="f510" y="f511"/>
                </a:cxn>
                <a:cxn ang="f390">
                  <a:pos x="f497" y="f512"/>
                </a:cxn>
                <a:cxn ang="f390">
                  <a:pos x="f497" y="f513"/>
                </a:cxn>
                <a:cxn ang="f390">
                  <a:pos x="f514" y="f513"/>
                </a:cxn>
                <a:cxn ang="f390">
                  <a:pos x="f514" y="f515"/>
                </a:cxn>
                <a:cxn ang="f390">
                  <a:pos x="f516" y="f515"/>
                </a:cxn>
                <a:cxn ang="f390">
                  <a:pos x="f516" y="f517"/>
                </a:cxn>
                <a:cxn ang="f390">
                  <a:pos x="f518" y="f517"/>
                </a:cxn>
                <a:cxn ang="f390">
                  <a:pos x="f518" y="f519"/>
                </a:cxn>
                <a:cxn ang="f390">
                  <a:pos x="f520" y="f519"/>
                </a:cxn>
                <a:cxn ang="f390">
                  <a:pos x="f520" y="f521"/>
                </a:cxn>
                <a:cxn ang="f390">
                  <a:pos x="f495" y="f521"/>
                </a:cxn>
                <a:cxn ang="f390">
                  <a:pos x="f495" y="f522"/>
                </a:cxn>
                <a:cxn ang="f390">
                  <a:pos x="f493" y="f522"/>
                </a:cxn>
                <a:cxn ang="f390">
                  <a:pos x="f493" y="f522"/>
                </a:cxn>
                <a:cxn ang="f390">
                  <a:pos x="f523" y="f522"/>
                </a:cxn>
                <a:cxn ang="f390">
                  <a:pos x="f523" y="f524"/>
                </a:cxn>
                <a:cxn ang="f390">
                  <a:pos x="f479" y="f480"/>
                </a:cxn>
                <a:cxn ang="f390">
                  <a:pos x="f525" y="f526"/>
                </a:cxn>
                <a:cxn ang="f390">
                  <a:pos x="f527" y="f528"/>
                </a:cxn>
                <a:cxn ang="f390">
                  <a:pos x="f529" y="f530"/>
                </a:cxn>
                <a:cxn ang="f390">
                  <a:pos x="f531" y="f532"/>
                </a:cxn>
                <a:cxn ang="f390">
                  <a:pos x="f533" y="f534"/>
                </a:cxn>
                <a:cxn ang="f390">
                  <a:pos x="f535" y="f536"/>
                </a:cxn>
                <a:cxn ang="f390">
                  <a:pos x="f537" y="f538"/>
                </a:cxn>
                <a:cxn ang="f390">
                  <a:pos x="f539" y="f540"/>
                </a:cxn>
                <a:cxn ang="f390">
                  <a:pos x="f541" y="f542"/>
                </a:cxn>
                <a:cxn ang="f390">
                  <a:pos x="f543" y="f544"/>
                </a:cxn>
                <a:cxn ang="f390">
                  <a:pos x="f545" y="f546"/>
                </a:cxn>
                <a:cxn ang="f390">
                  <a:pos x="f547" y="f548"/>
                </a:cxn>
                <a:cxn ang="f390">
                  <a:pos x="f549" y="f550"/>
                </a:cxn>
                <a:cxn ang="f390">
                  <a:pos x="f551" y="f552"/>
                </a:cxn>
                <a:cxn ang="f390">
                  <a:pos x="f553" y="f554"/>
                </a:cxn>
                <a:cxn ang="f390">
                  <a:pos x="f555" y="f556"/>
                </a:cxn>
                <a:cxn ang="f390">
                  <a:pos x="f557" y="f558"/>
                </a:cxn>
                <a:cxn ang="f390">
                  <a:pos x="f559" y="f560"/>
                </a:cxn>
                <a:cxn ang="f390">
                  <a:pos x="f561" y="f562"/>
                </a:cxn>
                <a:cxn ang="f390">
                  <a:pos x="f525" y="f526"/>
                </a:cxn>
              </a:cxnLst>
              <a:rect l="f475" t="f478" r="f476" b="f477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994675"/>
      </p:ext>
    </p:extLst>
  </p:cSld>
  <p:clrMapOvr>
    <a:masterClrMapping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16226" y="339509"/>
            <a:ext cx="11194774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6D57059-4327-4D7D-9D2C-205FDF76CD3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09322" y="364561"/>
            <a:ext cx="5283533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51448375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650234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83181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13" Type="http://schemas.openxmlformats.org/officeDocument/2006/relationships/slideLayout" Target="../slideLayouts/slideLayout18.xml"/><Relationship Id="rId1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8.xml"/><Relationship Id="rId21" Type="http://schemas.openxmlformats.org/officeDocument/2006/relationships/slideLayout" Target="../slideLayouts/slideLayout26.xml"/><Relationship Id="rId7" Type="http://schemas.openxmlformats.org/officeDocument/2006/relationships/slideLayout" Target="../slideLayouts/slideLayout12.xml"/><Relationship Id="rId12" Type="http://schemas.openxmlformats.org/officeDocument/2006/relationships/slideLayout" Target="../slideLayouts/slideLayout17.xml"/><Relationship Id="rId1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7.xml"/><Relationship Id="rId16" Type="http://schemas.openxmlformats.org/officeDocument/2006/relationships/slideLayout" Target="../slideLayouts/slideLayout21.xml"/><Relationship Id="rId20" Type="http://schemas.openxmlformats.org/officeDocument/2006/relationships/slideLayout" Target="../slideLayouts/slideLayout25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5" Type="http://schemas.openxmlformats.org/officeDocument/2006/relationships/slideLayout" Target="../slideLayouts/slideLayout20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15.xml"/><Relationship Id="rId19" Type="http://schemas.openxmlformats.org/officeDocument/2006/relationships/slideLayout" Target="../slideLayouts/slideLayout24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Relationship Id="rId14" Type="http://schemas.openxmlformats.org/officeDocument/2006/relationships/slideLayout" Target="../slideLayouts/slideLayout19.xml"/><Relationship Id="rId22" Type="http://schemas.openxmlformats.org/officeDocument/2006/relationships/slideLayout" Target="../slideLayouts/slideLayout27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90" r:id="rId3"/>
    <p:sldLayoutId id="2147483691" r:id="rId4"/>
    <p:sldLayoutId id="2147483692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66" r:id="rId2"/>
    <p:sldLayoutId id="2147483668" r:id="rId3"/>
    <p:sldLayoutId id="2147483669" r:id="rId4"/>
    <p:sldLayoutId id="2147483670" r:id="rId5"/>
    <p:sldLayoutId id="2147483671" r:id="rId6"/>
    <p:sldLayoutId id="2147483677" r:id="rId7"/>
    <p:sldLayoutId id="2147483678" r:id="rId8"/>
    <p:sldLayoutId id="2147483679" r:id="rId9"/>
    <p:sldLayoutId id="2147483684" r:id="rId10"/>
    <p:sldLayoutId id="2147483682" r:id="rId11"/>
    <p:sldLayoutId id="2147483683" r:id="rId12"/>
    <p:sldLayoutId id="2147483674" r:id="rId13"/>
    <p:sldLayoutId id="2147483675" r:id="rId14"/>
    <p:sldLayoutId id="2147483685" r:id="rId15"/>
    <p:sldLayoutId id="2147483686" r:id="rId16"/>
    <p:sldLayoutId id="2147483687" r:id="rId17"/>
    <p:sldLayoutId id="2147483688" r:id="rId18"/>
    <p:sldLayoutId id="2147483665" r:id="rId19"/>
    <p:sldLayoutId id="2147483689" r:id="rId20"/>
    <p:sldLayoutId id="2147483693" r:id="rId21"/>
    <p:sldLayoutId id="2147483694" r:id="rId2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22.jpeg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25.jpeg"/><Relationship Id="rId4" Type="http://schemas.openxmlformats.org/officeDocument/2006/relationships/image" Target="../media/image24.jpe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29.jpg"/><Relationship Id="rId5" Type="http://schemas.openxmlformats.org/officeDocument/2006/relationships/image" Target="../media/image28.jpeg"/><Relationship Id="rId4" Type="http://schemas.openxmlformats.org/officeDocument/2006/relationships/image" Target="../media/image27.jpe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32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7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svg"/><Relationship Id="rId3" Type="http://schemas.openxmlformats.org/officeDocument/2006/relationships/image" Target="../media/image37.pn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0.svg"/><Relationship Id="rId5" Type="http://schemas.openxmlformats.org/officeDocument/2006/relationships/image" Target="../media/image39.png"/><Relationship Id="rId4" Type="http://schemas.openxmlformats.org/officeDocument/2006/relationships/image" Target="../media/image38.sv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Imagen 15">
            <a:extLst>
              <a:ext uri="{FF2B5EF4-FFF2-40B4-BE49-F238E27FC236}">
                <a16:creationId xmlns:a16="http://schemas.microsoft.com/office/drawing/2014/main" id="{8840D7A7-B35B-4013-9B64-D039065A569B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9413" y="-1"/>
            <a:ext cx="12213937" cy="6858001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84FF9E8E-699F-4AAE-B23B-A9BBB09C28FD}"/>
              </a:ext>
            </a:extLst>
          </p:cNvPr>
          <p:cNvSpPr txBox="1"/>
          <p:nvPr/>
        </p:nvSpPr>
        <p:spPr>
          <a:xfrm>
            <a:off x="8166970" y="4949635"/>
            <a:ext cx="3021928" cy="523220"/>
          </a:xfrm>
          <a:prstGeom prst="rect">
            <a:avLst/>
          </a:prstGeom>
          <a:solidFill>
            <a:srgbClr val="00B0F0"/>
          </a:solidFill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قالب پاورپوینت</a:t>
            </a:r>
            <a:endParaRPr lang="ko-KR" altLang="en-US" sz="2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B819257-66B1-4C8C-84F6-E4E1C03F9D6A}"/>
              </a:ext>
            </a:extLst>
          </p:cNvPr>
          <p:cNvSpPr txBox="1"/>
          <p:nvPr/>
        </p:nvSpPr>
        <p:spPr>
          <a:xfrm>
            <a:off x="7848765" y="5733881"/>
            <a:ext cx="335243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عنوان فرعی ارائه خود را وارد کنید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9">
            <a:extLst>
              <a:ext uri="{FF2B5EF4-FFF2-40B4-BE49-F238E27FC236}">
                <a16:creationId xmlns:a16="http://schemas.microsoft.com/office/drawing/2014/main" id="{BE369530-F4F0-45EA-9279-4101096FB66D}"/>
              </a:ext>
            </a:extLst>
          </p:cNvPr>
          <p:cNvSpPr txBox="1"/>
          <p:nvPr/>
        </p:nvSpPr>
        <p:spPr>
          <a:xfrm>
            <a:off x="5221777" y="3734243"/>
            <a:ext cx="5506257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fa-IR" altLang="ko-KR" sz="5400" dirty="0">
                <a:solidFill>
                  <a:schemeClr val="bg1"/>
                </a:solidFill>
                <a:cs typeface="B Nazanin" panose="00000700000000000000" pitchFamily="2" charset="-78"/>
              </a:rPr>
              <a:t>غواصی دریایی</a:t>
            </a:r>
            <a:endParaRPr lang="ko-KR" altLang="en-US" sz="5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riángulo rectángulo 8">
            <a:extLst>
              <a:ext uri="{FF2B5EF4-FFF2-40B4-BE49-F238E27FC236}">
                <a16:creationId xmlns:a16="http://schemas.microsoft.com/office/drawing/2014/main" id="{F129C022-039F-457E-82B0-C8780B77F69F}"/>
              </a:ext>
            </a:extLst>
          </p:cNvPr>
          <p:cNvSpPr/>
          <p:nvPr/>
        </p:nvSpPr>
        <p:spPr>
          <a:xfrm rot="5400000">
            <a:off x="-178222" y="155844"/>
            <a:ext cx="1878904" cy="1548927"/>
          </a:xfrm>
          <a:prstGeom prst="rtTriangle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0" name="Paralelogramo 9">
            <a:extLst>
              <a:ext uri="{FF2B5EF4-FFF2-40B4-BE49-F238E27FC236}">
                <a16:creationId xmlns:a16="http://schemas.microsoft.com/office/drawing/2014/main" id="{DEACFFAA-9C26-42EF-9D97-61C1994A827F}"/>
              </a:ext>
            </a:extLst>
          </p:cNvPr>
          <p:cNvSpPr/>
          <p:nvPr/>
        </p:nvSpPr>
        <p:spPr>
          <a:xfrm rot="18569235">
            <a:off x="-27376" y="853394"/>
            <a:ext cx="1613788" cy="172113"/>
          </a:xfrm>
          <a:prstGeom prst="parallelogram">
            <a:avLst/>
          </a:prstGeom>
          <a:solidFill>
            <a:srgbClr val="64C8F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1" name="Diagrama de flujo: datos 10">
            <a:extLst>
              <a:ext uri="{FF2B5EF4-FFF2-40B4-BE49-F238E27FC236}">
                <a16:creationId xmlns:a16="http://schemas.microsoft.com/office/drawing/2014/main" id="{BB88DA25-BC4E-4824-BBCB-C317E96B8FA2}"/>
              </a:ext>
            </a:extLst>
          </p:cNvPr>
          <p:cNvSpPr/>
          <p:nvPr/>
        </p:nvSpPr>
        <p:spPr>
          <a:xfrm rot="5400000">
            <a:off x="-1246341" y="2979339"/>
            <a:ext cx="2830882" cy="338203"/>
          </a:xfrm>
          <a:prstGeom prst="flowChartInputOutp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grpSp>
        <p:nvGrpSpPr>
          <p:cNvPr id="32" name="Grupo 31">
            <a:extLst>
              <a:ext uri="{FF2B5EF4-FFF2-40B4-BE49-F238E27FC236}">
                <a16:creationId xmlns:a16="http://schemas.microsoft.com/office/drawing/2014/main" id="{33CF7E0F-76F2-4D23-9D4B-F4A4A4E33E70}"/>
              </a:ext>
            </a:extLst>
          </p:cNvPr>
          <p:cNvGrpSpPr/>
          <p:nvPr/>
        </p:nvGrpSpPr>
        <p:grpSpPr>
          <a:xfrm rot="10800000">
            <a:off x="10654153" y="2097119"/>
            <a:ext cx="1568661" cy="4770025"/>
            <a:chOff x="8029119" y="2489548"/>
            <a:chExt cx="1568661" cy="4770025"/>
          </a:xfrm>
        </p:grpSpPr>
        <p:sp>
          <p:nvSpPr>
            <p:cNvPr id="33" name="Triángulo rectángulo 32">
              <a:extLst>
                <a:ext uri="{FF2B5EF4-FFF2-40B4-BE49-F238E27FC236}">
                  <a16:creationId xmlns:a16="http://schemas.microsoft.com/office/drawing/2014/main" id="{29D5B249-A8A1-4CF9-8200-D9A92CEDC77B}"/>
                </a:ext>
              </a:extLst>
            </p:cNvPr>
            <p:cNvSpPr/>
            <p:nvPr userDrawn="1"/>
          </p:nvSpPr>
          <p:spPr>
            <a:xfrm rot="5400000">
              <a:off x="7883865" y="2654536"/>
              <a:ext cx="1878904" cy="1548927"/>
            </a:xfrm>
            <a:prstGeom prst="rtTriangl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Paralelogramo 33">
              <a:extLst>
                <a:ext uri="{FF2B5EF4-FFF2-40B4-BE49-F238E27FC236}">
                  <a16:creationId xmlns:a16="http://schemas.microsoft.com/office/drawing/2014/main" id="{EEF5FBF5-54A6-4339-8430-93FE4E269E47}"/>
                </a:ext>
              </a:extLst>
            </p:cNvPr>
            <p:cNvSpPr/>
            <p:nvPr userDrawn="1"/>
          </p:nvSpPr>
          <p:spPr>
            <a:xfrm rot="18569235">
              <a:off x="8016423" y="3342942"/>
              <a:ext cx="1613788" cy="172113"/>
            </a:xfrm>
            <a:prstGeom prst="parallelogram">
              <a:avLst/>
            </a:prstGeom>
            <a:solidFill>
              <a:srgbClr val="64C8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Diagrama de flujo: datos 34">
              <a:extLst>
                <a:ext uri="{FF2B5EF4-FFF2-40B4-BE49-F238E27FC236}">
                  <a16:creationId xmlns:a16="http://schemas.microsoft.com/office/drawing/2014/main" id="{19B4AE05-6CDD-4CA6-92D2-244F57701708}"/>
                </a:ext>
              </a:extLst>
            </p:cNvPr>
            <p:cNvSpPr/>
            <p:nvPr userDrawn="1"/>
          </p:nvSpPr>
          <p:spPr>
            <a:xfrm rot="5400000">
              <a:off x="6782780" y="5675030"/>
              <a:ext cx="2830882" cy="338203"/>
            </a:xfrm>
            <a:prstGeom prst="flowChartInputOutpu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</p:grpSp>
      <p:sp>
        <p:nvSpPr>
          <p:cNvPr id="13" name="Rectángulo: esquinas redondeadas 12">
            <a:extLst>
              <a:ext uri="{FF2B5EF4-FFF2-40B4-BE49-F238E27FC236}">
                <a16:creationId xmlns:a16="http://schemas.microsoft.com/office/drawing/2014/main" id="{546E0556-36BD-448F-9747-7B0929F96451}"/>
              </a:ext>
            </a:extLst>
          </p:cNvPr>
          <p:cNvSpPr/>
          <p:nvPr/>
        </p:nvSpPr>
        <p:spPr>
          <a:xfrm>
            <a:off x="9093896" y="1866653"/>
            <a:ext cx="1991638" cy="1878905"/>
          </a:xfrm>
          <a:prstGeom prst="roundRect">
            <a:avLst/>
          </a:prstGeom>
          <a:noFill/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grpSp>
        <p:nvGrpSpPr>
          <p:cNvPr id="8" name="Grupo 7">
            <a:extLst>
              <a:ext uri="{FF2B5EF4-FFF2-40B4-BE49-F238E27FC236}">
                <a16:creationId xmlns:a16="http://schemas.microsoft.com/office/drawing/2014/main" id="{F4236162-6A9F-4FFD-82E6-D98121654843}"/>
              </a:ext>
            </a:extLst>
          </p:cNvPr>
          <p:cNvGrpSpPr/>
          <p:nvPr/>
        </p:nvGrpSpPr>
        <p:grpSpPr>
          <a:xfrm>
            <a:off x="9524983" y="2299485"/>
            <a:ext cx="1129464" cy="1129515"/>
            <a:chOff x="9152300" y="2200485"/>
            <a:chExt cx="2143124" cy="2143220"/>
          </a:xfrm>
          <a:solidFill>
            <a:schemeClr val="bg1"/>
          </a:solidFill>
        </p:grpSpPr>
        <p:sp>
          <p:nvSpPr>
            <p:cNvPr id="5" name="Forma libre: forma 4">
              <a:extLst>
                <a:ext uri="{FF2B5EF4-FFF2-40B4-BE49-F238E27FC236}">
                  <a16:creationId xmlns:a16="http://schemas.microsoft.com/office/drawing/2014/main" id="{E736FCD0-FA65-4F25-ABDB-94D02DBE9C0C}"/>
                </a:ext>
              </a:extLst>
            </p:cNvPr>
            <p:cNvSpPr/>
            <p:nvPr/>
          </p:nvSpPr>
          <p:spPr>
            <a:xfrm>
              <a:off x="9755613" y="2200485"/>
              <a:ext cx="1539811" cy="2143220"/>
            </a:xfrm>
            <a:custGeom>
              <a:avLst/>
              <a:gdLst>
                <a:gd name="connsiteX0" fmla="*/ 787337 w 1539811"/>
                <a:gd name="connsiteY0" fmla="*/ 2143125 h 2143220"/>
                <a:gd name="connsiteX1" fmla="*/ 574929 w 1539811"/>
                <a:gd name="connsiteY1" fmla="*/ 2080451 h 2143220"/>
                <a:gd name="connsiteX2" fmla="*/ 170402 w 1539811"/>
                <a:gd name="connsiteY2" fmla="*/ 1502950 h 2143220"/>
                <a:gd name="connsiteX3" fmla="*/ 166592 w 1539811"/>
                <a:gd name="connsiteY3" fmla="*/ 1465136 h 2143220"/>
                <a:gd name="connsiteX4" fmla="*/ 160306 w 1539811"/>
                <a:gd name="connsiteY4" fmla="*/ 1458278 h 2143220"/>
                <a:gd name="connsiteX5" fmla="*/ 0 w 1539811"/>
                <a:gd name="connsiteY5" fmla="*/ 1458278 h 2143220"/>
                <a:gd name="connsiteX6" fmla="*/ 0 w 1539811"/>
                <a:gd name="connsiteY6" fmla="*/ 1203008 h 2143220"/>
                <a:gd name="connsiteX7" fmla="*/ 594551 w 1539811"/>
                <a:gd name="connsiteY7" fmla="*/ 1203008 h 2143220"/>
                <a:gd name="connsiteX8" fmla="*/ 594551 w 1539811"/>
                <a:gd name="connsiteY8" fmla="*/ 1455706 h 2143220"/>
                <a:gd name="connsiteX9" fmla="*/ 425387 w 1539811"/>
                <a:gd name="connsiteY9" fmla="*/ 1455706 h 2143220"/>
                <a:gd name="connsiteX10" fmla="*/ 558070 w 1539811"/>
                <a:gd name="connsiteY10" fmla="*/ 1768602 h 2143220"/>
                <a:gd name="connsiteX11" fmla="*/ 1025557 w 1539811"/>
                <a:gd name="connsiteY11" fmla="*/ 1849564 h 2143220"/>
                <a:gd name="connsiteX12" fmla="*/ 1281494 w 1539811"/>
                <a:gd name="connsiteY12" fmla="*/ 1461135 h 2143220"/>
                <a:gd name="connsiteX13" fmla="*/ 1282637 w 1539811"/>
                <a:gd name="connsiteY13" fmla="*/ 0 h 2143220"/>
                <a:gd name="connsiteX14" fmla="*/ 1539812 w 1539811"/>
                <a:gd name="connsiteY14" fmla="*/ 0 h 2143220"/>
                <a:gd name="connsiteX15" fmla="*/ 1539812 w 1539811"/>
                <a:gd name="connsiteY15" fmla="*/ 1524000 h 2143220"/>
                <a:gd name="connsiteX16" fmla="*/ 1531430 w 1539811"/>
                <a:gd name="connsiteY16" fmla="*/ 1550956 h 2143220"/>
                <a:gd name="connsiteX17" fmla="*/ 1145667 w 1539811"/>
                <a:gd name="connsiteY17" fmla="*/ 2074259 h 2143220"/>
                <a:gd name="connsiteX18" fmla="*/ 920687 w 1539811"/>
                <a:gd name="connsiteY18" fmla="*/ 2143220 h 2143220"/>
                <a:gd name="connsiteX19" fmla="*/ 787337 w 1539811"/>
                <a:gd name="connsiteY19" fmla="*/ 2143220 h 2143220"/>
                <a:gd name="connsiteX20" fmla="*/ 1451324 w 1539811"/>
                <a:gd name="connsiteY20" fmla="*/ 426244 h 2143220"/>
                <a:gd name="connsiteX21" fmla="*/ 1451324 w 1539811"/>
                <a:gd name="connsiteY21" fmla="*/ 88868 h 2143220"/>
                <a:gd name="connsiteX22" fmla="*/ 1371600 w 1539811"/>
                <a:gd name="connsiteY22" fmla="*/ 88868 h 2143220"/>
                <a:gd name="connsiteX23" fmla="*/ 1371600 w 1539811"/>
                <a:gd name="connsiteY23" fmla="*/ 426244 h 2143220"/>
                <a:gd name="connsiteX24" fmla="*/ 1451324 w 1539811"/>
                <a:gd name="connsiteY24" fmla="*/ 426244 h 2143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39811" h="2143220">
                  <a:moveTo>
                    <a:pt x="787337" y="2143125"/>
                  </a:moveTo>
                  <a:cubicBezTo>
                    <a:pt x="716280" y="2122742"/>
                    <a:pt x="641033" y="2111312"/>
                    <a:pt x="574929" y="2080451"/>
                  </a:cubicBezTo>
                  <a:cubicBezTo>
                    <a:pt x="330994" y="1966436"/>
                    <a:pt x="197263" y="1771174"/>
                    <a:pt x="170402" y="1502950"/>
                  </a:cubicBezTo>
                  <a:cubicBezTo>
                    <a:pt x="169164" y="1490377"/>
                    <a:pt x="168021" y="1477709"/>
                    <a:pt x="166592" y="1465136"/>
                  </a:cubicBezTo>
                  <a:cubicBezTo>
                    <a:pt x="166497" y="1463897"/>
                    <a:pt x="164592" y="1462850"/>
                    <a:pt x="160306" y="1458278"/>
                  </a:cubicBezTo>
                  <a:lnTo>
                    <a:pt x="0" y="1458278"/>
                  </a:lnTo>
                  <a:lnTo>
                    <a:pt x="0" y="1203008"/>
                  </a:lnTo>
                  <a:lnTo>
                    <a:pt x="594551" y="1203008"/>
                  </a:lnTo>
                  <a:lnTo>
                    <a:pt x="594551" y="1455706"/>
                  </a:lnTo>
                  <a:lnTo>
                    <a:pt x="425387" y="1455706"/>
                  </a:lnTo>
                  <a:cubicBezTo>
                    <a:pt x="427577" y="1582388"/>
                    <a:pt x="468535" y="1687354"/>
                    <a:pt x="558070" y="1768602"/>
                  </a:cubicBezTo>
                  <a:cubicBezTo>
                    <a:pt x="695516" y="1893570"/>
                    <a:pt x="855821" y="1921955"/>
                    <a:pt x="1025557" y="1849564"/>
                  </a:cubicBezTo>
                  <a:cubicBezTo>
                    <a:pt x="1193006" y="1778127"/>
                    <a:pt x="1280446" y="1642777"/>
                    <a:pt x="1281494" y="1461135"/>
                  </a:cubicBezTo>
                  <a:cubicBezTo>
                    <a:pt x="1284256" y="974122"/>
                    <a:pt x="1282541" y="487013"/>
                    <a:pt x="1282637" y="0"/>
                  </a:cubicBezTo>
                  <a:lnTo>
                    <a:pt x="1539812" y="0"/>
                  </a:lnTo>
                  <a:lnTo>
                    <a:pt x="1539812" y="1524000"/>
                  </a:lnTo>
                  <a:cubicBezTo>
                    <a:pt x="1536954" y="1532954"/>
                    <a:pt x="1532763" y="1541717"/>
                    <a:pt x="1531430" y="1550956"/>
                  </a:cubicBezTo>
                  <a:cubicBezTo>
                    <a:pt x="1494092" y="1792700"/>
                    <a:pt x="1364837" y="1968913"/>
                    <a:pt x="1145667" y="2074259"/>
                  </a:cubicBezTo>
                  <a:cubicBezTo>
                    <a:pt x="1075754" y="2107883"/>
                    <a:pt x="995934" y="2120837"/>
                    <a:pt x="920687" y="2143220"/>
                  </a:cubicBezTo>
                  <a:lnTo>
                    <a:pt x="787337" y="2143220"/>
                  </a:lnTo>
                  <a:close/>
                  <a:moveTo>
                    <a:pt x="1451324" y="426244"/>
                  </a:moveTo>
                  <a:lnTo>
                    <a:pt x="1451324" y="88868"/>
                  </a:lnTo>
                  <a:lnTo>
                    <a:pt x="1371600" y="88868"/>
                  </a:lnTo>
                  <a:lnTo>
                    <a:pt x="1371600" y="426244"/>
                  </a:lnTo>
                  <a:lnTo>
                    <a:pt x="1451324" y="4262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" name="Forma libre: forma 5">
              <a:extLst>
                <a:ext uri="{FF2B5EF4-FFF2-40B4-BE49-F238E27FC236}">
                  <a16:creationId xmlns:a16="http://schemas.microsoft.com/office/drawing/2014/main" id="{BA3479E2-3764-4DE6-ABAB-98072E06A676}"/>
                </a:ext>
              </a:extLst>
            </p:cNvPr>
            <p:cNvSpPr/>
            <p:nvPr/>
          </p:nvSpPr>
          <p:spPr>
            <a:xfrm>
              <a:off x="9152300" y="2371343"/>
              <a:ext cx="1811630" cy="944830"/>
            </a:xfrm>
            <a:custGeom>
              <a:avLst/>
              <a:gdLst>
                <a:gd name="connsiteX0" fmla="*/ 0 w 1811630"/>
                <a:gd name="connsiteY0" fmla="*/ 419693 h 944830"/>
                <a:gd name="connsiteX1" fmla="*/ 93821 w 1811630"/>
                <a:gd name="connsiteY1" fmla="*/ 194712 h 944830"/>
                <a:gd name="connsiteX2" fmla="*/ 478441 w 1811630"/>
                <a:gd name="connsiteY2" fmla="*/ 1450 h 944830"/>
                <a:gd name="connsiteX3" fmla="*/ 1325404 w 1811630"/>
                <a:gd name="connsiteY3" fmla="*/ 688 h 944830"/>
                <a:gd name="connsiteX4" fmla="*/ 1805654 w 1811630"/>
                <a:gd name="connsiteY4" fmla="*/ 562473 h 944830"/>
                <a:gd name="connsiteX5" fmla="*/ 1360551 w 1811630"/>
                <a:gd name="connsiteY5" fmla="*/ 943568 h 944830"/>
                <a:gd name="connsiteX6" fmla="*/ 1275017 w 1811630"/>
                <a:gd name="connsiteY6" fmla="*/ 941949 h 944830"/>
                <a:gd name="connsiteX7" fmla="*/ 1152811 w 1811630"/>
                <a:gd name="connsiteY7" fmla="*/ 868701 h 944830"/>
                <a:gd name="connsiteX8" fmla="*/ 1005745 w 1811630"/>
                <a:gd name="connsiteY8" fmla="*/ 664200 h 944830"/>
                <a:gd name="connsiteX9" fmla="*/ 802862 w 1811630"/>
                <a:gd name="connsiteY9" fmla="*/ 664295 h 944830"/>
                <a:gd name="connsiteX10" fmla="*/ 675418 w 1811630"/>
                <a:gd name="connsiteY10" fmla="*/ 841936 h 944830"/>
                <a:gd name="connsiteX11" fmla="*/ 474821 w 1811630"/>
                <a:gd name="connsiteY11" fmla="*/ 944806 h 944830"/>
                <a:gd name="connsiteX12" fmla="*/ 104108 w 1811630"/>
                <a:gd name="connsiteY12" fmla="*/ 796597 h 944830"/>
                <a:gd name="connsiteX13" fmla="*/ 0 w 1811630"/>
                <a:gd name="connsiteY13" fmla="*/ 572093 h 944830"/>
                <a:gd name="connsiteX14" fmla="*/ 0 w 1811630"/>
                <a:gd name="connsiteY14" fmla="*/ 419693 h 944830"/>
                <a:gd name="connsiteX15" fmla="*/ 903351 w 1811630"/>
                <a:gd name="connsiteY15" fmla="*/ 86413 h 944830"/>
                <a:gd name="connsiteX16" fmla="*/ 479774 w 1811630"/>
                <a:gd name="connsiteY16" fmla="*/ 86413 h 944830"/>
                <a:gd name="connsiteX17" fmla="*/ 465487 w 1811630"/>
                <a:gd name="connsiteY17" fmla="*/ 86604 h 944830"/>
                <a:gd name="connsiteX18" fmla="*/ 133255 w 1811630"/>
                <a:gd name="connsiteY18" fmla="*/ 288438 h 944830"/>
                <a:gd name="connsiteX19" fmla="*/ 137255 w 1811630"/>
                <a:gd name="connsiteY19" fmla="*/ 692775 h 944830"/>
                <a:gd name="connsiteX20" fmla="*/ 482156 w 1811630"/>
                <a:gd name="connsiteY20" fmla="*/ 859081 h 944830"/>
                <a:gd name="connsiteX21" fmla="*/ 589979 w 1811630"/>
                <a:gd name="connsiteY21" fmla="*/ 803931 h 944830"/>
                <a:gd name="connsiteX22" fmla="*/ 737140 w 1811630"/>
                <a:gd name="connsiteY22" fmla="*/ 599430 h 944830"/>
                <a:gd name="connsiteX23" fmla="*/ 1054799 w 1811630"/>
                <a:gd name="connsiteY23" fmla="*/ 599811 h 944830"/>
                <a:gd name="connsiteX24" fmla="*/ 1200817 w 1811630"/>
                <a:gd name="connsiteY24" fmla="*/ 799264 h 944830"/>
                <a:gd name="connsiteX25" fmla="*/ 1278731 w 1811630"/>
                <a:gd name="connsiteY25" fmla="*/ 854128 h 944830"/>
                <a:gd name="connsiteX26" fmla="*/ 1475804 w 1811630"/>
                <a:gd name="connsiteY26" fmla="*/ 838983 h 944830"/>
                <a:gd name="connsiteX27" fmla="*/ 1714500 w 1811630"/>
                <a:gd name="connsiteY27" fmla="*/ 490559 h 944830"/>
                <a:gd name="connsiteX28" fmla="*/ 1312736 w 1811630"/>
                <a:gd name="connsiteY28" fmla="*/ 86413 h 944830"/>
                <a:gd name="connsiteX29" fmla="*/ 903351 w 1811630"/>
                <a:gd name="connsiteY29" fmla="*/ 86413 h 944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11630" h="944830">
                  <a:moveTo>
                    <a:pt x="0" y="419693"/>
                  </a:moveTo>
                  <a:cubicBezTo>
                    <a:pt x="19241" y="339683"/>
                    <a:pt x="42005" y="261673"/>
                    <a:pt x="93821" y="194712"/>
                  </a:cubicBezTo>
                  <a:cubicBezTo>
                    <a:pt x="191453" y="68506"/>
                    <a:pt x="320421" y="2974"/>
                    <a:pt x="478441" y="1450"/>
                  </a:cubicBezTo>
                  <a:cubicBezTo>
                    <a:pt x="760762" y="-1217"/>
                    <a:pt x="1043083" y="593"/>
                    <a:pt x="1325404" y="688"/>
                  </a:cubicBezTo>
                  <a:cubicBezTo>
                    <a:pt x="1627346" y="783"/>
                    <a:pt x="1851565" y="263102"/>
                    <a:pt x="1805654" y="562473"/>
                  </a:cubicBezTo>
                  <a:cubicBezTo>
                    <a:pt x="1769269" y="799836"/>
                    <a:pt x="1602486" y="942711"/>
                    <a:pt x="1360551" y="943568"/>
                  </a:cubicBezTo>
                  <a:cubicBezTo>
                    <a:pt x="1331976" y="943663"/>
                    <a:pt x="1303020" y="945949"/>
                    <a:pt x="1275017" y="941949"/>
                  </a:cubicBezTo>
                  <a:cubicBezTo>
                    <a:pt x="1224725" y="934900"/>
                    <a:pt x="1183005" y="912516"/>
                    <a:pt x="1152811" y="868701"/>
                  </a:cubicBezTo>
                  <a:cubicBezTo>
                    <a:pt x="1105186" y="799550"/>
                    <a:pt x="1055656" y="731637"/>
                    <a:pt x="1005745" y="664200"/>
                  </a:cubicBezTo>
                  <a:cubicBezTo>
                    <a:pt x="944023" y="580761"/>
                    <a:pt x="865156" y="580856"/>
                    <a:pt x="802862" y="664295"/>
                  </a:cubicBezTo>
                  <a:cubicBezTo>
                    <a:pt x="759333" y="722683"/>
                    <a:pt x="715804" y="781357"/>
                    <a:pt x="675418" y="841936"/>
                  </a:cubicBezTo>
                  <a:cubicBezTo>
                    <a:pt x="627126" y="914517"/>
                    <a:pt x="561880" y="944139"/>
                    <a:pt x="474821" y="944806"/>
                  </a:cubicBezTo>
                  <a:cubicBezTo>
                    <a:pt x="329565" y="945949"/>
                    <a:pt x="203454" y="907659"/>
                    <a:pt x="104108" y="796597"/>
                  </a:cubicBezTo>
                  <a:cubicBezTo>
                    <a:pt x="46387" y="732018"/>
                    <a:pt x="21241" y="653151"/>
                    <a:pt x="0" y="572093"/>
                  </a:cubicBezTo>
                  <a:lnTo>
                    <a:pt x="0" y="419693"/>
                  </a:lnTo>
                  <a:close/>
                  <a:moveTo>
                    <a:pt x="903351" y="86413"/>
                  </a:moveTo>
                  <a:cubicBezTo>
                    <a:pt x="762190" y="86413"/>
                    <a:pt x="620935" y="86413"/>
                    <a:pt x="479774" y="86413"/>
                  </a:cubicBezTo>
                  <a:cubicBezTo>
                    <a:pt x="475012" y="86413"/>
                    <a:pt x="470249" y="86413"/>
                    <a:pt x="465487" y="86604"/>
                  </a:cubicBezTo>
                  <a:cubicBezTo>
                    <a:pt x="317087" y="91938"/>
                    <a:pt x="201835" y="157279"/>
                    <a:pt x="133255" y="288438"/>
                  </a:cubicBezTo>
                  <a:cubicBezTo>
                    <a:pt x="63627" y="421407"/>
                    <a:pt x="59150" y="561330"/>
                    <a:pt x="137255" y="692775"/>
                  </a:cubicBezTo>
                  <a:cubicBezTo>
                    <a:pt x="213836" y="821553"/>
                    <a:pt x="336137" y="865177"/>
                    <a:pt x="482156" y="859081"/>
                  </a:cubicBezTo>
                  <a:cubicBezTo>
                    <a:pt x="529876" y="857081"/>
                    <a:pt x="563213" y="842603"/>
                    <a:pt x="589979" y="803931"/>
                  </a:cubicBezTo>
                  <a:cubicBezTo>
                    <a:pt x="637794" y="734875"/>
                    <a:pt x="686276" y="666105"/>
                    <a:pt x="737140" y="599430"/>
                  </a:cubicBezTo>
                  <a:cubicBezTo>
                    <a:pt x="825627" y="483510"/>
                    <a:pt x="966883" y="483796"/>
                    <a:pt x="1054799" y="599811"/>
                  </a:cubicBezTo>
                  <a:cubicBezTo>
                    <a:pt x="1104614" y="665438"/>
                    <a:pt x="1149382" y="734970"/>
                    <a:pt x="1200817" y="799264"/>
                  </a:cubicBezTo>
                  <a:cubicBezTo>
                    <a:pt x="1220343" y="823648"/>
                    <a:pt x="1251490" y="852604"/>
                    <a:pt x="1278731" y="854128"/>
                  </a:cubicBezTo>
                  <a:cubicBezTo>
                    <a:pt x="1344168" y="857748"/>
                    <a:pt x="1413510" y="856986"/>
                    <a:pt x="1475804" y="838983"/>
                  </a:cubicBezTo>
                  <a:cubicBezTo>
                    <a:pt x="1629347" y="794787"/>
                    <a:pt x="1714881" y="662866"/>
                    <a:pt x="1714500" y="490559"/>
                  </a:cubicBezTo>
                  <a:cubicBezTo>
                    <a:pt x="1714024" y="250434"/>
                    <a:pt x="1551813" y="87080"/>
                    <a:pt x="1312736" y="86413"/>
                  </a:cubicBezTo>
                  <a:cubicBezTo>
                    <a:pt x="1176242" y="86032"/>
                    <a:pt x="1039844" y="86413"/>
                    <a:pt x="903351" y="86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" name="Forma libre: forma 6">
              <a:extLst>
                <a:ext uri="{FF2B5EF4-FFF2-40B4-BE49-F238E27FC236}">
                  <a16:creationId xmlns:a16="http://schemas.microsoft.com/office/drawing/2014/main" id="{2292A9D7-8295-4242-93B2-90305C11296C}"/>
                </a:ext>
              </a:extLst>
            </p:cNvPr>
            <p:cNvSpPr/>
            <p:nvPr/>
          </p:nvSpPr>
          <p:spPr>
            <a:xfrm>
              <a:off x="9322275" y="2542601"/>
              <a:ext cx="1463139" cy="605981"/>
            </a:xfrm>
            <a:custGeom>
              <a:avLst/>
              <a:gdLst>
                <a:gd name="connsiteX0" fmla="*/ 732137 w 1463139"/>
                <a:gd name="connsiteY0" fmla="*/ 879 h 605981"/>
                <a:gd name="connsiteX1" fmla="*/ 1160381 w 1463139"/>
                <a:gd name="connsiteY1" fmla="*/ 1641 h 605981"/>
                <a:gd name="connsiteX2" fmla="*/ 1421843 w 1463139"/>
                <a:gd name="connsiteY2" fmla="*/ 162804 h 605981"/>
                <a:gd name="connsiteX3" fmla="*/ 1416985 w 1463139"/>
                <a:gd name="connsiteY3" fmla="*/ 485130 h 605981"/>
                <a:gd name="connsiteX4" fmla="*/ 1129330 w 1463139"/>
                <a:gd name="connsiteY4" fmla="*/ 599907 h 605981"/>
                <a:gd name="connsiteX5" fmla="*/ 1098755 w 1463139"/>
                <a:gd name="connsiteY5" fmla="*/ 574094 h 605981"/>
                <a:gd name="connsiteX6" fmla="*/ 952355 w 1463139"/>
                <a:gd name="connsiteY6" fmla="*/ 363496 h 605981"/>
                <a:gd name="connsiteX7" fmla="*/ 577166 w 1463139"/>
                <a:gd name="connsiteY7" fmla="*/ 302917 h 605981"/>
                <a:gd name="connsiteX8" fmla="*/ 499727 w 1463139"/>
                <a:gd name="connsiteY8" fmla="*/ 385594 h 605981"/>
                <a:gd name="connsiteX9" fmla="*/ 395048 w 1463139"/>
                <a:gd name="connsiteY9" fmla="*/ 532374 h 605981"/>
                <a:gd name="connsiteX10" fmla="*/ 251220 w 1463139"/>
                <a:gd name="connsiteY10" fmla="*/ 601526 h 605981"/>
                <a:gd name="connsiteX11" fmla="*/ 15762 w 1463139"/>
                <a:gd name="connsiteY11" fmla="*/ 425980 h 605981"/>
                <a:gd name="connsiteX12" fmla="*/ 323039 w 1463139"/>
                <a:gd name="connsiteY12" fmla="*/ 117 h 605981"/>
                <a:gd name="connsiteX13" fmla="*/ 732233 w 1463139"/>
                <a:gd name="connsiteY13" fmla="*/ 784 h 60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3139" h="605981">
                  <a:moveTo>
                    <a:pt x="732137" y="879"/>
                  </a:moveTo>
                  <a:cubicBezTo>
                    <a:pt x="874917" y="879"/>
                    <a:pt x="1017697" y="-1407"/>
                    <a:pt x="1160381" y="1641"/>
                  </a:cubicBezTo>
                  <a:cubicBezTo>
                    <a:pt x="1277348" y="4118"/>
                    <a:pt x="1368217" y="58696"/>
                    <a:pt x="1421843" y="162804"/>
                  </a:cubicBezTo>
                  <a:cubicBezTo>
                    <a:pt x="1476611" y="269199"/>
                    <a:pt x="1478802" y="380355"/>
                    <a:pt x="1416985" y="485130"/>
                  </a:cubicBezTo>
                  <a:cubicBezTo>
                    <a:pt x="1363740" y="575427"/>
                    <a:pt x="1235724" y="623814"/>
                    <a:pt x="1129330" y="599907"/>
                  </a:cubicBezTo>
                  <a:cubicBezTo>
                    <a:pt x="1117709" y="597240"/>
                    <a:pt x="1106280" y="584762"/>
                    <a:pt x="1098755" y="574094"/>
                  </a:cubicBezTo>
                  <a:cubicBezTo>
                    <a:pt x="1049510" y="504180"/>
                    <a:pt x="1004076" y="431409"/>
                    <a:pt x="952355" y="363496"/>
                  </a:cubicBezTo>
                  <a:cubicBezTo>
                    <a:pt x="858820" y="240814"/>
                    <a:pt x="695276" y="214716"/>
                    <a:pt x="577166" y="302917"/>
                  </a:cubicBezTo>
                  <a:cubicBezTo>
                    <a:pt x="547352" y="325206"/>
                    <a:pt x="522968" y="355876"/>
                    <a:pt x="499727" y="385594"/>
                  </a:cubicBezTo>
                  <a:cubicBezTo>
                    <a:pt x="462675" y="433029"/>
                    <a:pt x="423051" y="479796"/>
                    <a:pt x="395048" y="532374"/>
                  </a:cubicBezTo>
                  <a:cubicBezTo>
                    <a:pt x="361901" y="594573"/>
                    <a:pt x="314847" y="605812"/>
                    <a:pt x="251220" y="601526"/>
                  </a:cubicBezTo>
                  <a:cubicBezTo>
                    <a:pt x="140159" y="594096"/>
                    <a:pt x="45099" y="529898"/>
                    <a:pt x="15762" y="425980"/>
                  </a:cubicBezTo>
                  <a:cubicBezTo>
                    <a:pt x="-52532" y="184712"/>
                    <a:pt x="110536" y="-5407"/>
                    <a:pt x="323039" y="117"/>
                  </a:cubicBezTo>
                  <a:cubicBezTo>
                    <a:pt x="459341" y="3737"/>
                    <a:pt x="595835" y="784"/>
                    <a:pt x="732233" y="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6685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22">
            <a:extLst>
              <a:ext uri="{FF2B5EF4-FFF2-40B4-BE49-F238E27FC236}">
                <a16:creationId xmlns:a16="http://schemas.microsoft.com/office/drawing/2014/main" id="{50E1FA20-7970-4CCE-BECE-8D1B84FA0675}"/>
              </a:ext>
            </a:extLst>
          </p:cNvPr>
          <p:cNvSpPr txBox="1"/>
          <p:nvPr/>
        </p:nvSpPr>
        <p:spPr>
          <a:xfrm>
            <a:off x="4792851" y="2924944"/>
            <a:ext cx="2520280" cy="338554"/>
          </a:xfrm>
          <a:prstGeom prst="rect">
            <a:avLst/>
          </a:prstGeom>
          <a:noFill/>
        </p:spPr>
        <p:txBody>
          <a:bodyPr wrap="square" lIns="90000" rIns="108000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905BFAF-0C1C-4610-8B09-F5B6CED3C321}"/>
              </a:ext>
            </a:extLst>
          </p:cNvPr>
          <p:cNvSpPr txBox="1"/>
          <p:nvPr/>
        </p:nvSpPr>
        <p:spPr>
          <a:xfrm>
            <a:off x="8536894" y="2924944"/>
            <a:ext cx="2520280" cy="338554"/>
          </a:xfrm>
          <a:prstGeom prst="rect">
            <a:avLst/>
          </a:prstGeom>
          <a:noFill/>
        </p:spPr>
        <p:txBody>
          <a:bodyPr wrap="square" lIns="90000" rIns="108000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F1744B0-77C1-4DC0-A427-587C3EA5E84D}"/>
              </a:ext>
            </a:extLst>
          </p:cNvPr>
          <p:cNvSpPr txBox="1"/>
          <p:nvPr/>
        </p:nvSpPr>
        <p:spPr>
          <a:xfrm>
            <a:off x="4792851" y="6018106"/>
            <a:ext cx="2520280" cy="338554"/>
          </a:xfrm>
          <a:prstGeom prst="rect">
            <a:avLst/>
          </a:prstGeom>
          <a:noFill/>
        </p:spPr>
        <p:txBody>
          <a:bodyPr wrap="square" lIns="90000" rIns="108000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4B7B2A8-C117-4632-9BDA-0234B27D5013}"/>
              </a:ext>
            </a:extLst>
          </p:cNvPr>
          <p:cNvSpPr txBox="1"/>
          <p:nvPr/>
        </p:nvSpPr>
        <p:spPr>
          <a:xfrm>
            <a:off x="8536894" y="6018106"/>
            <a:ext cx="2520280" cy="338554"/>
          </a:xfrm>
          <a:prstGeom prst="rect">
            <a:avLst/>
          </a:prstGeom>
          <a:noFill/>
        </p:spPr>
        <p:txBody>
          <a:bodyPr wrap="square" lIns="90000" rIns="108000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2989BB9-BF03-4437-96F6-9417521A299C}"/>
              </a:ext>
            </a:extLst>
          </p:cNvPr>
          <p:cNvSpPr txBox="1"/>
          <p:nvPr/>
        </p:nvSpPr>
        <p:spPr>
          <a:xfrm>
            <a:off x="731879" y="2577396"/>
            <a:ext cx="2836836" cy="1569660"/>
          </a:xfrm>
          <a:prstGeom prst="rect">
            <a:avLst/>
          </a:prstGeom>
          <a:noFill/>
        </p:spPr>
        <p:txBody>
          <a:bodyPr wrap="square" lIns="72000" rIns="108000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rPr>
              <a:t>متن مثال: ارائه پاورپوینت مدرنی را دریافت کنید که به زیبایی طراحی شده باشد. امیدوارم و معتقدم که این الگو وقت، پول و اعتبار شما را به ارمغان بیاورد. تغییر رنگ ها، عکس ها و متن آسان است. شما به سادگی می توانید مخاطبان خود را تحت تاثیر قرار دهید و یک زینگ منحصر به فرد اضافه کنید. به گزارش ها و ارائه های خود تجدید نظر کنیدبا الگوهای ما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473C0A4-A8FB-47FC-B010-4BA030B1B39A}"/>
              </a:ext>
            </a:extLst>
          </p:cNvPr>
          <p:cNvSpPr txBox="1"/>
          <p:nvPr/>
        </p:nvSpPr>
        <p:spPr>
          <a:xfrm>
            <a:off x="731879" y="754442"/>
            <a:ext cx="2837209" cy="1107996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pPr algn="r" rtl="1"/>
            <a:r>
              <a:rPr lang="fa-IR" altLang="ko-KR" sz="36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ما ایجاد می کنیم ارائه حرفه ای</a:t>
            </a:r>
            <a:endParaRPr lang="ko-KR" altLang="en-US" sz="36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29" name="Marcador de posición de imagen 28">
            <a:extLst>
              <a:ext uri="{FF2B5EF4-FFF2-40B4-BE49-F238E27FC236}">
                <a16:creationId xmlns:a16="http://schemas.microsoft.com/office/drawing/2014/main" id="{0B02D7D8-B11D-4D6A-865E-771F5D9ACCF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33" name="Marcador de posición de imagen 32">
            <a:extLst>
              <a:ext uri="{FF2B5EF4-FFF2-40B4-BE49-F238E27FC236}">
                <a16:creationId xmlns:a16="http://schemas.microsoft.com/office/drawing/2014/main" id="{DBD2500F-B831-47F9-89D2-98A1ED414C15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31" name="Marcador de posición de imagen 30">
            <a:extLst>
              <a:ext uri="{FF2B5EF4-FFF2-40B4-BE49-F238E27FC236}">
                <a16:creationId xmlns:a16="http://schemas.microsoft.com/office/drawing/2014/main" id="{A480ADC1-EAAC-46BF-9489-0A1F22E222C8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21" name="Marcador de posición de imagen 20">
            <a:extLst>
              <a:ext uri="{FF2B5EF4-FFF2-40B4-BE49-F238E27FC236}">
                <a16:creationId xmlns:a16="http://schemas.microsoft.com/office/drawing/2014/main" id="{241161DE-AC45-4238-B16A-7B95F3E54AE3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2" name="Triángulo rectángulo 11">
            <a:extLst>
              <a:ext uri="{FF2B5EF4-FFF2-40B4-BE49-F238E27FC236}">
                <a16:creationId xmlns:a16="http://schemas.microsoft.com/office/drawing/2014/main" id="{F881DEFE-EC3F-434E-BBB5-60ECFA027069}"/>
              </a:ext>
            </a:extLst>
          </p:cNvPr>
          <p:cNvSpPr/>
          <p:nvPr/>
        </p:nvSpPr>
        <p:spPr>
          <a:xfrm rot="5400000">
            <a:off x="-159934" y="164988"/>
            <a:ext cx="1878904" cy="1548927"/>
          </a:xfrm>
          <a:prstGeom prst="rtTriangle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3" name="Paralelogramo 12">
            <a:extLst>
              <a:ext uri="{FF2B5EF4-FFF2-40B4-BE49-F238E27FC236}">
                <a16:creationId xmlns:a16="http://schemas.microsoft.com/office/drawing/2014/main" id="{9FA75C31-BCD8-4E22-9C08-0753E2DDB06E}"/>
              </a:ext>
            </a:extLst>
          </p:cNvPr>
          <p:cNvSpPr/>
          <p:nvPr/>
        </p:nvSpPr>
        <p:spPr>
          <a:xfrm rot="18569235">
            <a:off x="-27376" y="853394"/>
            <a:ext cx="1613788" cy="172113"/>
          </a:xfrm>
          <a:prstGeom prst="parallelogram">
            <a:avLst/>
          </a:prstGeom>
          <a:solidFill>
            <a:srgbClr val="64C8F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4" name="Diagrama de flujo: datos 13">
            <a:extLst>
              <a:ext uri="{FF2B5EF4-FFF2-40B4-BE49-F238E27FC236}">
                <a16:creationId xmlns:a16="http://schemas.microsoft.com/office/drawing/2014/main" id="{11AADC39-B622-4920-8354-64053EDA2788}"/>
              </a:ext>
            </a:extLst>
          </p:cNvPr>
          <p:cNvSpPr/>
          <p:nvPr/>
        </p:nvSpPr>
        <p:spPr>
          <a:xfrm rot="5400000">
            <a:off x="-1261019" y="3185482"/>
            <a:ext cx="2830882" cy="338203"/>
          </a:xfrm>
          <a:prstGeom prst="flowChartInputOutpu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grpSp>
        <p:nvGrpSpPr>
          <p:cNvPr id="15" name="Grupo 14">
            <a:extLst>
              <a:ext uri="{FF2B5EF4-FFF2-40B4-BE49-F238E27FC236}">
                <a16:creationId xmlns:a16="http://schemas.microsoft.com/office/drawing/2014/main" id="{9B1B8EC5-36E0-472E-9995-098E64A65280}"/>
              </a:ext>
            </a:extLst>
          </p:cNvPr>
          <p:cNvGrpSpPr/>
          <p:nvPr/>
        </p:nvGrpSpPr>
        <p:grpSpPr>
          <a:xfrm rot="10800000">
            <a:off x="10635865" y="2087975"/>
            <a:ext cx="1568661" cy="4770025"/>
            <a:chOff x="8029119" y="2489548"/>
            <a:chExt cx="1568661" cy="4770025"/>
          </a:xfrm>
        </p:grpSpPr>
        <p:sp>
          <p:nvSpPr>
            <p:cNvPr id="16" name="Triángulo rectángulo 15">
              <a:extLst>
                <a:ext uri="{FF2B5EF4-FFF2-40B4-BE49-F238E27FC236}">
                  <a16:creationId xmlns:a16="http://schemas.microsoft.com/office/drawing/2014/main" id="{FA92ADEA-AB3D-42F9-B18B-5D1558AB0178}"/>
                </a:ext>
              </a:extLst>
            </p:cNvPr>
            <p:cNvSpPr/>
            <p:nvPr userDrawn="1"/>
          </p:nvSpPr>
          <p:spPr>
            <a:xfrm rot="5400000">
              <a:off x="7883865" y="2654536"/>
              <a:ext cx="1878904" cy="1548927"/>
            </a:xfrm>
            <a:prstGeom prst="rtTriangl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Paralelogramo 16">
              <a:extLst>
                <a:ext uri="{FF2B5EF4-FFF2-40B4-BE49-F238E27FC236}">
                  <a16:creationId xmlns:a16="http://schemas.microsoft.com/office/drawing/2014/main" id="{86C55479-FDDD-42C0-A5E9-EE216B5CA2E0}"/>
                </a:ext>
              </a:extLst>
            </p:cNvPr>
            <p:cNvSpPr/>
            <p:nvPr userDrawn="1"/>
          </p:nvSpPr>
          <p:spPr>
            <a:xfrm rot="18569235">
              <a:off x="8016423" y="3342942"/>
              <a:ext cx="1613788" cy="172113"/>
            </a:xfrm>
            <a:prstGeom prst="parallelogram">
              <a:avLst/>
            </a:prstGeom>
            <a:solidFill>
              <a:srgbClr val="64C8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Diagrama de flujo: datos 17">
              <a:extLst>
                <a:ext uri="{FF2B5EF4-FFF2-40B4-BE49-F238E27FC236}">
                  <a16:creationId xmlns:a16="http://schemas.microsoft.com/office/drawing/2014/main" id="{C60BDBF0-5E09-4F99-A49B-651934E44CA1}"/>
                </a:ext>
              </a:extLst>
            </p:cNvPr>
            <p:cNvSpPr/>
            <p:nvPr userDrawn="1"/>
          </p:nvSpPr>
          <p:spPr>
            <a:xfrm rot="5400000">
              <a:off x="6782780" y="5675030"/>
              <a:ext cx="2830882" cy="338203"/>
            </a:xfrm>
            <a:prstGeom prst="flowChartInputOutpu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2" name="Grupo 1">
            <a:extLst>
              <a:ext uri="{FF2B5EF4-FFF2-40B4-BE49-F238E27FC236}">
                <a16:creationId xmlns:a16="http://schemas.microsoft.com/office/drawing/2014/main" id="{60E7538D-E72E-6ED8-5996-E11500BFDDFA}"/>
              </a:ext>
            </a:extLst>
          </p:cNvPr>
          <p:cNvGrpSpPr/>
          <p:nvPr/>
        </p:nvGrpSpPr>
        <p:grpSpPr>
          <a:xfrm>
            <a:off x="709097" y="4983220"/>
            <a:ext cx="3541150" cy="1203091"/>
            <a:chOff x="709097" y="4983220"/>
            <a:chExt cx="3541150" cy="1203091"/>
          </a:xfrm>
        </p:grpSpPr>
        <p:sp>
          <p:nvSpPr>
            <p:cNvPr id="8" name="Forma libre: forma 7">
              <a:extLst>
                <a:ext uri="{FF2B5EF4-FFF2-40B4-BE49-F238E27FC236}">
                  <a16:creationId xmlns:a16="http://schemas.microsoft.com/office/drawing/2014/main" id="{5E68D376-C2FF-48DB-86CF-A30D38C18A21}"/>
                </a:ext>
              </a:extLst>
            </p:cNvPr>
            <p:cNvSpPr/>
            <p:nvPr/>
          </p:nvSpPr>
          <p:spPr>
            <a:xfrm>
              <a:off x="709097" y="5015962"/>
              <a:ext cx="3541150" cy="1170349"/>
            </a:xfrm>
            <a:custGeom>
              <a:avLst/>
              <a:gdLst>
                <a:gd name="connsiteX0" fmla="*/ 2051275 w 3541150"/>
                <a:gd name="connsiteY0" fmla="*/ 798504 h 1170349"/>
                <a:gd name="connsiteX1" fmla="*/ 2145944 w 3541150"/>
                <a:gd name="connsiteY1" fmla="*/ 923009 h 1170349"/>
                <a:gd name="connsiteX2" fmla="*/ 2170322 w 3541150"/>
                <a:gd name="connsiteY2" fmla="*/ 1000329 h 1170349"/>
                <a:gd name="connsiteX3" fmla="*/ 2265364 w 3541150"/>
                <a:gd name="connsiteY3" fmla="*/ 922485 h 1170349"/>
                <a:gd name="connsiteX4" fmla="*/ 2351882 w 3541150"/>
                <a:gd name="connsiteY4" fmla="*/ 902445 h 1170349"/>
                <a:gd name="connsiteX5" fmla="*/ 2691821 w 3541150"/>
                <a:gd name="connsiteY5" fmla="*/ 895341 h 1170349"/>
                <a:gd name="connsiteX6" fmla="*/ 2736164 w 3541150"/>
                <a:gd name="connsiteY6" fmla="*/ 869842 h 1170349"/>
                <a:gd name="connsiteX7" fmla="*/ 2824925 w 3541150"/>
                <a:gd name="connsiteY7" fmla="*/ 839183 h 1170349"/>
                <a:gd name="connsiteX8" fmla="*/ 2989436 w 3541150"/>
                <a:gd name="connsiteY8" fmla="*/ 909698 h 1170349"/>
                <a:gd name="connsiteX9" fmla="*/ 3341937 w 3541150"/>
                <a:gd name="connsiteY9" fmla="*/ 928094 h 1170349"/>
                <a:gd name="connsiteX10" fmla="*/ 3501214 w 3541150"/>
                <a:gd name="connsiteY10" fmla="*/ 908278 h 1170349"/>
                <a:gd name="connsiteX11" fmla="*/ 3541145 w 3541150"/>
                <a:gd name="connsiteY11" fmla="*/ 941703 h 1170349"/>
                <a:gd name="connsiteX12" fmla="*/ 3503607 w 3541150"/>
                <a:gd name="connsiteY12" fmla="*/ 1138667 h 1170349"/>
                <a:gd name="connsiteX13" fmla="*/ 3457319 w 3541150"/>
                <a:gd name="connsiteY13" fmla="*/ 1169027 h 1170349"/>
                <a:gd name="connsiteX14" fmla="*/ 2883850 w 3541150"/>
                <a:gd name="connsiteY14" fmla="*/ 1055664 h 1170349"/>
                <a:gd name="connsiteX15" fmla="*/ 2734668 w 3541150"/>
                <a:gd name="connsiteY15" fmla="*/ 1032782 h 1170349"/>
                <a:gd name="connsiteX16" fmla="*/ 2392635 w 3541150"/>
                <a:gd name="connsiteY16" fmla="*/ 1093352 h 1170349"/>
                <a:gd name="connsiteX17" fmla="*/ 2230069 w 3541150"/>
                <a:gd name="connsiteY17" fmla="*/ 1153847 h 1170349"/>
                <a:gd name="connsiteX18" fmla="*/ 2108555 w 3541150"/>
                <a:gd name="connsiteY18" fmla="*/ 1142033 h 1170349"/>
                <a:gd name="connsiteX19" fmla="*/ 1807874 w 3541150"/>
                <a:gd name="connsiteY19" fmla="*/ 933104 h 1170349"/>
                <a:gd name="connsiteX20" fmla="*/ 1761662 w 3541150"/>
                <a:gd name="connsiteY20" fmla="*/ 901473 h 1170349"/>
                <a:gd name="connsiteX21" fmla="*/ 1295423 w 3541150"/>
                <a:gd name="connsiteY21" fmla="*/ 749076 h 1170349"/>
                <a:gd name="connsiteX22" fmla="*/ 1001173 w 3541150"/>
                <a:gd name="connsiteY22" fmla="*/ 660240 h 1170349"/>
                <a:gd name="connsiteX23" fmla="*/ 969766 w 3541150"/>
                <a:gd name="connsiteY23" fmla="*/ 627637 h 1170349"/>
                <a:gd name="connsiteX24" fmla="*/ 1008053 w 3541150"/>
                <a:gd name="connsiteY24" fmla="*/ 610812 h 1170349"/>
                <a:gd name="connsiteX25" fmla="*/ 1325259 w 3541150"/>
                <a:gd name="connsiteY25" fmla="*/ 436580 h 1170349"/>
                <a:gd name="connsiteX26" fmla="*/ 1337971 w 3541150"/>
                <a:gd name="connsiteY26" fmla="*/ 403828 h 1170349"/>
                <a:gd name="connsiteX27" fmla="*/ 1292731 w 3541150"/>
                <a:gd name="connsiteY27" fmla="*/ 404800 h 1170349"/>
                <a:gd name="connsiteX28" fmla="*/ 1042450 w 3541150"/>
                <a:gd name="connsiteY28" fmla="*/ 563777 h 1170349"/>
                <a:gd name="connsiteX29" fmla="*/ 831652 w 3541150"/>
                <a:gd name="connsiteY29" fmla="*/ 682973 h 1170349"/>
                <a:gd name="connsiteX30" fmla="*/ 677461 w 3541150"/>
                <a:gd name="connsiteY30" fmla="*/ 758573 h 1170349"/>
                <a:gd name="connsiteX31" fmla="*/ 418132 w 3541150"/>
                <a:gd name="connsiteY31" fmla="*/ 768369 h 1170349"/>
                <a:gd name="connsiteX32" fmla="*/ 236198 w 3541150"/>
                <a:gd name="connsiteY32" fmla="*/ 715276 h 1170349"/>
                <a:gd name="connsiteX33" fmla="*/ 215709 w 3541150"/>
                <a:gd name="connsiteY33" fmla="*/ 716548 h 1170349"/>
                <a:gd name="connsiteX34" fmla="*/ 83577 w 3541150"/>
                <a:gd name="connsiteY34" fmla="*/ 738158 h 1170349"/>
                <a:gd name="connsiteX35" fmla="*/ 11341 w 3541150"/>
                <a:gd name="connsiteY35" fmla="*/ 689553 h 1170349"/>
                <a:gd name="connsiteX36" fmla="*/ 16950 w 3541150"/>
                <a:gd name="connsiteY36" fmla="*/ 586210 h 1170349"/>
                <a:gd name="connsiteX37" fmla="*/ 131958 w 3541150"/>
                <a:gd name="connsiteY37" fmla="*/ 568862 h 1170349"/>
                <a:gd name="connsiteX38" fmla="*/ 300133 w 3541150"/>
                <a:gd name="connsiteY38" fmla="*/ 617916 h 1170349"/>
                <a:gd name="connsiteX39" fmla="*/ 504649 w 3541150"/>
                <a:gd name="connsiteY39" fmla="*/ 607971 h 1170349"/>
                <a:gd name="connsiteX40" fmla="*/ 774821 w 3541150"/>
                <a:gd name="connsiteY40" fmla="*/ 501338 h 1170349"/>
                <a:gd name="connsiteX41" fmla="*/ 776242 w 3541150"/>
                <a:gd name="connsiteY41" fmla="*/ 466043 h 1170349"/>
                <a:gd name="connsiteX42" fmla="*/ 705353 w 3541150"/>
                <a:gd name="connsiteY42" fmla="*/ 452059 h 1170349"/>
                <a:gd name="connsiteX43" fmla="*/ 562303 w 3541150"/>
                <a:gd name="connsiteY43" fmla="*/ 388648 h 1170349"/>
                <a:gd name="connsiteX44" fmla="*/ 529999 w 3541150"/>
                <a:gd name="connsiteY44" fmla="*/ 365990 h 1170349"/>
                <a:gd name="connsiteX45" fmla="*/ 464793 w 3541150"/>
                <a:gd name="connsiteY45" fmla="*/ 278949 h 1170349"/>
                <a:gd name="connsiteX46" fmla="*/ 495153 w 3541150"/>
                <a:gd name="connsiteY46" fmla="*/ 168727 h 1170349"/>
                <a:gd name="connsiteX47" fmla="*/ 503752 w 3541150"/>
                <a:gd name="connsiteY47" fmla="*/ 137320 h 1170349"/>
                <a:gd name="connsiteX48" fmla="*/ 613451 w 3541150"/>
                <a:gd name="connsiteY48" fmla="*/ 13638 h 1170349"/>
                <a:gd name="connsiteX49" fmla="*/ 786636 w 3541150"/>
                <a:gd name="connsiteY49" fmla="*/ 35622 h 1170349"/>
                <a:gd name="connsiteX50" fmla="*/ 788206 w 3541150"/>
                <a:gd name="connsiteY50" fmla="*/ 109204 h 1170349"/>
                <a:gd name="connsiteX51" fmla="*/ 664748 w 3541150"/>
                <a:gd name="connsiteY51" fmla="*/ 170073 h 1170349"/>
                <a:gd name="connsiteX52" fmla="*/ 726963 w 3541150"/>
                <a:gd name="connsiteY52" fmla="*/ 185402 h 1170349"/>
                <a:gd name="connsiteX53" fmla="*/ 804209 w 3541150"/>
                <a:gd name="connsiteY53" fmla="*/ 115709 h 1170349"/>
                <a:gd name="connsiteX54" fmla="*/ 836363 w 3541150"/>
                <a:gd name="connsiteY54" fmla="*/ 117205 h 1170349"/>
                <a:gd name="connsiteX55" fmla="*/ 846458 w 3541150"/>
                <a:gd name="connsiteY55" fmla="*/ 132908 h 1170349"/>
                <a:gd name="connsiteX56" fmla="*/ 977020 w 3541150"/>
                <a:gd name="connsiteY56" fmla="*/ 120046 h 1170349"/>
                <a:gd name="connsiteX57" fmla="*/ 1151027 w 3541150"/>
                <a:gd name="connsiteY57" fmla="*/ 47886 h 1170349"/>
                <a:gd name="connsiteX58" fmla="*/ 1708943 w 3541150"/>
                <a:gd name="connsiteY58" fmla="*/ 229072 h 1170349"/>
                <a:gd name="connsiteX59" fmla="*/ 1806977 w 3541150"/>
                <a:gd name="connsiteY59" fmla="*/ 342136 h 1170349"/>
                <a:gd name="connsiteX60" fmla="*/ 1723450 w 3541150"/>
                <a:gd name="connsiteY60" fmla="*/ 466192 h 1170349"/>
                <a:gd name="connsiteX61" fmla="*/ 1709766 w 3541150"/>
                <a:gd name="connsiteY61" fmla="*/ 474567 h 1170349"/>
                <a:gd name="connsiteX62" fmla="*/ 1962814 w 3541150"/>
                <a:gd name="connsiteY62" fmla="*/ 703013 h 1170349"/>
                <a:gd name="connsiteX63" fmla="*/ 2051275 w 3541150"/>
                <a:gd name="connsiteY63" fmla="*/ 798429 h 1170349"/>
                <a:gd name="connsiteX64" fmla="*/ 1688230 w 3541150"/>
                <a:gd name="connsiteY64" fmla="*/ 433290 h 1170349"/>
                <a:gd name="connsiteX65" fmla="*/ 1770560 w 3541150"/>
                <a:gd name="connsiteY65" fmla="*/ 365317 h 1170349"/>
                <a:gd name="connsiteX66" fmla="*/ 1731377 w 3541150"/>
                <a:gd name="connsiteY66" fmla="*/ 280444 h 1170349"/>
                <a:gd name="connsiteX67" fmla="*/ 1659515 w 3541150"/>
                <a:gd name="connsiteY67" fmla="*/ 250533 h 1170349"/>
                <a:gd name="connsiteX68" fmla="*/ 1208606 w 3541150"/>
                <a:gd name="connsiteY68" fmla="*/ 104567 h 1170349"/>
                <a:gd name="connsiteX69" fmla="*/ 1191482 w 3541150"/>
                <a:gd name="connsiteY69" fmla="*/ 100455 h 1170349"/>
                <a:gd name="connsiteX70" fmla="*/ 1142353 w 3541150"/>
                <a:gd name="connsiteY70" fmla="*/ 104792 h 1170349"/>
                <a:gd name="connsiteX71" fmla="*/ 1099655 w 3541150"/>
                <a:gd name="connsiteY71" fmla="*/ 92528 h 1170349"/>
                <a:gd name="connsiteX72" fmla="*/ 1010670 w 3541150"/>
                <a:gd name="connsiteY72" fmla="*/ 136498 h 1170349"/>
                <a:gd name="connsiteX73" fmla="*/ 1055611 w 3541150"/>
                <a:gd name="connsiteY73" fmla="*/ 232886 h 1170349"/>
                <a:gd name="connsiteX74" fmla="*/ 1093823 w 3541150"/>
                <a:gd name="connsiteY74" fmla="*/ 247692 h 1170349"/>
                <a:gd name="connsiteX75" fmla="*/ 1618986 w 3541150"/>
                <a:gd name="connsiteY75" fmla="*/ 418559 h 1170349"/>
                <a:gd name="connsiteX76" fmla="*/ 1688080 w 3541150"/>
                <a:gd name="connsiteY76" fmla="*/ 433290 h 1170349"/>
                <a:gd name="connsiteX77" fmla="*/ 600365 w 3541150"/>
                <a:gd name="connsiteY77" fmla="*/ 292334 h 1170349"/>
                <a:gd name="connsiteX78" fmla="*/ 656299 w 3541150"/>
                <a:gd name="connsiteY78" fmla="*/ 255768 h 1170349"/>
                <a:gd name="connsiteX79" fmla="*/ 634015 w 3541150"/>
                <a:gd name="connsiteY79" fmla="*/ 206340 h 1170349"/>
                <a:gd name="connsiteX80" fmla="*/ 571501 w 3541150"/>
                <a:gd name="connsiteY80" fmla="*/ 201330 h 1170349"/>
                <a:gd name="connsiteX81" fmla="*/ 501434 w 3541150"/>
                <a:gd name="connsiteY81" fmla="*/ 262423 h 1170349"/>
                <a:gd name="connsiteX82" fmla="*/ 529476 w 3541150"/>
                <a:gd name="connsiteY82" fmla="*/ 315067 h 1170349"/>
                <a:gd name="connsiteX83" fmla="*/ 570828 w 3541150"/>
                <a:gd name="connsiteY83" fmla="*/ 298541 h 1170349"/>
                <a:gd name="connsiteX84" fmla="*/ 600290 w 3541150"/>
                <a:gd name="connsiteY84" fmla="*/ 292259 h 1170349"/>
                <a:gd name="connsiteX85" fmla="*/ 1068772 w 3541150"/>
                <a:gd name="connsiteY85" fmla="*/ 277453 h 1170349"/>
                <a:gd name="connsiteX86" fmla="*/ 1041104 w 3541150"/>
                <a:gd name="connsiteY86" fmla="*/ 270649 h 1170349"/>
                <a:gd name="connsiteX87" fmla="*/ 805480 w 3541150"/>
                <a:gd name="connsiteY87" fmla="*/ 446750 h 1170349"/>
                <a:gd name="connsiteX88" fmla="*/ 809518 w 3541150"/>
                <a:gd name="connsiteY88" fmla="*/ 467463 h 1170349"/>
                <a:gd name="connsiteX89" fmla="*/ 831876 w 3541150"/>
                <a:gd name="connsiteY89" fmla="*/ 461033 h 1170349"/>
                <a:gd name="connsiteX90" fmla="*/ 846832 w 3541150"/>
                <a:gd name="connsiteY90" fmla="*/ 440020 h 1170349"/>
                <a:gd name="connsiteX91" fmla="*/ 1042375 w 3541150"/>
                <a:gd name="connsiteY91" fmla="*/ 290240 h 1170349"/>
                <a:gd name="connsiteX92" fmla="*/ 1068697 w 3541150"/>
                <a:gd name="connsiteY92" fmla="*/ 277453 h 117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3541150" h="1170349">
                  <a:moveTo>
                    <a:pt x="2051275" y="798504"/>
                  </a:moveTo>
                  <a:cubicBezTo>
                    <a:pt x="2076999" y="844417"/>
                    <a:pt x="2116257" y="880012"/>
                    <a:pt x="2145944" y="923009"/>
                  </a:cubicBezTo>
                  <a:cubicBezTo>
                    <a:pt x="2161049" y="944919"/>
                    <a:pt x="2177500" y="965258"/>
                    <a:pt x="2170322" y="1000329"/>
                  </a:cubicBezTo>
                  <a:cubicBezTo>
                    <a:pt x="2208308" y="975204"/>
                    <a:pt x="2226031" y="936394"/>
                    <a:pt x="2265364" y="922485"/>
                  </a:cubicBezTo>
                  <a:cubicBezTo>
                    <a:pt x="2293779" y="912465"/>
                    <a:pt x="2321223" y="902894"/>
                    <a:pt x="2351882" y="902445"/>
                  </a:cubicBezTo>
                  <a:cubicBezTo>
                    <a:pt x="2465170" y="900575"/>
                    <a:pt x="2578458" y="897435"/>
                    <a:pt x="2691821" y="895341"/>
                  </a:cubicBezTo>
                  <a:cubicBezTo>
                    <a:pt x="2712011" y="894967"/>
                    <a:pt x="2727116" y="891378"/>
                    <a:pt x="2736164" y="869842"/>
                  </a:cubicBezTo>
                  <a:cubicBezTo>
                    <a:pt x="2754784" y="825424"/>
                    <a:pt x="2781629" y="816152"/>
                    <a:pt x="2824925" y="839183"/>
                  </a:cubicBezTo>
                  <a:cubicBezTo>
                    <a:pt x="2877867" y="867299"/>
                    <a:pt x="2931633" y="892799"/>
                    <a:pt x="2989436" y="909698"/>
                  </a:cubicBezTo>
                  <a:cubicBezTo>
                    <a:pt x="3105565" y="943722"/>
                    <a:pt x="3223938" y="935272"/>
                    <a:pt x="3341937" y="928094"/>
                  </a:cubicBezTo>
                  <a:cubicBezTo>
                    <a:pt x="3395254" y="924803"/>
                    <a:pt x="3448346" y="916354"/>
                    <a:pt x="3501214" y="908278"/>
                  </a:cubicBezTo>
                  <a:cubicBezTo>
                    <a:pt x="3529480" y="903941"/>
                    <a:pt x="3541444" y="914858"/>
                    <a:pt x="3541145" y="941703"/>
                  </a:cubicBezTo>
                  <a:cubicBezTo>
                    <a:pt x="3540323" y="1009527"/>
                    <a:pt x="3528807" y="1075406"/>
                    <a:pt x="3503607" y="1138667"/>
                  </a:cubicBezTo>
                  <a:cubicBezTo>
                    <a:pt x="3495157" y="1159830"/>
                    <a:pt x="3479977" y="1168354"/>
                    <a:pt x="3457319" y="1169027"/>
                  </a:cubicBezTo>
                  <a:cubicBezTo>
                    <a:pt x="3257513" y="1174710"/>
                    <a:pt x="3065185" y="1142855"/>
                    <a:pt x="2883850" y="1055664"/>
                  </a:cubicBezTo>
                  <a:cubicBezTo>
                    <a:pt x="2809820" y="1020070"/>
                    <a:pt x="2809969" y="1019547"/>
                    <a:pt x="2734668" y="1032782"/>
                  </a:cubicBezTo>
                  <a:cubicBezTo>
                    <a:pt x="2620632" y="1052823"/>
                    <a:pt x="2506597" y="1072863"/>
                    <a:pt x="2392635" y="1093352"/>
                  </a:cubicBezTo>
                  <a:cubicBezTo>
                    <a:pt x="2334982" y="1103746"/>
                    <a:pt x="2279272" y="1116907"/>
                    <a:pt x="2230069" y="1153847"/>
                  </a:cubicBezTo>
                  <a:cubicBezTo>
                    <a:pt x="2189838" y="1184132"/>
                    <a:pt x="2146617" y="1168279"/>
                    <a:pt x="2108555" y="1142033"/>
                  </a:cubicBezTo>
                  <a:cubicBezTo>
                    <a:pt x="2008129" y="1072714"/>
                    <a:pt x="1908151" y="1002722"/>
                    <a:pt x="1807874" y="933104"/>
                  </a:cubicBezTo>
                  <a:cubicBezTo>
                    <a:pt x="1792545" y="922411"/>
                    <a:pt x="1775944" y="913362"/>
                    <a:pt x="1761662" y="901473"/>
                  </a:cubicBezTo>
                  <a:cubicBezTo>
                    <a:pt x="1626464" y="788708"/>
                    <a:pt x="1465766" y="752441"/>
                    <a:pt x="1295423" y="749076"/>
                  </a:cubicBezTo>
                  <a:cubicBezTo>
                    <a:pt x="1188192" y="746907"/>
                    <a:pt x="1087167" y="729858"/>
                    <a:pt x="1001173" y="660240"/>
                  </a:cubicBezTo>
                  <a:cubicBezTo>
                    <a:pt x="989209" y="650519"/>
                    <a:pt x="966476" y="645808"/>
                    <a:pt x="969766" y="627637"/>
                  </a:cubicBezTo>
                  <a:cubicBezTo>
                    <a:pt x="972608" y="612009"/>
                    <a:pt x="994443" y="614925"/>
                    <a:pt x="1008053" y="610812"/>
                  </a:cubicBezTo>
                  <a:cubicBezTo>
                    <a:pt x="1126126" y="574994"/>
                    <a:pt x="1237620" y="527360"/>
                    <a:pt x="1325259" y="436580"/>
                  </a:cubicBezTo>
                  <a:cubicBezTo>
                    <a:pt x="1333485" y="428056"/>
                    <a:pt x="1352628" y="419456"/>
                    <a:pt x="1337971" y="403828"/>
                  </a:cubicBezTo>
                  <a:cubicBezTo>
                    <a:pt x="1324661" y="389545"/>
                    <a:pt x="1308509" y="388199"/>
                    <a:pt x="1292731" y="404800"/>
                  </a:cubicBezTo>
                  <a:cubicBezTo>
                    <a:pt x="1222739" y="478755"/>
                    <a:pt x="1136296" y="528482"/>
                    <a:pt x="1042450" y="563777"/>
                  </a:cubicBezTo>
                  <a:cubicBezTo>
                    <a:pt x="965429" y="592716"/>
                    <a:pt x="905757" y="649921"/>
                    <a:pt x="831652" y="682973"/>
                  </a:cubicBezTo>
                  <a:cubicBezTo>
                    <a:pt x="779383" y="706303"/>
                    <a:pt x="727711" y="731354"/>
                    <a:pt x="677461" y="758573"/>
                  </a:cubicBezTo>
                  <a:cubicBezTo>
                    <a:pt x="592139" y="804860"/>
                    <a:pt x="504874" y="783399"/>
                    <a:pt x="418132" y="768369"/>
                  </a:cubicBezTo>
                  <a:cubicBezTo>
                    <a:pt x="355767" y="757601"/>
                    <a:pt x="292730" y="746683"/>
                    <a:pt x="236198" y="715276"/>
                  </a:cubicBezTo>
                  <a:cubicBezTo>
                    <a:pt x="227748" y="710566"/>
                    <a:pt x="222588" y="713856"/>
                    <a:pt x="215709" y="716548"/>
                  </a:cubicBezTo>
                  <a:cubicBezTo>
                    <a:pt x="173235" y="733148"/>
                    <a:pt x="127994" y="734195"/>
                    <a:pt x="83577" y="738158"/>
                  </a:cubicBezTo>
                  <a:cubicBezTo>
                    <a:pt x="48581" y="741299"/>
                    <a:pt x="24353" y="721184"/>
                    <a:pt x="11341" y="689553"/>
                  </a:cubicBezTo>
                  <a:cubicBezTo>
                    <a:pt x="-3016" y="654632"/>
                    <a:pt x="-6381" y="618589"/>
                    <a:pt x="16950" y="586210"/>
                  </a:cubicBezTo>
                  <a:cubicBezTo>
                    <a:pt x="33251" y="563627"/>
                    <a:pt x="111095" y="550541"/>
                    <a:pt x="131958" y="568862"/>
                  </a:cubicBezTo>
                  <a:cubicBezTo>
                    <a:pt x="181087" y="612083"/>
                    <a:pt x="240610" y="613878"/>
                    <a:pt x="300133" y="617916"/>
                  </a:cubicBezTo>
                  <a:cubicBezTo>
                    <a:pt x="368853" y="622627"/>
                    <a:pt x="437200" y="606924"/>
                    <a:pt x="504649" y="607971"/>
                  </a:cubicBezTo>
                  <a:cubicBezTo>
                    <a:pt x="612554" y="609616"/>
                    <a:pt x="690921" y="552336"/>
                    <a:pt x="774821" y="501338"/>
                  </a:cubicBezTo>
                  <a:cubicBezTo>
                    <a:pt x="795609" y="488700"/>
                    <a:pt x="799273" y="480699"/>
                    <a:pt x="776242" y="466043"/>
                  </a:cubicBezTo>
                  <a:cubicBezTo>
                    <a:pt x="753734" y="451685"/>
                    <a:pt x="731151" y="446152"/>
                    <a:pt x="705353" y="452059"/>
                  </a:cubicBezTo>
                  <a:cubicBezTo>
                    <a:pt x="641941" y="466566"/>
                    <a:pt x="591840" y="450414"/>
                    <a:pt x="562303" y="388648"/>
                  </a:cubicBezTo>
                  <a:cubicBezTo>
                    <a:pt x="555648" y="374739"/>
                    <a:pt x="543384" y="370552"/>
                    <a:pt x="529999" y="365990"/>
                  </a:cubicBezTo>
                  <a:cubicBezTo>
                    <a:pt x="488722" y="352007"/>
                    <a:pt x="469504" y="320750"/>
                    <a:pt x="464793" y="278949"/>
                  </a:cubicBezTo>
                  <a:cubicBezTo>
                    <a:pt x="460157" y="238195"/>
                    <a:pt x="451034" y="196619"/>
                    <a:pt x="495153" y="168727"/>
                  </a:cubicBezTo>
                  <a:cubicBezTo>
                    <a:pt x="505322" y="162296"/>
                    <a:pt x="502481" y="148238"/>
                    <a:pt x="503752" y="137320"/>
                  </a:cubicBezTo>
                  <a:cubicBezTo>
                    <a:pt x="511379" y="70394"/>
                    <a:pt x="554152" y="33903"/>
                    <a:pt x="613451" y="13638"/>
                  </a:cubicBezTo>
                  <a:cubicBezTo>
                    <a:pt x="674245" y="-7150"/>
                    <a:pt x="733843" y="-7375"/>
                    <a:pt x="786636" y="35622"/>
                  </a:cubicBezTo>
                  <a:cubicBezTo>
                    <a:pt x="818342" y="61421"/>
                    <a:pt x="817968" y="79816"/>
                    <a:pt x="788206" y="109204"/>
                  </a:cubicBezTo>
                  <a:cubicBezTo>
                    <a:pt x="745284" y="151528"/>
                    <a:pt x="712681" y="167605"/>
                    <a:pt x="664748" y="170073"/>
                  </a:cubicBezTo>
                  <a:cubicBezTo>
                    <a:pt x="686733" y="205368"/>
                    <a:pt x="694360" y="207761"/>
                    <a:pt x="726963" y="185402"/>
                  </a:cubicBezTo>
                  <a:cubicBezTo>
                    <a:pt x="755753" y="165661"/>
                    <a:pt x="784243" y="145247"/>
                    <a:pt x="804209" y="115709"/>
                  </a:cubicBezTo>
                  <a:cubicBezTo>
                    <a:pt x="815949" y="98436"/>
                    <a:pt x="826343" y="97314"/>
                    <a:pt x="836363" y="117205"/>
                  </a:cubicBezTo>
                  <a:cubicBezTo>
                    <a:pt x="839130" y="122738"/>
                    <a:pt x="842719" y="127898"/>
                    <a:pt x="846458" y="132908"/>
                  </a:cubicBezTo>
                  <a:cubicBezTo>
                    <a:pt x="880781" y="178448"/>
                    <a:pt x="949427" y="171643"/>
                    <a:pt x="977020" y="120046"/>
                  </a:cubicBezTo>
                  <a:cubicBezTo>
                    <a:pt x="1020391" y="38913"/>
                    <a:pt x="1063911" y="19919"/>
                    <a:pt x="1151027" y="47886"/>
                  </a:cubicBezTo>
                  <a:cubicBezTo>
                    <a:pt x="1337224" y="107633"/>
                    <a:pt x="1523046" y="168428"/>
                    <a:pt x="1708943" y="229072"/>
                  </a:cubicBezTo>
                  <a:cubicBezTo>
                    <a:pt x="1771308" y="249412"/>
                    <a:pt x="1804733" y="287847"/>
                    <a:pt x="1806977" y="342136"/>
                  </a:cubicBezTo>
                  <a:cubicBezTo>
                    <a:pt x="1809519" y="403603"/>
                    <a:pt x="1778262" y="442936"/>
                    <a:pt x="1723450" y="466192"/>
                  </a:cubicBezTo>
                  <a:cubicBezTo>
                    <a:pt x="1719263" y="467987"/>
                    <a:pt x="1715599" y="470978"/>
                    <a:pt x="1709766" y="474567"/>
                  </a:cubicBezTo>
                  <a:cubicBezTo>
                    <a:pt x="1810491" y="535062"/>
                    <a:pt x="1878090" y="628460"/>
                    <a:pt x="1962814" y="703013"/>
                  </a:cubicBezTo>
                  <a:cubicBezTo>
                    <a:pt x="1992276" y="734793"/>
                    <a:pt x="2021813" y="766574"/>
                    <a:pt x="2051275" y="798429"/>
                  </a:cubicBezTo>
                  <a:close/>
                  <a:moveTo>
                    <a:pt x="1688230" y="433290"/>
                  </a:moveTo>
                  <a:cubicBezTo>
                    <a:pt x="1728535" y="432841"/>
                    <a:pt x="1762260" y="405024"/>
                    <a:pt x="1770560" y="365317"/>
                  </a:cubicBezTo>
                  <a:cubicBezTo>
                    <a:pt x="1777664" y="331518"/>
                    <a:pt x="1761512" y="291138"/>
                    <a:pt x="1731377" y="280444"/>
                  </a:cubicBezTo>
                  <a:cubicBezTo>
                    <a:pt x="1706775" y="271696"/>
                    <a:pt x="1684117" y="258535"/>
                    <a:pt x="1659515" y="250533"/>
                  </a:cubicBezTo>
                  <a:cubicBezTo>
                    <a:pt x="1509362" y="201405"/>
                    <a:pt x="1358984" y="153098"/>
                    <a:pt x="1208606" y="104567"/>
                  </a:cubicBezTo>
                  <a:cubicBezTo>
                    <a:pt x="1202774" y="102698"/>
                    <a:pt x="1191632" y="100081"/>
                    <a:pt x="1191482" y="100455"/>
                  </a:cubicBezTo>
                  <a:cubicBezTo>
                    <a:pt x="1178919" y="140386"/>
                    <a:pt x="1158206" y="104792"/>
                    <a:pt x="1142353" y="104792"/>
                  </a:cubicBezTo>
                  <a:cubicBezTo>
                    <a:pt x="1128145" y="104792"/>
                    <a:pt x="1114237" y="95071"/>
                    <a:pt x="1099655" y="92528"/>
                  </a:cubicBezTo>
                  <a:cubicBezTo>
                    <a:pt x="1063612" y="86172"/>
                    <a:pt x="1018671" y="109204"/>
                    <a:pt x="1010670" y="136498"/>
                  </a:cubicBezTo>
                  <a:cubicBezTo>
                    <a:pt x="999603" y="174335"/>
                    <a:pt x="1017998" y="214416"/>
                    <a:pt x="1055611" y="232886"/>
                  </a:cubicBezTo>
                  <a:cubicBezTo>
                    <a:pt x="1067875" y="238868"/>
                    <a:pt x="1080886" y="243504"/>
                    <a:pt x="1093823" y="247692"/>
                  </a:cubicBezTo>
                  <a:cubicBezTo>
                    <a:pt x="1268802" y="304822"/>
                    <a:pt x="1443857" y="361803"/>
                    <a:pt x="1618986" y="418559"/>
                  </a:cubicBezTo>
                  <a:cubicBezTo>
                    <a:pt x="1641419" y="425812"/>
                    <a:pt x="1663927" y="433440"/>
                    <a:pt x="1688080" y="433290"/>
                  </a:cubicBezTo>
                  <a:close/>
                  <a:moveTo>
                    <a:pt x="600365" y="292334"/>
                  </a:moveTo>
                  <a:cubicBezTo>
                    <a:pt x="623322" y="291437"/>
                    <a:pt x="644932" y="280444"/>
                    <a:pt x="656299" y="255768"/>
                  </a:cubicBezTo>
                  <a:cubicBezTo>
                    <a:pt x="667067" y="232362"/>
                    <a:pt x="648896" y="220024"/>
                    <a:pt x="634015" y="206340"/>
                  </a:cubicBezTo>
                  <a:cubicBezTo>
                    <a:pt x="613974" y="187870"/>
                    <a:pt x="592139" y="192132"/>
                    <a:pt x="571501" y="201330"/>
                  </a:cubicBezTo>
                  <a:cubicBezTo>
                    <a:pt x="542188" y="214341"/>
                    <a:pt x="509435" y="227203"/>
                    <a:pt x="501434" y="262423"/>
                  </a:cubicBezTo>
                  <a:cubicBezTo>
                    <a:pt x="496499" y="284109"/>
                    <a:pt x="510108" y="304373"/>
                    <a:pt x="529476" y="315067"/>
                  </a:cubicBezTo>
                  <a:cubicBezTo>
                    <a:pt x="546824" y="324638"/>
                    <a:pt x="562976" y="320301"/>
                    <a:pt x="570828" y="298541"/>
                  </a:cubicBezTo>
                  <a:cubicBezTo>
                    <a:pt x="575539" y="285455"/>
                    <a:pt x="586681" y="289866"/>
                    <a:pt x="600290" y="292259"/>
                  </a:cubicBezTo>
                  <a:close/>
                  <a:moveTo>
                    <a:pt x="1068772" y="277453"/>
                  </a:moveTo>
                  <a:cubicBezTo>
                    <a:pt x="1057481" y="274612"/>
                    <a:pt x="1049405" y="271247"/>
                    <a:pt x="1041104" y="270649"/>
                  </a:cubicBezTo>
                  <a:cubicBezTo>
                    <a:pt x="965130" y="265489"/>
                    <a:pt x="821781" y="372870"/>
                    <a:pt x="805480" y="446750"/>
                  </a:cubicBezTo>
                  <a:cubicBezTo>
                    <a:pt x="803835" y="454303"/>
                    <a:pt x="802863" y="462304"/>
                    <a:pt x="809518" y="467463"/>
                  </a:cubicBezTo>
                  <a:cubicBezTo>
                    <a:pt x="818940" y="474642"/>
                    <a:pt x="826119" y="466865"/>
                    <a:pt x="831876" y="461033"/>
                  </a:cubicBezTo>
                  <a:cubicBezTo>
                    <a:pt x="837859" y="455050"/>
                    <a:pt x="843317" y="447797"/>
                    <a:pt x="846832" y="440020"/>
                  </a:cubicBezTo>
                  <a:cubicBezTo>
                    <a:pt x="885342" y="355147"/>
                    <a:pt x="951371" y="306617"/>
                    <a:pt x="1042375" y="290240"/>
                  </a:cubicBezTo>
                  <a:cubicBezTo>
                    <a:pt x="1050451" y="288820"/>
                    <a:pt x="1060173" y="290465"/>
                    <a:pt x="1068697" y="277453"/>
                  </a:cubicBezTo>
                  <a:close/>
                </a:path>
              </a:pathLst>
            </a:custGeom>
            <a:solidFill>
              <a:schemeClr val="bg1"/>
            </a:solidFill>
            <a:ln w="74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" name="Forma libre: forma 9">
              <a:extLst>
                <a:ext uri="{FF2B5EF4-FFF2-40B4-BE49-F238E27FC236}">
                  <a16:creationId xmlns:a16="http://schemas.microsoft.com/office/drawing/2014/main" id="{BD52EC18-510C-4163-A368-184B7041C72B}"/>
                </a:ext>
              </a:extLst>
            </p:cNvPr>
            <p:cNvSpPr/>
            <p:nvPr/>
          </p:nvSpPr>
          <p:spPr>
            <a:xfrm>
              <a:off x="2579533" y="4983220"/>
              <a:ext cx="1614020" cy="862061"/>
            </a:xfrm>
            <a:custGeom>
              <a:avLst/>
              <a:gdLst>
                <a:gd name="connsiteX0" fmla="*/ 180839 w 1614020"/>
                <a:gd name="connsiteY0" fmla="*/ 831246 h 862061"/>
                <a:gd name="connsiteX1" fmla="*/ 92377 w 1614020"/>
                <a:gd name="connsiteY1" fmla="*/ 735830 h 862061"/>
                <a:gd name="connsiteX2" fmla="*/ 15207 w 1614020"/>
                <a:gd name="connsiteY2" fmla="*/ 645424 h 862061"/>
                <a:gd name="connsiteX3" fmla="*/ 2495 w 1614020"/>
                <a:gd name="connsiteY3" fmla="*/ 613419 h 862061"/>
                <a:gd name="connsiteX4" fmla="*/ 33602 w 1614020"/>
                <a:gd name="connsiteY4" fmla="*/ 606091 h 862061"/>
                <a:gd name="connsiteX5" fmla="*/ 414968 w 1614020"/>
                <a:gd name="connsiteY5" fmla="*/ 666661 h 862061"/>
                <a:gd name="connsiteX6" fmla="*/ 452432 w 1614020"/>
                <a:gd name="connsiteY6" fmla="*/ 714593 h 862061"/>
                <a:gd name="connsiteX7" fmla="*/ 489447 w 1614020"/>
                <a:gd name="connsiteY7" fmla="*/ 668680 h 862061"/>
                <a:gd name="connsiteX8" fmla="*/ 698450 w 1614020"/>
                <a:gd name="connsiteY8" fmla="*/ 571319 h 862061"/>
                <a:gd name="connsiteX9" fmla="*/ 780033 w 1614020"/>
                <a:gd name="connsiteY9" fmla="*/ 534977 h 862061"/>
                <a:gd name="connsiteX10" fmla="*/ 843294 w 1614020"/>
                <a:gd name="connsiteY10" fmla="*/ 498560 h 862061"/>
                <a:gd name="connsiteX11" fmla="*/ 926671 w 1614020"/>
                <a:gd name="connsiteY11" fmla="*/ 448235 h 862061"/>
                <a:gd name="connsiteX12" fmla="*/ 999430 w 1614020"/>
                <a:gd name="connsiteY12" fmla="*/ 419221 h 862061"/>
                <a:gd name="connsiteX13" fmla="*/ 1283660 w 1614020"/>
                <a:gd name="connsiteY13" fmla="*/ 319468 h 862061"/>
                <a:gd name="connsiteX14" fmla="*/ 1407866 w 1614020"/>
                <a:gd name="connsiteY14" fmla="*/ 130654 h 862061"/>
                <a:gd name="connsiteX15" fmla="*/ 1465594 w 1614020"/>
                <a:gd name="connsiteY15" fmla="*/ 26115 h 862061"/>
                <a:gd name="connsiteX16" fmla="*/ 1527809 w 1614020"/>
                <a:gd name="connsiteY16" fmla="*/ 24096 h 862061"/>
                <a:gd name="connsiteX17" fmla="*/ 1611859 w 1614020"/>
                <a:gd name="connsiteY17" fmla="*/ 218518 h 862061"/>
                <a:gd name="connsiteX18" fmla="*/ 1583892 w 1614020"/>
                <a:gd name="connsiteY18" fmla="*/ 286491 h 862061"/>
                <a:gd name="connsiteX19" fmla="*/ 1381918 w 1614020"/>
                <a:gd name="connsiteY19" fmla="*/ 440084 h 862061"/>
                <a:gd name="connsiteX20" fmla="*/ 978268 w 1614020"/>
                <a:gd name="connsiteY20" fmla="*/ 583583 h 862061"/>
                <a:gd name="connsiteX21" fmla="*/ 917923 w 1614020"/>
                <a:gd name="connsiteY21" fmla="*/ 609306 h 862061"/>
                <a:gd name="connsiteX22" fmla="*/ 617466 w 1614020"/>
                <a:gd name="connsiteY22" fmla="*/ 804775 h 862061"/>
                <a:gd name="connsiteX23" fmla="*/ 507917 w 1614020"/>
                <a:gd name="connsiteY23" fmla="*/ 851361 h 862061"/>
                <a:gd name="connsiteX24" fmla="*/ 471425 w 1614020"/>
                <a:gd name="connsiteY24" fmla="*/ 854951 h 862061"/>
                <a:gd name="connsiteX25" fmla="*/ 276629 w 1614020"/>
                <a:gd name="connsiteY25" fmla="*/ 859662 h 862061"/>
                <a:gd name="connsiteX26" fmla="*/ 181064 w 1614020"/>
                <a:gd name="connsiteY26" fmla="*/ 831022 h 86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14020" h="862061">
                  <a:moveTo>
                    <a:pt x="180839" y="831246"/>
                  </a:moveTo>
                  <a:cubicBezTo>
                    <a:pt x="151377" y="799466"/>
                    <a:pt x="121840" y="767685"/>
                    <a:pt x="92377" y="735830"/>
                  </a:cubicBezTo>
                  <a:cubicBezTo>
                    <a:pt x="73833" y="699563"/>
                    <a:pt x="39136" y="677055"/>
                    <a:pt x="15207" y="645424"/>
                  </a:cubicBezTo>
                  <a:cubicBezTo>
                    <a:pt x="8178" y="636151"/>
                    <a:pt x="-5656" y="627178"/>
                    <a:pt x="2495" y="613419"/>
                  </a:cubicBezTo>
                  <a:cubicBezTo>
                    <a:pt x="8926" y="602501"/>
                    <a:pt x="22759" y="606315"/>
                    <a:pt x="33602" y="606091"/>
                  </a:cubicBezTo>
                  <a:cubicBezTo>
                    <a:pt x="164314" y="603773"/>
                    <a:pt x="291510" y="623215"/>
                    <a:pt x="414968" y="666661"/>
                  </a:cubicBezTo>
                  <a:cubicBezTo>
                    <a:pt x="437028" y="674437"/>
                    <a:pt x="456544" y="684084"/>
                    <a:pt x="452432" y="714593"/>
                  </a:cubicBezTo>
                  <a:cubicBezTo>
                    <a:pt x="472397" y="702105"/>
                    <a:pt x="477707" y="682962"/>
                    <a:pt x="489447" y="668680"/>
                  </a:cubicBezTo>
                  <a:cubicBezTo>
                    <a:pt x="543810" y="602501"/>
                    <a:pt x="613877" y="570197"/>
                    <a:pt x="698450" y="571319"/>
                  </a:cubicBezTo>
                  <a:cubicBezTo>
                    <a:pt x="732773" y="571768"/>
                    <a:pt x="758871" y="560626"/>
                    <a:pt x="780033" y="534977"/>
                  </a:cubicBezTo>
                  <a:cubicBezTo>
                    <a:pt x="796633" y="514862"/>
                    <a:pt x="817870" y="503870"/>
                    <a:pt x="843294" y="498560"/>
                  </a:cubicBezTo>
                  <a:cubicBezTo>
                    <a:pt x="876571" y="491531"/>
                    <a:pt x="906781" y="480464"/>
                    <a:pt x="926671" y="448235"/>
                  </a:cubicBezTo>
                  <a:cubicBezTo>
                    <a:pt x="942375" y="422811"/>
                    <a:pt x="971089" y="415408"/>
                    <a:pt x="999430" y="419221"/>
                  </a:cubicBezTo>
                  <a:cubicBezTo>
                    <a:pt x="1111372" y="434252"/>
                    <a:pt x="1201330" y="384749"/>
                    <a:pt x="1283660" y="319468"/>
                  </a:cubicBezTo>
                  <a:cubicBezTo>
                    <a:pt x="1344679" y="271087"/>
                    <a:pt x="1371898" y="197281"/>
                    <a:pt x="1407866" y="130654"/>
                  </a:cubicBezTo>
                  <a:cubicBezTo>
                    <a:pt x="1426784" y="95658"/>
                    <a:pt x="1444432" y="59765"/>
                    <a:pt x="1465594" y="26115"/>
                  </a:cubicBezTo>
                  <a:cubicBezTo>
                    <a:pt x="1487130" y="-8133"/>
                    <a:pt x="1505749" y="-8582"/>
                    <a:pt x="1527809" y="24096"/>
                  </a:cubicBezTo>
                  <a:cubicBezTo>
                    <a:pt x="1567890" y="83470"/>
                    <a:pt x="1593539" y="149424"/>
                    <a:pt x="1611859" y="218518"/>
                  </a:cubicBezTo>
                  <a:cubicBezTo>
                    <a:pt x="1619935" y="248953"/>
                    <a:pt x="1604232" y="268395"/>
                    <a:pt x="1583892" y="286491"/>
                  </a:cubicBezTo>
                  <a:cubicBezTo>
                    <a:pt x="1520556" y="343023"/>
                    <a:pt x="1448620" y="388114"/>
                    <a:pt x="1381918" y="440084"/>
                  </a:cubicBezTo>
                  <a:cubicBezTo>
                    <a:pt x="1262722" y="532883"/>
                    <a:pt x="1119822" y="558009"/>
                    <a:pt x="978268" y="583583"/>
                  </a:cubicBezTo>
                  <a:cubicBezTo>
                    <a:pt x="952545" y="588219"/>
                    <a:pt x="937215" y="596669"/>
                    <a:pt x="917923" y="609306"/>
                  </a:cubicBezTo>
                  <a:cubicBezTo>
                    <a:pt x="817870" y="674662"/>
                    <a:pt x="715948" y="737026"/>
                    <a:pt x="617466" y="804775"/>
                  </a:cubicBezTo>
                  <a:cubicBezTo>
                    <a:pt x="584639" y="827433"/>
                    <a:pt x="546951" y="841865"/>
                    <a:pt x="507917" y="851361"/>
                  </a:cubicBezTo>
                  <a:cubicBezTo>
                    <a:pt x="496027" y="854278"/>
                    <a:pt x="481446" y="859063"/>
                    <a:pt x="471425" y="854951"/>
                  </a:cubicBezTo>
                  <a:cubicBezTo>
                    <a:pt x="405546" y="827956"/>
                    <a:pt x="340714" y="851062"/>
                    <a:pt x="276629" y="859662"/>
                  </a:cubicBezTo>
                  <a:cubicBezTo>
                    <a:pt x="237446" y="864896"/>
                    <a:pt x="206039" y="864074"/>
                    <a:pt x="181064" y="831022"/>
                  </a:cubicBezTo>
                  <a:close/>
                </a:path>
              </a:pathLst>
            </a:custGeom>
            <a:solidFill>
              <a:schemeClr val="bg1"/>
            </a:solidFill>
            <a:ln w="74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" name="Forma libre: forma 10">
              <a:extLst>
                <a:ext uri="{FF2B5EF4-FFF2-40B4-BE49-F238E27FC236}">
                  <a16:creationId xmlns:a16="http://schemas.microsoft.com/office/drawing/2014/main" id="{D5F12EE5-9F49-4E7C-9E82-EE1A95E44E24}"/>
                </a:ext>
              </a:extLst>
            </p:cNvPr>
            <p:cNvSpPr/>
            <p:nvPr/>
          </p:nvSpPr>
          <p:spPr>
            <a:xfrm>
              <a:off x="810340" y="5227459"/>
              <a:ext cx="568017" cy="388724"/>
            </a:xfrm>
            <a:custGeom>
              <a:avLst/>
              <a:gdLst>
                <a:gd name="connsiteX0" fmla="*/ 326609 w 568017"/>
                <a:gd name="connsiteY0" fmla="*/ 388323 h 388724"/>
                <a:gd name="connsiteX1" fmla="*/ 260655 w 568017"/>
                <a:gd name="connsiteY1" fmla="*/ 366264 h 388724"/>
                <a:gd name="connsiteX2" fmla="*/ 106688 w 568017"/>
                <a:gd name="connsiteY2" fmla="*/ 243030 h 388724"/>
                <a:gd name="connsiteX3" fmla="*/ 47838 w 568017"/>
                <a:gd name="connsiteY3" fmla="*/ 204595 h 388724"/>
                <a:gd name="connsiteX4" fmla="*/ 16132 w 568017"/>
                <a:gd name="connsiteY4" fmla="*/ 125256 h 388724"/>
                <a:gd name="connsiteX5" fmla="*/ 11646 w 568017"/>
                <a:gd name="connsiteY5" fmla="*/ 72164 h 388724"/>
                <a:gd name="connsiteX6" fmla="*/ 30191 w 568017"/>
                <a:gd name="connsiteY6" fmla="*/ 30064 h 388724"/>
                <a:gd name="connsiteX7" fmla="*/ 42753 w 568017"/>
                <a:gd name="connsiteY7" fmla="*/ 21165 h 388724"/>
                <a:gd name="connsiteX8" fmla="*/ 85900 w 568017"/>
                <a:gd name="connsiteY8" fmla="*/ 20118 h 388724"/>
                <a:gd name="connsiteX9" fmla="*/ 159631 w 568017"/>
                <a:gd name="connsiteY9" fmla="*/ 86745 h 388724"/>
                <a:gd name="connsiteX10" fmla="*/ 174960 w 568017"/>
                <a:gd name="connsiteY10" fmla="*/ 110151 h 388724"/>
                <a:gd name="connsiteX11" fmla="*/ 216462 w 568017"/>
                <a:gd name="connsiteY11" fmla="*/ 179469 h 388724"/>
                <a:gd name="connsiteX12" fmla="*/ 229623 w 568017"/>
                <a:gd name="connsiteY12" fmla="*/ 191733 h 388724"/>
                <a:gd name="connsiteX13" fmla="*/ 329675 w 568017"/>
                <a:gd name="connsiteY13" fmla="*/ 257687 h 388724"/>
                <a:gd name="connsiteX14" fmla="*/ 504281 w 568017"/>
                <a:gd name="connsiteY14" fmla="*/ 313845 h 388724"/>
                <a:gd name="connsiteX15" fmla="*/ 548848 w 568017"/>
                <a:gd name="connsiteY15" fmla="*/ 310256 h 388724"/>
                <a:gd name="connsiteX16" fmla="*/ 567618 w 568017"/>
                <a:gd name="connsiteY16" fmla="*/ 317659 h 388724"/>
                <a:gd name="connsiteX17" fmla="*/ 554158 w 568017"/>
                <a:gd name="connsiteY17" fmla="*/ 332390 h 388724"/>
                <a:gd name="connsiteX18" fmla="*/ 326534 w 568017"/>
                <a:gd name="connsiteY18" fmla="*/ 388323 h 38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68017" h="388724">
                  <a:moveTo>
                    <a:pt x="326609" y="388323"/>
                  </a:moveTo>
                  <a:cubicBezTo>
                    <a:pt x="301185" y="390866"/>
                    <a:pt x="279649" y="381070"/>
                    <a:pt x="260655" y="366264"/>
                  </a:cubicBezTo>
                  <a:cubicBezTo>
                    <a:pt x="208760" y="325884"/>
                    <a:pt x="156789" y="285504"/>
                    <a:pt x="106688" y="243030"/>
                  </a:cubicBezTo>
                  <a:cubicBezTo>
                    <a:pt x="88368" y="227477"/>
                    <a:pt x="69299" y="214989"/>
                    <a:pt x="47838" y="204595"/>
                  </a:cubicBezTo>
                  <a:cubicBezTo>
                    <a:pt x="5290" y="184031"/>
                    <a:pt x="-3384" y="166907"/>
                    <a:pt x="16132" y="125256"/>
                  </a:cubicBezTo>
                  <a:cubicBezTo>
                    <a:pt x="26302" y="103495"/>
                    <a:pt x="23311" y="90409"/>
                    <a:pt x="11646" y="72164"/>
                  </a:cubicBezTo>
                  <a:cubicBezTo>
                    <a:pt x="-1066" y="52198"/>
                    <a:pt x="-12657" y="27222"/>
                    <a:pt x="30191" y="30064"/>
                  </a:cubicBezTo>
                  <a:cubicBezTo>
                    <a:pt x="38865" y="30662"/>
                    <a:pt x="39239" y="26624"/>
                    <a:pt x="42753" y="21165"/>
                  </a:cubicBezTo>
                  <a:cubicBezTo>
                    <a:pt x="60700" y="-6727"/>
                    <a:pt x="70496" y="-7026"/>
                    <a:pt x="85900" y="20118"/>
                  </a:cubicBezTo>
                  <a:cubicBezTo>
                    <a:pt x="103174" y="50553"/>
                    <a:pt x="110876" y="89961"/>
                    <a:pt x="159631" y="86745"/>
                  </a:cubicBezTo>
                  <a:cubicBezTo>
                    <a:pt x="169726" y="86072"/>
                    <a:pt x="173390" y="100355"/>
                    <a:pt x="174960" y="110151"/>
                  </a:cubicBezTo>
                  <a:cubicBezTo>
                    <a:pt x="179671" y="138940"/>
                    <a:pt x="198291" y="158980"/>
                    <a:pt x="216462" y="179469"/>
                  </a:cubicBezTo>
                  <a:cubicBezTo>
                    <a:pt x="220575" y="184031"/>
                    <a:pt x="225884" y="192256"/>
                    <a:pt x="229623" y="191733"/>
                  </a:cubicBezTo>
                  <a:cubicBezTo>
                    <a:pt x="282565" y="184180"/>
                    <a:pt x="303727" y="228150"/>
                    <a:pt x="329675" y="257687"/>
                  </a:cubicBezTo>
                  <a:cubicBezTo>
                    <a:pt x="378206" y="312948"/>
                    <a:pt x="436009" y="325884"/>
                    <a:pt x="504281" y="313845"/>
                  </a:cubicBezTo>
                  <a:cubicBezTo>
                    <a:pt x="518937" y="311228"/>
                    <a:pt x="533968" y="310854"/>
                    <a:pt x="548848" y="310256"/>
                  </a:cubicBezTo>
                  <a:cubicBezTo>
                    <a:pt x="555877" y="309956"/>
                    <a:pt x="565299" y="308237"/>
                    <a:pt x="567618" y="317659"/>
                  </a:cubicBezTo>
                  <a:cubicBezTo>
                    <a:pt x="570085" y="327454"/>
                    <a:pt x="560588" y="329997"/>
                    <a:pt x="554158" y="332390"/>
                  </a:cubicBezTo>
                  <a:cubicBezTo>
                    <a:pt x="480277" y="359310"/>
                    <a:pt x="404976" y="380322"/>
                    <a:pt x="326534" y="388323"/>
                  </a:cubicBezTo>
                  <a:close/>
                </a:path>
              </a:pathLst>
            </a:custGeom>
            <a:solidFill>
              <a:schemeClr val="bg1"/>
            </a:solidFill>
            <a:ln w="74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" name="Forma libre: forma 18">
              <a:extLst>
                <a:ext uri="{FF2B5EF4-FFF2-40B4-BE49-F238E27FC236}">
                  <a16:creationId xmlns:a16="http://schemas.microsoft.com/office/drawing/2014/main" id="{697A6FD5-65C3-4CA9-98D5-71AA4490BBEF}"/>
                </a:ext>
              </a:extLst>
            </p:cNvPr>
            <p:cNvSpPr/>
            <p:nvPr/>
          </p:nvSpPr>
          <p:spPr>
            <a:xfrm>
              <a:off x="1832606" y="5236360"/>
              <a:ext cx="507141" cy="158379"/>
            </a:xfrm>
            <a:custGeom>
              <a:avLst/>
              <a:gdLst>
                <a:gd name="connsiteX0" fmla="*/ 0 w 507141"/>
                <a:gd name="connsiteY0" fmla="*/ 0 h 158379"/>
                <a:gd name="connsiteX1" fmla="*/ 507142 w 507141"/>
                <a:gd name="connsiteY1" fmla="*/ 158379 h 158379"/>
                <a:gd name="connsiteX2" fmla="*/ 0 w 507141"/>
                <a:gd name="connsiteY2" fmla="*/ 0 h 158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141" h="158379">
                  <a:moveTo>
                    <a:pt x="0" y="0"/>
                  </a:moveTo>
                  <a:cubicBezTo>
                    <a:pt x="173260" y="40305"/>
                    <a:pt x="342631" y="91752"/>
                    <a:pt x="507142" y="158379"/>
                  </a:cubicBezTo>
                  <a:cubicBezTo>
                    <a:pt x="333658" y="119420"/>
                    <a:pt x="164810" y="65356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747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363738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سبک</a:t>
            </a:r>
            <a:r>
              <a:rPr lang="fa-IR" dirty="0">
                <a:solidFill>
                  <a:schemeClr val="accent2"/>
                </a:solidFill>
                <a:cs typeface="B Nazanin" panose="00000700000000000000" pitchFamily="2" charset="-78"/>
              </a:rPr>
              <a:t>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5" name="Graphic 3">
            <a:extLst>
              <a:ext uri="{FF2B5EF4-FFF2-40B4-BE49-F238E27FC236}">
                <a16:creationId xmlns:a16="http://schemas.microsoft.com/office/drawing/2014/main" id="{E16C0963-2703-4C4B-B8E1-5741476A0B66}"/>
              </a:ext>
            </a:extLst>
          </p:cNvPr>
          <p:cNvGrpSpPr/>
          <p:nvPr/>
        </p:nvGrpSpPr>
        <p:grpSpPr>
          <a:xfrm>
            <a:off x="6912882" y="802345"/>
            <a:ext cx="4662892" cy="5716146"/>
            <a:chOff x="6212724" y="746144"/>
            <a:chExt cx="4662892" cy="5716146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ED07255-0F7B-4D63-A2A0-69CE70CCABF5}"/>
                </a:ext>
              </a:extLst>
            </p:cNvPr>
            <p:cNvSpPr/>
            <p:nvPr/>
          </p:nvSpPr>
          <p:spPr>
            <a:xfrm>
              <a:off x="8490506" y="1789905"/>
              <a:ext cx="1160083" cy="1809304"/>
            </a:xfrm>
            <a:custGeom>
              <a:avLst/>
              <a:gdLst>
                <a:gd name="connsiteX0" fmla="*/ 181122 w 1160083"/>
                <a:gd name="connsiteY0" fmla="*/ 64390 h 1809304"/>
                <a:gd name="connsiteX1" fmla="*/ 74692 w 1160083"/>
                <a:gd name="connsiteY1" fmla="*/ 214456 h 1809304"/>
                <a:gd name="connsiteX2" fmla="*/ 191 w 1160083"/>
                <a:gd name="connsiteY2" fmla="*/ 347493 h 1809304"/>
                <a:gd name="connsiteX3" fmla="*/ 15091 w 1160083"/>
                <a:gd name="connsiteY3" fmla="*/ 356007 h 1809304"/>
                <a:gd name="connsiteX4" fmla="*/ 76289 w 1160083"/>
                <a:gd name="connsiteY4" fmla="*/ 488512 h 1809304"/>
                <a:gd name="connsiteX5" fmla="*/ 106089 w 1160083"/>
                <a:gd name="connsiteY5" fmla="*/ 512991 h 1809304"/>
                <a:gd name="connsiteX6" fmla="*/ 251898 w 1160083"/>
                <a:gd name="connsiteY6" fmla="*/ 651350 h 1809304"/>
                <a:gd name="connsiteX7" fmla="*/ 290212 w 1160083"/>
                <a:gd name="connsiteY7" fmla="*/ 657735 h 1809304"/>
                <a:gd name="connsiteX8" fmla="*/ 389724 w 1160083"/>
                <a:gd name="connsiteY8" fmla="*/ 614099 h 1809304"/>
                <a:gd name="connsiteX9" fmla="*/ 486043 w 1160083"/>
                <a:gd name="connsiteY9" fmla="*/ 646560 h 1809304"/>
                <a:gd name="connsiteX10" fmla="*/ 487107 w 1160083"/>
                <a:gd name="connsiteY10" fmla="*/ 646560 h 1809304"/>
                <a:gd name="connsiteX11" fmla="*/ 482318 w 1160083"/>
                <a:gd name="connsiteY11" fmla="*/ 751926 h 1809304"/>
                <a:gd name="connsiteX12" fmla="*/ 374824 w 1160083"/>
                <a:gd name="connsiteY12" fmla="*/ 1010017 h 1809304"/>
                <a:gd name="connsiteX13" fmla="*/ 286487 w 1160083"/>
                <a:gd name="connsiteY13" fmla="*/ 1188819 h 1809304"/>
                <a:gd name="connsiteX14" fmla="*/ 962316 w 1160083"/>
                <a:gd name="connsiteY14" fmla="*/ 1809837 h 1809304"/>
                <a:gd name="connsiteX15" fmla="*/ 989987 w 1160083"/>
                <a:gd name="connsiteY15" fmla="*/ 1685314 h 1809304"/>
                <a:gd name="connsiteX16" fmla="*/ 1034156 w 1160083"/>
                <a:gd name="connsiteY16" fmla="*/ 1443718 h 1809304"/>
                <a:gd name="connsiteX17" fmla="*/ 1045863 w 1160083"/>
                <a:gd name="connsiteY17" fmla="*/ 1294717 h 1809304"/>
                <a:gd name="connsiteX18" fmla="*/ 1056506 w 1160083"/>
                <a:gd name="connsiteY18" fmla="*/ 1234052 h 1809304"/>
                <a:gd name="connsiteX19" fmla="*/ 1071406 w 1160083"/>
                <a:gd name="connsiteY19" fmla="*/ 1203187 h 1809304"/>
                <a:gd name="connsiteX20" fmla="*/ 1076728 w 1160083"/>
                <a:gd name="connsiteY20" fmla="*/ 1099419 h 1809304"/>
                <a:gd name="connsiteX21" fmla="*/ 1081517 w 1160083"/>
                <a:gd name="connsiteY21" fmla="*/ 974896 h 1809304"/>
                <a:gd name="connsiteX22" fmla="*/ 1162936 w 1160083"/>
                <a:gd name="connsiteY22" fmla="*/ 863145 h 1809304"/>
                <a:gd name="connsiteX23" fmla="*/ 223694 w 1160083"/>
                <a:gd name="connsiteY23" fmla="*/ 0 h 1809304"/>
                <a:gd name="connsiteX24" fmla="*/ 181122 w 1160083"/>
                <a:gd name="connsiteY24" fmla="*/ 64390 h 1809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60083" h="1809304">
                  <a:moveTo>
                    <a:pt x="181122" y="64390"/>
                  </a:moveTo>
                  <a:cubicBezTo>
                    <a:pt x="144403" y="114412"/>
                    <a:pt x="109814" y="164966"/>
                    <a:pt x="74692" y="214456"/>
                  </a:cubicBezTo>
                  <a:cubicBezTo>
                    <a:pt x="48085" y="252238"/>
                    <a:pt x="-3534" y="297471"/>
                    <a:pt x="191" y="347493"/>
                  </a:cubicBezTo>
                  <a:cubicBezTo>
                    <a:pt x="4981" y="350154"/>
                    <a:pt x="9770" y="354411"/>
                    <a:pt x="15091" y="356007"/>
                  </a:cubicBezTo>
                  <a:cubicBezTo>
                    <a:pt x="92785" y="375697"/>
                    <a:pt x="53938" y="440087"/>
                    <a:pt x="76289" y="488512"/>
                  </a:cubicBezTo>
                  <a:cubicBezTo>
                    <a:pt x="83206" y="503412"/>
                    <a:pt x="94382" y="503412"/>
                    <a:pt x="106089" y="512991"/>
                  </a:cubicBezTo>
                  <a:cubicBezTo>
                    <a:pt x="143871" y="545984"/>
                    <a:pt x="257219" y="596538"/>
                    <a:pt x="251898" y="651350"/>
                  </a:cubicBezTo>
                  <a:cubicBezTo>
                    <a:pt x="250833" y="667314"/>
                    <a:pt x="280633" y="673168"/>
                    <a:pt x="290212" y="657735"/>
                  </a:cubicBezTo>
                  <a:cubicBezTo>
                    <a:pt x="308305" y="627403"/>
                    <a:pt x="353538" y="605585"/>
                    <a:pt x="389724" y="614099"/>
                  </a:cubicBezTo>
                  <a:cubicBezTo>
                    <a:pt x="430167" y="623146"/>
                    <a:pt x="441874" y="680086"/>
                    <a:pt x="486043" y="646560"/>
                  </a:cubicBezTo>
                  <a:cubicBezTo>
                    <a:pt x="486043" y="646560"/>
                    <a:pt x="486575" y="646560"/>
                    <a:pt x="487107" y="646560"/>
                  </a:cubicBezTo>
                  <a:cubicBezTo>
                    <a:pt x="480721" y="681150"/>
                    <a:pt x="480189" y="716804"/>
                    <a:pt x="482318" y="751926"/>
                  </a:cubicBezTo>
                  <a:cubicBezTo>
                    <a:pt x="488171" y="838134"/>
                    <a:pt x="413138" y="934985"/>
                    <a:pt x="374824" y="1010017"/>
                  </a:cubicBezTo>
                  <a:cubicBezTo>
                    <a:pt x="345023" y="1069086"/>
                    <a:pt x="317352" y="1129751"/>
                    <a:pt x="286487" y="1188819"/>
                  </a:cubicBezTo>
                  <a:lnTo>
                    <a:pt x="962316" y="1809837"/>
                  </a:lnTo>
                  <a:cubicBezTo>
                    <a:pt x="974023" y="1766200"/>
                    <a:pt x="981473" y="1722032"/>
                    <a:pt x="989987" y="1685314"/>
                  </a:cubicBezTo>
                  <a:cubicBezTo>
                    <a:pt x="1008080" y="1605491"/>
                    <a:pt x="1022980" y="1525137"/>
                    <a:pt x="1034156" y="1443718"/>
                  </a:cubicBezTo>
                  <a:cubicBezTo>
                    <a:pt x="1040541" y="1394229"/>
                    <a:pt x="1040541" y="1344207"/>
                    <a:pt x="1045863" y="1294717"/>
                  </a:cubicBezTo>
                  <a:cubicBezTo>
                    <a:pt x="1047991" y="1274495"/>
                    <a:pt x="1050120" y="1253742"/>
                    <a:pt x="1056506" y="1234052"/>
                  </a:cubicBezTo>
                  <a:cubicBezTo>
                    <a:pt x="1059699" y="1224473"/>
                    <a:pt x="1067681" y="1217023"/>
                    <a:pt x="1071406" y="1203187"/>
                  </a:cubicBezTo>
                  <a:cubicBezTo>
                    <a:pt x="1080453" y="1169662"/>
                    <a:pt x="1071406" y="1132944"/>
                    <a:pt x="1076728" y="1099419"/>
                  </a:cubicBezTo>
                  <a:cubicBezTo>
                    <a:pt x="1083645" y="1055250"/>
                    <a:pt x="1096949" y="1019596"/>
                    <a:pt x="1081517" y="974896"/>
                  </a:cubicBezTo>
                  <a:cubicBezTo>
                    <a:pt x="1062891" y="920617"/>
                    <a:pt x="1111849" y="875384"/>
                    <a:pt x="1162936" y="863145"/>
                  </a:cubicBezTo>
                  <a:lnTo>
                    <a:pt x="223694" y="0"/>
                  </a:lnTo>
                  <a:cubicBezTo>
                    <a:pt x="207729" y="21818"/>
                    <a:pt x="192297" y="48425"/>
                    <a:pt x="181122" y="64390"/>
                  </a:cubicBezTo>
                  <a:close/>
                </a:path>
              </a:pathLst>
            </a:custGeom>
            <a:solidFill>
              <a:schemeClr val="accent3"/>
            </a:solidFill>
            <a:ln w="531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B0B64A8-9FB3-4224-BB65-59A40546A37D}"/>
                </a:ext>
              </a:extLst>
            </p:cNvPr>
            <p:cNvSpPr/>
            <p:nvPr/>
          </p:nvSpPr>
          <p:spPr>
            <a:xfrm>
              <a:off x="8762816" y="1162885"/>
              <a:ext cx="1756090" cy="1521944"/>
            </a:xfrm>
            <a:custGeom>
              <a:avLst/>
              <a:gdLst>
                <a:gd name="connsiteX0" fmla="*/ 470419 w 1756089"/>
                <a:gd name="connsiteY0" fmla="*/ 83547 h 1521944"/>
                <a:gd name="connsiteX1" fmla="*/ 444344 w 1756089"/>
                <a:gd name="connsiteY1" fmla="*/ 80354 h 1521944"/>
                <a:gd name="connsiteX2" fmla="*/ 350686 w 1756089"/>
                <a:gd name="connsiteY2" fmla="*/ 168159 h 1521944"/>
                <a:gd name="connsiteX3" fmla="*/ 345896 w 1756089"/>
                <a:gd name="connsiteY3" fmla="*/ 178270 h 1521944"/>
                <a:gd name="connsiteX4" fmla="*/ 136230 w 1756089"/>
                <a:gd name="connsiteY4" fmla="*/ 375165 h 1521944"/>
                <a:gd name="connsiteX5" fmla="*/ 139423 w 1756089"/>
                <a:gd name="connsiteY5" fmla="*/ 436894 h 1521944"/>
                <a:gd name="connsiteX6" fmla="*/ 31397 w 1756089"/>
                <a:gd name="connsiteY6" fmla="*/ 570463 h 1521944"/>
                <a:gd name="connsiteX7" fmla="*/ 0 w 1756089"/>
                <a:gd name="connsiteY7" fmla="*/ 605053 h 1521944"/>
                <a:gd name="connsiteX8" fmla="*/ 939242 w 1756089"/>
                <a:gd name="connsiteY8" fmla="*/ 1468197 h 1521944"/>
                <a:gd name="connsiteX9" fmla="*/ 991392 w 1756089"/>
                <a:gd name="connsiteY9" fmla="*/ 1469262 h 1521944"/>
                <a:gd name="connsiteX10" fmla="*/ 1137733 w 1756089"/>
                <a:gd name="connsiteY10" fmla="*/ 1491612 h 1521944"/>
                <a:gd name="connsiteX11" fmla="*/ 1269174 w 1756089"/>
                <a:gd name="connsiteY11" fmla="*/ 1424561 h 1521944"/>
                <a:gd name="connsiteX12" fmla="*/ 1287799 w 1756089"/>
                <a:gd name="connsiteY12" fmla="*/ 1425093 h 1521944"/>
                <a:gd name="connsiteX13" fmla="*/ 1284074 w 1756089"/>
                <a:gd name="connsiteY13" fmla="*/ 1443186 h 1521944"/>
                <a:gd name="connsiteX14" fmla="*/ 1264917 w 1756089"/>
                <a:gd name="connsiteY14" fmla="*/ 1470858 h 1521944"/>
                <a:gd name="connsiteX15" fmla="*/ 1377732 w 1756089"/>
                <a:gd name="connsiteY15" fmla="*/ 1501191 h 1521944"/>
                <a:gd name="connsiteX16" fmla="*/ 1429883 w 1756089"/>
                <a:gd name="connsiteY16" fmla="*/ 1371878 h 1521944"/>
                <a:gd name="connsiteX17" fmla="*/ 1458087 w 1756089"/>
                <a:gd name="connsiteY17" fmla="*/ 1362832 h 1521944"/>
                <a:gd name="connsiteX18" fmla="*/ 1497998 w 1756089"/>
                <a:gd name="connsiteY18" fmla="*/ 1404339 h 1521944"/>
                <a:gd name="connsiteX19" fmla="*/ 1566113 w 1756089"/>
                <a:gd name="connsiteY19" fmla="*/ 1384650 h 1521944"/>
                <a:gd name="connsiteX20" fmla="*/ 1586867 w 1756089"/>
                <a:gd name="connsiteY20" fmla="*/ 1357510 h 1521944"/>
                <a:gd name="connsiteX21" fmla="*/ 1640613 w 1756089"/>
                <a:gd name="connsiteY21" fmla="*/ 1391036 h 1521944"/>
                <a:gd name="connsiteX22" fmla="*/ 1696489 w 1756089"/>
                <a:gd name="connsiteY22" fmla="*/ 1235649 h 1521944"/>
                <a:gd name="connsiteX23" fmla="*/ 1756090 w 1756089"/>
                <a:gd name="connsiteY23" fmla="*/ 1165405 h 1521944"/>
                <a:gd name="connsiteX24" fmla="*/ 1752365 w 1756089"/>
                <a:gd name="connsiteY24" fmla="*/ 1084518 h 1521944"/>
                <a:gd name="connsiteX25" fmla="*/ 573124 w 1756089"/>
                <a:gd name="connsiteY25" fmla="*/ 0 h 1521944"/>
                <a:gd name="connsiteX26" fmla="*/ 470419 w 1756089"/>
                <a:gd name="connsiteY26" fmla="*/ 83547 h 152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56089" h="1521944">
                  <a:moveTo>
                    <a:pt x="470419" y="83547"/>
                  </a:moveTo>
                  <a:cubicBezTo>
                    <a:pt x="483191" y="67051"/>
                    <a:pt x="443812" y="80354"/>
                    <a:pt x="444344" y="80354"/>
                  </a:cubicBezTo>
                  <a:cubicBezTo>
                    <a:pt x="409754" y="91529"/>
                    <a:pt x="378890" y="145809"/>
                    <a:pt x="350686" y="168159"/>
                  </a:cubicBezTo>
                  <a:cubicBezTo>
                    <a:pt x="348557" y="170287"/>
                    <a:pt x="347493" y="175077"/>
                    <a:pt x="345896" y="178270"/>
                  </a:cubicBezTo>
                  <a:cubicBezTo>
                    <a:pt x="261817" y="201152"/>
                    <a:pt x="166030" y="296407"/>
                    <a:pt x="136230" y="375165"/>
                  </a:cubicBezTo>
                  <a:cubicBezTo>
                    <a:pt x="127184" y="398579"/>
                    <a:pt x="143148" y="417204"/>
                    <a:pt x="139423" y="436894"/>
                  </a:cubicBezTo>
                  <a:cubicBezTo>
                    <a:pt x="129844" y="479998"/>
                    <a:pt x="69179" y="546516"/>
                    <a:pt x="31397" y="570463"/>
                  </a:cubicBezTo>
                  <a:cubicBezTo>
                    <a:pt x="21818" y="576849"/>
                    <a:pt x="11175" y="589620"/>
                    <a:pt x="0" y="605053"/>
                  </a:cubicBezTo>
                  <a:lnTo>
                    <a:pt x="939242" y="1468197"/>
                  </a:lnTo>
                  <a:cubicBezTo>
                    <a:pt x="957335" y="1463940"/>
                    <a:pt x="975428" y="1463940"/>
                    <a:pt x="991392" y="1469262"/>
                  </a:cubicBezTo>
                  <a:cubicBezTo>
                    <a:pt x="1037689" y="1484162"/>
                    <a:pt x="1087711" y="1499594"/>
                    <a:pt x="1137733" y="1491612"/>
                  </a:cubicBezTo>
                  <a:cubicBezTo>
                    <a:pt x="1189884" y="1483097"/>
                    <a:pt x="1224474" y="1447443"/>
                    <a:pt x="1269174" y="1424561"/>
                  </a:cubicBezTo>
                  <a:cubicBezTo>
                    <a:pt x="1275028" y="1421900"/>
                    <a:pt x="1282478" y="1418708"/>
                    <a:pt x="1287799" y="1425093"/>
                  </a:cubicBezTo>
                  <a:cubicBezTo>
                    <a:pt x="1293653" y="1431479"/>
                    <a:pt x="1288331" y="1437333"/>
                    <a:pt x="1284074" y="1443186"/>
                  </a:cubicBezTo>
                  <a:cubicBezTo>
                    <a:pt x="1277689" y="1452765"/>
                    <a:pt x="1266513" y="1459151"/>
                    <a:pt x="1264917" y="1470858"/>
                  </a:cubicBezTo>
                  <a:cubicBezTo>
                    <a:pt x="1258531" y="1533652"/>
                    <a:pt x="1347400" y="1541102"/>
                    <a:pt x="1377732" y="1501191"/>
                  </a:cubicBezTo>
                  <a:cubicBezTo>
                    <a:pt x="1405404" y="1463940"/>
                    <a:pt x="1416579" y="1414450"/>
                    <a:pt x="1429883" y="1371878"/>
                  </a:cubicBezTo>
                  <a:cubicBezTo>
                    <a:pt x="1434672" y="1358043"/>
                    <a:pt x="1442122" y="1346867"/>
                    <a:pt x="1458087" y="1362832"/>
                  </a:cubicBezTo>
                  <a:cubicBezTo>
                    <a:pt x="1475647" y="1380925"/>
                    <a:pt x="1466069" y="1394761"/>
                    <a:pt x="1497998" y="1404339"/>
                  </a:cubicBezTo>
                  <a:cubicBezTo>
                    <a:pt x="1520348" y="1411257"/>
                    <a:pt x="1563452" y="1412854"/>
                    <a:pt x="1566113" y="1384650"/>
                  </a:cubicBezTo>
                  <a:cubicBezTo>
                    <a:pt x="1567177" y="1371878"/>
                    <a:pt x="1571966" y="1361235"/>
                    <a:pt x="1586867" y="1357510"/>
                  </a:cubicBezTo>
                  <a:cubicBezTo>
                    <a:pt x="1603363" y="1381989"/>
                    <a:pt x="1610281" y="1394761"/>
                    <a:pt x="1640613" y="1391036"/>
                  </a:cubicBezTo>
                  <a:cubicBezTo>
                    <a:pt x="1714582" y="1383054"/>
                    <a:pt x="1650724" y="1277688"/>
                    <a:pt x="1696489" y="1235649"/>
                  </a:cubicBezTo>
                  <a:cubicBezTo>
                    <a:pt x="1718839" y="1215427"/>
                    <a:pt x="1746511" y="1194673"/>
                    <a:pt x="1756090" y="1165405"/>
                  </a:cubicBezTo>
                  <a:cubicBezTo>
                    <a:pt x="1765136" y="1137733"/>
                    <a:pt x="1752365" y="1111126"/>
                    <a:pt x="1752365" y="1084518"/>
                  </a:cubicBezTo>
                  <a:lnTo>
                    <a:pt x="573124" y="0"/>
                  </a:lnTo>
                  <a:cubicBezTo>
                    <a:pt x="525231" y="2661"/>
                    <a:pt x="501816" y="44168"/>
                    <a:pt x="470419" y="83547"/>
                  </a:cubicBezTo>
                  <a:close/>
                </a:path>
              </a:pathLst>
            </a:custGeom>
            <a:solidFill>
              <a:schemeClr val="accent2"/>
            </a:solidFill>
            <a:ln w="531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3009080-9ACF-4DD0-8527-8BEFCA76623E}"/>
                </a:ext>
              </a:extLst>
            </p:cNvPr>
            <p:cNvSpPr/>
            <p:nvPr/>
          </p:nvSpPr>
          <p:spPr>
            <a:xfrm>
              <a:off x="8165522" y="3039133"/>
              <a:ext cx="1266513" cy="840794"/>
            </a:xfrm>
            <a:custGeom>
              <a:avLst/>
              <a:gdLst>
                <a:gd name="connsiteX0" fmla="*/ 450198 w 1266513"/>
                <a:gd name="connsiteY0" fmla="*/ 205409 h 840794"/>
                <a:gd name="connsiteX1" fmla="*/ 267138 w 1266513"/>
                <a:gd name="connsiteY1" fmla="*/ 297471 h 840794"/>
                <a:gd name="connsiteX2" fmla="*/ 207006 w 1266513"/>
                <a:gd name="connsiteY2" fmla="*/ 369311 h 840794"/>
                <a:gd name="connsiteX3" fmla="*/ 118137 w 1266513"/>
                <a:gd name="connsiteY3" fmla="*/ 476273 h 840794"/>
                <a:gd name="connsiteX4" fmla="*/ 36718 w 1266513"/>
                <a:gd name="connsiteY4" fmla="*/ 570463 h 840794"/>
                <a:gd name="connsiteX5" fmla="*/ 0 w 1266513"/>
                <a:gd name="connsiteY5" fmla="*/ 585363 h 840794"/>
                <a:gd name="connsiteX6" fmla="*/ 271928 w 1266513"/>
                <a:gd name="connsiteY6" fmla="*/ 835473 h 840794"/>
                <a:gd name="connsiteX7" fmla="*/ 500219 w 1266513"/>
                <a:gd name="connsiteY7" fmla="*/ 843455 h 840794"/>
                <a:gd name="connsiteX8" fmla="*/ 517248 w 1266513"/>
                <a:gd name="connsiteY8" fmla="*/ 840262 h 840794"/>
                <a:gd name="connsiteX9" fmla="*/ 527359 w 1266513"/>
                <a:gd name="connsiteY9" fmla="*/ 829619 h 840794"/>
                <a:gd name="connsiteX10" fmla="*/ 632192 w 1266513"/>
                <a:gd name="connsiteY10" fmla="*/ 829087 h 840794"/>
                <a:gd name="connsiteX11" fmla="*/ 820573 w 1266513"/>
                <a:gd name="connsiteY11" fmla="*/ 823233 h 840794"/>
                <a:gd name="connsiteX12" fmla="*/ 1050461 w 1266513"/>
                <a:gd name="connsiteY12" fmla="*/ 822701 h 840794"/>
                <a:gd name="connsiteX13" fmla="*/ 1149973 w 1266513"/>
                <a:gd name="connsiteY13" fmla="*/ 797690 h 840794"/>
                <a:gd name="connsiteX14" fmla="*/ 1269174 w 1266513"/>
                <a:gd name="connsiteY14" fmla="*/ 621017 h 840794"/>
                <a:gd name="connsiteX15" fmla="*/ 593345 w 1266513"/>
                <a:gd name="connsiteY15" fmla="*/ 0 h 840794"/>
                <a:gd name="connsiteX16" fmla="*/ 450198 w 1266513"/>
                <a:gd name="connsiteY16" fmla="*/ 205409 h 840794"/>
                <a:gd name="connsiteX17" fmla="*/ 843987 w 1266513"/>
                <a:gd name="connsiteY17" fmla="*/ 387404 h 840794"/>
                <a:gd name="connsiteX18" fmla="*/ 876448 w 1266513"/>
                <a:gd name="connsiteY18" fmla="*/ 341639 h 840794"/>
                <a:gd name="connsiteX19" fmla="*/ 882302 w 1266513"/>
                <a:gd name="connsiteY19" fmla="*/ 470419 h 840794"/>
                <a:gd name="connsiteX20" fmla="*/ 877513 w 1266513"/>
                <a:gd name="connsiteY20" fmla="*/ 470419 h 840794"/>
                <a:gd name="connsiteX21" fmla="*/ 754054 w 1266513"/>
                <a:gd name="connsiteY21" fmla="*/ 465630 h 840794"/>
                <a:gd name="connsiteX22" fmla="*/ 843987 w 1266513"/>
                <a:gd name="connsiteY22" fmla="*/ 387404 h 840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66513" h="840794">
                  <a:moveTo>
                    <a:pt x="450198" y="205409"/>
                  </a:moveTo>
                  <a:cubicBezTo>
                    <a:pt x="398579" y="184655"/>
                    <a:pt x="307050" y="271396"/>
                    <a:pt x="267138" y="297471"/>
                  </a:cubicBezTo>
                  <a:cubicBezTo>
                    <a:pt x="234145" y="318757"/>
                    <a:pt x="227227" y="338446"/>
                    <a:pt x="207006" y="369311"/>
                  </a:cubicBezTo>
                  <a:cubicBezTo>
                    <a:pt x="181463" y="408158"/>
                    <a:pt x="149534" y="441683"/>
                    <a:pt x="118137" y="476273"/>
                  </a:cubicBezTo>
                  <a:cubicBezTo>
                    <a:pt x="91529" y="505541"/>
                    <a:pt x="68115" y="546516"/>
                    <a:pt x="36718" y="570463"/>
                  </a:cubicBezTo>
                  <a:cubicBezTo>
                    <a:pt x="26075" y="578977"/>
                    <a:pt x="13304" y="583235"/>
                    <a:pt x="0" y="585363"/>
                  </a:cubicBezTo>
                  <a:lnTo>
                    <a:pt x="271928" y="835473"/>
                  </a:lnTo>
                  <a:cubicBezTo>
                    <a:pt x="348025" y="815251"/>
                    <a:pt x="420929" y="847712"/>
                    <a:pt x="500219" y="843455"/>
                  </a:cubicBezTo>
                  <a:cubicBezTo>
                    <a:pt x="506073" y="842923"/>
                    <a:pt x="514587" y="843987"/>
                    <a:pt x="517248" y="840262"/>
                  </a:cubicBezTo>
                  <a:cubicBezTo>
                    <a:pt x="520441" y="836005"/>
                    <a:pt x="523634" y="832280"/>
                    <a:pt x="527359" y="829619"/>
                  </a:cubicBezTo>
                  <a:cubicBezTo>
                    <a:pt x="542791" y="818444"/>
                    <a:pt x="611438" y="830151"/>
                    <a:pt x="632192" y="829087"/>
                  </a:cubicBezTo>
                  <a:cubicBezTo>
                    <a:pt x="698711" y="826426"/>
                    <a:pt x="754054" y="815784"/>
                    <a:pt x="820573" y="823233"/>
                  </a:cubicBezTo>
                  <a:cubicBezTo>
                    <a:pt x="897202" y="832812"/>
                    <a:pt x="974896" y="832812"/>
                    <a:pt x="1050461" y="822701"/>
                  </a:cubicBezTo>
                  <a:cubicBezTo>
                    <a:pt x="1084519" y="818444"/>
                    <a:pt x="1118576" y="812058"/>
                    <a:pt x="1149973" y="797690"/>
                  </a:cubicBezTo>
                  <a:cubicBezTo>
                    <a:pt x="1218088" y="765761"/>
                    <a:pt x="1250017" y="694453"/>
                    <a:pt x="1269174" y="621017"/>
                  </a:cubicBezTo>
                  <a:lnTo>
                    <a:pt x="593345" y="0"/>
                  </a:lnTo>
                  <a:cubicBezTo>
                    <a:pt x="554499" y="73969"/>
                    <a:pt x="510862" y="145276"/>
                    <a:pt x="450198" y="205409"/>
                  </a:cubicBezTo>
                  <a:close/>
                  <a:moveTo>
                    <a:pt x="843987" y="387404"/>
                  </a:moveTo>
                  <a:cubicBezTo>
                    <a:pt x="854630" y="371439"/>
                    <a:pt x="865805" y="356539"/>
                    <a:pt x="876448" y="341639"/>
                  </a:cubicBezTo>
                  <a:cubicBezTo>
                    <a:pt x="896670" y="383679"/>
                    <a:pt x="884431" y="427315"/>
                    <a:pt x="882302" y="470419"/>
                  </a:cubicBezTo>
                  <a:cubicBezTo>
                    <a:pt x="880705" y="470419"/>
                    <a:pt x="879109" y="470419"/>
                    <a:pt x="877513" y="470419"/>
                  </a:cubicBezTo>
                  <a:cubicBezTo>
                    <a:pt x="836537" y="464033"/>
                    <a:pt x="795562" y="451794"/>
                    <a:pt x="754054" y="465630"/>
                  </a:cubicBezTo>
                  <a:cubicBezTo>
                    <a:pt x="780130" y="435297"/>
                    <a:pt x="821637" y="421461"/>
                    <a:pt x="843987" y="387404"/>
                  </a:cubicBezTo>
                  <a:close/>
                </a:path>
              </a:pathLst>
            </a:custGeom>
            <a:solidFill>
              <a:schemeClr val="accent4"/>
            </a:solidFill>
            <a:ln w="531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9F621A9-B934-4A3B-8A0F-DA7AA7709070}"/>
                </a:ext>
              </a:extLst>
            </p:cNvPr>
            <p:cNvSpPr/>
            <p:nvPr/>
          </p:nvSpPr>
          <p:spPr>
            <a:xfrm>
              <a:off x="6212724" y="3572725"/>
              <a:ext cx="2219059" cy="2889565"/>
            </a:xfrm>
            <a:custGeom>
              <a:avLst/>
              <a:gdLst>
                <a:gd name="connsiteX0" fmla="*/ 1912605 w 2219058"/>
                <a:gd name="connsiteY0" fmla="*/ 2693285 h 2889565"/>
                <a:gd name="connsiteX1" fmla="*/ 1817883 w 2219058"/>
                <a:gd name="connsiteY1" fmla="*/ 2192002 h 2889565"/>
                <a:gd name="connsiteX2" fmla="*/ 1762007 w 2219058"/>
                <a:gd name="connsiteY2" fmla="*/ 1695507 h 2889565"/>
                <a:gd name="connsiteX3" fmla="*/ 1736464 w 2219058"/>
                <a:gd name="connsiteY3" fmla="*/ 1423580 h 2889565"/>
                <a:gd name="connsiteX4" fmla="*/ 1742318 w 2219058"/>
                <a:gd name="connsiteY4" fmla="*/ 1155377 h 2889565"/>
                <a:gd name="connsiteX5" fmla="*/ 1748172 w 2219058"/>
                <a:gd name="connsiteY5" fmla="*/ 1133026 h 2889565"/>
                <a:gd name="connsiteX6" fmla="*/ 1870566 w 2219058"/>
                <a:gd name="connsiteY6" fmla="*/ 761587 h 2889565"/>
                <a:gd name="connsiteX7" fmla="*/ 1876419 w 2219058"/>
                <a:gd name="connsiteY7" fmla="*/ 752008 h 2889565"/>
                <a:gd name="connsiteX8" fmla="*/ 2044046 w 2219058"/>
                <a:gd name="connsiteY8" fmla="*/ 499770 h 2889565"/>
                <a:gd name="connsiteX9" fmla="*/ 2180276 w 2219058"/>
                <a:gd name="connsiteY9" fmla="*/ 369394 h 2889565"/>
                <a:gd name="connsiteX10" fmla="*/ 2220719 w 2219058"/>
                <a:gd name="connsiteY10" fmla="*/ 353429 h 2889565"/>
                <a:gd name="connsiteX11" fmla="*/ 1948792 w 2219058"/>
                <a:gd name="connsiteY11" fmla="*/ 103319 h 2889565"/>
                <a:gd name="connsiteX12" fmla="*/ 1835976 w 2219058"/>
                <a:gd name="connsiteY12" fmla="*/ 121945 h 2889565"/>
                <a:gd name="connsiteX13" fmla="*/ 1831719 w 2219058"/>
                <a:gd name="connsiteY13" fmla="*/ 104384 h 2889565"/>
                <a:gd name="connsiteX14" fmla="*/ 1781165 w 2219058"/>
                <a:gd name="connsiteY14" fmla="*/ 22433 h 2889565"/>
                <a:gd name="connsiteX15" fmla="*/ 1707728 w 2219058"/>
                <a:gd name="connsiteY15" fmla="*/ 5404 h 2889565"/>
                <a:gd name="connsiteX16" fmla="*/ 1583738 w 2219058"/>
                <a:gd name="connsiteY16" fmla="*/ 83630 h 2889565"/>
                <a:gd name="connsiteX17" fmla="*/ 982942 w 2219058"/>
                <a:gd name="connsiteY17" fmla="*/ 125670 h 2889565"/>
                <a:gd name="connsiteX18" fmla="*/ 576913 w 2219058"/>
                <a:gd name="connsiteY18" fmla="*/ 76180 h 2889565"/>
                <a:gd name="connsiteX19" fmla="*/ 370971 w 2219058"/>
                <a:gd name="connsiteY19" fmla="*/ 39462 h 2889565"/>
                <a:gd name="connsiteX20" fmla="*/ 7514 w 2219058"/>
                <a:gd name="connsiteY20" fmla="*/ 101191 h 2889565"/>
                <a:gd name="connsiteX21" fmla="*/ 1128 w 2219058"/>
                <a:gd name="connsiteY21" fmla="*/ 177288 h 2889565"/>
                <a:gd name="connsiteX22" fmla="*/ 67115 w 2219058"/>
                <a:gd name="connsiteY22" fmla="*/ 330547 h 2889565"/>
                <a:gd name="connsiteX23" fmla="*/ 554031 w 2219058"/>
                <a:gd name="connsiteY23" fmla="*/ 409305 h 2889565"/>
                <a:gd name="connsiteX24" fmla="*/ 797754 w 2219058"/>
                <a:gd name="connsiteY24" fmla="*/ 444427 h 2889565"/>
                <a:gd name="connsiteX25" fmla="*/ 1072343 w 2219058"/>
                <a:gd name="connsiteY25" fmla="*/ 440170 h 2889565"/>
                <a:gd name="connsiteX26" fmla="*/ 1319260 w 2219058"/>
                <a:gd name="connsiteY26" fmla="*/ 375779 h 2889565"/>
                <a:gd name="connsiteX27" fmla="*/ 1535844 w 2219058"/>
                <a:gd name="connsiteY27" fmla="*/ 369926 h 2889565"/>
                <a:gd name="connsiteX28" fmla="*/ 1746043 w 2219058"/>
                <a:gd name="connsiteY28" fmla="*/ 365669 h 2889565"/>
                <a:gd name="connsiteX29" fmla="*/ 1718371 w 2219058"/>
                <a:gd name="connsiteY29" fmla="*/ 429527 h 2889565"/>
                <a:gd name="connsiteX30" fmla="*/ 1633760 w 2219058"/>
                <a:gd name="connsiteY30" fmla="*/ 512010 h 2889565"/>
                <a:gd name="connsiteX31" fmla="*/ 1589591 w 2219058"/>
                <a:gd name="connsiteY31" fmla="*/ 542874 h 2889565"/>
                <a:gd name="connsiteX32" fmla="*/ 1572030 w 2219058"/>
                <a:gd name="connsiteY32" fmla="*/ 517331 h 2889565"/>
                <a:gd name="connsiteX33" fmla="*/ 1561920 w 2219058"/>
                <a:gd name="connsiteY33" fmla="*/ 534360 h 2889565"/>
                <a:gd name="connsiteX34" fmla="*/ 1534248 w 2219058"/>
                <a:gd name="connsiteY34" fmla="*/ 571078 h 2889565"/>
                <a:gd name="connsiteX35" fmla="*/ 1355446 w 2219058"/>
                <a:gd name="connsiteY35" fmla="*/ 691876 h 2889565"/>
                <a:gd name="connsiteX36" fmla="*/ 1376200 w 2219058"/>
                <a:gd name="connsiteY36" fmla="*/ 761587 h 2889565"/>
                <a:gd name="connsiteX37" fmla="*/ 1417175 w 2219058"/>
                <a:gd name="connsiteY37" fmla="*/ 828638 h 2889565"/>
                <a:gd name="connsiteX38" fmla="*/ 1476244 w 2219058"/>
                <a:gd name="connsiteY38" fmla="*/ 1039368 h 2889565"/>
                <a:gd name="connsiteX39" fmla="*/ 1606620 w 2219058"/>
                <a:gd name="connsiteY39" fmla="*/ 1558213 h 2889565"/>
                <a:gd name="connsiteX40" fmla="*/ 1683249 w 2219058"/>
                <a:gd name="connsiteY40" fmla="*/ 2283531 h 2889565"/>
                <a:gd name="connsiteX41" fmla="*/ 1783293 w 2219058"/>
                <a:gd name="connsiteY41" fmla="*/ 2764593 h 2889565"/>
                <a:gd name="connsiteX42" fmla="*/ 1782761 w 2219058"/>
                <a:gd name="connsiteY42" fmla="*/ 2737986 h 2889565"/>
                <a:gd name="connsiteX43" fmla="*/ 1858326 w 2219058"/>
                <a:gd name="connsiteY43" fmla="*/ 2864637 h 2889565"/>
                <a:gd name="connsiteX44" fmla="*/ 1903027 w 2219058"/>
                <a:gd name="connsiteY44" fmla="*/ 2893373 h 2889565"/>
                <a:gd name="connsiteX45" fmla="*/ 1913670 w 2219058"/>
                <a:gd name="connsiteY45" fmla="*/ 2893373 h 2889565"/>
                <a:gd name="connsiteX46" fmla="*/ 1931231 w 2219058"/>
                <a:gd name="connsiteY46" fmla="*/ 2885923 h 2889565"/>
                <a:gd name="connsiteX47" fmla="*/ 1912605 w 2219058"/>
                <a:gd name="connsiteY47" fmla="*/ 2693285 h 2889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19058" h="2889565">
                  <a:moveTo>
                    <a:pt x="1912605" y="2693285"/>
                  </a:moveTo>
                  <a:cubicBezTo>
                    <a:pt x="1847683" y="2534705"/>
                    <a:pt x="1836508" y="2359628"/>
                    <a:pt x="1817883" y="2192002"/>
                  </a:cubicBezTo>
                  <a:cubicBezTo>
                    <a:pt x="1799258" y="2026504"/>
                    <a:pt x="1779568" y="1861006"/>
                    <a:pt x="1762007" y="1695507"/>
                  </a:cubicBezTo>
                  <a:cubicBezTo>
                    <a:pt x="1752429" y="1605042"/>
                    <a:pt x="1739657" y="1514577"/>
                    <a:pt x="1736464" y="1423580"/>
                  </a:cubicBezTo>
                  <a:cubicBezTo>
                    <a:pt x="1732739" y="1333646"/>
                    <a:pt x="1754557" y="1244246"/>
                    <a:pt x="1742318" y="1155377"/>
                  </a:cubicBezTo>
                  <a:cubicBezTo>
                    <a:pt x="1743914" y="1147927"/>
                    <a:pt x="1746575" y="1140477"/>
                    <a:pt x="1748172" y="1133026"/>
                  </a:cubicBezTo>
                  <a:cubicBezTo>
                    <a:pt x="1775311" y="1027661"/>
                    <a:pt x="1762540" y="830234"/>
                    <a:pt x="1870566" y="761587"/>
                  </a:cubicBezTo>
                  <a:cubicBezTo>
                    <a:pt x="1873759" y="759991"/>
                    <a:pt x="1875355" y="755201"/>
                    <a:pt x="1876419" y="752008"/>
                  </a:cubicBezTo>
                  <a:cubicBezTo>
                    <a:pt x="1913138" y="658350"/>
                    <a:pt x="1974867" y="574271"/>
                    <a:pt x="2044046" y="499770"/>
                  </a:cubicBezTo>
                  <a:cubicBezTo>
                    <a:pt x="2085554" y="455070"/>
                    <a:pt x="2124401" y="400258"/>
                    <a:pt x="2180276" y="369394"/>
                  </a:cubicBezTo>
                  <a:cubicBezTo>
                    <a:pt x="2193580" y="361944"/>
                    <a:pt x="2207416" y="356622"/>
                    <a:pt x="2220719" y="353429"/>
                  </a:cubicBezTo>
                  <a:lnTo>
                    <a:pt x="1948792" y="103319"/>
                  </a:lnTo>
                  <a:cubicBezTo>
                    <a:pt x="1909412" y="109705"/>
                    <a:pt x="1863116" y="98530"/>
                    <a:pt x="1835976" y="121945"/>
                  </a:cubicBezTo>
                  <a:cubicBezTo>
                    <a:pt x="1835444" y="116091"/>
                    <a:pt x="1834380" y="109705"/>
                    <a:pt x="1831719" y="104384"/>
                  </a:cubicBezTo>
                  <a:cubicBezTo>
                    <a:pt x="1818415" y="75116"/>
                    <a:pt x="1800322" y="48508"/>
                    <a:pt x="1781165" y="22433"/>
                  </a:cubicBezTo>
                  <a:cubicBezTo>
                    <a:pt x="1764668" y="615"/>
                    <a:pt x="1734336" y="-5771"/>
                    <a:pt x="1707728" y="5404"/>
                  </a:cubicBezTo>
                  <a:cubicBezTo>
                    <a:pt x="1663560" y="24029"/>
                    <a:pt x="1628970" y="63941"/>
                    <a:pt x="1583738" y="83630"/>
                  </a:cubicBezTo>
                  <a:cubicBezTo>
                    <a:pt x="1393761" y="167177"/>
                    <a:pt x="1184626" y="143230"/>
                    <a:pt x="982942" y="125670"/>
                  </a:cubicBezTo>
                  <a:cubicBezTo>
                    <a:pt x="847244" y="113962"/>
                    <a:pt x="711546" y="97466"/>
                    <a:pt x="576913" y="76180"/>
                  </a:cubicBezTo>
                  <a:cubicBezTo>
                    <a:pt x="508266" y="65005"/>
                    <a:pt x="439619" y="51701"/>
                    <a:pt x="370971" y="39462"/>
                  </a:cubicBezTo>
                  <a:cubicBezTo>
                    <a:pt x="262945" y="20304"/>
                    <a:pt x="79886" y="-4175"/>
                    <a:pt x="7514" y="101191"/>
                  </a:cubicBezTo>
                  <a:cubicBezTo>
                    <a:pt x="5918" y="128863"/>
                    <a:pt x="-3129" y="145891"/>
                    <a:pt x="1128" y="177288"/>
                  </a:cubicBezTo>
                  <a:cubicBezTo>
                    <a:pt x="6982" y="226246"/>
                    <a:pt x="-468" y="316179"/>
                    <a:pt x="67115" y="330547"/>
                  </a:cubicBezTo>
                  <a:cubicBezTo>
                    <a:pt x="228356" y="363008"/>
                    <a:pt x="391193" y="385890"/>
                    <a:pt x="554031" y="409305"/>
                  </a:cubicBezTo>
                  <a:cubicBezTo>
                    <a:pt x="634385" y="420480"/>
                    <a:pt x="716336" y="438573"/>
                    <a:pt x="797754" y="444427"/>
                  </a:cubicBezTo>
                  <a:cubicBezTo>
                    <a:pt x="888752" y="451877"/>
                    <a:pt x="981878" y="451877"/>
                    <a:pt x="1072343" y="440170"/>
                  </a:cubicBezTo>
                  <a:cubicBezTo>
                    <a:pt x="1159615" y="428994"/>
                    <a:pt x="1235181" y="394405"/>
                    <a:pt x="1319260" y="375779"/>
                  </a:cubicBezTo>
                  <a:cubicBezTo>
                    <a:pt x="1388439" y="360879"/>
                    <a:pt x="1463472" y="367265"/>
                    <a:pt x="1535844" y="369926"/>
                  </a:cubicBezTo>
                  <a:cubicBezTo>
                    <a:pt x="1603427" y="372587"/>
                    <a:pt x="1676864" y="368329"/>
                    <a:pt x="1746043" y="365669"/>
                  </a:cubicBezTo>
                  <a:cubicBezTo>
                    <a:pt x="1786486" y="364072"/>
                    <a:pt x="1725289" y="422076"/>
                    <a:pt x="1718371" y="429527"/>
                  </a:cubicBezTo>
                  <a:cubicBezTo>
                    <a:pt x="1690700" y="457730"/>
                    <a:pt x="1662496" y="484870"/>
                    <a:pt x="1633760" y="512010"/>
                  </a:cubicBezTo>
                  <a:cubicBezTo>
                    <a:pt x="1624181" y="521056"/>
                    <a:pt x="1605556" y="547663"/>
                    <a:pt x="1589591" y="542874"/>
                  </a:cubicBezTo>
                  <a:cubicBezTo>
                    <a:pt x="1579480" y="539681"/>
                    <a:pt x="1581609" y="519459"/>
                    <a:pt x="1572030" y="517331"/>
                  </a:cubicBezTo>
                  <a:cubicBezTo>
                    <a:pt x="1551277" y="513606"/>
                    <a:pt x="1560855" y="528506"/>
                    <a:pt x="1561920" y="534360"/>
                  </a:cubicBezTo>
                  <a:cubicBezTo>
                    <a:pt x="1565645" y="556178"/>
                    <a:pt x="1557130" y="566288"/>
                    <a:pt x="1534248" y="571078"/>
                  </a:cubicBezTo>
                  <a:cubicBezTo>
                    <a:pt x="1467197" y="584382"/>
                    <a:pt x="1320324" y="596089"/>
                    <a:pt x="1355446" y="691876"/>
                  </a:cubicBezTo>
                  <a:cubicBezTo>
                    <a:pt x="1363428" y="714758"/>
                    <a:pt x="1367685" y="738173"/>
                    <a:pt x="1376200" y="761587"/>
                  </a:cubicBezTo>
                  <a:cubicBezTo>
                    <a:pt x="1385778" y="789259"/>
                    <a:pt x="1404936" y="805223"/>
                    <a:pt x="1417175" y="828638"/>
                  </a:cubicBezTo>
                  <a:cubicBezTo>
                    <a:pt x="1449636" y="889303"/>
                    <a:pt x="1457618" y="973914"/>
                    <a:pt x="1476244" y="1039368"/>
                  </a:cubicBezTo>
                  <a:cubicBezTo>
                    <a:pt x="1523073" y="1211252"/>
                    <a:pt x="1582673" y="1381540"/>
                    <a:pt x="1606620" y="1558213"/>
                  </a:cubicBezTo>
                  <a:cubicBezTo>
                    <a:pt x="1639613" y="1798744"/>
                    <a:pt x="1658238" y="2041936"/>
                    <a:pt x="1683249" y="2283531"/>
                  </a:cubicBezTo>
                  <a:cubicBezTo>
                    <a:pt x="1699746" y="2446901"/>
                    <a:pt x="1736996" y="2607077"/>
                    <a:pt x="1783293" y="2764593"/>
                  </a:cubicBezTo>
                  <a:cubicBezTo>
                    <a:pt x="1783293" y="2755547"/>
                    <a:pt x="1782761" y="2746500"/>
                    <a:pt x="1782761" y="2737986"/>
                  </a:cubicBezTo>
                  <a:cubicBezTo>
                    <a:pt x="1784358" y="2787476"/>
                    <a:pt x="1821608" y="2832708"/>
                    <a:pt x="1858326" y="2864637"/>
                  </a:cubicBezTo>
                  <a:cubicBezTo>
                    <a:pt x="1873226" y="2877941"/>
                    <a:pt x="1887594" y="2890713"/>
                    <a:pt x="1903027" y="2893373"/>
                  </a:cubicBezTo>
                  <a:lnTo>
                    <a:pt x="1913670" y="2893373"/>
                  </a:lnTo>
                  <a:cubicBezTo>
                    <a:pt x="1919523" y="2892309"/>
                    <a:pt x="1924845" y="2890181"/>
                    <a:pt x="1931231" y="2885923"/>
                  </a:cubicBezTo>
                  <a:cubicBezTo>
                    <a:pt x="1987638" y="2848141"/>
                    <a:pt x="1930698" y="2738518"/>
                    <a:pt x="1912605" y="2693285"/>
                  </a:cubicBezTo>
                  <a:close/>
                </a:path>
              </a:pathLst>
            </a:custGeom>
            <a:solidFill>
              <a:schemeClr val="accent5"/>
            </a:solidFill>
            <a:ln w="531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6BF76D6-386B-455C-8972-8B576A244AFD}"/>
                </a:ext>
              </a:extLst>
            </p:cNvPr>
            <p:cNvSpPr/>
            <p:nvPr/>
          </p:nvSpPr>
          <p:spPr>
            <a:xfrm>
              <a:off x="9343029" y="746144"/>
              <a:ext cx="1532587" cy="1452765"/>
            </a:xfrm>
            <a:custGeom>
              <a:avLst/>
              <a:gdLst>
                <a:gd name="connsiteX0" fmla="*/ 524166 w 1532587"/>
                <a:gd name="connsiteY0" fmla="*/ 133569 h 1452764"/>
                <a:gd name="connsiteX1" fmla="*/ 354411 w 1532587"/>
                <a:gd name="connsiteY1" fmla="*/ 256496 h 1452764"/>
                <a:gd name="connsiteX2" fmla="*/ 316628 w 1532587"/>
                <a:gd name="connsiteY2" fmla="*/ 202216 h 1452764"/>
                <a:gd name="connsiteX3" fmla="*/ 301196 w 1532587"/>
                <a:gd name="connsiteY3" fmla="*/ 141551 h 1452764"/>
                <a:gd name="connsiteX4" fmla="*/ 239467 w 1532587"/>
                <a:gd name="connsiteY4" fmla="*/ 145276 h 1452764"/>
                <a:gd name="connsiteX5" fmla="*/ 245853 w 1532587"/>
                <a:gd name="connsiteY5" fmla="*/ 204877 h 1452764"/>
                <a:gd name="connsiteX6" fmla="*/ 290021 w 1532587"/>
                <a:gd name="connsiteY6" fmla="*/ 221906 h 1452764"/>
                <a:gd name="connsiteX7" fmla="*/ 332593 w 1532587"/>
                <a:gd name="connsiteY7" fmla="*/ 284699 h 1452764"/>
                <a:gd name="connsiteX8" fmla="*/ 315032 w 1532587"/>
                <a:gd name="connsiteY8" fmla="*/ 348557 h 1452764"/>
                <a:gd name="connsiteX9" fmla="*/ 241596 w 1532587"/>
                <a:gd name="connsiteY9" fmla="*/ 375697 h 1452764"/>
                <a:gd name="connsiteX10" fmla="*/ 241596 w 1532587"/>
                <a:gd name="connsiteY10" fmla="*/ 285764 h 1452764"/>
                <a:gd name="connsiteX11" fmla="*/ 172948 w 1532587"/>
                <a:gd name="connsiteY11" fmla="*/ 268203 h 1452764"/>
                <a:gd name="connsiteX12" fmla="*/ 155387 w 1532587"/>
                <a:gd name="connsiteY12" fmla="*/ 285232 h 1452764"/>
                <a:gd name="connsiteX13" fmla="*/ 181995 w 1532587"/>
                <a:gd name="connsiteY13" fmla="*/ 394322 h 1452764"/>
                <a:gd name="connsiteX14" fmla="*/ 186252 w 1532587"/>
                <a:gd name="connsiteY14" fmla="*/ 403901 h 1452764"/>
                <a:gd name="connsiteX15" fmla="*/ 181995 w 1532587"/>
                <a:gd name="connsiteY15" fmla="*/ 394322 h 1452764"/>
                <a:gd name="connsiteX16" fmla="*/ 38847 w 1532587"/>
                <a:gd name="connsiteY16" fmla="*/ 375697 h 1452764"/>
                <a:gd name="connsiteX17" fmla="*/ 0 w 1532587"/>
                <a:gd name="connsiteY17" fmla="*/ 370375 h 1452764"/>
                <a:gd name="connsiteX18" fmla="*/ 1179241 w 1532587"/>
                <a:gd name="connsiteY18" fmla="*/ 1454361 h 1452764"/>
                <a:gd name="connsiteX19" fmla="*/ 1181369 w 1532587"/>
                <a:gd name="connsiteY19" fmla="*/ 1436801 h 1452764"/>
                <a:gd name="connsiteX20" fmla="*/ 1196270 w 1532587"/>
                <a:gd name="connsiteY20" fmla="*/ 1227134 h 1452764"/>
                <a:gd name="connsiteX21" fmla="*/ 1250017 w 1532587"/>
                <a:gd name="connsiteY21" fmla="*/ 1126026 h 1452764"/>
                <a:gd name="connsiteX22" fmla="*/ 1261192 w 1532587"/>
                <a:gd name="connsiteY22" fmla="*/ 1097822 h 1452764"/>
                <a:gd name="connsiteX23" fmla="*/ 1335692 w 1532587"/>
                <a:gd name="connsiteY23" fmla="*/ 938178 h 1452764"/>
                <a:gd name="connsiteX24" fmla="*/ 1308553 w 1532587"/>
                <a:gd name="connsiteY24" fmla="*/ 795030 h 1452764"/>
                <a:gd name="connsiteX25" fmla="*/ 1267578 w 1532587"/>
                <a:gd name="connsiteY25" fmla="*/ 752458 h 1452764"/>
                <a:gd name="connsiteX26" fmla="*/ 1268110 w 1532587"/>
                <a:gd name="connsiteY26" fmla="*/ 577381 h 1452764"/>
                <a:gd name="connsiteX27" fmla="*/ 1300571 w 1532587"/>
                <a:gd name="connsiteY27" fmla="*/ 589088 h 1452764"/>
                <a:gd name="connsiteX28" fmla="*/ 1446380 w 1532587"/>
                <a:gd name="connsiteY28" fmla="*/ 597070 h 1452764"/>
                <a:gd name="connsiteX29" fmla="*/ 1463408 w 1532587"/>
                <a:gd name="connsiteY29" fmla="*/ 593345 h 1452764"/>
                <a:gd name="connsiteX30" fmla="*/ 1511301 w 1532587"/>
                <a:gd name="connsiteY30" fmla="*/ 452858 h 1452764"/>
                <a:gd name="connsiteX31" fmla="*/ 1467666 w 1532587"/>
                <a:gd name="connsiteY31" fmla="*/ 407626 h 1452764"/>
                <a:gd name="connsiteX32" fmla="*/ 1472455 w 1532587"/>
                <a:gd name="connsiteY32" fmla="*/ 380486 h 1452764"/>
                <a:gd name="connsiteX33" fmla="*/ 1475648 w 1532587"/>
                <a:gd name="connsiteY33" fmla="*/ 369843 h 1452764"/>
                <a:gd name="connsiteX34" fmla="*/ 1481501 w 1532587"/>
                <a:gd name="connsiteY34" fmla="*/ 90997 h 1452764"/>
                <a:gd name="connsiteX35" fmla="*/ 1208509 w 1532587"/>
                <a:gd name="connsiteY35" fmla="*/ 6386 h 1452764"/>
                <a:gd name="connsiteX36" fmla="*/ 1121237 w 1532587"/>
                <a:gd name="connsiteY36" fmla="*/ 0 h 1452764"/>
                <a:gd name="connsiteX37" fmla="*/ 1079729 w 1532587"/>
                <a:gd name="connsiteY37" fmla="*/ 0 h 1452764"/>
                <a:gd name="connsiteX38" fmla="*/ 644432 w 1532587"/>
                <a:gd name="connsiteY38" fmla="*/ 123458 h 1452764"/>
                <a:gd name="connsiteX39" fmla="*/ 524166 w 1532587"/>
                <a:gd name="connsiteY39" fmla="*/ 133569 h 1452764"/>
                <a:gd name="connsiteX40" fmla="*/ 383147 w 1532587"/>
                <a:gd name="connsiteY40" fmla="*/ 297471 h 1452764"/>
                <a:gd name="connsiteX41" fmla="*/ 429976 w 1532587"/>
                <a:gd name="connsiteY41" fmla="*/ 202749 h 1452764"/>
                <a:gd name="connsiteX42" fmla="*/ 563013 w 1532587"/>
                <a:gd name="connsiteY42" fmla="*/ 161241 h 1452764"/>
                <a:gd name="connsiteX43" fmla="*/ 575253 w 1532587"/>
                <a:gd name="connsiteY43" fmla="*/ 179866 h 1452764"/>
                <a:gd name="connsiteX44" fmla="*/ 484787 w 1532587"/>
                <a:gd name="connsiteY44" fmla="*/ 255431 h 1452764"/>
                <a:gd name="connsiteX45" fmla="*/ 422526 w 1532587"/>
                <a:gd name="connsiteY45" fmla="*/ 317693 h 1452764"/>
                <a:gd name="connsiteX46" fmla="*/ 383147 w 1532587"/>
                <a:gd name="connsiteY46" fmla="*/ 297471 h 1452764"/>
                <a:gd name="connsiteX47" fmla="*/ 752990 w 1532587"/>
                <a:gd name="connsiteY47" fmla="*/ 116008 h 1452764"/>
                <a:gd name="connsiteX48" fmla="*/ 982346 w 1532587"/>
                <a:gd name="connsiteY48" fmla="*/ 65454 h 1452764"/>
                <a:gd name="connsiteX49" fmla="*/ 1198931 w 1532587"/>
                <a:gd name="connsiteY49" fmla="*/ 62794 h 1452764"/>
                <a:gd name="connsiteX50" fmla="*/ 1256935 w 1532587"/>
                <a:gd name="connsiteY50" fmla="*/ 69711 h 1452764"/>
                <a:gd name="connsiteX51" fmla="*/ 1419772 w 1532587"/>
                <a:gd name="connsiteY51" fmla="*/ 120798 h 1452764"/>
                <a:gd name="connsiteX52" fmla="*/ 1462344 w 1532587"/>
                <a:gd name="connsiteY52" fmla="*/ 256496 h 1452764"/>
                <a:gd name="connsiteX53" fmla="*/ 1394761 w 1532587"/>
                <a:gd name="connsiteY53" fmla="*/ 411351 h 1452764"/>
                <a:gd name="connsiteX54" fmla="*/ 1346335 w 1532587"/>
                <a:gd name="connsiteY54" fmla="*/ 406561 h 1452764"/>
                <a:gd name="connsiteX55" fmla="*/ 1330371 w 1532587"/>
                <a:gd name="connsiteY55" fmla="*/ 391661 h 1452764"/>
                <a:gd name="connsiteX56" fmla="*/ 1351125 w 1532587"/>
                <a:gd name="connsiteY56" fmla="*/ 320885 h 1452764"/>
                <a:gd name="connsiteX57" fmla="*/ 1327710 w 1532587"/>
                <a:gd name="connsiteY57" fmla="*/ 272992 h 1452764"/>
                <a:gd name="connsiteX58" fmla="*/ 1303232 w 1532587"/>
                <a:gd name="connsiteY58" fmla="*/ 144212 h 1452764"/>
                <a:gd name="connsiteX59" fmla="*/ 1235649 w 1532587"/>
                <a:gd name="connsiteY59" fmla="*/ 101640 h 1452764"/>
                <a:gd name="connsiteX60" fmla="*/ 1219152 w 1532587"/>
                <a:gd name="connsiteY60" fmla="*/ 107494 h 1452764"/>
                <a:gd name="connsiteX61" fmla="*/ 1164873 w 1532587"/>
                <a:gd name="connsiteY61" fmla="*/ 100576 h 1452764"/>
                <a:gd name="connsiteX62" fmla="*/ 1116980 w 1532587"/>
                <a:gd name="connsiteY62" fmla="*/ 81419 h 1452764"/>
                <a:gd name="connsiteX63" fmla="*/ 1024386 w 1532587"/>
                <a:gd name="connsiteY63" fmla="*/ 93126 h 1452764"/>
                <a:gd name="connsiteX64" fmla="*/ 916892 w 1532587"/>
                <a:gd name="connsiteY64" fmla="*/ 106430 h 1452764"/>
                <a:gd name="connsiteX65" fmla="*/ 787580 w 1532587"/>
                <a:gd name="connsiteY65" fmla="*/ 142084 h 1452764"/>
                <a:gd name="connsiteX66" fmla="*/ 737026 w 1532587"/>
                <a:gd name="connsiteY66" fmla="*/ 126119 h 1452764"/>
                <a:gd name="connsiteX67" fmla="*/ 752990 w 1532587"/>
                <a:gd name="connsiteY67" fmla="*/ 116008 h 1452764"/>
                <a:gd name="connsiteX68" fmla="*/ 668379 w 1532587"/>
                <a:gd name="connsiteY68" fmla="*/ 176141 h 1452764"/>
                <a:gd name="connsiteX69" fmla="*/ 656139 w 1532587"/>
                <a:gd name="connsiteY69" fmla="*/ 236274 h 1452764"/>
                <a:gd name="connsiteX70" fmla="*/ 654011 w 1532587"/>
                <a:gd name="connsiteY70" fmla="*/ 256496 h 1452764"/>
                <a:gd name="connsiteX71" fmla="*/ 656139 w 1532587"/>
                <a:gd name="connsiteY71" fmla="*/ 312903 h 1452764"/>
                <a:gd name="connsiteX72" fmla="*/ 641239 w 1532587"/>
                <a:gd name="connsiteY72" fmla="*/ 340043 h 1452764"/>
                <a:gd name="connsiteX73" fmla="*/ 602924 w 1532587"/>
                <a:gd name="connsiteY73" fmla="*/ 362925 h 1452764"/>
                <a:gd name="connsiteX74" fmla="*/ 579510 w 1532587"/>
                <a:gd name="connsiteY74" fmla="*/ 385808 h 1452764"/>
                <a:gd name="connsiteX75" fmla="*/ 576317 w 1532587"/>
                <a:gd name="connsiteY75" fmla="*/ 386340 h 1452764"/>
                <a:gd name="connsiteX76" fmla="*/ 457116 w 1532587"/>
                <a:gd name="connsiteY76" fmla="*/ 426783 h 1452764"/>
                <a:gd name="connsiteX77" fmla="*/ 447005 w 1532587"/>
                <a:gd name="connsiteY77" fmla="*/ 402836 h 1452764"/>
                <a:gd name="connsiteX78" fmla="*/ 460308 w 1532587"/>
                <a:gd name="connsiteY78" fmla="*/ 375697 h 1452764"/>
                <a:gd name="connsiteX79" fmla="*/ 515120 w 1532587"/>
                <a:gd name="connsiteY79" fmla="*/ 320353 h 1452764"/>
                <a:gd name="connsiteX80" fmla="*/ 652414 w 1532587"/>
                <a:gd name="connsiteY80" fmla="*/ 177205 h 1452764"/>
                <a:gd name="connsiteX81" fmla="*/ 668379 w 1532587"/>
                <a:gd name="connsiteY81" fmla="*/ 176141 h 145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532587" h="1452764">
                  <a:moveTo>
                    <a:pt x="524166" y="133569"/>
                  </a:moveTo>
                  <a:cubicBezTo>
                    <a:pt x="475741" y="142084"/>
                    <a:pt x="347493" y="195298"/>
                    <a:pt x="354411" y="256496"/>
                  </a:cubicBezTo>
                  <a:cubicBezTo>
                    <a:pt x="326207" y="247981"/>
                    <a:pt x="321418" y="225099"/>
                    <a:pt x="316628" y="202216"/>
                  </a:cubicBezTo>
                  <a:cubicBezTo>
                    <a:pt x="312371" y="181995"/>
                    <a:pt x="339511" y="156984"/>
                    <a:pt x="301196" y="141551"/>
                  </a:cubicBezTo>
                  <a:cubicBezTo>
                    <a:pt x="277250" y="131441"/>
                    <a:pt x="258624" y="128248"/>
                    <a:pt x="239467" y="145276"/>
                  </a:cubicBezTo>
                  <a:cubicBezTo>
                    <a:pt x="224567" y="158048"/>
                    <a:pt x="207538" y="213924"/>
                    <a:pt x="245853" y="204877"/>
                  </a:cubicBezTo>
                  <a:cubicBezTo>
                    <a:pt x="267671" y="200088"/>
                    <a:pt x="276185" y="213391"/>
                    <a:pt x="290021" y="221906"/>
                  </a:cubicBezTo>
                  <a:cubicBezTo>
                    <a:pt x="313968" y="236274"/>
                    <a:pt x="316096" y="265010"/>
                    <a:pt x="332593" y="284699"/>
                  </a:cubicBezTo>
                  <a:cubicBezTo>
                    <a:pt x="335786" y="287892"/>
                    <a:pt x="321418" y="343236"/>
                    <a:pt x="315032" y="348557"/>
                  </a:cubicBezTo>
                  <a:cubicBezTo>
                    <a:pt x="300664" y="361329"/>
                    <a:pt x="260753" y="361861"/>
                    <a:pt x="241596" y="375697"/>
                  </a:cubicBezTo>
                  <a:cubicBezTo>
                    <a:pt x="251174" y="352814"/>
                    <a:pt x="258092" y="306517"/>
                    <a:pt x="241596" y="285764"/>
                  </a:cubicBezTo>
                  <a:cubicBezTo>
                    <a:pt x="231485" y="272992"/>
                    <a:pt x="187316" y="253835"/>
                    <a:pt x="172948" y="268203"/>
                  </a:cubicBezTo>
                  <a:cubicBezTo>
                    <a:pt x="167095" y="274056"/>
                    <a:pt x="161241" y="279378"/>
                    <a:pt x="155387" y="285232"/>
                  </a:cubicBezTo>
                  <a:cubicBezTo>
                    <a:pt x="95787" y="295342"/>
                    <a:pt x="163370" y="365586"/>
                    <a:pt x="181995" y="394322"/>
                  </a:cubicBezTo>
                  <a:cubicBezTo>
                    <a:pt x="184656" y="396983"/>
                    <a:pt x="186252" y="400176"/>
                    <a:pt x="186252" y="403901"/>
                  </a:cubicBezTo>
                  <a:cubicBezTo>
                    <a:pt x="186252" y="401772"/>
                    <a:pt x="184124" y="398579"/>
                    <a:pt x="181995" y="394322"/>
                  </a:cubicBezTo>
                  <a:cubicBezTo>
                    <a:pt x="159645" y="369843"/>
                    <a:pt x="60665" y="382083"/>
                    <a:pt x="38847" y="375697"/>
                  </a:cubicBezTo>
                  <a:cubicBezTo>
                    <a:pt x="23947" y="371440"/>
                    <a:pt x="11175" y="369843"/>
                    <a:pt x="0" y="370375"/>
                  </a:cubicBezTo>
                  <a:lnTo>
                    <a:pt x="1179241" y="1454361"/>
                  </a:lnTo>
                  <a:cubicBezTo>
                    <a:pt x="1179241" y="1448508"/>
                    <a:pt x="1179773" y="1442654"/>
                    <a:pt x="1181369" y="1436801"/>
                  </a:cubicBezTo>
                  <a:cubicBezTo>
                    <a:pt x="1198398" y="1369750"/>
                    <a:pt x="1193077" y="1295781"/>
                    <a:pt x="1196270" y="1227134"/>
                  </a:cubicBezTo>
                  <a:cubicBezTo>
                    <a:pt x="1197866" y="1176580"/>
                    <a:pt x="1230327" y="1167001"/>
                    <a:pt x="1250017" y="1126026"/>
                  </a:cubicBezTo>
                  <a:cubicBezTo>
                    <a:pt x="1256935" y="1117512"/>
                    <a:pt x="1262788" y="1107401"/>
                    <a:pt x="1261192" y="1097822"/>
                  </a:cubicBezTo>
                  <a:cubicBezTo>
                    <a:pt x="1247888" y="1036625"/>
                    <a:pt x="1326646" y="995117"/>
                    <a:pt x="1335692" y="938178"/>
                  </a:cubicBezTo>
                  <a:cubicBezTo>
                    <a:pt x="1340482" y="908909"/>
                    <a:pt x="1348996" y="808865"/>
                    <a:pt x="1308553" y="795030"/>
                  </a:cubicBezTo>
                  <a:cubicBezTo>
                    <a:pt x="1286735" y="787580"/>
                    <a:pt x="1287799" y="760440"/>
                    <a:pt x="1267578" y="752458"/>
                  </a:cubicBezTo>
                  <a:cubicBezTo>
                    <a:pt x="1218088" y="735961"/>
                    <a:pt x="1187755" y="566206"/>
                    <a:pt x="1268110" y="577381"/>
                  </a:cubicBezTo>
                  <a:cubicBezTo>
                    <a:pt x="1279285" y="578977"/>
                    <a:pt x="1289928" y="584831"/>
                    <a:pt x="1300571" y="589088"/>
                  </a:cubicBezTo>
                  <a:cubicBezTo>
                    <a:pt x="1350061" y="610906"/>
                    <a:pt x="1395826" y="593345"/>
                    <a:pt x="1446380" y="597070"/>
                  </a:cubicBezTo>
                  <a:cubicBezTo>
                    <a:pt x="1451701" y="597603"/>
                    <a:pt x="1457555" y="594410"/>
                    <a:pt x="1463408" y="593345"/>
                  </a:cubicBezTo>
                  <a:cubicBezTo>
                    <a:pt x="1511834" y="580574"/>
                    <a:pt x="1517155" y="489576"/>
                    <a:pt x="1511301" y="452858"/>
                  </a:cubicBezTo>
                  <a:cubicBezTo>
                    <a:pt x="1505448" y="418801"/>
                    <a:pt x="1474051" y="429976"/>
                    <a:pt x="1467666" y="407626"/>
                  </a:cubicBezTo>
                  <a:cubicBezTo>
                    <a:pt x="1464472" y="398579"/>
                    <a:pt x="1468730" y="389000"/>
                    <a:pt x="1472455" y="380486"/>
                  </a:cubicBezTo>
                  <a:cubicBezTo>
                    <a:pt x="1472455" y="377825"/>
                    <a:pt x="1473519" y="373568"/>
                    <a:pt x="1475648" y="369843"/>
                  </a:cubicBezTo>
                  <a:cubicBezTo>
                    <a:pt x="1516091" y="277781"/>
                    <a:pt x="1579949" y="169223"/>
                    <a:pt x="1481501" y="90997"/>
                  </a:cubicBezTo>
                  <a:cubicBezTo>
                    <a:pt x="1407533" y="32461"/>
                    <a:pt x="1298974" y="17029"/>
                    <a:pt x="1208509" y="6386"/>
                  </a:cubicBezTo>
                  <a:cubicBezTo>
                    <a:pt x="1179773" y="2661"/>
                    <a:pt x="1150505" y="1064"/>
                    <a:pt x="1121237" y="0"/>
                  </a:cubicBezTo>
                  <a:lnTo>
                    <a:pt x="1079729" y="0"/>
                  </a:lnTo>
                  <a:cubicBezTo>
                    <a:pt x="927003" y="3193"/>
                    <a:pt x="770019" y="44168"/>
                    <a:pt x="644432" y="123458"/>
                  </a:cubicBezTo>
                  <a:cubicBezTo>
                    <a:pt x="610907" y="144744"/>
                    <a:pt x="563013" y="126651"/>
                    <a:pt x="524166" y="133569"/>
                  </a:cubicBezTo>
                  <a:close/>
                  <a:moveTo>
                    <a:pt x="383147" y="297471"/>
                  </a:moveTo>
                  <a:cubicBezTo>
                    <a:pt x="386872" y="263413"/>
                    <a:pt x="416672" y="212859"/>
                    <a:pt x="429976" y="202749"/>
                  </a:cubicBezTo>
                  <a:cubicBezTo>
                    <a:pt x="465630" y="174013"/>
                    <a:pt x="517781" y="163370"/>
                    <a:pt x="563013" y="161241"/>
                  </a:cubicBezTo>
                  <a:cubicBezTo>
                    <a:pt x="576317" y="160709"/>
                    <a:pt x="585896" y="160709"/>
                    <a:pt x="575253" y="179866"/>
                  </a:cubicBezTo>
                  <a:cubicBezTo>
                    <a:pt x="556627" y="213391"/>
                    <a:pt x="515120" y="232549"/>
                    <a:pt x="484787" y="255431"/>
                  </a:cubicBezTo>
                  <a:cubicBezTo>
                    <a:pt x="460308" y="274056"/>
                    <a:pt x="443280" y="295342"/>
                    <a:pt x="422526" y="317693"/>
                  </a:cubicBezTo>
                  <a:cubicBezTo>
                    <a:pt x="403369" y="338978"/>
                    <a:pt x="379422" y="327803"/>
                    <a:pt x="383147" y="297471"/>
                  </a:cubicBezTo>
                  <a:close/>
                  <a:moveTo>
                    <a:pt x="752990" y="116008"/>
                  </a:moveTo>
                  <a:cubicBezTo>
                    <a:pt x="827491" y="87272"/>
                    <a:pt x="903056" y="72904"/>
                    <a:pt x="982346" y="65454"/>
                  </a:cubicBezTo>
                  <a:cubicBezTo>
                    <a:pt x="1054718" y="58536"/>
                    <a:pt x="1126558" y="54811"/>
                    <a:pt x="1198931" y="62794"/>
                  </a:cubicBezTo>
                  <a:cubicBezTo>
                    <a:pt x="1218088" y="62794"/>
                    <a:pt x="1237777" y="66519"/>
                    <a:pt x="1256935" y="69711"/>
                  </a:cubicBezTo>
                  <a:cubicBezTo>
                    <a:pt x="1313875" y="78226"/>
                    <a:pt x="1370282" y="87804"/>
                    <a:pt x="1419772" y="120798"/>
                  </a:cubicBezTo>
                  <a:cubicBezTo>
                    <a:pt x="1474583" y="157516"/>
                    <a:pt x="1486823" y="196363"/>
                    <a:pt x="1462344" y="256496"/>
                  </a:cubicBezTo>
                  <a:cubicBezTo>
                    <a:pt x="1439994" y="308646"/>
                    <a:pt x="1410193" y="357072"/>
                    <a:pt x="1394761" y="411351"/>
                  </a:cubicBezTo>
                  <a:cubicBezTo>
                    <a:pt x="1379861" y="410819"/>
                    <a:pt x="1361236" y="410819"/>
                    <a:pt x="1346335" y="406561"/>
                  </a:cubicBezTo>
                  <a:cubicBezTo>
                    <a:pt x="1346335" y="406561"/>
                    <a:pt x="1316535" y="396983"/>
                    <a:pt x="1330371" y="391661"/>
                  </a:cubicBezTo>
                  <a:cubicBezTo>
                    <a:pt x="1380925" y="371440"/>
                    <a:pt x="1384650" y="359200"/>
                    <a:pt x="1351125" y="320885"/>
                  </a:cubicBezTo>
                  <a:cubicBezTo>
                    <a:pt x="1338353" y="306517"/>
                    <a:pt x="1334096" y="291617"/>
                    <a:pt x="1327710" y="272992"/>
                  </a:cubicBezTo>
                  <a:cubicBezTo>
                    <a:pt x="1312278" y="229356"/>
                    <a:pt x="1307489" y="189445"/>
                    <a:pt x="1303232" y="144212"/>
                  </a:cubicBezTo>
                  <a:cubicBezTo>
                    <a:pt x="1298974" y="105898"/>
                    <a:pt x="1275028" y="91530"/>
                    <a:pt x="1235649" y="101640"/>
                  </a:cubicBezTo>
                  <a:cubicBezTo>
                    <a:pt x="1229795" y="103237"/>
                    <a:pt x="1224474" y="104301"/>
                    <a:pt x="1219152" y="107494"/>
                  </a:cubicBezTo>
                  <a:cubicBezTo>
                    <a:pt x="1198931" y="117073"/>
                    <a:pt x="1181902" y="114412"/>
                    <a:pt x="1164873" y="100576"/>
                  </a:cubicBezTo>
                  <a:cubicBezTo>
                    <a:pt x="1151569" y="89933"/>
                    <a:pt x="1135605" y="80354"/>
                    <a:pt x="1116980" y="81419"/>
                  </a:cubicBezTo>
                  <a:cubicBezTo>
                    <a:pt x="1087179" y="83015"/>
                    <a:pt x="1053654" y="85144"/>
                    <a:pt x="1024386" y="93126"/>
                  </a:cubicBezTo>
                  <a:cubicBezTo>
                    <a:pt x="986071" y="103769"/>
                    <a:pt x="955206" y="102705"/>
                    <a:pt x="916892" y="106430"/>
                  </a:cubicBezTo>
                  <a:cubicBezTo>
                    <a:pt x="872191" y="111219"/>
                    <a:pt x="829087" y="126119"/>
                    <a:pt x="787580" y="142084"/>
                  </a:cubicBezTo>
                  <a:cubicBezTo>
                    <a:pt x="772148" y="134101"/>
                    <a:pt x="753522" y="133569"/>
                    <a:pt x="737026" y="126119"/>
                  </a:cubicBezTo>
                  <a:cubicBezTo>
                    <a:pt x="741815" y="120266"/>
                    <a:pt x="748201" y="117605"/>
                    <a:pt x="752990" y="116008"/>
                  </a:cubicBezTo>
                  <a:close/>
                  <a:moveTo>
                    <a:pt x="668379" y="176141"/>
                  </a:moveTo>
                  <a:cubicBezTo>
                    <a:pt x="665186" y="174545"/>
                    <a:pt x="656671" y="232017"/>
                    <a:pt x="656139" y="236274"/>
                  </a:cubicBezTo>
                  <a:cubicBezTo>
                    <a:pt x="655607" y="243192"/>
                    <a:pt x="654543" y="249578"/>
                    <a:pt x="654011" y="256496"/>
                  </a:cubicBezTo>
                  <a:cubicBezTo>
                    <a:pt x="652946" y="275653"/>
                    <a:pt x="656139" y="294278"/>
                    <a:pt x="656139" y="312903"/>
                  </a:cubicBezTo>
                  <a:cubicBezTo>
                    <a:pt x="656139" y="330464"/>
                    <a:pt x="660396" y="327803"/>
                    <a:pt x="641239" y="340043"/>
                  </a:cubicBezTo>
                  <a:cubicBezTo>
                    <a:pt x="628999" y="348025"/>
                    <a:pt x="615696" y="354943"/>
                    <a:pt x="602924" y="362925"/>
                  </a:cubicBezTo>
                  <a:cubicBezTo>
                    <a:pt x="599731" y="364522"/>
                    <a:pt x="578978" y="385808"/>
                    <a:pt x="579510" y="385808"/>
                  </a:cubicBezTo>
                  <a:cubicBezTo>
                    <a:pt x="578445" y="385808"/>
                    <a:pt x="577913" y="386340"/>
                    <a:pt x="576317" y="386340"/>
                  </a:cubicBezTo>
                  <a:cubicBezTo>
                    <a:pt x="536938" y="393258"/>
                    <a:pt x="492237" y="408690"/>
                    <a:pt x="457116" y="426783"/>
                  </a:cubicBezTo>
                  <a:cubicBezTo>
                    <a:pt x="452858" y="420397"/>
                    <a:pt x="447005" y="410286"/>
                    <a:pt x="447005" y="402836"/>
                  </a:cubicBezTo>
                  <a:cubicBezTo>
                    <a:pt x="447005" y="392725"/>
                    <a:pt x="453923" y="383147"/>
                    <a:pt x="460308" y="375697"/>
                  </a:cubicBezTo>
                  <a:cubicBezTo>
                    <a:pt x="476805" y="356539"/>
                    <a:pt x="497559" y="338446"/>
                    <a:pt x="515120" y="320353"/>
                  </a:cubicBezTo>
                  <a:cubicBezTo>
                    <a:pt x="560885" y="271396"/>
                    <a:pt x="605053" y="222970"/>
                    <a:pt x="652414" y="177205"/>
                  </a:cubicBezTo>
                  <a:cubicBezTo>
                    <a:pt x="657736" y="172416"/>
                    <a:pt x="663057" y="173480"/>
                    <a:pt x="668379" y="176141"/>
                  </a:cubicBezTo>
                  <a:close/>
                </a:path>
              </a:pathLst>
            </a:custGeom>
            <a:solidFill>
              <a:schemeClr val="accent1"/>
            </a:solidFill>
            <a:ln w="531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0328815D-92DE-4F3A-BBB9-018C64764DA0}"/>
              </a:ext>
            </a:extLst>
          </p:cNvPr>
          <p:cNvSpPr txBox="1"/>
          <p:nvPr/>
        </p:nvSpPr>
        <p:spPr>
          <a:xfrm>
            <a:off x="1281215" y="1631521"/>
            <a:ext cx="53335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شما به سادگی می توانید مخاطبان خود را تحت تاثیر قرار دهید و زیبایی و جذابیت منحصر به فردی را به ارائه های خود اضافه کنید. تغییر رنگ ها، عکس ها و متن آسان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19FED74-0C93-4722-9A55-7ED0B059563D}"/>
              </a:ext>
            </a:extLst>
          </p:cNvPr>
          <p:cNvSpPr/>
          <p:nvPr/>
        </p:nvSpPr>
        <p:spPr>
          <a:xfrm>
            <a:off x="790800" y="1699820"/>
            <a:ext cx="387090" cy="3600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altLang="ko-KR" sz="1200" b="1" dirty="0">
                <a:cs typeface="B Nazanin" panose="00000700000000000000" pitchFamily="2" charset="-78"/>
              </a:rPr>
              <a:t>01</a:t>
            </a:r>
            <a:endParaRPr lang="ko-KR" altLang="en-US" sz="1200" b="1" dirty="0"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9CC9436-90F0-4708-B23D-5906270F53C7}"/>
              </a:ext>
            </a:extLst>
          </p:cNvPr>
          <p:cNvSpPr txBox="1"/>
          <p:nvPr/>
        </p:nvSpPr>
        <p:spPr>
          <a:xfrm>
            <a:off x="1281215" y="2586705"/>
            <a:ext cx="53335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شما به سادگی می توانید مخاطبان خود را تحت تاثیر قرار دهید و زیبایی و جذابیت منحصر به فردی را به ارائه های خود اضافه کنید. تغییر رنگ ها، عکس ها و متن آسان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8A97564-54C9-49BC-9386-F492CDC72776}"/>
              </a:ext>
            </a:extLst>
          </p:cNvPr>
          <p:cNvSpPr/>
          <p:nvPr/>
        </p:nvSpPr>
        <p:spPr>
          <a:xfrm>
            <a:off x="790800" y="2655004"/>
            <a:ext cx="387090" cy="360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altLang="ko-KR" sz="1200" b="1" dirty="0">
                <a:cs typeface="B Nazanin" panose="00000700000000000000" pitchFamily="2" charset="-78"/>
              </a:rPr>
              <a:t>02</a:t>
            </a:r>
            <a:endParaRPr lang="ko-KR" altLang="en-US" sz="1200" b="1" dirty="0"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6F5CD1A-DF3A-42F8-88E3-D62F58BF55EA}"/>
              </a:ext>
            </a:extLst>
          </p:cNvPr>
          <p:cNvSpPr txBox="1"/>
          <p:nvPr/>
        </p:nvSpPr>
        <p:spPr>
          <a:xfrm>
            <a:off x="1281215" y="3541889"/>
            <a:ext cx="53335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شما به سادگی می توانید مخاطبان خود را تحت تاثیر قرار دهید و زیبایی و جذابیت منحصر به فردی را به ارائه های خود اضافه کنید. تغییر رنگ ها، عکس ها و متن آسان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F61674C-A1B3-4AB6-86B3-BEB90C05E099}"/>
              </a:ext>
            </a:extLst>
          </p:cNvPr>
          <p:cNvSpPr/>
          <p:nvPr/>
        </p:nvSpPr>
        <p:spPr>
          <a:xfrm>
            <a:off x="790800" y="3610188"/>
            <a:ext cx="387090" cy="3600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altLang="ko-KR" sz="1200" b="1" dirty="0">
                <a:cs typeface="B Nazanin" panose="00000700000000000000" pitchFamily="2" charset="-78"/>
              </a:rPr>
              <a:t>03</a:t>
            </a:r>
            <a:endParaRPr lang="ko-KR" altLang="en-US" sz="1200" b="1" dirty="0"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F32C47F-4200-4025-A219-85C4809DEE6B}"/>
              </a:ext>
            </a:extLst>
          </p:cNvPr>
          <p:cNvSpPr txBox="1"/>
          <p:nvPr/>
        </p:nvSpPr>
        <p:spPr>
          <a:xfrm>
            <a:off x="1281215" y="4497073"/>
            <a:ext cx="53335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شما به سادگی می توانید مخاطبان خود را تحت تاثیر قرار دهید و زیبایی و جذابیت منحصر به فردی را به ارائه های خود اضافه کنید. تغییر رنگ ها، عکس ها و متن آسان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A2F4E1D-C0E4-4298-B6B6-35AF3E115FED}"/>
              </a:ext>
            </a:extLst>
          </p:cNvPr>
          <p:cNvSpPr/>
          <p:nvPr/>
        </p:nvSpPr>
        <p:spPr>
          <a:xfrm>
            <a:off x="790800" y="4565372"/>
            <a:ext cx="387090" cy="36004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altLang="ko-KR" sz="1200" b="1" dirty="0">
                <a:cs typeface="B Nazanin" panose="00000700000000000000" pitchFamily="2" charset="-78"/>
              </a:rPr>
              <a:t>04</a:t>
            </a:r>
            <a:endParaRPr lang="ko-KR" altLang="en-US" sz="1200" b="1" dirty="0"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98672C3-22A1-40A5-B9F8-89532823FB2E}"/>
              </a:ext>
            </a:extLst>
          </p:cNvPr>
          <p:cNvSpPr txBox="1"/>
          <p:nvPr/>
        </p:nvSpPr>
        <p:spPr>
          <a:xfrm>
            <a:off x="1281215" y="5452257"/>
            <a:ext cx="53335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شما به سادگی می توانید مخاطبان خود را تحت تاثیر قرار دهید و زیبایی و جذابیت منحصر به فردی را به ارائه های خود اضافه کنید. تغییر رنگ ها، عکس ها و متن آسان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98D5175B-7F0B-4C6E-9BC3-B408A727E3B5}"/>
              </a:ext>
            </a:extLst>
          </p:cNvPr>
          <p:cNvSpPr/>
          <p:nvPr/>
        </p:nvSpPr>
        <p:spPr>
          <a:xfrm>
            <a:off x="790800" y="5520556"/>
            <a:ext cx="387090" cy="36004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altLang="ko-KR" sz="1200" b="1" dirty="0">
                <a:cs typeface="B Nazanin" panose="00000700000000000000" pitchFamily="2" charset="-78"/>
              </a:rPr>
              <a:t>05</a:t>
            </a:r>
            <a:endParaRPr lang="ko-KR" altLang="en-US" sz="1200" b="1" dirty="0">
              <a:cs typeface="B Nazanin" panose="00000700000000000000" pitchFamily="2" charset="-78"/>
            </a:endParaRPr>
          </a:p>
        </p:txBody>
      </p:sp>
      <p:sp>
        <p:nvSpPr>
          <p:cNvPr id="21" name="화살표: 위쪽/아래쪽 5">
            <a:extLst>
              <a:ext uri="{FF2B5EF4-FFF2-40B4-BE49-F238E27FC236}">
                <a16:creationId xmlns:a16="http://schemas.microsoft.com/office/drawing/2014/main" id="{739D1E36-C468-4787-89C2-5D01F5295477}"/>
              </a:ext>
            </a:extLst>
          </p:cNvPr>
          <p:cNvSpPr/>
          <p:nvPr/>
        </p:nvSpPr>
        <p:spPr>
          <a:xfrm rot="2585524">
            <a:off x="10537035" y="1529636"/>
            <a:ext cx="277391" cy="517038"/>
          </a:xfrm>
          <a:prstGeom prst="upDownArrow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 dirty="0">
              <a:cs typeface="B Nazanin" panose="00000700000000000000" pitchFamily="2" charset="-78"/>
            </a:endParaRPr>
          </a:p>
        </p:txBody>
      </p:sp>
      <p:sp>
        <p:nvSpPr>
          <p:cNvPr id="22" name="화살표: 위쪽/아래쪽 5">
            <a:extLst>
              <a:ext uri="{FF2B5EF4-FFF2-40B4-BE49-F238E27FC236}">
                <a16:creationId xmlns:a16="http://schemas.microsoft.com/office/drawing/2014/main" id="{DFEFE330-9FB0-4C26-AC57-DDE4683378AE}"/>
              </a:ext>
            </a:extLst>
          </p:cNvPr>
          <p:cNvSpPr/>
          <p:nvPr/>
        </p:nvSpPr>
        <p:spPr>
          <a:xfrm rot="2585524">
            <a:off x="9971441" y="2192626"/>
            <a:ext cx="277391" cy="517038"/>
          </a:xfrm>
          <a:prstGeom prst="upDownArrow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 dirty="0">
              <a:cs typeface="B Nazanin" panose="00000700000000000000" pitchFamily="2" charset="-78"/>
            </a:endParaRPr>
          </a:p>
        </p:txBody>
      </p:sp>
      <p:sp>
        <p:nvSpPr>
          <p:cNvPr id="23" name="화살표: 위쪽/아래쪽 5">
            <a:extLst>
              <a:ext uri="{FF2B5EF4-FFF2-40B4-BE49-F238E27FC236}">
                <a16:creationId xmlns:a16="http://schemas.microsoft.com/office/drawing/2014/main" id="{A727B9AE-4604-4CB3-97CC-965C345A0CA6}"/>
              </a:ext>
            </a:extLst>
          </p:cNvPr>
          <p:cNvSpPr/>
          <p:nvPr/>
        </p:nvSpPr>
        <p:spPr>
          <a:xfrm rot="2585524">
            <a:off x="9693544" y="3132381"/>
            <a:ext cx="277391" cy="517038"/>
          </a:xfrm>
          <a:prstGeom prst="upDownArrow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 dirty="0">
              <a:cs typeface="B Nazanin" panose="00000700000000000000" pitchFamily="2" charset="-78"/>
            </a:endParaRPr>
          </a:p>
        </p:txBody>
      </p:sp>
      <p:sp>
        <p:nvSpPr>
          <p:cNvPr id="24" name="화살표: 위쪽/아래쪽 5">
            <a:extLst>
              <a:ext uri="{FF2B5EF4-FFF2-40B4-BE49-F238E27FC236}">
                <a16:creationId xmlns:a16="http://schemas.microsoft.com/office/drawing/2014/main" id="{BA581061-B86B-4814-BBF3-F78598161B15}"/>
              </a:ext>
            </a:extLst>
          </p:cNvPr>
          <p:cNvSpPr/>
          <p:nvPr/>
        </p:nvSpPr>
        <p:spPr>
          <a:xfrm rot="2585524">
            <a:off x="8871611" y="3566909"/>
            <a:ext cx="277391" cy="517038"/>
          </a:xfrm>
          <a:prstGeom prst="upDownArrow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 dirty="0">
              <a:cs typeface="B Nazanin" panose="00000700000000000000" pitchFamily="2" charset="-78"/>
            </a:endParaRPr>
          </a:p>
        </p:txBody>
      </p:sp>
      <p:sp>
        <p:nvSpPr>
          <p:cNvPr id="25" name="Diagrama de flujo: datos 24">
            <a:extLst>
              <a:ext uri="{FF2B5EF4-FFF2-40B4-BE49-F238E27FC236}">
                <a16:creationId xmlns:a16="http://schemas.microsoft.com/office/drawing/2014/main" id="{CFF5CD33-C2DC-4218-8E23-17EA2C0C4ABC}"/>
              </a:ext>
            </a:extLst>
          </p:cNvPr>
          <p:cNvSpPr/>
          <p:nvPr/>
        </p:nvSpPr>
        <p:spPr>
          <a:xfrm rot="5400000" flipH="1">
            <a:off x="1159005" y="-1004750"/>
            <a:ext cx="800974" cy="3118981"/>
          </a:xfrm>
          <a:prstGeom prst="flowChartInputOutpu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grpSp>
        <p:nvGrpSpPr>
          <p:cNvPr id="26" name="Grupo 25">
            <a:extLst>
              <a:ext uri="{FF2B5EF4-FFF2-40B4-BE49-F238E27FC236}">
                <a16:creationId xmlns:a16="http://schemas.microsoft.com/office/drawing/2014/main" id="{C7906C65-CCDD-4B03-BF85-44A78091C417}"/>
              </a:ext>
            </a:extLst>
          </p:cNvPr>
          <p:cNvGrpSpPr/>
          <p:nvPr/>
        </p:nvGrpSpPr>
        <p:grpSpPr>
          <a:xfrm rot="10800000">
            <a:off x="10635865" y="2087975"/>
            <a:ext cx="1568661" cy="4770025"/>
            <a:chOff x="8029119" y="2489548"/>
            <a:chExt cx="1568661" cy="4770025"/>
          </a:xfrm>
        </p:grpSpPr>
        <p:sp>
          <p:nvSpPr>
            <p:cNvPr id="27" name="Triángulo rectángulo 26">
              <a:extLst>
                <a:ext uri="{FF2B5EF4-FFF2-40B4-BE49-F238E27FC236}">
                  <a16:creationId xmlns:a16="http://schemas.microsoft.com/office/drawing/2014/main" id="{33B50807-4468-4F9E-8658-9DA63D8673EA}"/>
                </a:ext>
              </a:extLst>
            </p:cNvPr>
            <p:cNvSpPr/>
            <p:nvPr userDrawn="1"/>
          </p:nvSpPr>
          <p:spPr>
            <a:xfrm rot="5400000">
              <a:off x="7883865" y="2654536"/>
              <a:ext cx="1878904" cy="1548927"/>
            </a:xfrm>
            <a:prstGeom prst="rtTriangl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Paralelogramo 27">
              <a:extLst>
                <a:ext uri="{FF2B5EF4-FFF2-40B4-BE49-F238E27FC236}">
                  <a16:creationId xmlns:a16="http://schemas.microsoft.com/office/drawing/2014/main" id="{91EA29E1-EE15-4F74-B3D7-0F620283A463}"/>
                </a:ext>
              </a:extLst>
            </p:cNvPr>
            <p:cNvSpPr/>
            <p:nvPr userDrawn="1"/>
          </p:nvSpPr>
          <p:spPr>
            <a:xfrm rot="18569235">
              <a:off x="8016423" y="3342942"/>
              <a:ext cx="1613788" cy="172113"/>
            </a:xfrm>
            <a:prstGeom prst="parallelogram">
              <a:avLst/>
            </a:prstGeom>
            <a:solidFill>
              <a:srgbClr val="64C8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Diagrama de flujo: datos 28">
              <a:extLst>
                <a:ext uri="{FF2B5EF4-FFF2-40B4-BE49-F238E27FC236}">
                  <a16:creationId xmlns:a16="http://schemas.microsoft.com/office/drawing/2014/main" id="{16C00C63-D976-4185-90F5-58B7190E69A5}"/>
                </a:ext>
              </a:extLst>
            </p:cNvPr>
            <p:cNvSpPr/>
            <p:nvPr userDrawn="1"/>
          </p:nvSpPr>
          <p:spPr>
            <a:xfrm rot="5400000">
              <a:off x="6782780" y="5675030"/>
              <a:ext cx="2830882" cy="338203"/>
            </a:xfrm>
            <a:prstGeom prst="flowChartInputOutpu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360497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raphic 7">
            <a:extLst>
              <a:ext uri="{FF2B5EF4-FFF2-40B4-BE49-F238E27FC236}">
                <a16:creationId xmlns:a16="http://schemas.microsoft.com/office/drawing/2014/main" id="{BC1241CC-16A2-4E60-BB02-A062C4823841}"/>
              </a:ext>
            </a:extLst>
          </p:cNvPr>
          <p:cNvSpPr/>
          <p:nvPr/>
        </p:nvSpPr>
        <p:spPr>
          <a:xfrm>
            <a:off x="10313481" y="2080145"/>
            <a:ext cx="1007199" cy="1164602"/>
          </a:xfrm>
          <a:custGeom>
            <a:avLst/>
            <a:gdLst>
              <a:gd name="connsiteX0" fmla="*/ 3102421 w 3102421"/>
              <a:gd name="connsiteY0" fmla="*/ 1804841 h 3587262"/>
              <a:gd name="connsiteX1" fmla="*/ 3101020 w 3102421"/>
              <a:gd name="connsiteY1" fmla="*/ 1787465 h 3587262"/>
              <a:gd name="connsiteX2" fmla="*/ 3101020 w 3102421"/>
              <a:gd name="connsiteY2" fmla="*/ 1774013 h 3587262"/>
              <a:gd name="connsiteX3" fmla="*/ 3101020 w 3102421"/>
              <a:gd name="connsiteY3" fmla="*/ 1760561 h 3587262"/>
              <a:gd name="connsiteX4" fmla="*/ 3097937 w 3102421"/>
              <a:gd name="connsiteY4" fmla="*/ 1708994 h 3587262"/>
              <a:gd name="connsiteX5" fmla="*/ 3080281 w 3102421"/>
              <a:gd name="connsiteY5" fmla="*/ 1610064 h 3587262"/>
              <a:gd name="connsiteX6" fmla="*/ 3065708 w 3102421"/>
              <a:gd name="connsiteY6" fmla="*/ 1590446 h 3587262"/>
              <a:gd name="connsiteX7" fmla="*/ 3054778 w 3102421"/>
              <a:gd name="connsiteY7" fmla="*/ 1572510 h 3587262"/>
              <a:gd name="connsiteX8" fmla="*/ 3050574 w 3102421"/>
              <a:gd name="connsiteY8" fmla="*/ 1515618 h 3587262"/>
              <a:gd name="connsiteX9" fmla="*/ 3026192 w 3102421"/>
              <a:gd name="connsiteY9" fmla="*/ 1438268 h 3587262"/>
              <a:gd name="connsiteX10" fmla="*/ 2946880 w 3102421"/>
              <a:gd name="connsiteY10" fmla="*/ 1250497 h 3587262"/>
              <a:gd name="connsiteX11" fmla="*/ 2921657 w 3102421"/>
              <a:gd name="connsiteY11" fmla="*/ 1225274 h 3587262"/>
              <a:gd name="connsiteX12" fmla="*/ 2914090 w 3102421"/>
              <a:gd name="connsiteY12" fmla="*/ 1214625 h 3587262"/>
              <a:gd name="connsiteX13" fmla="*/ 2896714 w 3102421"/>
              <a:gd name="connsiteY13" fmla="*/ 1176790 h 3587262"/>
              <a:gd name="connsiteX14" fmla="*/ 2844587 w 3102421"/>
              <a:gd name="connsiteY14" fmla="*/ 1110930 h 3587262"/>
              <a:gd name="connsiteX15" fmla="*/ 2826931 w 3102421"/>
              <a:gd name="connsiteY15" fmla="*/ 1101121 h 3587262"/>
              <a:gd name="connsiteX16" fmla="*/ 2804510 w 3102421"/>
              <a:gd name="connsiteY16" fmla="*/ 1087389 h 3587262"/>
              <a:gd name="connsiteX17" fmla="*/ 2742854 w 3102421"/>
              <a:gd name="connsiteY17" fmla="*/ 1022930 h 3587262"/>
              <a:gd name="connsiteX18" fmla="*/ 2705020 w 3102421"/>
              <a:gd name="connsiteY18" fmla="*/ 983414 h 3587262"/>
              <a:gd name="connsiteX19" fmla="*/ 2688765 w 3102421"/>
              <a:gd name="connsiteY19" fmla="*/ 966039 h 3587262"/>
              <a:gd name="connsiteX20" fmla="*/ 2572459 w 3102421"/>
              <a:gd name="connsiteY20" fmla="*/ 883644 h 3587262"/>
              <a:gd name="connsiteX21" fmla="*/ 2496510 w 3102421"/>
              <a:gd name="connsiteY21" fmla="*/ 841605 h 3587262"/>
              <a:gd name="connsiteX22" fmla="*/ 2437376 w 3102421"/>
              <a:gd name="connsiteY22" fmla="*/ 816943 h 3587262"/>
              <a:gd name="connsiteX23" fmla="*/ 2291644 w 3102421"/>
              <a:gd name="connsiteY23" fmla="*/ 790319 h 3587262"/>
              <a:gd name="connsiteX24" fmla="*/ 2227746 w 3102421"/>
              <a:gd name="connsiteY24" fmla="*/ 784714 h 3587262"/>
              <a:gd name="connsiteX25" fmla="*/ 2132739 w 3102421"/>
              <a:gd name="connsiteY25" fmla="*/ 801249 h 3587262"/>
              <a:gd name="connsiteX26" fmla="*/ 2050905 w 3102421"/>
              <a:gd name="connsiteY26" fmla="*/ 869070 h 3587262"/>
              <a:gd name="connsiteX27" fmla="*/ 2031007 w 3102421"/>
              <a:gd name="connsiteY27" fmla="*/ 932968 h 3587262"/>
              <a:gd name="connsiteX28" fmla="*/ 2008026 w 3102421"/>
              <a:gd name="connsiteY28" fmla="*/ 923720 h 3587262"/>
              <a:gd name="connsiteX29" fmla="*/ 1942446 w 3102421"/>
              <a:gd name="connsiteY29" fmla="*/ 875236 h 3587262"/>
              <a:gd name="connsiteX30" fmla="*/ 1936561 w 3102421"/>
              <a:gd name="connsiteY30" fmla="*/ 866268 h 3587262"/>
              <a:gd name="connsiteX31" fmla="*/ 1916102 w 3102421"/>
              <a:gd name="connsiteY31" fmla="*/ 817784 h 3587262"/>
              <a:gd name="connsiteX32" fmla="*/ 1885274 w 3102421"/>
              <a:gd name="connsiteY32" fmla="*/ 795924 h 3587262"/>
              <a:gd name="connsiteX33" fmla="*/ 1849682 w 3102421"/>
              <a:gd name="connsiteY33" fmla="*/ 784714 h 3587262"/>
              <a:gd name="connsiteX34" fmla="*/ 1811007 w 3102421"/>
              <a:gd name="connsiteY34" fmla="*/ 790038 h 3587262"/>
              <a:gd name="connsiteX35" fmla="*/ 1790268 w 3102421"/>
              <a:gd name="connsiteY35" fmla="*/ 795363 h 3587262"/>
              <a:gd name="connsiteX36" fmla="*/ 1801478 w 3102421"/>
              <a:gd name="connsiteY36" fmla="*/ 783873 h 3587262"/>
              <a:gd name="connsiteX37" fmla="*/ 1797835 w 3102421"/>
              <a:gd name="connsiteY37" fmla="*/ 748561 h 3587262"/>
              <a:gd name="connsiteX38" fmla="*/ 1754395 w 3102421"/>
              <a:gd name="connsiteY38" fmla="*/ 703720 h 3587262"/>
              <a:gd name="connsiteX39" fmla="*/ 1731134 w 3102421"/>
              <a:gd name="connsiteY39" fmla="*/ 684102 h 3587262"/>
              <a:gd name="connsiteX40" fmla="*/ 1744306 w 3102421"/>
              <a:gd name="connsiteY40" fmla="*/ 661121 h 3587262"/>
              <a:gd name="connsiteX41" fmla="*/ 1751593 w 3102421"/>
              <a:gd name="connsiteY41" fmla="*/ 575083 h 3587262"/>
              <a:gd name="connsiteX42" fmla="*/ 1749351 w 3102421"/>
              <a:gd name="connsiteY42" fmla="*/ 543134 h 3587262"/>
              <a:gd name="connsiteX43" fmla="*/ 1758879 w 3102421"/>
              <a:gd name="connsiteY43" fmla="*/ 464102 h 3587262"/>
              <a:gd name="connsiteX44" fmla="*/ 1758039 w 3102421"/>
              <a:gd name="connsiteY44" fmla="*/ 366573 h 3587262"/>
              <a:gd name="connsiteX45" fmla="*/ 1737580 w 3102421"/>
              <a:gd name="connsiteY45" fmla="*/ 288102 h 3587262"/>
              <a:gd name="connsiteX46" fmla="*/ 1718803 w 3102421"/>
              <a:gd name="connsiteY46" fmla="*/ 204026 h 3587262"/>
              <a:gd name="connsiteX47" fmla="*/ 1704230 w 3102421"/>
              <a:gd name="connsiteY47" fmla="*/ 140688 h 3587262"/>
              <a:gd name="connsiteX48" fmla="*/ 1631363 w 3102421"/>
              <a:gd name="connsiteY48" fmla="*/ 83516 h 3587262"/>
              <a:gd name="connsiteX49" fmla="*/ 1625478 w 3102421"/>
              <a:gd name="connsiteY49" fmla="*/ 87720 h 3587262"/>
              <a:gd name="connsiteX50" fmla="*/ 1628841 w 3102421"/>
              <a:gd name="connsiteY50" fmla="*/ 82395 h 3587262"/>
              <a:gd name="connsiteX51" fmla="*/ 1620714 w 3102421"/>
              <a:gd name="connsiteY51" fmla="*/ 59414 h 3587262"/>
              <a:gd name="connsiteX52" fmla="*/ 1535797 w 3102421"/>
              <a:gd name="connsiteY52" fmla="*/ 0 h 3587262"/>
              <a:gd name="connsiteX53" fmla="*/ 1532994 w 3102421"/>
              <a:gd name="connsiteY53" fmla="*/ 0 h 3587262"/>
              <a:gd name="connsiteX54" fmla="*/ 1504688 w 3102421"/>
              <a:gd name="connsiteY54" fmla="*/ 17096 h 3587262"/>
              <a:gd name="connsiteX55" fmla="*/ 1464332 w 3102421"/>
              <a:gd name="connsiteY55" fmla="*/ 66981 h 3587262"/>
              <a:gd name="connsiteX56" fmla="*/ 1436867 w 3102421"/>
              <a:gd name="connsiteY56" fmla="*/ 90803 h 3587262"/>
              <a:gd name="connsiteX57" fmla="*/ 1376332 w 3102421"/>
              <a:gd name="connsiteY57" fmla="*/ 178242 h 3587262"/>
              <a:gd name="connsiteX58" fmla="*/ 1356994 w 3102421"/>
              <a:gd name="connsiteY58" fmla="*/ 271847 h 3587262"/>
              <a:gd name="connsiteX59" fmla="*/ 1322523 w 3102421"/>
              <a:gd name="connsiteY59" fmla="*/ 449809 h 3587262"/>
              <a:gd name="connsiteX60" fmla="*/ 1337096 w 3102421"/>
              <a:gd name="connsiteY60" fmla="*/ 566115 h 3587262"/>
              <a:gd name="connsiteX61" fmla="*/ 1343822 w 3102421"/>
              <a:gd name="connsiteY61" fmla="*/ 576204 h 3587262"/>
              <a:gd name="connsiteX62" fmla="*/ 1350548 w 3102421"/>
              <a:gd name="connsiteY62" fmla="*/ 578726 h 3587262"/>
              <a:gd name="connsiteX63" fmla="*/ 1343261 w 3102421"/>
              <a:gd name="connsiteY63" fmla="*/ 575924 h 3587262"/>
              <a:gd name="connsiteX64" fmla="*/ 1334293 w 3102421"/>
              <a:gd name="connsiteY64" fmla="*/ 589096 h 3587262"/>
              <a:gd name="connsiteX65" fmla="*/ 1338777 w 3102421"/>
              <a:gd name="connsiteY65" fmla="*/ 665886 h 3587262"/>
              <a:gd name="connsiteX66" fmla="*/ 1335975 w 3102421"/>
              <a:gd name="connsiteY66" fmla="*/ 705401 h 3587262"/>
              <a:gd name="connsiteX67" fmla="*/ 1293376 w 3102421"/>
              <a:gd name="connsiteY67" fmla="*/ 755287 h 3587262"/>
              <a:gd name="connsiteX68" fmla="*/ 1287771 w 3102421"/>
              <a:gd name="connsiteY68" fmla="*/ 783593 h 3587262"/>
              <a:gd name="connsiteX69" fmla="*/ 1290293 w 3102421"/>
              <a:gd name="connsiteY69" fmla="*/ 792561 h 3587262"/>
              <a:gd name="connsiteX70" fmla="*/ 1284968 w 3102421"/>
              <a:gd name="connsiteY70" fmla="*/ 793682 h 3587262"/>
              <a:gd name="connsiteX71" fmla="*/ 1223593 w 3102421"/>
              <a:gd name="connsiteY71" fmla="*/ 788357 h 3587262"/>
              <a:gd name="connsiteX72" fmla="*/ 1195007 w 3102421"/>
              <a:gd name="connsiteY72" fmla="*/ 796204 h 3587262"/>
              <a:gd name="connsiteX73" fmla="*/ 1149325 w 3102421"/>
              <a:gd name="connsiteY73" fmla="*/ 861503 h 3587262"/>
              <a:gd name="connsiteX74" fmla="*/ 1142319 w 3102421"/>
              <a:gd name="connsiteY74" fmla="*/ 871312 h 3587262"/>
              <a:gd name="connsiteX75" fmla="*/ 1090752 w 3102421"/>
              <a:gd name="connsiteY75" fmla="*/ 908586 h 3587262"/>
              <a:gd name="connsiteX76" fmla="*/ 1059644 w 3102421"/>
              <a:gd name="connsiteY76" fmla="*/ 929886 h 3587262"/>
              <a:gd name="connsiteX77" fmla="*/ 1026573 w 3102421"/>
              <a:gd name="connsiteY77" fmla="*/ 841325 h 3587262"/>
              <a:gd name="connsiteX78" fmla="*/ 1015924 w 3102421"/>
              <a:gd name="connsiteY78" fmla="*/ 827032 h 3587262"/>
              <a:gd name="connsiteX79" fmla="*/ 948102 w 3102421"/>
              <a:gd name="connsiteY79" fmla="*/ 798166 h 3587262"/>
              <a:gd name="connsiteX80" fmla="*/ 837962 w 3102421"/>
              <a:gd name="connsiteY80" fmla="*/ 794803 h 3587262"/>
              <a:gd name="connsiteX81" fmla="*/ 677656 w 3102421"/>
              <a:gd name="connsiteY81" fmla="*/ 817223 h 3587262"/>
              <a:gd name="connsiteX82" fmla="*/ 530242 w 3102421"/>
              <a:gd name="connsiteY82" fmla="*/ 883924 h 3587262"/>
              <a:gd name="connsiteX83" fmla="*/ 295949 w 3102421"/>
              <a:gd name="connsiteY83" fmla="*/ 1072816 h 3587262"/>
              <a:gd name="connsiteX84" fmla="*/ 137045 w 3102421"/>
              <a:gd name="connsiteY84" fmla="*/ 1293656 h 3587262"/>
              <a:gd name="connsiteX85" fmla="*/ 111822 w 3102421"/>
              <a:gd name="connsiteY85" fmla="*/ 1365682 h 3587262"/>
              <a:gd name="connsiteX86" fmla="*/ 103134 w 3102421"/>
              <a:gd name="connsiteY86" fmla="*/ 1379414 h 3587262"/>
              <a:gd name="connsiteX87" fmla="*/ 65580 w 3102421"/>
              <a:gd name="connsiteY87" fmla="*/ 1433784 h 3587262"/>
              <a:gd name="connsiteX88" fmla="*/ 43440 w 3102421"/>
              <a:gd name="connsiteY88" fmla="*/ 1506090 h 3587262"/>
              <a:gd name="connsiteX89" fmla="*/ 5325 w 3102421"/>
              <a:gd name="connsiteY89" fmla="*/ 1670879 h 3587262"/>
              <a:gd name="connsiteX90" fmla="*/ 280 w 3102421"/>
              <a:gd name="connsiteY90" fmla="*/ 1731695 h 3587262"/>
              <a:gd name="connsiteX91" fmla="*/ 280 w 3102421"/>
              <a:gd name="connsiteY91" fmla="*/ 1756918 h 3587262"/>
              <a:gd name="connsiteX92" fmla="*/ 1682 w 3102421"/>
              <a:gd name="connsiteY92" fmla="*/ 1778497 h 3587262"/>
              <a:gd name="connsiteX93" fmla="*/ 0 w 3102421"/>
              <a:gd name="connsiteY93" fmla="*/ 1793631 h 3587262"/>
              <a:gd name="connsiteX94" fmla="*/ 0 w 3102421"/>
              <a:gd name="connsiteY94" fmla="*/ 1807644 h 3587262"/>
              <a:gd name="connsiteX95" fmla="*/ 1401 w 3102421"/>
              <a:gd name="connsiteY95" fmla="*/ 1845478 h 3587262"/>
              <a:gd name="connsiteX96" fmla="*/ 0 w 3102421"/>
              <a:gd name="connsiteY96" fmla="*/ 1863695 h 3587262"/>
              <a:gd name="connsiteX97" fmla="*/ 0 w 3102421"/>
              <a:gd name="connsiteY97" fmla="*/ 1880510 h 3587262"/>
              <a:gd name="connsiteX98" fmla="*/ 1401 w 3102421"/>
              <a:gd name="connsiteY98" fmla="*/ 1897045 h 3587262"/>
              <a:gd name="connsiteX99" fmla="*/ 4204 w 3102421"/>
              <a:gd name="connsiteY99" fmla="*/ 1940204 h 3587262"/>
              <a:gd name="connsiteX100" fmla="*/ 35592 w 3102421"/>
              <a:gd name="connsiteY100" fmla="*/ 1959822 h 3587262"/>
              <a:gd name="connsiteX101" fmla="*/ 72306 w 3102421"/>
              <a:gd name="connsiteY101" fmla="*/ 1925351 h 3587262"/>
              <a:gd name="connsiteX102" fmla="*/ 93045 w 3102421"/>
              <a:gd name="connsiteY102" fmla="*/ 1899848 h 3587262"/>
              <a:gd name="connsiteX103" fmla="*/ 166752 w 3102421"/>
              <a:gd name="connsiteY103" fmla="*/ 1798115 h 3587262"/>
              <a:gd name="connsiteX104" fmla="*/ 183567 w 3102421"/>
              <a:gd name="connsiteY104" fmla="*/ 1779618 h 3587262"/>
              <a:gd name="connsiteX105" fmla="*/ 247465 w 3102421"/>
              <a:gd name="connsiteY105" fmla="*/ 1735338 h 3587262"/>
              <a:gd name="connsiteX106" fmla="*/ 293987 w 3102421"/>
              <a:gd name="connsiteY106" fmla="*/ 1663873 h 3587262"/>
              <a:gd name="connsiteX107" fmla="*/ 313605 w 3102421"/>
              <a:gd name="connsiteY107" fmla="*/ 1635007 h 3587262"/>
              <a:gd name="connsiteX108" fmla="*/ 344433 w 3102421"/>
              <a:gd name="connsiteY108" fmla="*/ 1585682 h 3587262"/>
              <a:gd name="connsiteX109" fmla="*/ 365733 w 3102421"/>
              <a:gd name="connsiteY109" fmla="*/ 1557376 h 3587262"/>
              <a:gd name="connsiteX110" fmla="*/ 440841 w 3102421"/>
              <a:gd name="connsiteY110" fmla="*/ 1490395 h 3587262"/>
              <a:gd name="connsiteX111" fmla="*/ 547898 w 3102421"/>
              <a:gd name="connsiteY111" fmla="*/ 1383618 h 3587262"/>
              <a:gd name="connsiteX112" fmla="*/ 582650 w 3102421"/>
              <a:gd name="connsiteY112" fmla="*/ 1358395 h 3587262"/>
              <a:gd name="connsiteX113" fmla="*/ 648229 w 3102421"/>
              <a:gd name="connsiteY113" fmla="*/ 1313835 h 3587262"/>
              <a:gd name="connsiteX114" fmla="*/ 687465 w 3102421"/>
              <a:gd name="connsiteY114" fmla="*/ 1295618 h 3587262"/>
              <a:gd name="connsiteX115" fmla="*/ 696714 w 3102421"/>
              <a:gd name="connsiteY115" fmla="*/ 1307109 h 3587262"/>
              <a:gd name="connsiteX116" fmla="*/ 680179 w 3102421"/>
              <a:gd name="connsiteY116" fmla="*/ 1360637 h 3587262"/>
              <a:gd name="connsiteX117" fmla="*/ 643745 w 3102421"/>
              <a:gd name="connsiteY117" fmla="*/ 1489835 h 3587262"/>
              <a:gd name="connsiteX118" fmla="*/ 656077 w 3102421"/>
              <a:gd name="connsiteY118" fmla="*/ 1517300 h 3587262"/>
              <a:gd name="connsiteX119" fmla="*/ 654395 w 3102421"/>
              <a:gd name="connsiteY119" fmla="*/ 1517019 h 3587262"/>
              <a:gd name="connsiteX120" fmla="*/ 624128 w 3102421"/>
              <a:gd name="connsiteY120" fmla="*/ 1538319 h 3587262"/>
              <a:gd name="connsiteX121" fmla="*/ 594421 w 3102421"/>
              <a:gd name="connsiteY121" fmla="*/ 1694981 h 3587262"/>
              <a:gd name="connsiteX122" fmla="*/ 592459 w 3102421"/>
              <a:gd name="connsiteY122" fmla="*/ 1749631 h 3587262"/>
              <a:gd name="connsiteX123" fmla="*/ 592459 w 3102421"/>
              <a:gd name="connsiteY123" fmla="*/ 1753835 h 3587262"/>
              <a:gd name="connsiteX124" fmla="*/ 580968 w 3102421"/>
              <a:gd name="connsiteY124" fmla="*/ 1819415 h 3587262"/>
              <a:gd name="connsiteX125" fmla="*/ 588815 w 3102421"/>
              <a:gd name="connsiteY125" fmla="*/ 1975236 h 3587262"/>
              <a:gd name="connsiteX126" fmla="*/ 612917 w 3102421"/>
              <a:gd name="connsiteY126" fmla="*/ 2001580 h 3587262"/>
              <a:gd name="connsiteX127" fmla="*/ 648510 w 3102421"/>
              <a:gd name="connsiteY127" fmla="*/ 2009147 h 3587262"/>
              <a:gd name="connsiteX128" fmla="*/ 608994 w 3102421"/>
              <a:gd name="connsiteY128" fmla="*/ 2018115 h 3587262"/>
              <a:gd name="connsiteX129" fmla="*/ 590217 w 3102421"/>
              <a:gd name="connsiteY129" fmla="*/ 2042497 h 3587262"/>
              <a:gd name="connsiteX130" fmla="*/ 592739 w 3102421"/>
              <a:gd name="connsiteY130" fmla="*/ 2067440 h 3587262"/>
              <a:gd name="connsiteX131" fmla="*/ 612637 w 3102421"/>
              <a:gd name="connsiteY131" fmla="*/ 2224102 h 3587262"/>
              <a:gd name="connsiteX132" fmla="*/ 643465 w 3102421"/>
              <a:gd name="connsiteY132" fmla="*/ 2314625 h 3587262"/>
              <a:gd name="connsiteX133" fmla="*/ 642624 w 3102421"/>
              <a:gd name="connsiteY133" fmla="*/ 2326396 h 3587262"/>
              <a:gd name="connsiteX134" fmla="*/ 639542 w 3102421"/>
              <a:gd name="connsiteY134" fmla="*/ 2387491 h 3587262"/>
              <a:gd name="connsiteX135" fmla="*/ 698395 w 3102421"/>
              <a:gd name="connsiteY135" fmla="*/ 2549198 h 3587262"/>
              <a:gd name="connsiteX136" fmla="*/ 714650 w 3102421"/>
              <a:gd name="connsiteY136" fmla="*/ 2571338 h 3587262"/>
              <a:gd name="connsiteX137" fmla="*/ 724179 w 3102421"/>
              <a:gd name="connsiteY137" fmla="*/ 2587873 h 3587262"/>
              <a:gd name="connsiteX138" fmla="*/ 744917 w 3102421"/>
              <a:gd name="connsiteY138" fmla="*/ 2645606 h 3587262"/>
              <a:gd name="connsiteX139" fmla="*/ 824790 w 3102421"/>
              <a:gd name="connsiteY139" fmla="*/ 2785453 h 3587262"/>
              <a:gd name="connsiteX140" fmla="*/ 828994 w 3102421"/>
              <a:gd name="connsiteY140" fmla="*/ 2811797 h 3587262"/>
              <a:gd name="connsiteX141" fmla="*/ 808535 w 3102421"/>
              <a:gd name="connsiteY141" fmla="*/ 2900358 h 3587262"/>
              <a:gd name="connsiteX142" fmla="*/ 774344 w 3102421"/>
              <a:gd name="connsiteY142" fmla="*/ 3128205 h 3587262"/>
              <a:gd name="connsiteX143" fmla="*/ 764255 w 3102421"/>
              <a:gd name="connsiteY143" fmla="*/ 3264689 h 3587262"/>
              <a:gd name="connsiteX144" fmla="*/ 763975 w 3102421"/>
              <a:gd name="connsiteY144" fmla="*/ 3388001 h 3587262"/>
              <a:gd name="connsiteX145" fmla="*/ 779108 w 3102421"/>
              <a:gd name="connsiteY145" fmla="*/ 3467313 h 3587262"/>
              <a:gd name="connsiteX146" fmla="*/ 794803 w 3102421"/>
              <a:gd name="connsiteY146" fmla="*/ 3491695 h 3587262"/>
              <a:gd name="connsiteX147" fmla="*/ 864866 w 3102421"/>
              <a:gd name="connsiteY147" fmla="*/ 3551950 h 3587262"/>
              <a:gd name="connsiteX148" fmla="*/ 891771 w 3102421"/>
              <a:gd name="connsiteY148" fmla="*/ 3560078 h 3587262"/>
              <a:gd name="connsiteX149" fmla="*/ 953987 w 3102421"/>
              <a:gd name="connsiteY149" fmla="*/ 3551109 h 3587262"/>
              <a:gd name="connsiteX150" fmla="*/ 980051 w 3102421"/>
              <a:gd name="connsiteY150" fmla="*/ 3536256 h 3587262"/>
              <a:gd name="connsiteX151" fmla="*/ 1006115 w 3102421"/>
              <a:gd name="connsiteY151" fmla="*/ 3501504 h 3587262"/>
              <a:gd name="connsiteX152" fmla="*/ 1028255 w 3102421"/>
              <a:gd name="connsiteY152" fmla="*/ 3485529 h 3587262"/>
              <a:gd name="connsiteX153" fmla="*/ 1091032 w 3102421"/>
              <a:gd name="connsiteY153" fmla="*/ 3472638 h 3587262"/>
              <a:gd name="connsiteX154" fmla="*/ 1112892 w 3102421"/>
              <a:gd name="connsiteY154" fmla="*/ 3457785 h 3587262"/>
              <a:gd name="connsiteX155" fmla="*/ 1133070 w 3102421"/>
              <a:gd name="connsiteY155" fmla="*/ 3411542 h 3587262"/>
              <a:gd name="connsiteX156" fmla="*/ 1136153 w 3102421"/>
              <a:gd name="connsiteY156" fmla="*/ 3384077 h 3587262"/>
              <a:gd name="connsiteX157" fmla="*/ 1148204 w 3102421"/>
              <a:gd name="connsiteY157" fmla="*/ 3350167 h 3587262"/>
              <a:gd name="connsiteX158" fmla="*/ 1161096 w 3102421"/>
              <a:gd name="connsiteY158" fmla="*/ 3339517 h 3587262"/>
              <a:gd name="connsiteX159" fmla="*/ 1172867 w 3102421"/>
              <a:gd name="connsiteY159" fmla="*/ 3310931 h 3587262"/>
              <a:gd name="connsiteX160" fmla="*/ 1169223 w 3102421"/>
              <a:gd name="connsiteY160" fmla="*/ 3273377 h 3587262"/>
              <a:gd name="connsiteX161" fmla="*/ 1155771 w 3102421"/>
              <a:gd name="connsiteY161" fmla="*/ 3152587 h 3587262"/>
              <a:gd name="connsiteX162" fmla="*/ 1165300 w 3102421"/>
              <a:gd name="connsiteY162" fmla="*/ 3145020 h 3587262"/>
              <a:gd name="connsiteX163" fmla="*/ 1178472 w 3102421"/>
              <a:gd name="connsiteY163" fmla="*/ 3149784 h 3587262"/>
              <a:gd name="connsiteX164" fmla="*/ 1245453 w 3102421"/>
              <a:gd name="connsiteY164" fmla="*/ 3187619 h 3587262"/>
              <a:gd name="connsiteX165" fmla="*/ 1279924 w 3102421"/>
              <a:gd name="connsiteY165" fmla="*/ 3195746 h 3587262"/>
              <a:gd name="connsiteX166" fmla="*/ 1297300 w 3102421"/>
              <a:gd name="connsiteY166" fmla="*/ 3201351 h 3587262"/>
              <a:gd name="connsiteX167" fmla="*/ 1342140 w 3102421"/>
              <a:gd name="connsiteY167" fmla="*/ 3238065 h 3587262"/>
              <a:gd name="connsiteX168" fmla="*/ 1422574 w 3102421"/>
              <a:gd name="connsiteY168" fmla="*/ 3276740 h 3587262"/>
              <a:gd name="connsiteX169" fmla="*/ 1435465 w 3102421"/>
              <a:gd name="connsiteY169" fmla="*/ 3299721 h 3587262"/>
              <a:gd name="connsiteX170" fmla="*/ 1437988 w 3102421"/>
              <a:gd name="connsiteY170" fmla="*/ 3323262 h 3587262"/>
              <a:gd name="connsiteX171" fmla="*/ 1462090 w 3102421"/>
              <a:gd name="connsiteY171" fmla="*/ 3399211 h 3587262"/>
              <a:gd name="connsiteX172" fmla="*/ 1515618 w 3102421"/>
              <a:gd name="connsiteY172" fmla="*/ 3564281 h 3587262"/>
              <a:gd name="connsiteX173" fmla="*/ 1540561 w 3102421"/>
              <a:gd name="connsiteY173" fmla="*/ 3587262 h 3587262"/>
              <a:gd name="connsiteX174" fmla="*/ 1546166 w 3102421"/>
              <a:gd name="connsiteY174" fmla="*/ 3587262 h 3587262"/>
              <a:gd name="connsiteX175" fmla="*/ 1562421 w 3102421"/>
              <a:gd name="connsiteY175" fmla="*/ 3567644 h 3587262"/>
              <a:gd name="connsiteX176" fmla="*/ 1575873 w 3102421"/>
              <a:gd name="connsiteY176" fmla="*/ 3534014 h 3587262"/>
              <a:gd name="connsiteX177" fmla="*/ 1588484 w 3102421"/>
              <a:gd name="connsiteY177" fmla="*/ 3504867 h 3587262"/>
              <a:gd name="connsiteX178" fmla="*/ 1633886 w 3102421"/>
              <a:gd name="connsiteY178" fmla="*/ 3310370 h 3587262"/>
              <a:gd name="connsiteX179" fmla="*/ 1657988 w 3102421"/>
              <a:gd name="connsiteY179" fmla="*/ 3281504 h 3587262"/>
              <a:gd name="connsiteX180" fmla="*/ 1680688 w 3102421"/>
              <a:gd name="connsiteY180" fmla="*/ 3270294 h 3587262"/>
              <a:gd name="connsiteX181" fmla="*/ 1752714 w 3102421"/>
              <a:gd name="connsiteY181" fmla="*/ 3232740 h 3587262"/>
              <a:gd name="connsiteX182" fmla="*/ 1787465 w 3102421"/>
              <a:gd name="connsiteY182" fmla="*/ 3190141 h 3587262"/>
              <a:gd name="connsiteX183" fmla="*/ 1797835 w 3102421"/>
              <a:gd name="connsiteY183" fmla="*/ 3184256 h 3587262"/>
              <a:gd name="connsiteX184" fmla="*/ 1880510 w 3102421"/>
              <a:gd name="connsiteY184" fmla="*/ 3162956 h 3587262"/>
              <a:gd name="connsiteX185" fmla="*/ 1908535 w 3102421"/>
              <a:gd name="connsiteY185" fmla="*/ 3144459 h 3587262"/>
              <a:gd name="connsiteX186" fmla="*/ 1918344 w 3102421"/>
              <a:gd name="connsiteY186" fmla="*/ 3149224 h 3587262"/>
              <a:gd name="connsiteX187" fmla="*/ 1927873 w 3102421"/>
              <a:gd name="connsiteY187" fmla="*/ 3179211 h 3587262"/>
              <a:gd name="connsiteX188" fmla="*/ 1929555 w 3102421"/>
              <a:gd name="connsiteY188" fmla="*/ 3192663 h 3587262"/>
              <a:gd name="connsiteX189" fmla="*/ 1911899 w 3102421"/>
              <a:gd name="connsiteY189" fmla="*/ 3329988 h 3587262"/>
              <a:gd name="connsiteX190" fmla="*/ 1939083 w 3102421"/>
              <a:gd name="connsiteY190" fmla="*/ 3382396 h 3587262"/>
              <a:gd name="connsiteX191" fmla="*/ 1950574 w 3102421"/>
              <a:gd name="connsiteY191" fmla="*/ 3405657 h 3587262"/>
              <a:gd name="connsiteX192" fmla="*/ 1957300 w 3102421"/>
              <a:gd name="connsiteY192" fmla="*/ 3449937 h 3587262"/>
              <a:gd name="connsiteX193" fmla="*/ 1976918 w 3102421"/>
              <a:gd name="connsiteY193" fmla="*/ 3478804 h 3587262"/>
              <a:gd name="connsiteX194" fmla="*/ 1999898 w 3102421"/>
              <a:gd name="connsiteY194" fmla="*/ 3491975 h 3587262"/>
              <a:gd name="connsiteX195" fmla="*/ 2036332 w 3102421"/>
              <a:gd name="connsiteY195" fmla="*/ 3477122 h 3587262"/>
              <a:gd name="connsiteX196" fmla="*/ 2040816 w 3102421"/>
              <a:gd name="connsiteY196" fmla="*/ 3482727 h 3587262"/>
              <a:gd name="connsiteX197" fmla="*/ 2110039 w 3102421"/>
              <a:gd name="connsiteY197" fmla="*/ 3558116 h 3587262"/>
              <a:gd name="connsiteX198" fmla="*/ 2134981 w 3102421"/>
              <a:gd name="connsiteY198" fmla="*/ 3566803 h 3587262"/>
              <a:gd name="connsiteX199" fmla="*/ 2187669 w 3102421"/>
              <a:gd name="connsiteY199" fmla="*/ 3572689 h 3587262"/>
              <a:gd name="connsiteX200" fmla="*/ 2220739 w 3102421"/>
              <a:gd name="connsiteY200" fmla="*/ 3561198 h 3587262"/>
              <a:gd name="connsiteX201" fmla="*/ 2259415 w 3102421"/>
              <a:gd name="connsiteY201" fmla="*/ 3524485 h 3587262"/>
              <a:gd name="connsiteX202" fmla="*/ 2309300 w 3102421"/>
              <a:gd name="connsiteY202" fmla="*/ 3436205 h 3587262"/>
              <a:gd name="connsiteX203" fmla="*/ 2314905 w 3102421"/>
              <a:gd name="connsiteY203" fmla="*/ 3271695 h 3587262"/>
              <a:gd name="connsiteX204" fmla="*/ 2294727 w 3102421"/>
              <a:gd name="connsiteY204" fmla="*/ 3080001 h 3587262"/>
              <a:gd name="connsiteX205" fmla="*/ 2248204 w 3102421"/>
              <a:gd name="connsiteY205" fmla="*/ 2852714 h 3587262"/>
              <a:gd name="connsiteX206" fmla="*/ 2229427 w 3102421"/>
              <a:gd name="connsiteY206" fmla="*/ 2832816 h 3587262"/>
              <a:gd name="connsiteX207" fmla="*/ 2235032 w 3102421"/>
              <a:gd name="connsiteY207" fmla="*/ 2822166 h 3587262"/>
              <a:gd name="connsiteX208" fmla="*/ 2277911 w 3102421"/>
              <a:gd name="connsiteY208" fmla="*/ 2763033 h 3587262"/>
              <a:gd name="connsiteX209" fmla="*/ 2337606 w 3102421"/>
              <a:gd name="connsiteY209" fmla="*/ 2647568 h 3587262"/>
              <a:gd name="connsiteX210" fmla="*/ 2359185 w 3102421"/>
              <a:gd name="connsiteY210" fmla="*/ 2575542 h 3587262"/>
              <a:gd name="connsiteX211" fmla="*/ 2347975 w 3102421"/>
              <a:gd name="connsiteY211" fmla="*/ 2559568 h 3587262"/>
              <a:gd name="connsiteX212" fmla="*/ 2360587 w 3102421"/>
              <a:gd name="connsiteY212" fmla="*/ 2558447 h 3587262"/>
              <a:gd name="connsiteX213" fmla="*/ 2388612 w 3102421"/>
              <a:gd name="connsiteY213" fmla="*/ 2537708 h 3587262"/>
              <a:gd name="connsiteX214" fmla="*/ 2423364 w 3102421"/>
              <a:gd name="connsiteY214" fmla="*/ 2438778 h 3587262"/>
              <a:gd name="connsiteX215" fmla="*/ 2432612 w 3102421"/>
              <a:gd name="connsiteY215" fmla="*/ 2416918 h 3587262"/>
              <a:gd name="connsiteX216" fmla="*/ 2448867 w 3102421"/>
              <a:gd name="connsiteY216" fmla="*/ 2354141 h 3587262"/>
              <a:gd name="connsiteX217" fmla="*/ 2436816 w 3102421"/>
              <a:gd name="connsiteY217" fmla="*/ 2322752 h 3587262"/>
              <a:gd name="connsiteX218" fmla="*/ 2436536 w 3102421"/>
              <a:gd name="connsiteY218" fmla="*/ 2312663 h 3587262"/>
              <a:gd name="connsiteX219" fmla="*/ 2460077 w 3102421"/>
              <a:gd name="connsiteY219" fmla="*/ 2271185 h 3587262"/>
              <a:gd name="connsiteX220" fmla="*/ 2493708 w 3102421"/>
              <a:gd name="connsiteY220" fmla="*/ 2108357 h 3587262"/>
              <a:gd name="connsiteX221" fmla="*/ 2490905 w 3102421"/>
              <a:gd name="connsiteY221" fmla="*/ 2028204 h 3587262"/>
              <a:gd name="connsiteX222" fmla="*/ 2456154 w 3102421"/>
              <a:gd name="connsiteY222" fmla="*/ 2007465 h 3587262"/>
              <a:gd name="connsiteX223" fmla="*/ 2455873 w 3102421"/>
              <a:gd name="connsiteY223" fmla="*/ 2007465 h 3587262"/>
              <a:gd name="connsiteX224" fmla="*/ 2464001 w 3102421"/>
              <a:gd name="connsiteY224" fmla="*/ 2005504 h 3587262"/>
              <a:gd name="connsiteX225" fmla="*/ 2504638 w 3102421"/>
              <a:gd name="connsiteY225" fmla="*/ 1953657 h 3587262"/>
              <a:gd name="connsiteX226" fmla="*/ 2504638 w 3102421"/>
              <a:gd name="connsiteY226" fmla="*/ 1922828 h 3587262"/>
              <a:gd name="connsiteX227" fmla="*/ 2501835 w 3102421"/>
              <a:gd name="connsiteY227" fmla="*/ 1784383 h 3587262"/>
              <a:gd name="connsiteX228" fmla="*/ 2490345 w 3102421"/>
              <a:gd name="connsiteY228" fmla="*/ 1744586 h 3587262"/>
              <a:gd name="connsiteX229" fmla="*/ 2487822 w 3102421"/>
              <a:gd name="connsiteY229" fmla="*/ 1731414 h 3587262"/>
              <a:gd name="connsiteX230" fmla="*/ 2485860 w 3102421"/>
              <a:gd name="connsiteY230" fmla="*/ 1654905 h 3587262"/>
              <a:gd name="connsiteX231" fmla="*/ 2459516 w 3102421"/>
              <a:gd name="connsiteY231" fmla="*/ 1536077 h 3587262"/>
              <a:gd name="connsiteX232" fmla="*/ 2450268 w 3102421"/>
              <a:gd name="connsiteY232" fmla="*/ 1520663 h 3587262"/>
              <a:gd name="connsiteX233" fmla="*/ 2442701 w 3102421"/>
              <a:gd name="connsiteY233" fmla="*/ 1504969 h 3587262"/>
              <a:gd name="connsiteX234" fmla="*/ 2404587 w 3102421"/>
              <a:gd name="connsiteY234" fmla="*/ 1362039 h 3587262"/>
              <a:gd name="connsiteX235" fmla="*/ 2388332 w 3102421"/>
              <a:gd name="connsiteY235" fmla="*/ 1314395 h 3587262"/>
              <a:gd name="connsiteX236" fmla="*/ 2389173 w 3102421"/>
              <a:gd name="connsiteY236" fmla="*/ 1300943 h 3587262"/>
              <a:gd name="connsiteX237" fmla="*/ 2432332 w 3102421"/>
              <a:gd name="connsiteY237" fmla="*/ 1305147 h 3587262"/>
              <a:gd name="connsiteX238" fmla="*/ 2511924 w 3102421"/>
              <a:gd name="connsiteY238" fmla="*/ 1348586 h 3587262"/>
              <a:gd name="connsiteX239" fmla="*/ 2543033 w 3102421"/>
              <a:gd name="connsiteY239" fmla="*/ 1371287 h 3587262"/>
              <a:gd name="connsiteX240" fmla="*/ 2615618 w 3102421"/>
              <a:gd name="connsiteY240" fmla="*/ 1442472 h 3587262"/>
              <a:gd name="connsiteX241" fmla="*/ 2625427 w 3102421"/>
              <a:gd name="connsiteY241" fmla="*/ 1453962 h 3587262"/>
              <a:gd name="connsiteX242" fmla="*/ 2641122 w 3102421"/>
              <a:gd name="connsiteY242" fmla="*/ 1476943 h 3587262"/>
              <a:gd name="connsiteX243" fmla="*/ 2719313 w 3102421"/>
              <a:gd name="connsiteY243" fmla="*/ 1555134 h 3587262"/>
              <a:gd name="connsiteX244" fmla="*/ 2738370 w 3102421"/>
              <a:gd name="connsiteY244" fmla="*/ 1569147 h 3587262"/>
              <a:gd name="connsiteX245" fmla="*/ 2757427 w 3102421"/>
              <a:gd name="connsiteY245" fmla="*/ 1590726 h 3587262"/>
              <a:gd name="connsiteX246" fmla="*/ 2787415 w 3102421"/>
              <a:gd name="connsiteY246" fmla="*/ 1650981 h 3587262"/>
              <a:gd name="connsiteX247" fmla="*/ 2875695 w 3102421"/>
              <a:gd name="connsiteY247" fmla="*/ 1774854 h 3587262"/>
              <a:gd name="connsiteX248" fmla="*/ 2904841 w 3102421"/>
              <a:gd name="connsiteY248" fmla="*/ 1803720 h 3587262"/>
              <a:gd name="connsiteX249" fmla="*/ 2955848 w 3102421"/>
              <a:gd name="connsiteY249" fmla="*/ 1851644 h 3587262"/>
              <a:gd name="connsiteX250" fmla="*/ 2991440 w 3102421"/>
              <a:gd name="connsiteY250" fmla="*/ 1892561 h 3587262"/>
              <a:gd name="connsiteX251" fmla="*/ 3027313 w 3102421"/>
              <a:gd name="connsiteY251" fmla="*/ 1929555 h 3587262"/>
              <a:gd name="connsiteX252" fmla="*/ 3086166 w 3102421"/>
              <a:gd name="connsiteY252" fmla="*/ 1958701 h 3587262"/>
              <a:gd name="connsiteX253" fmla="*/ 3098778 w 3102421"/>
              <a:gd name="connsiteY253" fmla="*/ 1946370 h 3587262"/>
              <a:gd name="connsiteX254" fmla="*/ 3101580 w 3102421"/>
              <a:gd name="connsiteY254" fmla="*/ 1899287 h 3587262"/>
              <a:gd name="connsiteX255" fmla="*/ 3101580 w 3102421"/>
              <a:gd name="connsiteY255" fmla="*/ 1865657 h 3587262"/>
              <a:gd name="connsiteX256" fmla="*/ 3100179 w 3102421"/>
              <a:gd name="connsiteY256" fmla="*/ 1848001 h 3587262"/>
              <a:gd name="connsiteX257" fmla="*/ 3101580 w 3102421"/>
              <a:gd name="connsiteY257" fmla="*/ 1823618 h 3587262"/>
              <a:gd name="connsiteX258" fmla="*/ 3102421 w 3102421"/>
              <a:gd name="connsiteY258" fmla="*/ 1804841 h 3587262"/>
              <a:gd name="connsiteX259" fmla="*/ 659159 w 3102421"/>
              <a:gd name="connsiteY259" fmla="*/ 1517580 h 3587262"/>
              <a:gd name="connsiteX260" fmla="*/ 663363 w 3102421"/>
              <a:gd name="connsiteY260" fmla="*/ 1517580 h 3587262"/>
              <a:gd name="connsiteX261" fmla="*/ 659159 w 3102421"/>
              <a:gd name="connsiteY261" fmla="*/ 1517580 h 3587262"/>
              <a:gd name="connsiteX262" fmla="*/ 1784943 w 3102421"/>
              <a:gd name="connsiteY262" fmla="*/ 799847 h 3587262"/>
              <a:gd name="connsiteX263" fmla="*/ 1782421 w 3102421"/>
              <a:gd name="connsiteY263" fmla="*/ 801529 h 3587262"/>
              <a:gd name="connsiteX264" fmla="*/ 1784943 w 3102421"/>
              <a:gd name="connsiteY264" fmla="*/ 799847 h 3587262"/>
              <a:gd name="connsiteX265" fmla="*/ 1784943 w 3102421"/>
              <a:gd name="connsiteY265" fmla="*/ 799847 h 3587262"/>
              <a:gd name="connsiteX266" fmla="*/ 1624077 w 3102421"/>
              <a:gd name="connsiteY266" fmla="*/ 89401 h 3587262"/>
              <a:gd name="connsiteX267" fmla="*/ 1619873 w 3102421"/>
              <a:gd name="connsiteY267" fmla="*/ 93885 h 3587262"/>
              <a:gd name="connsiteX268" fmla="*/ 1624077 w 3102421"/>
              <a:gd name="connsiteY268" fmla="*/ 89401 h 3587262"/>
              <a:gd name="connsiteX269" fmla="*/ 2454192 w 3102421"/>
              <a:gd name="connsiteY269" fmla="*/ 2008026 h 3587262"/>
              <a:gd name="connsiteX270" fmla="*/ 2450268 w 3102421"/>
              <a:gd name="connsiteY270" fmla="*/ 2008867 h 3587262"/>
              <a:gd name="connsiteX271" fmla="*/ 2454192 w 3102421"/>
              <a:gd name="connsiteY271" fmla="*/ 2008026 h 3587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</a:cxnLst>
            <a:rect l="l" t="t" r="r" b="b"/>
            <a:pathLst>
              <a:path w="3102421" h="3587262">
                <a:moveTo>
                  <a:pt x="3102421" y="1804841"/>
                </a:moveTo>
                <a:cubicBezTo>
                  <a:pt x="3099338" y="1799236"/>
                  <a:pt x="3101861" y="1793071"/>
                  <a:pt x="3101020" y="1787465"/>
                </a:cubicBezTo>
                <a:cubicBezTo>
                  <a:pt x="3101020" y="1782981"/>
                  <a:pt x="3101020" y="1778497"/>
                  <a:pt x="3101020" y="1774013"/>
                </a:cubicBezTo>
                <a:cubicBezTo>
                  <a:pt x="3101020" y="1769529"/>
                  <a:pt x="3101020" y="1765045"/>
                  <a:pt x="3101020" y="1760561"/>
                </a:cubicBezTo>
                <a:cubicBezTo>
                  <a:pt x="3101020" y="1743185"/>
                  <a:pt x="3099058" y="1726090"/>
                  <a:pt x="3097937" y="1708994"/>
                </a:cubicBezTo>
                <a:cubicBezTo>
                  <a:pt x="3095695" y="1675363"/>
                  <a:pt x="3090090" y="1642293"/>
                  <a:pt x="3080281" y="1610064"/>
                </a:cubicBezTo>
                <a:cubicBezTo>
                  <a:pt x="3077759" y="1601937"/>
                  <a:pt x="3074396" y="1593249"/>
                  <a:pt x="3065708" y="1590446"/>
                </a:cubicBezTo>
                <a:cubicBezTo>
                  <a:pt x="3055899" y="1587364"/>
                  <a:pt x="3054778" y="1581198"/>
                  <a:pt x="3054778" y="1572510"/>
                </a:cubicBezTo>
                <a:cubicBezTo>
                  <a:pt x="3054778" y="1553453"/>
                  <a:pt x="3057861" y="1533835"/>
                  <a:pt x="3050574" y="1515618"/>
                </a:cubicBezTo>
                <a:cubicBezTo>
                  <a:pt x="3040205" y="1490395"/>
                  <a:pt x="3034319" y="1464051"/>
                  <a:pt x="3026192" y="1438268"/>
                </a:cubicBezTo>
                <a:cubicBezTo>
                  <a:pt x="3005733" y="1373249"/>
                  <a:pt x="2984154" y="1308510"/>
                  <a:pt x="2946880" y="1250497"/>
                </a:cubicBezTo>
                <a:cubicBezTo>
                  <a:pt x="2940154" y="1240128"/>
                  <a:pt x="2933988" y="1229758"/>
                  <a:pt x="2921657" y="1225274"/>
                </a:cubicBezTo>
                <a:cubicBezTo>
                  <a:pt x="2916332" y="1223312"/>
                  <a:pt x="2914650" y="1219669"/>
                  <a:pt x="2914090" y="1214625"/>
                </a:cubicBezTo>
                <a:cubicBezTo>
                  <a:pt x="2912128" y="1200332"/>
                  <a:pt x="2904841" y="1188561"/>
                  <a:pt x="2896714" y="1176790"/>
                </a:cubicBezTo>
                <a:cubicBezTo>
                  <a:pt x="2880459" y="1154089"/>
                  <a:pt x="2859440" y="1135032"/>
                  <a:pt x="2844587" y="1110930"/>
                </a:cubicBezTo>
                <a:cubicBezTo>
                  <a:pt x="2840663" y="1104484"/>
                  <a:pt x="2834217" y="1100841"/>
                  <a:pt x="2826931" y="1101121"/>
                </a:cubicBezTo>
                <a:cubicBezTo>
                  <a:pt x="2816001" y="1101682"/>
                  <a:pt x="2810115" y="1095797"/>
                  <a:pt x="2804510" y="1087389"/>
                </a:cubicBezTo>
                <a:cubicBezTo>
                  <a:pt x="2787695" y="1062166"/>
                  <a:pt x="2766956" y="1040586"/>
                  <a:pt x="2742854" y="1022930"/>
                </a:cubicBezTo>
                <a:cubicBezTo>
                  <a:pt x="2727720" y="1011720"/>
                  <a:pt x="2713708" y="1000510"/>
                  <a:pt x="2705020" y="983414"/>
                </a:cubicBezTo>
                <a:cubicBezTo>
                  <a:pt x="2701377" y="976408"/>
                  <a:pt x="2694931" y="971363"/>
                  <a:pt x="2688765" y="966039"/>
                </a:cubicBezTo>
                <a:cubicBezTo>
                  <a:pt x="2652332" y="935210"/>
                  <a:pt x="2611695" y="910548"/>
                  <a:pt x="2572459" y="883644"/>
                </a:cubicBezTo>
                <a:cubicBezTo>
                  <a:pt x="2548638" y="867109"/>
                  <a:pt x="2522013" y="855338"/>
                  <a:pt x="2496510" y="841605"/>
                </a:cubicBezTo>
                <a:cubicBezTo>
                  <a:pt x="2477733" y="831516"/>
                  <a:pt x="2458956" y="821147"/>
                  <a:pt x="2437376" y="816943"/>
                </a:cubicBezTo>
                <a:cubicBezTo>
                  <a:pt x="2388892" y="807695"/>
                  <a:pt x="2340408" y="798166"/>
                  <a:pt x="2291644" y="790319"/>
                </a:cubicBezTo>
                <a:cubicBezTo>
                  <a:pt x="2270625" y="786956"/>
                  <a:pt x="2249325" y="780790"/>
                  <a:pt x="2227746" y="784714"/>
                </a:cubicBezTo>
                <a:cubicBezTo>
                  <a:pt x="2196077" y="790319"/>
                  <a:pt x="2164128" y="795083"/>
                  <a:pt x="2132739" y="801249"/>
                </a:cubicBezTo>
                <a:cubicBezTo>
                  <a:pt x="2092943" y="808816"/>
                  <a:pt x="2061835" y="826191"/>
                  <a:pt x="2050905" y="869070"/>
                </a:cubicBezTo>
                <a:cubicBezTo>
                  <a:pt x="2045300" y="890650"/>
                  <a:pt x="2029045" y="909147"/>
                  <a:pt x="2031007" y="932968"/>
                </a:cubicBezTo>
                <a:cubicBezTo>
                  <a:pt x="2021478" y="933249"/>
                  <a:pt x="2013631" y="931007"/>
                  <a:pt x="2008026" y="923720"/>
                </a:cubicBezTo>
                <a:cubicBezTo>
                  <a:pt x="1990650" y="901580"/>
                  <a:pt x="1968790" y="885325"/>
                  <a:pt x="1942446" y="875236"/>
                </a:cubicBezTo>
                <a:cubicBezTo>
                  <a:pt x="1938523" y="873835"/>
                  <a:pt x="1934599" y="872153"/>
                  <a:pt x="1936561" y="866268"/>
                </a:cubicBezTo>
                <a:cubicBezTo>
                  <a:pt x="1943848" y="844128"/>
                  <a:pt x="1932918" y="829835"/>
                  <a:pt x="1916102" y="817784"/>
                </a:cubicBezTo>
                <a:cubicBezTo>
                  <a:pt x="1905733" y="810497"/>
                  <a:pt x="1893962" y="805733"/>
                  <a:pt x="1885274" y="795924"/>
                </a:cubicBezTo>
                <a:cubicBezTo>
                  <a:pt x="1875746" y="784994"/>
                  <a:pt x="1863415" y="782191"/>
                  <a:pt x="1849682" y="784714"/>
                </a:cubicBezTo>
                <a:cubicBezTo>
                  <a:pt x="1836790" y="786956"/>
                  <a:pt x="1823618" y="787516"/>
                  <a:pt x="1811007" y="790038"/>
                </a:cubicBezTo>
                <a:cubicBezTo>
                  <a:pt x="1804000" y="791440"/>
                  <a:pt x="1796434" y="791720"/>
                  <a:pt x="1790268" y="795363"/>
                </a:cubicBezTo>
                <a:cubicBezTo>
                  <a:pt x="1794192" y="792000"/>
                  <a:pt x="1797835" y="787796"/>
                  <a:pt x="1801478" y="783873"/>
                </a:cubicBezTo>
                <a:cubicBezTo>
                  <a:pt x="1816612" y="766777"/>
                  <a:pt x="1816051" y="761172"/>
                  <a:pt x="1797835" y="748561"/>
                </a:cubicBezTo>
                <a:cubicBezTo>
                  <a:pt x="1780459" y="736510"/>
                  <a:pt x="1765045" y="722497"/>
                  <a:pt x="1754395" y="703720"/>
                </a:cubicBezTo>
                <a:cubicBezTo>
                  <a:pt x="1749351" y="694752"/>
                  <a:pt x="1741504" y="688026"/>
                  <a:pt x="1731134" y="684102"/>
                </a:cubicBezTo>
                <a:cubicBezTo>
                  <a:pt x="1738701" y="677656"/>
                  <a:pt x="1743185" y="670089"/>
                  <a:pt x="1744306" y="661121"/>
                </a:cubicBezTo>
                <a:cubicBezTo>
                  <a:pt x="1748510" y="632535"/>
                  <a:pt x="1752994" y="603949"/>
                  <a:pt x="1751593" y="575083"/>
                </a:cubicBezTo>
                <a:cubicBezTo>
                  <a:pt x="1751032" y="564433"/>
                  <a:pt x="1747949" y="554064"/>
                  <a:pt x="1749351" y="543134"/>
                </a:cubicBezTo>
                <a:cubicBezTo>
                  <a:pt x="1752714" y="516790"/>
                  <a:pt x="1756918" y="490446"/>
                  <a:pt x="1758879" y="464102"/>
                </a:cubicBezTo>
                <a:cubicBezTo>
                  <a:pt x="1761402" y="431592"/>
                  <a:pt x="1763644" y="399083"/>
                  <a:pt x="1758039" y="366573"/>
                </a:cubicBezTo>
                <a:cubicBezTo>
                  <a:pt x="1753555" y="339949"/>
                  <a:pt x="1743746" y="314446"/>
                  <a:pt x="1737580" y="288102"/>
                </a:cubicBezTo>
                <a:cubicBezTo>
                  <a:pt x="1730854" y="260077"/>
                  <a:pt x="1717962" y="233452"/>
                  <a:pt x="1718803" y="204026"/>
                </a:cubicBezTo>
                <a:cubicBezTo>
                  <a:pt x="1719363" y="181325"/>
                  <a:pt x="1714319" y="160306"/>
                  <a:pt x="1704230" y="140688"/>
                </a:cubicBezTo>
                <a:cubicBezTo>
                  <a:pt x="1688816" y="110701"/>
                  <a:pt x="1665555" y="89962"/>
                  <a:pt x="1631363" y="83516"/>
                </a:cubicBezTo>
                <a:cubicBezTo>
                  <a:pt x="1628841" y="84357"/>
                  <a:pt x="1627160" y="86038"/>
                  <a:pt x="1625478" y="87720"/>
                </a:cubicBezTo>
                <a:cubicBezTo>
                  <a:pt x="1626879" y="86038"/>
                  <a:pt x="1628000" y="84357"/>
                  <a:pt x="1628841" y="82395"/>
                </a:cubicBezTo>
                <a:cubicBezTo>
                  <a:pt x="1630242" y="73427"/>
                  <a:pt x="1625478" y="66140"/>
                  <a:pt x="1620714" y="59414"/>
                </a:cubicBezTo>
                <a:cubicBezTo>
                  <a:pt x="1599134" y="30268"/>
                  <a:pt x="1574472" y="5325"/>
                  <a:pt x="1535797" y="0"/>
                </a:cubicBezTo>
                <a:cubicBezTo>
                  <a:pt x="1534956" y="0"/>
                  <a:pt x="1533835" y="0"/>
                  <a:pt x="1532994" y="0"/>
                </a:cubicBezTo>
                <a:cubicBezTo>
                  <a:pt x="1522064" y="3363"/>
                  <a:pt x="1512255" y="8688"/>
                  <a:pt x="1504688" y="17096"/>
                </a:cubicBezTo>
                <a:cubicBezTo>
                  <a:pt x="1490115" y="32790"/>
                  <a:pt x="1475542" y="48764"/>
                  <a:pt x="1464332" y="66981"/>
                </a:cubicBezTo>
                <a:cubicBezTo>
                  <a:pt x="1457325" y="78471"/>
                  <a:pt x="1448918" y="85478"/>
                  <a:pt x="1436867" y="90803"/>
                </a:cubicBezTo>
                <a:cubicBezTo>
                  <a:pt x="1399032" y="107618"/>
                  <a:pt x="1376332" y="136204"/>
                  <a:pt x="1376332" y="178242"/>
                </a:cubicBezTo>
                <a:cubicBezTo>
                  <a:pt x="1376332" y="211032"/>
                  <a:pt x="1368765" y="241580"/>
                  <a:pt x="1356994" y="271847"/>
                </a:cubicBezTo>
                <a:cubicBezTo>
                  <a:pt x="1334293" y="329019"/>
                  <a:pt x="1318319" y="387312"/>
                  <a:pt x="1322523" y="449809"/>
                </a:cubicBezTo>
                <a:cubicBezTo>
                  <a:pt x="1325045" y="489045"/>
                  <a:pt x="1331771" y="527440"/>
                  <a:pt x="1337096" y="566115"/>
                </a:cubicBezTo>
                <a:cubicBezTo>
                  <a:pt x="1337656" y="570599"/>
                  <a:pt x="1339618" y="573962"/>
                  <a:pt x="1343822" y="576204"/>
                </a:cubicBezTo>
                <a:cubicBezTo>
                  <a:pt x="1345784" y="577886"/>
                  <a:pt x="1347746" y="579007"/>
                  <a:pt x="1350548" y="578726"/>
                </a:cubicBezTo>
                <a:cubicBezTo>
                  <a:pt x="1347746" y="579007"/>
                  <a:pt x="1345504" y="577325"/>
                  <a:pt x="1343261" y="575924"/>
                </a:cubicBezTo>
                <a:cubicBezTo>
                  <a:pt x="1332051" y="574522"/>
                  <a:pt x="1334293" y="583210"/>
                  <a:pt x="1334293" y="589096"/>
                </a:cubicBezTo>
                <a:cubicBezTo>
                  <a:pt x="1333733" y="614879"/>
                  <a:pt x="1337376" y="640102"/>
                  <a:pt x="1338777" y="665886"/>
                </a:cubicBezTo>
                <a:cubicBezTo>
                  <a:pt x="1339618" y="679058"/>
                  <a:pt x="1344383" y="693350"/>
                  <a:pt x="1335975" y="705401"/>
                </a:cubicBezTo>
                <a:cubicBezTo>
                  <a:pt x="1323363" y="723338"/>
                  <a:pt x="1309351" y="740433"/>
                  <a:pt x="1293376" y="755287"/>
                </a:cubicBezTo>
                <a:cubicBezTo>
                  <a:pt x="1283567" y="764535"/>
                  <a:pt x="1282166" y="772663"/>
                  <a:pt x="1287771" y="783593"/>
                </a:cubicBezTo>
                <a:cubicBezTo>
                  <a:pt x="1289172" y="786395"/>
                  <a:pt x="1291414" y="789198"/>
                  <a:pt x="1290293" y="792561"/>
                </a:cubicBezTo>
                <a:cubicBezTo>
                  <a:pt x="1288612" y="794242"/>
                  <a:pt x="1286930" y="793682"/>
                  <a:pt x="1284968" y="793682"/>
                </a:cubicBezTo>
                <a:cubicBezTo>
                  <a:pt x="1264510" y="792561"/>
                  <a:pt x="1244051" y="790879"/>
                  <a:pt x="1223593" y="788357"/>
                </a:cubicBezTo>
                <a:cubicBezTo>
                  <a:pt x="1212943" y="786956"/>
                  <a:pt x="1203695" y="789758"/>
                  <a:pt x="1195007" y="796204"/>
                </a:cubicBezTo>
                <a:cubicBezTo>
                  <a:pt x="1172586" y="813019"/>
                  <a:pt x="1157172" y="834599"/>
                  <a:pt x="1149325" y="861503"/>
                </a:cubicBezTo>
                <a:cubicBezTo>
                  <a:pt x="1148204" y="865707"/>
                  <a:pt x="1147083" y="869911"/>
                  <a:pt x="1142319" y="871312"/>
                </a:cubicBezTo>
                <a:cubicBezTo>
                  <a:pt x="1120739" y="877478"/>
                  <a:pt x="1106446" y="894013"/>
                  <a:pt x="1090752" y="908586"/>
                </a:cubicBezTo>
                <a:cubicBezTo>
                  <a:pt x="1081223" y="917554"/>
                  <a:pt x="1071414" y="925682"/>
                  <a:pt x="1059644" y="929886"/>
                </a:cubicBezTo>
                <a:cubicBezTo>
                  <a:pt x="1045351" y="900739"/>
                  <a:pt x="1034421" y="871593"/>
                  <a:pt x="1026573" y="841325"/>
                </a:cubicBezTo>
                <a:cubicBezTo>
                  <a:pt x="1024892" y="835440"/>
                  <a:pt x="1021249" y="830115"/>
                  <a:pt x="1015924" y="827032"/>
                </a:cubicBezTo>
                <a:cubicBezTo>
                  <a:pt x="994344" y="814981"/>
                  <a:pt x="973045" y="802370"/>
                  <a:pt x="948102" y="798166"/>
                </a:cubicBezTo>
                <a:cubicBezTo>
                  <a:pt x="911669" y="792000"/>
                  <a:pt x="874956" y="792281"/>
                  <a:pt x="837962" y="794803"/>
                </a:cubicBezTo>
                <a:cubicBezTo>
                  <a:pt x="783873" y="798446"/>
                  <a:pt x="730064" y="804051"/>
                  <a:pt x="677656" y="817223"/>
                </a:cubicBezTo>
                <a:cubicBezTo>
                  <a:pt x="624688" y="830675"/>
                  <a:pt x="576484" y="855618"/>
                  <a:pt x="530242" y="883924"/>
                </a:cubicBezTo>
                <a:cubicBezTo>
                  <a:pt x="443924" y="936612"/>
                  <a:pt x="361248" y="994064"/>
                  <a:pt x="295949" y="1072816"/>
                </a:cubicBezTo>
                <a:cubicBezTo>
                  <a:pt x="237656" y="1142599"/>
                  <a:pt x="176841" y="1210701"/>
                  <a:pt x="137045" y="1293656"/>
                </a:cubicBezTo>
                <a:cubicBezTo>
                  <a:pt x="125834" y="1316637"/>
                  <a:pt x="111822" y="1338497"/>
                  <a:pt x="111822" y="1365682"/>
                </a:cubicBezTo>
                <a:cubicBezTo>
                  <a:pt x="111822" y="1371848"/>
                  <a:pt x="107898" y="1375771"/>
                  <a:pt x="103134" y="1379414"/>
                </a:cubicBezTo>
                <a:cubicBezTo>
                  <a:pt x="84357" y="1393147"/>
                  <a:pt x="73147" y="1412204"/>
                  <a:pt x="65580" y="1433784"/>
                </a:cubicBezTo>
                <a:cubicBezTo>
                  <a:pt x="57172" y="1457605"/>
                  <a:pt x="50166" y="1481707"/>
                  <a:pt x="43440" y="1506090"/>
                </a:cubicBezTo>
                <a:cubicBezTo>
                  <a:pt x="28306" y="1560459"/>
                  <a:pt x="12892" y="1614829"/>
                  <a:pt x="5325" y="1670879"/>
                </a:cubicBezTo>
                <a:cubicBezTo>
                  <a:pt x="2522" y="1691058"/>
                  <a:pt x="3924" y="1711516"/>
                  <a:pt x="280" y="1731695"/>
                </a:cubicBezTo>
                <a:cubicBezTo>
                  <a:pt x="280" y="1740102"/>
                  <a:pt x="280" y="1748510"/>
                  <a:pt x="280" y="1756918"/>
                </a:cubicBezTo>
                <a:cubicBezTo>
                  <a:pt x="3363" y="1763924"/>
                  <a:pt x="841" y="1771211"/>
                  <a:pt x="1682" y="1778497"/>
                </a:cubicBezTo>
                <a:cubicBezTo>
                  <a:pt x="841" y="1783822"/>
                  <a:pt x="2803" y="1788867"/>
                  <a:pt x="0" y="1793631"/>
                </a:cubicBezTo>
                <a:cubicBezTo>
                  <a:pt x="0" y="1798395"/>
                  <a:pt x="0" y="1802879"/>
                  <a:pt x="0" y="1807644"/>
                </a:cubicBezTo>
                <a:cubicBezTo>
                  <a:pt x="3083" y="1820255"/>
                  <a:pt x="561" y="1832867"/>
                  <a:pt x="1401" y="1845478"/>
                </a:cubicBezTo>
                <a:cubicBezTo>
                  <a:pt x="841" y="1851644"/>
                  <a:pt x="2803" y="1857809"/>
                  <a:pt x="0" y="1863695"/>
                </a:cubicBezTo>
                <a:cubicBezTo>
                  <a:pt x="0" y="1869300"/>
                  <a:pt x="0" y="1874905"/>
                  <a:pt x="0" y="1880510"/>
                </a:cubicBezTo>
                <a:cubicBezTo>
                  <a:pt x="3083" y="1885835"/>
                  <a:pt x="561" y="1891440"/>
                  <a:pt x="1401" y="1897045"/>
                </a:cubicBezTo>
                <a:cubicBezTo>
                  <a:pt x="1682" y="1911338"/>
                  <a:pt x="2803" y="1925911"/>
                  <a:pt x="4204" y="1940204"/>
                </a:cubicBezTo>
                <a:cubicBezTo>
                  <a:pt x="6166" y="1958141"/>
                  <a:pt x="18777" y="1966268"/>
                  <a:pt x="35592" y="1959822"/>
                </a:cubicBezTo>
                <a:cubicBezTo>
                  <a:pt x="52688" y="1953376"/>
                  <a:pt x="64739" y="1941886"/>
                  <a:pt x="72306" y="1925351"/>
                </a:cubicBezTo>
                <a:cubicBezTo>
                  <a:pt x="77070" y="1915262"/>
                  <a:pt x="82395" y="1905733"/>
                  <a:pt x="93045" y="1899848"/>
                </a:cubicBezTo>
                <a:cubicBezTo>
                  <a:pt x="133962" y="1877988"/>
                  <a:pt x="156662" y="1842115"/>
                  <a:pt x="166752" y="1798115"/>
                </a:cubicBezTo>
                <a:cubicBezTo>
                  <a:pt x="169274" y="1787185"/>
                  <a:pt x="172917" y="1782141"/>
                  <a:pt x="183567" y="1779618"/>
                </a:cubicBezTo>
                <a:cubicBezTo>
                  <a:pt x="210752" y="1773453"/>
                  <a:pt x="231490" y="1758319"/>
                  <a:pt x="247465" y="1735338"/>
                </a:cubicBezTo>
                <a:cubicBezTo>
                  <a:pt x="263720" y="1712077"/>
                  <a:pt x="281096" y="1689376"/>
                  <a:pt x="293987" y="1663873"/>
                </a:cubicBezTo>
                <a:cubicBezTo>
                  <a:pt x="299312" y="1653504"/>
                  <a:pt x="305198" y="1643415"/>
                  <a:pt x="313605" y="1635007"/>
                </a:cubicBezTo>
                <a:cubicBezTo>
                  <a:pt x="327618" y="1620994"/>
                  <a:pt x="337987" y="1604459"/>
                  <a:pt x="344433" y="1585682"/>
                </a:cubicBezTo>
                <a:cubicBezTo>
                  <a:pt x="348357" y="1573911"/>
                  <a:pt x="355363" y="1564663"/>
                  <a:pt x="365733" y="1557376"/>
                </a:cubicBezTo>
                <a:cubicBezTo>
                  <a:pt x="393198" y="1537758"/>
                  <a:pt x="416739" y="1513656"/>
                  <a:pt x="440841" y="1490395"/>
                </a:cubicBezTo>
                <a:cubicBezTo>
                  <a:pt x="476994" y="1455363"/>
                  <a:pt x="512306" y="1419491"/>
                  <a:pt x="547898" y="1383618"/>
                </a:cubicBezTo>
                <a:cubicBezTo>
                  <a:pt x="558268" y="1373249"/>
                  <a:pt x="569758" y="1365121"/>
                  <a:pt x="582650" y="1358395"/>
                </a:cubicBezTo>
                <a:cubicBezTo>
                  <a:pt x="606191" y="1346064"/>
                  <a:pt x="630293" y="1334013"/>
                  <a:pt x="648229" y="1313835"/>
                </a:cubicBezTo>
                <a:cubicBezTo>
                  <a:pt x="659159" y="1301784"/>
                  <a:pt x="672051" y="1296739"/>
                  <a:pt x="687465" y="1295618"/>
                </a:cubicBezTo>
                <a:cubicBezTo>
                  <a:pt x="698395" y="1294777"/>
                  <a:pt x="700357" y="1296459"/>
                  <a:pt x="696714" y="1307109"/>
                </a:cubicBezTo>
                <a:cubicBezTo>
                  <a:pt x="690828" y="1324765"/>
                  <a:pt x="685503" y="1342701"/>
                  <a:pt x="680179" y="1360637"/>
                </a:cubicBezTo>
                <a:cubicBezTo>
                  <a:pt x="667007" y="1403516"/>
                  <a:pt x="654675" y="1446395"/>
                  <a:pt x="643745" y="1489835"/>
                </a:cubicBezTo>
                <a:cubicBezTo>
                  <a:pt x="639822" y="1505249"/>
                  <a:pt x="642624" y="1511134"/>
                  <a:pt x="656077" y="1517300"/>
                </a:cubicBezTo>
                <a:cubicBezTo>
                  <a:pt x="655516" y="1517300"/>
                  <a:pt x="654956" y="1517019"/>
                  <a:pt x="654395" y="1517019"/>
                </a:cubicBezTo>
                <a:cubicBezTo>
                  <a:pt x="637300" y="1513096"/>
                  <a:pt x="628051" y="1519822"/>
                  <a:pt x="624128" y="1538319"/>
                </a:cubicBezTo>
                <a:cubicBezTo>
                  <a:pt x="613758" y="1590446"/>
                  <a:pt x="603669" y="1642574"/>
                  <a:pt x="594421" y="1694981"/>
                </a:cubicBezTo>
                <a:cubicBezTo>
                  <a:pt x="591338" y="1712918"/>
                  <a:pt x="582650" y="1731134"/>
                  <a:pt x="592459" y="1749631"/>
                </a:cubicBezTo>
                <a:cubicBezTo>
                  <a:pt x="593019" y="1750752"/>
                  <a:pt x="593019" y="1752434"/>
                  <a:pt x="592459" y="1753835"/>
                </a:cubicBezTo>
                <a:cubicBezTo>
                  <a:pt x="582089" y="1774574"/>
                  <a:pt x="582930" y="1797274"/>
                  <a:pt x="580968" y="1819415"/>
                </a:cubicBezTo>
                <a:cubicBezTo>
                  <a:pt x="576484" y="1871822"/>
                  <a:pt x="578446" y="1923669"/>
                  <a:pt x="588815" y="1975236"/>
                </a:cubicBezTo>
                <a:cubicBezTo>
                  <a:pt x="591618" y="1989249"/>
                  <a:pt x="600306" y="1997376"/>
                  <a:pt x="612917" y="2001580"/>
                </a:cubicBezTo>
                <a:cubicBezTo>
                  <a:pt x="624968" y="2005504"/>
                  <a:pt x="637580" y="2007465"/>
                  <a:pt x="648510" y="2009147"/>
                </a:cubicBezTo>
                <a:cubicBezTo>
                  <a:pt x="636179" y="2011669"/>
                  <a:pt x="622446" y="2014472"/>
                  <a:pt x="608994" y="2018115"/>
                </a:cubicBezTo>
                <a:cubicBezTo>
                  <a:pt x="596102" y="2021759"/>
                  <a:pt x="591057" y="2029045"/>
                  <a:pt x="590217" y="2042497"/>
                </a:cubicBezTo>
                <a:cubicBezTo>
                  <a:pt x="589656" y="2050905"/>
                  <a:pt x="592179" y="2059032"/>
                  <a:pt x="592739" y="2067440"/>
                </a:cubicBezTo>
                <a:cubicBezTo>
                  <a:pt x="596102" y="2120128"/>
                  <a:pt x="601987" y="2172255"/>
                  <a:pt x="612637" y="2224102"/>
                </a:cubicBezTo>
                <a:cubicBezTo>
                  <a:pt x="619083" y="2255491"/>
                  <a:pt x="623287" y="2287720"/>
                  <a:pt x="643465" y="2314625"/>
                </a:cubicBezTo>
                <a:cubicBezTo>
                  <a:pt x="646548" y="2318548"/>
                  <a:pt x="644586" y="2322472"/>
                  <a:pt x="642624" y="2326396"/>
                </a:cubicBezTo>
                <a:cubicBezTo>
                  <a:pt x="632535" y="2346294"/>
                  <a:pt x="633096" y="2366752"/>
                  <a:pt x="639542" y="2387491"/>
                </a:cubicBezTo>
                <a:cubicBezTo>
                  <a:pt x="656357" y="2442421"/>
                  <a:pt x="678777" y="2495389"/>
                  <a:pt x="698395" y="2549198"/>
                </a:cubicBezTo>
                <a:cubicBezTo>
                  <a:pt x="701758" y="2558166"/>
                  <a:pt x="706242" y="2566294"/>
                  <a:pt x="714650" y="2571338"/>
                </a:cubicBezTo>
                <a:cubicBezTo>
                  <a:pt x="720815" y="2575262"/>
                  <a:pt x="723058" y="2581147"/>
                  <a:pt x="724179" y="2587873"/>
                </a:cubicBezTo>
                <a:cubicBezTo>
                  <a:pt x="727261" y="2608612"/>
                  <a:pt x="735108" y="2627389"/>
                  <a:pt x="744917" y="2645606"/>
                </a:cubicBezTo>
                <a:cubicBezTo>
                  <a:pt x="770701" y="2692689"/>
                  <a:pt x="794242" y="2740892"/>
                  <a:pt x="824790" y="2785453"/>
                </a:cubicBezTo>
                <a:cubicBezTo>
                  <a:pt x="830675" y="2793861"/>
                  <a:pt x="831236" y="2801988"/>
                  <a:pt x="828994" y="2811797"/>
                </a:cubicBezTo>
                <a:cubicBezTo>
                  <a:pt x="822268" y="2841504"/>
                  <a:pt x="814701" y="2870651"/>
                  <a:pt x="808535" y="2900358"/>
                </a:cubicBezTo>
                <a:cubicBezTo>
                  <a:pt x="792841" y="2975746"/>
                  <a:pt x="781911" y="3051695"/>
                  <a:pt x="774344" y="3128205"/>
                </a:cubicBezTo>
                <a:cubicBezTo>
                  <a:pt x="769860" y="3173606"/>
                  <a:pt x="766217" y="3219007"/>
                  <a:pt x="764255" y="3264689"/>
                </a:cubicBezTo>
                <a:cubicBezTo>
                  <a:pt x="762573" y="3305606"/>
                  <a:pt x="763414" y="3346803"/>
                  <a:pt x="763975" y="3388001"/>
                </a:cubicBezTo>
                <a:cubicBezTo>
                  <a:pt x="764255" y="3415186"/>
                  <a:pt x="768459" y="3441810"/>
                  <a:pt x="779108" y="3467313"/>
                </a:cubicBezTo>
                <a:cubicBezTo>
                  <a:pt x="782752" y="3476281"/>
                  <a:pt x="786956" y="3484969"/>
                  <a:pt x="794803" y="3491695"/>
                </a:cubicBezTo>
                <a:cubicBezTo>
                  <a:pt x="818344" y="3511593"/>
                  <a:pt x="841886" y="3531211"/>
                  <a:pt x="864866" y="3551950"/>
                </a:cubicBezTo>
                <a:cubicBezTo>
                  <a:pt x="872714" y="3558956"/>
                  <a:pt x="881401" y="3561759"/>
                  <a:pt x="891771" y="3560078"/>
                </a:cubicBezTo>
                <a:cubicBezTo>
                  <a:pt x="912510" y="3556994"/>
                  <a:pt x="933249" y="3553912"/>
                  <a:pt x="953987" y="3551109"/>
                </a:cubicBezTo>
                <a:cubicBezTo>
                  <a:pt x="964917" y="3549708"/>
                  <a:pt x="973325" y="3544944"/>
                  <a:pt x="980051" y="3536256"/>
                </a:cubicBezTo>
                <a:cubicBezTo>
                  <a:pt x="989019" y="3524765"/>
                  <a:pt x="997707" y="3513275"/>
                  <a:pt x="1006115" y="3501504"/>
                </a:cubicBezTo>
                <a:cubicBezTo>
                  <a:pt x="1011720" y="3493657"/>
                  <a:pt x="1018726" y="3488613"/>
                  <a:pt x="1028255" y="3485529"/>
                </a:cubicBezTo>
                <a:cubicBezTo>
                  <a:pt x="1048714" y="3478804"/>
                  <a:pt x="1069733" y="3475160"/>
                  <a:pt x="1091032" y="3472638"/>
                </a:cubicBezTo>
                <a:cubicBezTo>
                  <a:pt x="1101121" y="3471237"/>
                  <a:pt x="1108968" y="3467033"/>
                  <a:pt x="1112892" y="3457785"/>
                </a:cubicBezTo>
                <a:cubicBezTo>
                  <a:pt x="1119338" y="3442371"/>
                  <a:pt x="1127745" y="3427517"/>
                  <a:pt x="1133070" y="3411542"/>
                </a:cubicBezTo>
                <a:cubicBezTo>
                  <a:pt x="1136153" y="3402574"/>
                  <a:pt x="1139236" y="3392765"/>
                  <a:pt x="1136153" y="3384077"/>
                </a:cubicBezTo>
                <a:cubicBezTo>
                  <a:pt x="1130828" y="3368663"/>
                  <a:pt x="1137554" y="3359415"/>
                  <a:pt x="1148204" y="3350167"/>
                </a:cubicBezTo>
                <a:cubicBezTo>
                  <a:pt x="1152408" y="3346523"/>
                  <a:pt x="1156892" y="3343160"/>
                  <a:pt x="1161096" y="3339517"/>
                </a:cubicBezTo>
                <a:cubicBezTo>
                  <a:pt x="1169784" y="3331950"/>
                  <a:pt x="1174548" y="3322421"/>
                  <a:pt x="1172867" y="3310931"/>
                </a:cubicBezTo>
                <a:cubicBezTo>
                  <a:pt x="1170905" y="3298319"/>
                  <a:pt x="1170344" y="3285988"/>
                  <a:pt x="1169223" y="3273377"/>
                </a:cubicBezTo>
                <a:cubicBezTo>
                  <a:pt x="1165019" y="3233020"/>
                  <a:pt x="1159695" y="3192944"/>
                  <a:pt x="1155771" y="3152587"/>
                </a:cubicBezTo>
                <a:cubicBezTo>
                  <a:pt x="1154930" y="3143619"/>
                  <a:pt x="1158574" y="3142778"/>
                  <a:pt x="1165300" y="3145020"/>
                </a:cubicBezTo>
                <a:cubicBezTo>
                  <a:pt x="1169784" y="3146421"/>
                  <a:pt x="1174268" y="3147822"/>
                  <a:pt x="1178472" y="3149784"/>
                </a:cubicBezTo>
                <a:cubicBezTo>
                  <a:pt x="1202013" y="3160154"/>
                  <a:pt x="1223593" y="3174166"/>
                  <a:pt x="1245453" y="3187619"/>
                </a:cubicBezTo>
                <a:cubicBezTo>
                  <a:pt x="1256102" y="3194345"/>
                  <a:pt x="1267032" y="3198268"/>
                  <a:pt x="1279924" y="3195746"/>
                </a:cubicBezTo>
                <a:cubicBezTo>
                  <a:pt x="1286370" y="3194345"/>
                  <a:pt x="1293096" y="3194064"/>
                  <a:pt x="1297300" y="3201351"/>
                </a:cubicBezTo>
                <a:cubicBezTo>
                  <a:pt x="1307389" y="3219568"/>
                  <a:pt x="1324204" y="3229657"/>
                  <a:pt x="1342140" y="3238065"/>
                </a:cubicBezTo>
                <a:cubicBezTo>
                  <a:pt x="1369045" y="3250676"/>
                  <a:pt x="1397351" y="3260485"/>
                  <a:pt x="1422574" y="3276740"/>
                </a:cubicBezTo>
                <a:cubicBezTo>
                  <a:pt x="1431822" y="3282625"/>
                  <a:pt x="1438268" y="3287670"/>
                  <a:pt x="1435465" y="3299721"/>
                </a:cubicBezTo>
                <a:cubicBezTo>
                  <a:pt x="1433784" y="3307568"/>
                  <a:pt x="1436306" y="3315415"/>
                  <a:pt x="1437988" y="3323262"/>
                </a:cubicBezTo>
                <a:cubicBezTo>
                  <a:pt x="1443873" y="3349326"/>
                  <a:pt x="1454242" y="3373988"/>
                  <a:pt x="1462090" y="3399211"/>
                </a:cubicBezTo>
                <a:cubicBezTo>
                  <a:pt x="1478905" y="3454421"/>
                  <a:pt x="1493478" y="3510472"/>
                  <a:pt x="1515618" y="3564281"/>
                </a:cubicBezTo>
                <a:cubicBezTo>
                  <a:pt x="1520383" y="3576052"/>
                  <a:pt x="1526268" y="3585861"/>
                  <a:pt x="1540561" y="3587262"/>
                </a:cubicBezTo>
                <a:cubicBezTo>
                  <a:pt x="1542523" y="3587262"/>
                  <a:pt x="1544204" y="3587262"/>
                  <a:pt x="1546166" y="3587262"/>
                </a:cubicBezTo>
                <a:cubicBezTo>
                  <a:pt x="1555414" y="3583899"/>
                  <a:pt x="1559618" y="3576332"/>
                  <a:pt x="1562421" y="3567644"/>
                </a:cubicBezTo>
                <a:cubicBezTo>
                  <a:pt x="1566344" y="3556154"/>
                  <a:pt x="1568306" y="3543823"/>
                  <a:pt x="1575873" y="3534014"/>
                </a:cubicBezTo>
                <a:cubicBezTo>
                  <a:pt x="1582599" y="3525326"/>
                  <a:pt x="1586523" y="3515517"/>
                  <a:pt x="1588484" y="3504867"/>
                </a:cubicBezTo>
                <a:cubicBezTo>
                  <a:pt x="1599695" y="3439007"/>
                  <a:pt x="1610344" y="3373428"/>
                  <a:pt x="1633886" y="3310370"/>
                </a:cubicBezTo>
                <a:cubicBezTo>
                  <a:pt x="1639211" y="3296077"/>
                  <a:pt x="1645096" y="3287109"/>
                  <a:pt x="1657988" y="3281504"/>
                </a:cubicBezTo>
                <a:cubicBezTo>
                  <a:pt x="1665555" y="3278141"/>
                  <a:pt x="1673121" y="3274218"/>
                  <a:pt x="1680688" y="3270294"/>
                </a:cubicBezTo>
                <a:cubicBezTo>
                  <a:pt x="1704790" y="3257963"/>
                  <a:pt x="1729453" y="3246472"/>
                  <a:pt x="1752714" y="3232740"/>
                </a:cubicBezTo>
                <a:cubicBezTo>
                  <a:pt x="1769529" y="3222931"/>
                  <a:pt x="1785504" y="3212281"/>
                  <a:pt x="1787465" y="3190141"/>
                </a:cubicBezTo>
                <a:cubicBezTo>
                  <a:pt x="1788026" y="3183695"/>
                  <a:pt x="1792790" y="3182854"/>
                  <a:pt x="1797835" y="3184256"/>
                </a:cubicBezTo>
                <a:cubicBezTo>
                  <a:pt x="1829223" y="3192383"/>
                  <a:pt x="1855567" y="3179772"/>
                  <a:pt x="1880510" y="3162956"/>
                </a:cubicBezTo>
                <a:cubicBezTo>
                  <a:pt x="1889758" y="3156791"/>
                  <a:pt x="1899007" y="3150625"/>
                  <a:pt x="1908535" y="3144459"/>
                </a:cubicBezTo>
                <a:cubicBezTo>
                  <a:pt x="1914701" y="3140536"/>
                  <a:pt x="1918625" y="3141657"/>
                  <a:pt x="1918344" y="3149224"/>
                </a:cubicBezTo>
                <a:cubicBezTo>
                  <a:pt x="1918064" y="3160434"/>
                  <a:pt x="1920586" y="3170523"/>
                  <a:pt x="1927873" y="3179211"/>
                </a:cubicBezTo>
                <a:cubicBezTo>
                  <a:pt x="1931236" y="3183415"/>
                  <a:pt x="1930115" y="3188179"/>
                  <a:pt x="1929555" y="3192663"/>
                </a:cubicBezTo>
                <a:cubicBezTo>
                  <a:pt x="1922548" y="3238345"/>
                  <a:pt x="1917784" y="3284027"/>
                  <a:pt x="1911899" y="3329988"/>
                </a:cubicBezTo>
                <a:cubicBezTo>
                  <a:pt x="1907975" y="3361657"/>
                  <a:pt x="1916102" y="3370625"/>
                  <a:pt x="1939083" y="3382396"/>
                </a:cubicBezTo>
                <a:cubicBezTo>
                  <a:pt x="1949453" y="3387721"/>
                  <a:pt x="1952816" y="3393606"/>
                  <a:pt x="1950574" y="3405657"/>
                </a:cubicBezTo>
                <a:cubicBezTo>
                  <a:pt x="1947771" y="3420791"/>
                  <a:pt x="1946370" y="3436765"/>
                  <a:pt x="1957300" y="3449937"/>
                </a:cubicBezTo>
                <a:cubicBezTo>
                  <a:pt x="1964867" y="3458905"/>
                  <a:pt x="1971593" y="3468434"/>
                  <a:pt x="1976918" y="3478804"/>
                </a:cubicBezTo>
                <a:cubicBezTo>
                  <a:pt x="1981682" y="3488052"/>
                  <a:pt x="1989529" y="3492256"/>
                  <a:pt x="1999898" y="3491975"/>
                </a:cubicBezTo>
                <a:cubicBezTo>
                  <a:pt x="2014192" y="3491975"/>
                  <a:pt x="2029606" y="3494778"/>
                  <a:pt x="2036332" y="3477122"/>
                </a:cubicBezTo>
                <a:cubicBezTo>
                  <a:pt x="2039695" y="3479084"/>
                  <a:pt x="2040255" y="3481045"/>
                  <a:pt x="2040816" y="3482727"/>
                </a:cubicBezTo>
                <a:cubicBezTo>
                  <a:pt x="2054548" y="3516358"/>
                  <a:pt x="2085096" y="3534855"/>
                  <a:pt x="2110039" y="3558116"/>
                </a:cubicBezTo>
                <a:cubicBezTo>
                  <a:pt x="2116485" y="3564281"/>
                  <a:pt x="2126013" y="3565683"/>
                  <a:pt x="2134981" y="3566803"/>
                </a:cubicBezTo>
                <a:cubicBezTo>
                  <a:pt x="2152637" y="3569326"/>
                  <a:pt x="2170294" y="3570167"/>
                  <a:pt x="2187669" y="3572689"/>
                </a:cubicBezTo>
                <a:cubicBezTo>
                  <a:pt x="2200561" y="3574370"/>
                  <a:pt x="2211491" y="3570727"/>
                  <a:pt x="2220739" y="3561198"/>
                </a:cubicBezTo>
                <a:cubicBezTo>
                  <a:pt x="2233071" y="3548587"/>
                  <a:pt x="2246243" y="3536536"/>
                  <a:pt x="2259415" y="3524485"/>
                </a:cubicBezTo>
                <a:cubicBezTo>
                  <a:pt x="2285478" y="3500663"/>
                  <a:pt x="2303415" y="3472358"/>
                  <a:pt x="2309300" y="3436205"/>
                </a:cubicBezTo>
                <a:cubicBezTo>
                  <a:pt x="2317988" y="3381555"/>
                  <a:pt x="2318268" y="3326905"/>
                  <a:pt x="2314905" y="3271695"/>
                </a:cubicBezTo>
                <a:cubicBezTo>
                  <a:pt x="2311262" y="3207517"/>
                  <a:pt x="2304255" y="3143619"/>
                  <a:pt x="2294727" y="3080001"/>
                </a:cubicBezTo>
                <a:cubicBezTo>
                  <a:pt x="2283236" y="3003491"/>
                  <a:pt x="2264459" y="2928383"/>
                  <a:pt x="2248204" y="2852714"/>
                </a:cubicBezTo>
                <a:cubicBezTo>
                  <a:pt x="2245962" y="2842625"/>
                  <a:pt x="2243440" y="2832256"/>
                  <a:pt x="2229427" y="2832816"/>
                </a:cubicBezTo>
                <a:cubicBezTo>
                  <a:pt x="2230548" y="2828052"/>
                  <a:pt x="2232230" y="2824408"/>
                  <a:pt x="2235032" y="2822166"/>
                </a:cubicBezTo>
                <a:cubicBezTo>
                  <a:pt x="2255491" y="2806752"/>
                  <a:pt x="2265300" y="2784332"/>
                  <a:pt x="2277911" y="2763033"/>
                </a:cubicBezTo>
                <a:cubicBezTo>
                  <a:pt x="2300052" y="2725478"/>
                  <a:pt x="2319669" y="2687084"/>
                  <a:pt x="2337606" y="2647568"/>
                </a:cubicBezTo>
                <a:cubicBezTo>
                  <a:pt x="2347975" y="2624587"/>
                  <a:pt x="2356663" y="2600765"/>
                  <a:pt x="2359185" y="2575542"/>
                </a:cubicBezTo>
                <a:cubicBezTo>
                  <a:pt x="2360026" y="2566294"/>
                  <a:pt x="2357784" y="2559568"/>
                  <a:pt x="2347975" y="2559568"/>
                </a:cubicBezTo>
                <a:cubicBezTo>
                  <a:pt x="2351338" y="2559287"/>
                  <a:pt x="2356103" y="2558447"/>
                  <a:pt x="2360587" y="2558447"/>
                </a:cubicBezTo>
                <a:cubicBezTo>
                  <a:pt x="2374880" y="2558166"/>
                  <a:pt x="2384408" y="2551720"/>
                  <a:pt x="2388612" y="2537708"/>
                </a:cubicBezTo>
                <a:cubicBezTo>
                  <a:pt x="2398701" y="2504077"/>
                  <a:pt x="2413274" y="2472128"/>
                  <a:pt x="2423364" y="2438778"/>
                </a:cubicBezTo>
                <a:cubicBezTo>
                  <a:pt x="2425606" y="2431211"/>
                  <a:pt x="2428408" y="2423644"/>
                  <a:pt x="2432612" y="2416918"/>
                </a:cubicBezTo>
                <a:cubicBezTo>
                  <a:pt x="2444943" y="2397580"/>
                  <a:pt x="2448306" y="2376281"/>
                  <a:pt x="2448867" y="2354141"/>
                </a:cubicBezTo>
                <a:cubicBezTo>
                  <a:pt x="2449147" y="2341810"/>
                  <a:pt x="2447466" y="2330880"/>
                  <a:pt x="2436816" y="2322752"/>
                </a:cubicBezTo>
                <a:cubicBezTo>
                  <a:pt x="2432892" y="2319670"/>
                  <a:pt x="2431211" y="2316026"/>
                  <a:pt x="2436536" y="2312663"/>
                </a:cubicBezTo>
                <a:cubicBezTo>
                  <a:pt x="2451669" y="2302854"/>
                  <a:pt x="2455593" y="2286880"/>
                  <a:pt x="2460077" y="2271185"/>
                </a:cubicBezTo>
                <a:cubicBezTo>
                  <a:pt x="2474930" y="2217657"/>
                  <a:pt x="2482217" y="2162446"/>
                  <a:pt x="2493708" y="2108357"/>
                </a:cubicBezTo>
                <a:cubicBezTo>
                  <a:pt x="2499593" y="2081172"/>
                  <a:pt x="2497911" y="2054829"/>
                  <a:pt x="2490905" y="2028204"/>
                </a:cubicBezTo>
                <a:cubicBezTo>
                  <a:pt x="2484739" y="2004663"/>
                  <a:pt x="2480255" y="2001860"/>
                  <a:pt x="2456154" y="2007465"/>
                </a:cubicBezTo>
                <a:cubicBezTo>
                  <a:pt x="2456154" y="2007465"/>
                  <a:pt x="2455873" y="2007465"/>
                  <a:pt x="2455873" y="2007465"/>
                </a:cubicBezTo>
                <a:cubicBezTo>
                  <a:pt x="2458396" y="2006625"/>
                  <a:pt x="2461198" y="2006345"/>
                  <a:pt x="2464001" y="2005504"/>
                </a:cubicBezTo>
                <a:cubicBezTo>
                  <a:pt x="2491746" y="1998217"/>
                  <a:pt x="2504638" y="1981962"/>
                  <a:pt x="2504638" y="1953657"/>
                </a:cubicBezTo>
                <a:cubicBezTo>
                  <a:pt x="2504638" y="1943287"/>
                  <a:pt x="2504918" y="1933198"/>
                  <a:pt x="2504638" y="1922828"/>
                </a:cubicBezTo>
                <a:cubicBezTo>
                  <a:pt x="2503797" y="1876586"/>
                  <a:pt x="2506880" y="1830344"/>
                  <a:pt x="2501835" y="1784383"/>
                </a:cubicBezTo>
                <a:cubicBezTo>
                  <a:pt x="2500434" y="1770370"/>
                  <a:pt x="2498752" y="1756357"/>
                  <a:pt x="2490345" y="1744586"/>
                </a:cubicBezTo>
                <a:cubicBezTo>
                  <a:pt x="2487262" y="1740383"/>
                  <a:pt x="2486701" y="1735899"/>
                  <a:pt x="2487822" y="1731414"/>
                </a:cubicBezTo>
                <a:cubicBezTo>
                  <a:pt x="2494268" y="1705631"/>
                  <a:pt x="2489224" y="1680408"/>
                  <a:pt x="2485860" y="1654905"/>
                </a:cubicBezTo>
                <a:cubicBezTo>
                  <a:pt x="2480536" y="1614548"/>
                  <a:pt x="2469045" y="1575593"/>
                  <a:pt x="2459516" y="1536077"/>
                </a:cubicBezTo>
                <a:cubicBezTo>
                  <a:pt x="2458115" y="1529911"/>
                  <a:pt x="2455593" y="1524306"/>
                  <a:pt x="2450268" y="1520663"/>
                </a:cubicBezTo>
                <a:cubicBezTo>
                  <a:pt x="2444383" y="1516739"/>
                  <a:pt x="2443262" y="1511414"/>
                  <a:pt x="2442701" y="1504969"/>
                </a:cubicBezTo>
                <a:cubicBezTo>
                  <a:pt x="2437376" y="1455363"/>
                  <a:pt x="2421962" y="1408561"/>
                  <a:pt x="2404587" y="1362039"/>
                </a:cubicBezTo>
                <a:cubicBezTo>
                  <a:pt x="2398701" y="1346344"/>
                  <a:pt x="2393657" y="1330370"/>
                  <a:pt x="2388332" y="1314395"/>
                </a:cubicBezTo>
                <a:cubicBezTo>
                  <a:pt x="2386931" y="1310191"/>
                  <a:pt x="2383007" y="1301504"/>
                  <a:pt x="2389173" y="1300943"/>
                </a:cubicBezTo>
                <a:cubicBezTo>
                  <a:pt x="2403746" y="1299542"/>
                  <a:pt x="2420001" y="1294777"/>
                  <a:pt x="2432332" y="1305147"/>
                </a:cubicBezTo>
                <a:cubicBezTo>
                  <a:pt x="2456154" y="1324765"/>
                  <a:pt x="2483899" y="1337096"/>
                  <a:pt x="2511924" y="1348586"/>
                </a:cubicBezTo>
                <a:cubicBezTo>
                  <a:pt x="2524255" y="1353631"/>
                  <a:pt x="2534345" y="1360918"/>
                  <a:pt x="2543033" y="1371287"/>
                </a:cubicBezTo>
                <a:cubicBezTo>
                  <a:pt x="2565173" y="1397351"/>
                  <a:pt x="2586752" y="1423695"/>
                  <a:pt x="2615618" y="1442472"/>
                </a:cubicBezTo>
                <a:cubicBezTo>
                  <a:pt x="2619822" y="1445274"/>
                  <a:pt x="2623746" y="1448637"/>
                  <a:pt x="2625427" y="1453962"/>
                </a:cubicBezTo>
                <a:cubicBezTo>
                  <a:pt x="2628510" y="1463211"/>
                  <a:pt x="2634396" y="1470217"/>
                  <a:pt x="2641122" y="1476943"/>
                </a:cubicBezTo>
                <a:cubicBezTo>
                  <a:pt x="2667185" y="1503007"/>
                  <a:pt x="2693249" y="1529070"/>
                  <a:pt x="2719313" y="1555134"/>
                </a:cubicBezTo>
                <a:cubicBezTo>
                  <a:pt x="2724918" y="1560739"/>
                  <a:pt x="2730523" y="1567185"/>
                  <a:pt x="2738370" y="1569147"/>
                </a:cubicBezTo>
                <a:cubicBezTo>
                  <a:pt x="2750141" y="1571950"/>
                  <a:pt x="2754064" y="1580357"/>
                  <a:pt x="2757427" y="1590726"/>
                </a:cubicBezTo>
                <a:cubicBezTo>
                  <a:pt x="2764994" y="1612026"/>
                  <a:pt x="2772561" y="1632204"/>
                  <a:pt x="2787415" y="1650981"/>
                </a:cubicBezTo>
                <a:cubicBezTo>
                  <a:pt x="2818523" y="1690778"/>
                  <a:pt x="2854115" y="1728051"/>
                  <a:pt x="2875695" y="1774854"/>
                </a:cubicBezTo>
                <a:cubicBezTo>
                  <a:pt x="2881861" y="1788026"/>
                  <a:pt x="2891389" y="1797835"/>
                  <a:pt x="2904841" y="1803720"/>
                </a:cubicBezTo>
                <a:cubicBezTo>
                  <a:pt x="2927542" y="1813809"/>
                  <a:pt x="2943797" y="1830344"/>
                  <a:pt x="2955848" y="1851644"/>
                </a:cubicBezTo>
                <a:cubicBezTo>
                  <a:pt x="2965096" y="1867618"/>
                  <a:pt x="2976867" y="1881071"/>
                  <a:pt x="2991440" y="1892561"/>
                </a:cubicBezTo>
                <a:cubicBezTo>
                  <a:pt x="3004892" y="1903211"/>
                  <a:pt x="3018064" y="1914141"/>
                  <a:pt x="3027313" y="1929555"/>
                </a:cubicBezTo>
                <a:cubicBezTo>
                  <a:pt x="3040205" y="1951415"/>
                  <a:pt x="3062064" y="1957860"/>
                  <a:pt x="3086166" y="1958701"/>
                </a:cubicBezTo>
                <a:cubicBezTo>
                  <a:pt x="3094854" y="1958981"/>
                  <a:pt x="3099058" y="1955618"/>
                  <a:pt x="3098778" y="1946370"/>
                </a:cubicBezTo>
                <a:cubicBezTo>
                  <a:pt x="3098497" y="1930676"/>
                  <a:pt x="3098497" y="1914981"/>
                  <a:pt x="3101580" y="1899287"/>
                </a:cubicBezTo>
                <a:cubicBezTo>
                  <a:pt x="3101580" y="1888077"/>
                  <a:pt x="3101580" y="1876867"/>
                  <a:pt x="3101580" y="1865657"/>
                </a:cubicBezTo>
                <a:cubicBezTo>
                  <a:pt x="3098497" y="1860051"/>
                  <a:pt x="3101020" y="1853886"/>
                  <a:pt x="3100179" y="1848001"/>
                </a:cubicBezTo>
                <a:cubicBezTo>
                  <a:pt x="3100740" y="1839873"/>
                  <a:pt x="3098778" y="1831465"/>
                  <a:pt x="3101580" y="1823618"/>
                </a:cubicBezTo>
                <a:cubicBezTo>
                  <a:pt x="3102421" y="1818013"/>
                  <a:pt x="3102421" y="1811287"/>
                  <a:pt x="3102421" y="1804841"/>
                </a:cubicBezTo>
                <a:close/>
                <a:moveTo>
                  <a:pt x="659159" y="1517580"/>
                </a:moveTo>
                <a:cubicBezTo>
                  <a:pt x="660561" y="1517580"/>
                  <a:pt x="661962" y="1517580"/>
                  <a:pt x="663363" y="1517580"/>
                </a:cubicBezTo>
                <a:cubicBezTo>
                  <a:pt x="661962" y="1517580"/>
                  <a:pt x="660561" y="1517580"/>
                  <a:pt x="659159" y="1517580"/>
                </a:cubicBezTo>
                <a:close/>
                <a:moveTo>
                  <a:pt x="1784943" y="799847"/>
                </a:moveTo>
                <a:cubicBezTo>
                  <a:pt x="1784102" y="800408"/>
                  <a:pt x="1783262" y="800968"/>
                  <a:pt x="1782421" y="801529"/>
                </a:cubicBezTo>
                <a:cubicBezTo>
                  <a:pt x="1783262" y="800968"/>
                  <a:pt x="1784102" y="800408"/>
                  <a:pt x="1784943" y="799847"/>
                </a:cubicBezTo>
                <a:cubicBezTo>
                  <a:pt x="1784943" y="799847"/>
                  <a:pt x="1784943" y="799847"/>
                  <a:pt x="1784943" y="799847"/>
                </a:cubicBezTo>
                <a:close/>
                <a:moveTo>
                  <a:pt x="1624077" y="89401"/>
                </a:moveTo>
                <a:cubicBezTo>
                  <a:pt x="1622676" y="91083"/>
                  <a:pt x="1621274" y="92484"/>
                  <a:pt x="1619873" y="93885"/>
                </a:cubicBezTo>
                <a:cubicBezTo>
                  <a:pt x="1621274" y="92484"/>
                  <a:pt x="1622676" y="91083"/>
                  <a:pt x="1624077" y="89401"/>
                </a:cubicBezTo>
                <a:close/>
                <a:moveTo>
                  <a:pt x="2454192" y="2008026"/>
                </a:moveTo>
                <a:cubicBezTo>
                  <a:pt x="2452790" y="2008306"/>
                  <a:pt x="2451669" y="2008587"/>
                  <a:pt x="2450268" y="2008867"/>
                </a:cubicBezTo>
                <a:cubicBezTo>
                  <a:pt x="2451669" y="2008587"/>
                  <a:pt x="2453071" y="2008306"/>
                  <a:pt x="2454192" y="2008026"/>
                </a:cubicBezTo>
                <a:close/>
              </a:path>
            </a:pathLst>
          </a:custGeom>
          <a:solidFill>
            <a:schemeClr val="accent2"/>
          </a:solidFill>
          <a:ln w="2796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6" name="Graphic 16">
            <a:extLst>
              <a:ext uri="{FF2B5EF4-FFF2-40B4-BE49-F238E27FC236}">
                <a16:creationId xmlns:a16="http://schemas.microsoft.com/office/drawing/2014/main" id="{840DDFC3-BEE0-442A-8A95-FDBB25D03471}"/>
              </a:ext>
            </a:extLst>
          </p:cNvPr>
          <p:cNvGrpSpPr/>
          <p:nvPr/>
        </p:nvGrpSpPr>
        <p:grpSpPr>
          <a:xfrm rot="1318710">
            <a:off x="9907951" y="4855792"/>
            <a:ext cx="1571248" cy="724247"/>
            <a:chOff x="0" y="619125"/>
            <a:chExt cx="12192000" cy="5619750"/>
          </a:xfrm>
          <a:solidFill>
            <a:schemeClr val="accent4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9C391AB-2D95-447A-AA54-0BD7561EA0AF}"/>
                </a:ext>
              </a:extLst>
            </p:cNvPr>
            <p:cNvSpPr/>
            <p:nvPr/>
          </p:nvSpPr>
          <p:spPr>
            <a:xfrm>
              <a:off x="0" y="1552787"/>
              <a:ext cx="10572750" cy="4686300"/>
            </a:xfrm>
            <a:custGeom>
              <a:avLst/>
              <a:gdLst>
                <a:gd name="connsiteX0" fmla="*/ 0 w 10572750"/>
                <a:gd name="connsiteY0" fmla="*/ 363643 h 4686300"/>
                <a:gd name="connsiteX1" fmla="*/ 298133 w 10572750"/>
                <a:gd name="connsiteY1" fmla="*/ 145521 h 4686300"/>
                <a:gd name="connsiteX2" fmla="*/ 835343 w 10572750"/>
                <a:gd name="connsiteY2" fmla="*/ 92181 h 4686300"/>
                <a:gd name="connsiteX3" fmla="*/ 1753553 w 10572750"/>
                <a:gd name="connsiteY3" fmla="*/ 77893 h 4686300"/>
                <a:gd name="connsiteX4" fmla="*/ 2090738 w 10572750"/>
                <a:gd name="connsiteY4" fmla="*/ 22648 h 4686300"/>
                <a:gd name="connsiteX5" fmla="*/ 2626995 w 10572750"/>
                <a:gd name="connsiteY5" fmla="*/ 15981 h 4686300"/>
                <a:gd name="connsiteX6" fmla="*/ 3088958 w 10572750"/>
                <a:gd name="connsiteY6" fmla="*/ 98848 h 4686300"/>
                <a:gd name="connsiteX7" fmla="*/ 3163253 w 10572750"/>
                <a:gd name="connsiteY7" fmla="*/ 130281 h 4686300"/>
                <a:gd name="connsiteX8" fmla="*/ 3063240 w 10572750"/>
                <a:gd name="connsiteY8" fmla="*/ 134091 h 4686300"/>
                <a:gd name="connsiteX9" fmla="*/ 2373630 w 10572750"/>
                <a:gd name="connsiteY9" fmla="*/ 128376 h 4686300"/>
                <a:gd name="connsiteX10" fmla="*/ 2197418 w 10572750"/>
                <a:gd name="connsiteY10" fmla="*/ 165523 h 4686300"/>
                <a:gd name="connsiteX11" fmla="*/ 1620203 w 10572750"/>
                <a:gd name="connsiteY11" fmla="*/ 268393 h 4686300"/>
                <a:gd name="connsiteX12" fmla="*/ 1149668 w 10572750"/>
                <a:gd name="connsiteY12" fmla="*/ 256011 h 4686300"/>
                <a:gd name="connsiteX13" fmla="*/ 647700 w 10572750"/>
                <a:gd name="connsiteY13" fmla="*/ 279823 h 4686300"/>
                <a:gd name="connsiteX14" fmla="*/ 563880 w 10572750"/>
                <a:gd name="connsiteY14" fmla="*/ 330306 h 4686300"/>
                <a:gd name="connsiteX15" fmla="*/ 627698 w 10572750"/>
                <a:gd name="connsiteY15" fmla="*/ 397933 h 4686300"/>
                <a:gd name="connsiteX16" fmla="*/ 1146810 w 10572750"/>
                <a:gd name="connsiteY16" fmla="*/ 766551 h 4686300"/>
                <a:gd name="connsiteX17" fmla="*/ 1220153 w 10572750"/>
                <a:gd name="connsiteY17" fmla="*/ 808461 h 4686300"/>
                <a:gd name="connsiteX18" fmla="*/ 1264920 w 10572750"/>
                <a:gd name="connsiteY18" fmla="*/ 768456 h 4686300"/>
                <a:gd name="connsiteX19" fmla="*/ 1223010 w 10572750"/>
                <a:gd name="connsiteY19" fmla="*/ 642726 h 4686300"/>
                <a:gd name="connsiteX20" fmla="*/ 1196340 w 10572750"/>
                <a:gd name="connsiteY20" fmla="*/ 532236 h 4686300"/>
                <a:gd name="connsiteX21" fmla="*/ 1243013 w 10572750"/>
                <a:gd name="connsiteY21" fmla="*/ 498898 h 4686300"/>
                <a:gd name="connsiteX22" fmla="*/ 1483995 w 10572750"/>
                <a:gd name="connsiteY22" fmla="*/ 704638 h 4686300"/>
                <a:gd name="connsiteX23" fmla="*/ 1750695 w 10572750"/>
                <a:gd name="connsiteY23" fmla="*/ 996103 h 4686300"/>
                <a:gd name="connsiteX24" fmla="*/ 2543175 w 10572750"/>
                <a:gd name="connsiteY24" fmla="*/ 1341861 h 4686300"/>
                <a:gd name="connsiteX25" fmla="*/ 2808923 w 10572750"/>
                <a:gd name="connsiteY25" fmla="*/ 1351386 h 4686300"/>
                <a:gd name="connsiteX26" fmla="*/ 3268980 w 10572750"/>
                <a:gd name="connsiteY26" fmla="*/ 1375198 h 4686300"/>
                <a:gd name="connsiteX27" fmla="*/ 3558540 w 10572750"/>
                <a:gd name="connsiteY27" fmla="*/ 1613323 h 4686300"/>
                <a:gd name="connsiteX28" fmla="*/ 3569018 w 10572750"/>
                <a:gd name="connsiteY28" fmla="*/ 1644756 h 4686300"/>
                <a:gd name="connsiteX29" fmla="*/ 3567113 w 10572750"/>
                <a:gd name="connsiteY29" fmla="*/ 1712383 h 4686300"/>
                <a:gd name="connsiteX30" fmla="*/ 3513773 w 10572750"/>
                <a:gd name="connsiteY30" fmla="*/ 1692381 h 4686300"/>
                <a:gd name="connsiteX31" fmla="*/ 3386138 w 10572750"/>
                <a:gd name="connsiteY31" fmla="*/ 1640946 h 4686300"/>
                <a:gd name="connsiteX32" fmla="*/ 3357563 w 10572750"/>
                <a:gd name="connsiteY32" fmla="*/ 1609513 h 4686300"/>
                <a:gd name="connsiteX33" fmla="*/ 3347085 w 10572750"/>
                <a:gd name="connsiteY33" fmla="*/ 1568556 h 4686300"/>
                <a:gd name="connsiteX34" fmla="*/ 3314700 w 10572750"/>
                <a:gd name="connsiteY34" fmla="*/ 1533313 h 4686300"/>
                <a:gd name="connsiteX35" fmla="*/ 3296603 w 10572750"/>
                <a:gd name="connsiteY35" fmla="*/ 1572366 h 4686300"/>
                <a:gd name="connsiteX36" fmla="*/ 3284220 w 10572750"/>
                <a:gd name="connsiteY36" fmla="*/ 1622848 h 4686300"/>
                <a:gd name="connsiteX37" fmla="*/ 3196590 w 10572750"/>
                <a:gd name="connsiteY37" fmla="*/ 1652376 h 4686300"/>
                <a:gd name="connsiteX38" fmla="*/ 3067050 w 10572750"/>
                <a:gd name="connsiteY38" fmla="*/ 1516168 h 4686300"/>
                <a:gd name="connsiteX39" fmla="*/ 3020378 w 10572750"/>
                <a:gd name="connsiteY39" fmla="*/ 1483783 h 4686300"/>
                <a:gd name="connsiteX40" fmla="*/ 2983230 w 10572750"/>
                <a:gd name="connsiteY40" fmla="*/ 1532361 h 4686300"/>
                <a:gd name="connsiteX41" fmla="*/ 2990850 w 10572750"/>
                <a:gd name="connsiteY41" fmla="*/ 1583796 h 4686300"/>
                <a:gd name="connsiteX42" fmla="*/ 2959418 w 10572750"/>
                <a:gd name="connsiteY42" fmla="*/ 1648566 h 4686300"/>
                <a:gd name="connsiteX43" fmla="*/ 2902268 w 10572750"/>
                <a:gd name="connsiteY43" fmla="*/ 1618086 h 4686300"/>
                <a:gd name="connsiteX44" fmla="*/ 2775585 w 10572750"/>
                <a:gd name="connsiteY44" fmla="*/ 1510453 h 4686300"/>
                <a:gd name="connsiteX45" fmla="*/ 2722245 w 10572750"/>
                <a:gd name="connsiteY45" fmla="*/ 1542838 h 4686300"/>
                <a:gd name="connsiteX46" fmla="*/ 2706053 w 10572750"/>
                <a:gd name="connsiteY46" fmla="*/ 1620943 h 4686300"/>
                <a:gd name="connsiteX47" fmla="*/ 2636520 w 10572750"/>
                <a:gd name="connsiteY47" fmla="*/ 1574271 h 4686300"/>
                <a:gd name="connsiteX48" fmla="*/ 2546985 w 10572750"/>
                <a:gd name="connsiteY48" fmla="*/ 1504738 h 4686300"/>
                <a:gd name="connsiteX49" fmla="*/ 2501265 w 10572750"/>
                <a:gd name="connsiteY49" fmla="*/ 1532361 h 4686300"/>
                <a:gd name="connsiteX50" fmla="*/ 2501265 w 10572750"/>
                <a:gd name="connsiteY50" fmla="*/ 1599036 h 4686300"/>
                <a:gd name="connsiteX51" fmla="*/ 2418398 w 10572750"/>
                <a:gd name="connsiteY51" fmla="*/ 1655233 h 4686300"/>
                <a:gd name="connsiteX52" fmla="*/ 2340293 w 10572750"/>
                <a:gd name="connsiteY52" fmla="*/ 1594273 h 4686300"/>
                <a:gd name="connsiteX53" fmla="*/ 2294573 w 10572750"/>
                <a:gd name="connsiteY53" fmla="*/ 1545696 h 4686300"/>
                <a:gd name="connsiteX54" fmla="*/ 2293620 w 10572750"/>
                <a:gd name="connsiteY54" fmla="*/ 1662853 h 4686300"/>
                <a:gd name="connsiteX55" fmla="*/ 2203133 w 10572750"/>
                <a:gd name="connsiteY55" fmla="*/ 1701906 h 4686300"/>
                <a:gd name="connsiteX56" fmla="*/ 2103120 w 10572750"/>
                <a:gd name="connsiteY56" fmla="*/ 1581891 h 4686300"/>
                <a:gd name="connsiteX57" fmla="*/ 2044065 w 10572750"/>
                <a:gd name="connsiteY57" fmla="*/ 1543791 h 4686300"/>
                <a:gd name="connsiteX58" fmla="*/ 2017395 w 10572750"/>
                <a:gd name="connsiteY58" fmla="*/ 1604751 h 4686300"/>
                <a:gd name="connsiteX59" fmla="*/ 2008823 w 10572750"/>
                <a:gd name="connsiteY59" fmla="*/ 1784773 h 4686300"/>
                <a:gd name="connsiteX60" fmla="*/ 1990725 w 10572750"/>
                <a:gd name="connsiteY60" fmla="*/ 1820016 h 4686300"/>
                <a:gd name="connsiteX61" fmla="*/ 1961198 w 10572750"/>
                <a:gd name="connsiteY61" fmla="*/ 1800013 h 4686300"/>
                <a:gd name="connsiteX62" fmla="*/ 1774508 w 10572750"/>
                <a:gd name="connsiteY62" fmla="*/ 1645708 h 4686300"/>
                <a:gd name="connsiteX63" fmla="*/ 1723073 w 10572750"/>
                <a:gd name="connsiteY63" fmla="*/ 1635231 h 4686300"/>
                <a:gd name="connsiteX64" fmla="*/ 1724978 w 10572750"/>
                <a:gd name="connsiteY64" fmla="*/ 1684761 h 4686300"/>
                <a:gd name="connsiteX65" fmla="*/ 1756410 w 10572750"/>
                <a:gd name="connsiteY65" fmla="*/ 1880976 h 4686300"/>
                <a:gd name="connsiteX66" fmla="*/ 1737360 w 10572750"/>
                <a:gd name="connsiteY66" fmla="*/ 1926696 h 4686300"/>
                <a:gd name="connsiteX67" fmla="*/ 1693545 w 10572750"/>
                <a:gd name="connsiteY67" fmla="*/ 1905741 h 4686300"/>
                <a:gd name="connsiteX68" fmla="*/ 1541145 w 10572750"/>
                <a:gd name="connsiteY68" fmla="*/ 1802871 h 4686300"/>
                <a:gd name="connsiteX69" fmla="*/ 1492568 w 10572750"/>
                <a:gd name="connsiteY69" fmla="*/ 1803823 h 4686300"/>
                <a:gd name="connsiteX70" fmla="*/ 1485900 w 10572750"/>
                <a:gd name="connsiteY70" fmla="*/ 1848591 h 4686300"/>
                <a:gd name="connsiteX71" fmla="*/ 1522095 w 10572750"/>
                <a:gd name="connsiteY71" fmla="*/ 2010516 h 4686300"/>
                <a:gd name="connsiteX72" fmla="*/ 1502093 w 10572750"/>
                <a:gd name="connsiteY72" fmla="*/ 2135293 h 4686300"/>
                <a:gd name="connsiteX73" fmla="*/ 1547813 w 10572750"/>
                <a:gd name="connsiteY73" fmla="*/ 2393421 h 4686300"/>
                <a:gd name="connsiteX74" fmla="*/ 1601153 w 10572750"/>
                <a:gd name="connsiteY74" fmla="*/ 2226733 h 4686300"/>
                <a:gd name="connsiteX75" fmla="*/ 1705928 w 10572750"/>
                <a:gd name="connsiteY75" fmla="*/ 2086716 h 4686300"/>
                <a:gd name="connsiteX76" fmla="*/ 2100263 w 10572750"/>
                <a:gd name="connsiteY76" fmla="*/ 1940031 h 4686300"/>
                <a:gd name="connsiteX77" fmla="*/ 3036570 w 10572750"/>
                <a:gd name="connsiteY77" fmla="*/ 1812396 h 4686300"/>
                <a:gd name="connsiteX78" fmla="*/ 3312795 w 10572750"/>
                <a:gd name="connsiteY78" fmla="*/ 1838113 h 4686300"/>
                <a:gd name="connsiteX79" fmla="*/ 3357563 w 10572750"/>
                <a:gd name="connsiteY79" fmla="*/ 1866688 h 4686300"/>
                <a:gd name="connsiteX80" fmla="*/ 3253740 w 10572750"/>
                <a:gd name="connsiteY80" fmla="*/ 1891453 h 4686300"/>
                <a:gd name="connsiteX81" fmla="*/ 2635568 w 10572750"/>
                <a:gd name="connsiteY81" fmla="*/ 1985751 h 4686300"/>
                <a:gd name="connsiteX82" fmla="*/ 2589848 w 10572750"/>
                <a:gd name="connsiteY82" fmla="*/ 2000038 h 4686300"/>
                <a:gd name="connsiteX83" fmla="*/ 2845118 w 10572750"/>
                <a:gd name="connsiteY83" fmla="*/ 2235306 h 4686300"/>
                <a:gd name="connsiteX84" fmla="*/ 3418523 w 10572750"/>
                <a:gd name="connsiteY84" fmla="*/ 2743941 h 4686300"/>
                <a:gd name="connsiteX85" fmla="*/ 4582478 w 10572750"/>
                <a:gd name="connsiteY85" fmla="*/ 2879196 h 4686300"/>
                <a:gd name="connsiteX86" fmla="*/ 5145405 w 10572750"/>
                <a:gd name="connsiteY86" fmla="*/ 2404851 h 4686300"/>
                <a:gd name="connsiteX87" fmla="*/ 5379720 w 10572750"/>
                <a:gd name="connsiteY87" fmla="*/ 1796203 h 4686300"/>
                <a:gd name="connsiteX88" fmla="*/ 5392103 w 10572750"/>
                <a:gd name="connsiteY88" fmla="*/ 1753341 h 4686300"/>
                <a:gd name="connsiteX89" fmla="*/ 5420678 w 10572750"/>
                <a:gd name="connsiteY89" fmla="*/ 2097193 h 4686300"/>
                <a:gd name="connsiteX90" fmla="*/ 5429250 w 10572750"/>
                <a:gd name="connsiteY90" fmla="*/ 2184823 h 4686300"/>
                <a:gd name="connsiteX91" fmla="*/ 5495925 w 10572750"/>
                <a:gd name="connsiteY91" fmla="*/ 2184823 h 4686300"/>
                <a:gd name="connsiteX92" fmla="*/ 5550218 w 10572750"/>
                <a:gd name="connsiteY92" fmla="*/ 2043853 h 4686300"/>
                <a:gd name="connsiteX93" fmla="*/ 5599748 w 10572750"/>
                <a:gd name="connsiteY93" fmla="*/ 1787631 h 4686300"/>
                <a:gd name="connsiteX94" fmla="*/ 5615940 w 10572750"/>
                <a:gd name="connsiteY94" fmla="*/ 1747626 h 4686300"/>
                <a:gd name="connsiteX95" fmla="*/ 5654993 w 10572750"/>
                <a:gd name="connsiteY95" fmla="*/ 1908598 h 4686300"/>
                <a:gd name="connsiteX96" fmla="*/ 5704523 w 10572750"/>
                <a:gd name="connsiteY96" fmla="*/ 2101003 h 4686300"/>
                <a:gd name="connsiteX97" fmla="*/ 5728335 w 10572750"/>
                <a:gd name="connsiteY97" fmla="*/ 2127673 h 4686300"/>
                <a:gd name="connsiteX98" fmla="*/ 5745480 w 10572750"/>
                <a:gd name="connsiteY98" fmla="*/ 2097193 h 4686300"/>
                <a:gd name="connsiteX99" fmla="*/ 5769293 w 10572750"/>
                <a:gd name="connsiteY99" fmla="*/ 1851448 h 4686300"/>
                <a:gd name="connsiteX100" fmla="*/ 5785485 w 10572750"/>
                <a:gd name="connsiteY100" fmla="*/ 1798108 h 4686300"/>
                <a:gd name="connsiteX101" fmla="*/ 5821680 w 10572750"/>
                <a:gd name="connsiteY101" fmla="*/ 1998133 h 4686300"/>
                <a:gd name="connsiteX102" fmla="*/ 5808345 w 10572750"/>
                <a:gd name="connsiteY102" fmla="*/ 2462001 h 4686300"/>
                <a:gd name="connsiteX103" fmla="*/ 5775008 w 10572750"/>
                <a:gd name="connsiteY103" fmla="*/ 2565823 h 4686300"/>
                <a:gd name="connsiteX104" fmla="*/ 5813108 w 10572750"/>
                <a:gd name="connsiteY104" fmla="*/ 2747751 h 4686300"/>
                <a:gd name="connsiteX105" fmla="*/ 5887403 w 10572750"/>
                <a:gd name="connsiteY105" fmla="*/ 2799186 h 4686300"/>
                <a:gd name="connsiteX106" fmla="*/ 6276023 w 10572750"/>
                <a:gd name="connsiteY106" fmla="*/ 2976351 h 4686300"/>
                <a:gd name="connsiteX107" fmla="*/ 6825615 w 10572750"/>
                <a:gd name="connsiteY107" fmla="*/ 3124941 h 4686300"/>
                <a:gd name="connsiteX108" fmla="*/ 8061008 w 10572750"/>
                <a:gd name="connsiteY108" fmla="*/ 3465936 h 4686300"/>
                <a:gd name="connsiteX109" fmla="*/ 10343198 w 10572750"/>
                <a:gd name="connsiteY109" fmla="*/ 4271751 h 4686300"/>
                <a:gd name="connsiteX110" fmla="*/ 10542270 w 10572750"/>
                <a:gd name="connsiteY110" fmla="*/ 4361286 h 4686300"/>
                <a:gd name="connsiteX111" fmla="*/ 10572750 w 10572750"/>
                <a:gd name="connsiteY111" fmla="*/ 4398433 h 4686300"/>
                <a:gd name="connsiteX112" fmla="*/ 10535602 w 10572750"/>
                <a:gd name="connsiteY112" fmla="*/ 4443201 h 4686300"/>
                <a:gd name="connsiteX113" fmla="*/ 10351770 w 10572750"/>
                <a:gd name="connsiteY113" fmla="*/ 4449868 h 4686300"/>
                <a:gd name="connsiteX114" fmla="*/ 9754552 w 10572750"/>
                <a:gd name="connsiteY114" fmla="*/ 4335568 h 4686300"/>
                <a:gd name="connsiteX115" fmla="*/ 8360093 w 10572750"/>
                <a:gd name="connsiteY115" fmla="*/ 4090776 h 4686300"/>
                <a:gd name="connsiteX116" fmla="*/ 6875145 w 10572750"/>
                <a:gd name="connsiteY116" fmla="*/ 3838363 h 4686300"/>
                <a:gd name="connsiteX117" fmla="*/ 6657023 w 10572750"/>
                <a:gd name="connsiteY117" fmla="*/ 3795501 h 4686300"/>
                <a:gd name="connsiteX118" fmla="*/ 6727508 w 10572750"/>
                <a:gd name="connsiteY118" fmla="*/ 3882178 h 4686300"/>
                <a:gd name="connsiteX119" fmla="*/ 6878003 w 10572750"/>
                <a:gd name="connsiteY119" fmla="*/ 3999336 h 4686300"/>
                <a:gd name="connsiteX120" fmla="*/ 6861810 w 10572750"/>
                <a:gd name="connsiteY120" fmla="*/ 4089823 h 4686300"/>
                <a:gd name="connsiteX121" fmla="*/ 6370320 w 10572750"/>
                <a:gd name="connsiteY121" fmla="*/ 4194599 h 4686300"/>
                <a:gd name="connsiteX122" fmla="*/ 5457825 w 10572750"/>
                <a:gd name="connsiteY122" fmla="*/ 4204124 h 4686300"/>
                <a:gd name="connsiteX123" fmla="*/ 4486275 w 10572750"/>
                <a:gd name="connsiteY123" fmla="*/ 4029815 h 4686300"/>
                <a:gd name="connsiteX124" fmla="*/ 4149090 w 10572750"/>
                <a:gd name="connsiteY124" fmla="*/ 3932661 h 4686300"/>
                <a:gd name="connsiteX125" fmla="*/ 3970020 w 10572750"/>
                <a:gd name="connsiteY125" fmla="*/ 3936471 h 4686300"/>
                <a:gd name="connsiteX126" fmla="*/ 3467100 w 10572750"/>
                <a:gd name="connsiteY126" fmla="*/ 4120303 h 4686300"/>
                <a:gd name="connsiteX127" fmla="*/ 2247900 w 10572750"/>
                <a:gd name="connsiteY127" fmla="*/ 4614651 h 4686300"/>
                <a:gd name="connsiteX128" fmla="*/ 2046923 w 10572750"/>
                <a:gd name="connsiteY128" fmla="*/ 4685136 h 4686300"/>
                <a:gd name="connsiteX129" fmla="*/ 1940243 w 10572750"/>
                <a:gd name="connsiteY129" fmla="*/ 4570836 h 4686300"/>
                <a:gd name="connsiteX130" fmla="*/ 2029778 w 10572750"/>
                <a:gd name="connsiteY130" fmla="*/ 4362238 h 4686300"/>
                <a:gd name="connsiteX131" fmla="*/ 2668905 w 10572750"/>
                <a:gd name="connsiteY131" fmla="*/ 3592618 h 4686300"/>
                <a:gd name="connsiteX132" fmla="*/ 2847975 w 10572750"/>
                <a:gd name="connsiteY132" fmla="*/ 3463078 h 4686300"/>
                <a:gd name="connsiteX133" fmla="*/ 2858453 w 10572750"/>
                <a:gd name="connsiteY133" fmla="*/ 3386878 h 4686300"/>
                <a:gd name="connsiteX134" fmla="*/ 2727960 w 10572750"/>
                <a:gd name="connsiteY134" fmla="*/ 3301153 h 4686300"/>
                <a:gd name="connsiteX135" fmla="*/ 2001203 w 10572750"/>
                <a:gd name="connsiteY135" fmla="*/ 2926821 h 4686300"/>
                <a:gd name="connsiteX136" fmla="*/ 1574483 w 10572750"/>
                <a:gd name="connsiteY136" fmla="*/ 2602971 h 4686300"/>
                <a:gd name="connsiteX137" fmla="*/ 1435418 w 10572750"/>
                <a:gd name="connsiteY137" fmla="*/ 2353416 h 4686300"/>
                <a:gd name="connsiteX138" fmla="*/ 1301115 w 10572750"/>
                <a:gd name="connsiteY138" fmla="*/ 2182918 h 4686300"/>
                <a:gd name="connsiteX139" fmla="*/ 622935 w 10572750"/>
                <a:gd name="connsiteY139" fmla="*/ 1639041 h 4686300"/>
                <a:gd name="connsiteX140" fmla="*/ 63818 w 10572750"/>
                <a:gd name="connsiteY140" fmla="*/ 775123 h 4686300"/>
                <a:gd name="connsiteX141" fmla="*/ 17145 w 10572750"/>
                <a:gd name="connsiteY141" fmla="*/ 577003 h 4686300"/>
                <a:gd name="connsiteX142" fmla="*/ 0 w 10572750"/>
                <a:gd name="connsiteY142" fmla="*/ 525568 h 4686300"/>
                <a:gd name="connsiteX143" fmla="*/ 0 w 10572750"/>
                <a:gd name="connsiteY143" fmla="*/ 363643 h 468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10572750" h="4686300">
                  <a:moveTo>
                    <a:pt x="0" y="363643"/>
                  </a:moveTo>
                  <a:cubicBezTo>
                    <a:pt x="55245" y="231246"/>
                    <a:pt x="172403" y="180763"/>
                    <a:pt x="298133" y="145521"/>
                  </a:cubicBezTo>
                  <a:cubicBezTo>
                    <a:pt x="474345" y="96943"/>
                    <a:pt x="655320" y="88371"/>
                    <a:pt x="835343" y="92181"/>
                  </a:cubicBezTo>
                  <a:cubicBezTo>
                    <a:pt x="1142048" y="98848"/>
                    <a:pt x="1447800" y="103611"/>
                    <a:pt x="1753553" y="77893"/>
                  </a:cubicBezTo>
                  <a:cubicBezTo>
                    <a:pt x="1866900" y="68368"/>
                    <a:pt x="1978343" y="44556"/>
                    <a:pt x="2090738" y="22648"/>
                  </a:cubicBezTo>
                  <a:cubicBezTo>
                    <a:pt x="2267903" y="-11642"/>
                    <a:pt x="2447925" y="-1164"/>
                    <a:pt x="2626995" y="15981"/>
                  </a:cubicBezTo>
                  <a:cubicBezTo>
                    <a:pt x="2783205" y="30268"/>
                    <a:pt x="2938463" y="54081"/>
                    <a:pt x="3088958" y="98848"/>
                  </a:cubicBezTo>
                  <a:cubicBezTo>
                    <a:pt x="3114675" y="106468"/>
                    <a:pt x="3138488" y="116946"/>
                    <a:pt x="3163253" y="130281"/>
                  </a:cubicBezTo>
                  <a:cubicBezTo>
                    <a:pt x="3129915" y="141711"/>
                    <a:pt x="3096578" y="136948"/>
                    <a:pt x="3063240" y="134091"/>
                  </a:cubicBezTo>
                  <a:cubicBezTo>
                    <a:pt x="2833688" y="114088"/>
                    <a:pt x="2604135" y="107421"/>
                    <a:pt x="2373630" y="128376"/>
                  </a:cubicBezTo>
                  <a:cubicBezTo>
                    <a:pt x="2313623" y="134091"/>
                    <a:pt x="2253615" y="143616"/>
                    <a:pt x="2197418" y="165523"/>
                  </a:cubicBezTo>
                  <a:cubicBezTo>
                    <a:pt x="2011680" y="237913"/>
                    <a:pt x="1816418" y="259821"/>
                    <a:pt x="1620203" y="268393"/>
                  </a:cubicBezTo>
                  <a:cubicBezTo>
                    <a:pt x="1463040" y="275061"/>
                    <a:pt x="1305878" y="265536"/>
                    <a:pt x="1149668" y="256011"/>
                  </a:cubicBezTo>
                  <a:cubicBezTo>
                    <a:pt x="982028" y="245533"/>
                    <a:pt x="813435" y="242676"/>
                    <a:pt x="647700" y="279823"/>
                  </a:cubicBezTo>
                  <a:cubicBezTo>
                    <a:pt x="614363" y="287443"/>
                    <a:pt x="570548" y="290301"/>
                    <a:pt x="563880" y="330306"/>
                  </a:cubicBezTo>
                  <a:cubicBezTo>
                    <a:pt x="557213" y="370311"/>
                    <a:pt x="600075" y="381741"/>
                    <a:pt x="627698" y="397933"/>
                  </a:cubicBezTo>
                  <a:cubicBezTo>
                    <a:pt x="810578" y="506518"/>
                    <a:pt x="979170" y="636058"/>
                    <a:pt x="1146810" y="766551"/>
                  </a:cubicBezTo>
                  <a:cubicBezTo>
                    <a:pt x="1169670" y="784648"/>
                    <a:pt x="1192530" y="800841"/>
                    <a:pt x="1220153" y="808461"/>
                  </a:cubicBezTo>
                  <a:cubicBezTo>
                    <a:pt x="1257300" y="818938"/>
                    <a:pt x="1274445" y="806556"/>
                    <a:pt x="1264920" y="768456"/>
                  </a:cubicBezTo>
                  <a:cubicBezTo>
                    <a:pt x="1254443" y="725593"/>
                    <a:pt x="1237298" y="684636"/>
                    <a:pt x="1223010" y="642726"/>
                  </a:cubicBezTo>
                  <a:cubicBezTo>
                    <a:pt x="1211580" y="606531"/>
                    <a:pt x="1197293" y="571288"/>
                    <a:pt x="1196340" y="532236"/>
                  </a:cubicBezTo>
                  <a:cubicBezTo>
                    <a:pt x="1195388" y="496993"/>
                    <a:pt x="1211580" y="482706"/>
                    <a:pt x="1243013" y="498898"/>
                  </a:cubicBezTo>
                  <a:cubicBezTo>
                    <a:pt x="1340168" y="546523"/>
                    <a:pt x="1439228" y="588433"/>
                    <a:pt x="1483995" y="704638"/>
                  </a:cubicBezTo>
                  <a:cubicBezTo>
                    <a:pt x="1533525" y="833226"/>
                    <a:pt x="1644968" y="915141"/>
                    <a:pt x="1750695" y="996103"/>
                  </a:cubicBezTo>
                  <a:cubicBezTo>
                    <a:pt x="1985963" y="1177078"/>
                    <a:pt x="2246948" y="1299951"/>
                    <a:pt x="2543175" y="1341861"/>
                  </a:cubicBezTo>
                  <a:cubicBezTo>
                    <a:pt x="2630805" y="1354243"/>
                    <a:pt x="2720340" y="1357101"/>
                    <a:pt x="2808923" y="1351386"/>
                  </a:cubicBezTo>
                  <a:cubicBezTo>
                    <a:pt x="2963228" y="1341861"/>
                    <a:pt x="3116580" y="1345671"/>
                    <a:pt x="3268980" y="1375198"/>
                  </a:cubicBezTo>
                  <a:cubicBezTo>
                    <a:pt x="3408045" y="1402821"/>
                    <a:pt x="3509963" y="1475211"/>
                    <a:pt x="3558540" y="1613323"/>
                  </a:cubicBezTo>
                  <a:cubicBezTo>
                    <a:pt x="3562350" y="1623801"/>
                    <a:pt x="3568065" y="1634278"/>
                    <a:pt x="3569018" y="1644756"/>
                  </a:cubicBezTo>
                  <a:cubicBezTo>
                    <a:pt x="3570923" y="1667616"/>
                    <a:pt x="3586163" y="1697143"/>
                    <a:pt x="3567113" y="1712383"/>
                  </a:cubicBezTo>
                  <a:cubicBezTo>
                    <a:pt x="3553778" y="1723813"/>
                    <a:pt x="3531870" y="1700001"/>
                    <a:pt x="3513773" y="1692381"/>
                  </a:cubicBezTo>
                  <a:cubicBezTo>
                    <a:pt x="3471863" y="1674283"/>
                    <a:pt x="3431858" y="1651423"/>
                    <a:pt x="3386138" y="1640946"/>
                  </a:cubicBezTo>
                  <a:cubicBezTo>
                    <a:pt x="3367088" y="1637136"/>
                    <a:pt x="3359468" y="1626658"/>
                    <a:pt x="3357563" y="1609513"/>
                  </a:cubicBezTo>
                  <a:cubicBezTo>
                    <a:pt x="3355658" y="1595226"/>
                    <a:pt x="3351848" y="1581891"/>
                    <a:pt x="3347085" y="1568556"/>
                  </a:cubicBezTo>
                  <a:cubicBezTo>
                    <a:pt x="3341370" y="1552363"/>
                    <a:pt x="3334703" y="1531408"/>
                    <a:pt x="3314700" y="1533313"/>
                  </a:cubicBezTo>
                  <a:cubicBezTo>
                    <a:pt x="3292793" y="1535218"/>
                    <a:pt x="3300413" y="1558078"/>
                    <a:pt x="3296603" y="1572366"/>
                  </a:cubicBezTo>
                  <a:cubicBezTo>
                    <a:pt x="3291840" y="1589511"/>
                    <a:pt x="3290888" y="1606656"/>
                    <a:pt x="3284220" y="1622848"/>
                  </a:cubicBezTo>
                  <a:cubicBezTo>
                    <a:pt x="3267075" y="1665711"/>
                    <a:pt x="3236595" y="1676188"/>
                    <a:pt x="3196590" y="1652376"/>
                  </a:cubicBezTo>
                  <a:cubicBezTo>
                    <a:pt x="3141345" y="1619038"/>
                    <a:pt x="3095625" y="1575223"/>
                    <a:pt x="3067050" y="1516168"/>
                  </a:cubicBezTo>
                  <a:cubicBezTo>
                    <a:pt x="3056573" y="1495213"/>
                    <a:pt x="3043238" y="1484736"/>
                    <a:pt x="3020378" y="1483783"/>
                  </a:cubicBezTo>
                  <a:cubicBezTo>
                    <a:pt x="2978468" y="1481878"/>
                    <a:pt x="2967990" y="1493308"/>
                    <a:pt x="2983230" y="1532361"/>
                  </a:cubicBezTo>
                  <a:cubicBezTo>
                    <a:pt x="2989898" y="1549506"/>
                    <a:pt x="2991803" y="1565698"/>
                    <a:pt x="2990850" y="1583796"/>
                  </a:cubicBezTo>
                  <a:cubicBezTo>
                    <a:pt x="2990850" y="1610466"/>
                    <a:pt x="2984183" y="1637136"/>
                    <a:pt x="2959418" y="1648566"/>
                  </a:cubicBezTo>
                  <a:cubicBezTo>
                    <a:pt x="2930843" y="1662853"/>
                    <a:pt x="2917508" y="1633326"/>
                    <a:pt x="2902268" y="1618086"/>
                  </a:cubicBezTo>
                  <a:cubicBezTo>
                    <a:pt x="2863215" y="1578081"/>
                    <a:pt x="2825115" y="1537123"/>
                    <a:pt x="2775585" y="1510453"/>
                  </a:cubicBezTo>
                  <a:cubicBezTo>
                    <a:pt x="2734628" y="1488546"/>
                    <a:pt x="2723198" y="1496166"/>
                    <a:pt x="2722245" y="1542838"/>
                  </a:cubicBezTo>
                  <a:cubicBezTo>
                    <a:pt x="2722245" y="1570461"/>
                    <a:pt x="2736533" y="1608561"/>
                    <a:pt x="2706053" y="1620943"/>
                  </a:cubicBezTo>
                  <a:cubicBezTo>
                    <a:pt x="2671763" y="1635231"/>
                    <a:pt x="2656523" y="1594273"/>
                    <a:pt x="2636520" y="1574271"/>
                  </a:cubicBezTo>
                  <a:cubicBezTo>
                    <a:pt x="2608898" y="1547601"/>
                    <a:pt x="2584133" y="1519026"/>
                    <a:pt x="2546985" y="1504738"/>
                  </a:cubicBezTo>
                  <a:cubicBezTo>
                    <a:pt x="2520315" y="1494261"/>
                    <a:pt x="2503170" y="1501881"/>
                    <a:pt x="2501265" y="1532361"/>
                  </a:cubicBezTo>
                  <a:cubicBezTo>
                    <a:pt x="2500313" y="1554268"/>
                    <a:pt x="2501265" y="1577128"/>
                    <a:pt x="2501265" y="1599036"/>
                  </a:cubicBezTo>
                  <a:cubicBezTo>
                    <a:pt x="2503170" y="1661901"/>
                    <a:pt x="2478405" y="1679046"/>
                    <a:pt x="2418398" y="1655233"/>
                  </a:cubicBezTo>
                  <a:cubicBezTo>
                    <a:pt x="2386965" y="1641898"/>
                    <a:pt x="2364105" y="1616181"/>
                    <a:pt x="2340293" y="1594273"/>
                  </a:cubicBezTo>
                  <a:cubicBezTo>
                    <a:pt x="2326005" y="1581891"/>
                    <a:pt x="2314575" y="1566651"/>
                    <a:pt x="2294573" y="1545696"/>
                  </a:cubicBezTo>
                  <a:cubicBezTo>
                    <a:pt x="2294573" y="1589511"/>
                    <a:pt x="2297430" y="1626658"/>
                    <a:pt x="2293620" y="1662853"/>
                  </a:cubicBezTo>
                  <a:cubicBezTo>
                    <a:pt x="2287905" y="1724766"/>
                    <a:pt x="2254568" y="1738101"/>
                    <a:pt x="2203133" y="1701906"/>
                  </a:cubicBezTo>
                  <a:cubicBezTo>
                    <a:pt x="2159318" y="1670473"/>
                    <a:pt x="2131695" y="1626658"/>
                    <a:pt x="2103120" y="1581891"/>
                  </a:cubicBezTo>
                  <a:cubicBezTo>
                    <a:pt x="2088833" y="1559031"/>
                    <a:pt x="2071688" y="1536171"/>
                    <a:pt x="2044065" y="1543791"/>
                  </a:cubicBezTo>
                  <a:cubicBezTo>
                    <a:pt x="2017395" y="1551411"/>
                    <a:pt x="2019300" y="1581891"/>
                    <a:pt x="2017395" y="1604751"/>
                  </a:cubicBezTo>
                  <a:cubicBezTo>
                    <a:pt x="2012633" y="1664758"/>
                    <a:pt x="2021205" y="1725718"/>
                    <a:pt x="2008823" y="1784773"/>
                  </a:cubicBezTo>
                  <a:cubicBezTo>
                    <a:pt x="2005965" y="1798108"/>
                    <a:pt x="2006918" y="1816206"/>
                    <a:pt x="1990725" y="1820016"/>
                  </a:cubicBezTo>
                  <a:cubicBezTo>
                    <a:pt x="1977390" y="1823826"/>
                    <a:pt x="1969770" y="1808586"/>
                    <a:pt x="1961198" y="1800013"/>
                  </a:cubicBezTo>
                  <a:cubicBezTo>
                    <a:pt x="1905000" y="1740958"/>
                    <a:pt x="1844040" y="1687618"/>
                    <a:pt x="1774508" y="1645708"/>
                  </a:cubicBezTo>
                  <a:cubicBezTo>
                    <a:pt x="1759268" y="1636183"/>
                    <a:pt x="1740218" y="1619991"/>
                    <a:pt x="1723073" y="1635231"/>
                  </a:cubicBezTo>
                  <a:cubicBezTo>
                    <a:pt x="1708785" y="1647613"/>
                    <a:pt x="1720215" y="1668568"/>
                    <a:pt x="1724978" y="1684761"/>
                  </a:cubicBezTo>
                  <a:cubicBezTo>
                    <a:pt x="1744980" y="1748578"/>
                    <a:pt x="1760220" y="1813348"/>
                    <a:pt x="1756410" y="1880976"/>
                  </a:cubicBezTo>
                  <a:cubicBezTo>
                    <a:pt x="1755458" y="1898121"/>
                    <a:pt x="1755458" y="1919076"/>
                    <a:pt x="1737360" y="1926696"/>
                  </a:cubicBezTo>
                  <a:cubicBezTo>
                    <a:pt x="1717358" y="1936221"/>
                    <a:pt x="1705928" y="1916218"/>
                    <a:pt x="1693545" y="1905741"/>
                  </a:cubicBezTo>
                  <a:cubicBezTo>
                    <a:pt x="1646873" y="1865736"/>
                    <a:pt x="1599248" y="1825731"/>
                    <a:pt x="1541145" y="1802871"/>
                  </a:cubicBezTo>
                  <a:cubicBezTo>
                    <a:pt x="1524953" y="1796203"/>
                    <a:pt x="1507808" y="1789536"/>
                    <a:pt x="1492568" y="1803823"/>
                  </a:cubicBezTo>
                  <a:cubicBezTo>
                    <a:pt x="1480185" y="1816206"/>
                    <a:pt x="1483043" y="1832398"/>
                    <a:pt x="1485900" y="1848591"/>
                  </a:cubicBezTo>
                  <a:cubicBezTo>
                    <a:pt x="1497330" y="1902883"/>
                    <a:pt x="1515428" y="1955271"/>
                    <a:pt x="1522095" y="2010516"/>
                  </a:cubicBezTo>
                  <a:cubicBezTo>
                    <a:pt x="1526858" y="2054331"/>
                    <a:pt x="1520190" y="2095288"/>
                    <a:pt x="1502093" y="2135293"/>
                  </a:cubicBezTo>
                  <a:cubicBezTo>
                    <a:pt x="1466850" y="2214351"/>
                    <a:pt x="1484948" y="2320078"/>
                    <a:pt x="1547813" y="2393421"/>
                  </a:cubicBezTo>
                  <a:cubicBezTo>
                    <a:pt x="1562100" y="2333413"/>
                    <a:pt x="1586865" y="2281026"/>
                    <a:pt x="1601153" y="2226733"/>
                  </a:cubicBezTo>
                  <a:cubicBezTo>
                    <a:pt x="1618298" y="2162916"/>
                    <a:pt x="1654493" y="2120053"/>
                    <a:pt x="1705928" y="2086716"/>
                  </a:cubicBezTo>
                  <a:cubicBezTo>
                    <a:pt x="1825943" y="2008611"/>
                    <a:pt x="1963103" y="1971463"/>
                    <a:pt x="2100263" y="1940031"/>
                  </a:cubicBezTo>
                  <a:cubicBezTo>
                    <a:pt x="2408873" y="1869546"/>
                    <a:pt x="2722245" y="1838113"/>
                    <a:pt x="3036570" y="1812396"/>
                  </a:cubicBezTo>
                  <a:cubicBezTo>
                    <a:pt x="3131820" y="1804776"/>
                    <a:pt x="3223260" y="1809538"/>
                    <a:pt x="3312795" y="1838113"/>
                  </a:cubicBezTo>
                  <a:cubicBezTo>
                    <a:pt x="3328035" y="1842876"/>
                    <a:pt x="3347085" y="1843828"/>
                    <a:pt x="3357563" y="1866688"/>
                  </a:cubicBezTo>
                  <a:cubicBezTo>
                    <a:pt x="3325178" y="1885738"/>
                    <a:pt x="3289935" y="1889548"/>
                    <a:pt x="3253740" y="1891453"/>
                  </a:cubicBezTo>
                  <a:cubicBezTo>
                    <a:pt x="3044190" y="1903836"/>
                    <a:pt x="2836545" y="1924791"/>
                    <a:pt x="2635568" y="1985751"/>
                  </a:cubicBezTo>
                  <a:cubicBezTo>
                    <a:pt x="2623185" y="1989561"/>
                    <a:pt x="2611755" y="1993371"/>
                    <a:pt x="2589848" y="2000038"/>
                  </a:cubicBezTo>
                  <a:cubicBezTo>
                    <a:pt x="2717483" y="2040043"/>
                    <a:pt x="2772728" y="2146723"/>
                    <a:pt x="2845118" y="2235306"/>
                  </a:cubicBezTo>
                  <a:cubicBezTo>
                    <a:pt x="3008948" y="2436283"/>
                    <a:pt x="3189923" y="2617258"/>
                    <a:pt x="3418523" y="2743941"/>
                  </a:cubicBezTo>
                  <a:cubicBezTo>
                    <a:pt x="3787140" y="2948728"/>
                    <a:pt x="4175760" y="3009688"/>
                    <a:pt x="4582478" y="2879196"/>
                  </a:cubicBezTo>
                  <a:cubicBezTo>
                    <a:pt x="4832033" y="2799186"/>
                    <a:pt x="5010150" y="2623926"/>
                    <a:pt x="5145405" y="2404851"/>
                  </a:cubicBezTo>
                  <a:cubicBezTo>
                    <a:pt x="5261610" y="2217208"/>
                    <a:pt x="5336858" y="2012421"/>
                    <a:pt x="5379720" y="1796203"/>
                  </a:cubicBezTo>
                  <a:cubicBezTo>
                    <a:pt x="5382578" y="1783821"/>
                    <a:pt x="5386388" y="1772391"/>
                    <a:pt x="5392103" y="1753341"/>
                  </a:cubicBezTo>
                  <a:cubicBezTo>
                    <a:pt x="5436870" y="1870498"/>
                    <a:pt x="5434013" y="1982893"/>
                    <a:pt x="5420678" y="2097193"/>
                  </a:cubicBezTo>
                  <a:cubicBezTo>
                    <a:pt x="5416868" y="2126721"/>
                    <a:pt x="5409248" y="2156248"/>
                    <a:pt x="5429250" y="2184823"/>
                  </a:cubicBezTo>
                  <a:cubicBezTo>
                    <a:pt x="5452110" y="2217208"/>
                    <a:pt x="5473065" y="2218161"/>
                    <a:pt x="5495925" y="2184823"/>
                  </a:cubicBezTo>
                  <a:cubicBezTo>
                    <a:pt x="5524500" y="2141961"/>
                    <a:pt x="5537835" y="2092431"/>
                    <a:pt x="5550218" y="2043853"/>
                  </a:cubicBezTo>
                  <a:cubicBezTo>
                    <a:pt x="5572125" y="1959081"/>
                    <a:pt x="5588318" y="1874308"/>
                    <a:pt x="5599748" y="1787631"/>
                  </a:cubicBezTo>
                  <a:cubicBezTo>
                    <a:pt x="5601653" y="1774296"/>
                    <a:pt x="5602605" y="1760008"/>
                    <a:pt x="5615940" y="1747626"/>
                  </a:cubicBezTo>
                  <a:cubicBezTo>
                    <a:pt x="5643563" y="1799061"/>
                    <a:pt x="5643563" y="1855258"/>
                    <a:pt x="5654993" y="1908598"/>
                  </a:cubicBezTo>
                  <a:cubicBezTo>
                    <a:pt x="5668328" y="1973368"/>
                    <a:pt x="5678805" y="2039091"/>
                    <a:pt x="5704523" y="2101003"/>
                  </a:cubicBezTo>
                  <a:cubicBezTo>
                    <a:pt x="5709285" y="2112433"/>
                    <a:pt x="5712143" y="2128626"/>
                    <a:pt x="5728335" y="2127673"/>
                  </a:cubicBezTo>
                  <a:cubicBezTo>
                    <a:pt x="5744528" y="2126721"/>
                    <a:pt x="5742623" y="2108623"/>
                    <a:pt x="5745480" y="2097193"/>
                  </a:cubicBezTo>
                  <a:cubicBezTo>
                    <a:pt x="5765483" y="2016231"/>
                    <a:pt x="5756910" y="1932411"/>
                    <a:pt x="5769293" y="1851448"/>
                  </a:cubicBezTo>
                  <a:cubicBezTo>
                    <a:pt x="5772150" y="1834303"/>
                    <a:pt x="5770245" y="1816206"/>
                    <a:pt x="5785485" y="1798108"/>
                  </a:cubicBezTo>
                  <a:cubicBezTo>
                    <a:pt x="5811203" y="1863831"/>
                    <a:pt x="5813108" y="1931458"/>
                    <a:pt x="5821680" y="1998133"/>
                  </a:cubicBezTo>
                  <a:cubicBezTo>
                    <a:pt x="5840730" y="2153391"/>
                    <a:pt x="5841683" y="2307696"/>
                    <a:pt x="5808345" y="2462001"/>
                  </a:cubicBezTo>
                  <a:cubicBezTo>
                    <a:pt x="5800725" y="2497243"/>
                    <a:pt x="5789295" y="2531533"/>
                    <a:pt x="5775008" y="2565823"/>
                  </a:cubicBezTo>
                  <a:cubicBezTo>
                    <a:pt x="5746433" y="2635356"/>
                    <a:pt x="5759768" y="2695363"/>
                    <a:pt x="5813108" y="2747751"/>
                  </a:cubicBezTo>
                  <a:cubicBezTo>
                    <a:pt x="5835015" y="2768706"/>
                    <a:pt x="5858828" y="2787756"/>
                    <a:pt x="5887403" y="2799186"/>
                  </a:cubicBezTo>
                  <a:cubicBezTo>
                    <a:pt x="6019800" y="2852526"/>
                    <a:pt x="6144578" y="2923011"/>
                    <a:pt x="6276023" y="2976351"/>
                  </a:cubicBezTo>
                  <a:cubicBezTo>
                    <a:pt x="6453188" y="3047788"/>
                    <a:pt x="6639878" y="3083983"/>
                    <a:pt x="6825615" y="3124941"/>
                  </a:cubicBezTo>
                  <a:cubicBezTo>
                    <a:pt x="7242810" y="3217333"/>
                    <a:pt x="7652385" y="3340206"/>
                    <a:pt x="8061008" y="3465936"/>
                  </a:cubicBezTo>
                  <a:cubicBezTo>
                    <a:pt x="8832532" y="3705013"/>
                    <a:pt x="9592627" y="3974571"/>
                    <a:pt x="10343198" y="4271751"/>
                  </a:cubicBezTo>
                  <a:cubicBezTo>
                    <a:pt x="10410825" y="4298421"/>
                    <a:pt x="10478452" y="4326043"/>
                    <a:pt x="10542270" y="4361286"/>
                  </a:cubicBezTo>
                  <a:cubicBezTo>
                    <a:pt x="10555605" y="4368906"/>
                    <a:pt x="10575608" y="4373668"/>
                    <a:pt x="10572750" y="4398433"/>
                  </a:cubicBezTo>
                  <a:cubicBezTo>
                    <a:pt x="10569892" y="4422246"/>
                    <a:pt x="10556558" y="4436533"/>
                    <a:pt x="10535602" y="4443201"/>
                  </a:cubicBezTo>
                  <a:cubicBezTo>
                    <a:pt x="10474642" y="4462251"/>
                    <a:pt x="10412730" y="4457488"/>
                    <a:pt x="10351770" y="4449868"/>
                  </a:cubicBezTo>
                  <a:cubicBezTo>
                    <a:pt x="10149840" y="4426056"/>
                    <a:pt x="9953625" y="4375574"/>
                    <a:pt x="9754552" y="4335568"/>
                  </a:cubicBezTo>
                  <a:cubicBezTo>
                    <a:pt x="9291638" y="4244128"/>
                    <a:pt x="8827770" y="4158403"/>
                    <a:pt x="8360093" y="4090776"/>
                  </a:cubicBezTo>
                  <a:cubicBezTo>
                    <a:pt x="7862888" y="4019338"/>
                    <a:pt x="7367588" y="3936471"/>
                    <a:pt x="6875145" y="3838363"/>
                  </a:cubicBezTo>
                  <a:cubicBezTo>
                    <a:pt x="6804660" y="3824076"/>
                    <a:pt x="6733223" y="3810741"/>
                    <a:pt x="6657023" y="3795501"/>
                  </a:cubicBezTo>
                  <a:cubicBezTo>
                    <a:pt x="6669405" y="3838363"/>
                    <a:pt x="6700838" y="3859318"/>
                    <a:pt x="6727508" y="3882178"/>
                  </a:cubicBezTo>
                  <a:cubicBezTo>
                    <a:pt x="6776085" y="3923136"/>
                    <a:pt x="6828473" y="3959331"/>
                    <a:pt x="6878003" y="3999336"/>
                  </a:cubicBezTo>
                  <a:cubicBezTo>
                    <a:pt x="6930390" y="4042198"/>
                    <a:pt x="6926580" y="4068868"/>
                    <a:pt x="6861810" y="4089823"/>
                  </a:cubicBezTo>
                  <a:cubicBezTo>
                    <a:pt x="6701790" y="4143163"/>
                    <a:pt x="6537008" y="4173643"/>
                    <a:pt x="6370320" y="4194599"/>
                  </a:cubicBezTo>
                  <a:cubicBezTo>
                    <a:pt x="6066473" y="4232699"/>
                    <a:pt x="5762625" y="4231746"/>
                    <a:pt x="5457825" y="4204124"/>
                  </a:cubicBezTo>
                  <a:cubicBezTo>
                    <a:pt x="5129213" y="4174596"/>
                    <a:pt x="4805363" y="4114588"/>
                    <a:pt x="4486275" y="4029815"/>
                  </a:cubicBezTo>
                  <a:cubicBezTo>
                    <a:pt x="4372928" y="4000288"/>
                    <a:pt x="4261485" y="3965046"/>
                    <a:pt x="4149090" y="3932661"/>
                  </a:cubicBezTo>
                  <a:cubicBezTo>
                    <a:pt x="4089083" y="3914563"/>
                    <a:pt x="4029075" y="3925041"/>
                    <a:pt x="3970020" y="3936471"/>
                  </a:cubicBezTo>
                  <a:cubicBezTo>
                    <a:pt x="3792855" y="3972665"/>
                    <a:pt x="3630930" y="4047913"/>
                    <a:pt x="3467100" y="4120303"/>
                  </a:cubicBezTo>
                  <a:cubicBezTo>
                    <a:pt x="3065145" y="4296516"/>
                    <a:pt x="2656523" y="4455583"/>
                    <a:pt x="2247900" y="4614651"/>
                  </a:cubicBezTo>
                  <a:cubicBezTo>
                    <a:pt x="2182178" y="4640368"/>
                    <a:pt x="2118360" y="4674658"/>
                    <a:pt x="2046923" y="4685136"/>
                  </a:cubicBezTo>
                  <a:cubicBezTo>
                    <a:pt x="1959293" y="4698471"/>
                    <a:pt x="1922145" y="4659418"/>
                    <a:pt x="1940243" y="4570836"/>
                  </a:cubicBezTo>
                  <a:cubicBezTo>
                    <a:pt x="1955483" y="4495588"/>
                    <a:pt x="1991678" y="4427961"/>
                    <a:pt x="2029778" y="4362238"/>
                  </a:cubicBezTo>
                  <a:cubicBezTo>
                    <a:pt x="2198370" y="4068868"/>
                    <a:pt x="2422208" y="3821218"/>
                    <a:pt x="2668905" y="3592618"/>
                  </a:cubicBezTo>
                  <a:cubicBezTo>
                    <a:pt x="2723198" y="3543088"/>
                    <a:pt x="2772728" y="3486891"/>
                    <a:pt x="2847975" y="3463078"/>
                  </a:cubicBezTo>
                  <a:cubicBezTo>
                    <a:pt x="2885123" y="3450696"/>
                    <a:pt x="2887980" y="3418311"/>
                    <a:pt x="2858453" y="3386878"/>
                  </a:cubicBezTo>
                  <a:cubicBezTo>
                    <a:pt x="2822258" y="3347826"/>
                    <a:pt x="2775585" y="3324013"/>
                    <a:pt x="2727960" y="3301153"/>
                  </a:cubicBezTo>
                  <a:cubicBezTo>
                    <a:pt x="2482215" y="3183996"/>
                    <a:pt x="2235518" y="3068743"/>
                    <a:pt x="2001203" y="2926821"/>
                  </a:cubicBezTo>
                  <a:cubicBezTo>
                    <a:pt x="1847850" y="2833476"/>
                    <a:pt x="1698308" y="2734416"/>
                    <a:pt x="1574483" y="2602971"/>
                  </a:cubicBezTo>
                  <a:cubicBezTo>
                    <a:pt x="1506855" y="2531533"/>
                    <a:pt x="1455420" y="2452476"/>
                    <a:pt x="1435418" y="2353416"/>
                  </a:cubicBezTo>
                  <a:cubicBezTo>
                    <a:pt x="1420178" y="2276263"/>
                    <a:pt x="1367790" y="2222923"/>
                    <a:pt x="1301115" y="2182918"/>
                  </a:cubicBezTo>
                  <a:cubicBezTo>
                    <a:pt x="1051560" y="2030518"/>
                    <a:pt x="826770" y="1847638"/>
                    <a:pt x="622935" y="1639041"/>
                  </a:cubicBezTo>
                  <a:cubicBezTo>
                    <a:pt x="381000" y="1386628"/>
                    <a:pt x="172403" y="1113261"/>
                    <a:pt x="63818" y="775123"/>
                  </a:cubicBezTo>
                  <a:cubicBezTo>
                    <a:pt x="42863" y="710353"/>
                    <a:pt x="26670" y="644631"/>
                    <a:pt x="17145" y="577003"/>
                  </a:cubicBezTo>
                  <a:cubicBezTo>
                    <a:pt x="14288" y="559858"/>
                    <a:pt x="18098" y="538903"/>
                    <a:pt x="0" y="525568"/>
                  </a:cubicBezTo>
                  <a:cubicBezTo>
                    <a:pt x="0" y="471276"/>
                    <a:pt x="0" y="416983"/>
                    <a:pt x="0" y="363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4B4AD69-6D06-481F-A947-DAD881A055BC}"/>
                </a:ext>
              </a:extLst>
            </p:cNvPr>
            <p:cNvSpPr/>
            <p:nvPr/>
          </p:nvSpPr>
          <p:spPr>
            <a:xfrm>
              <a:off x="7698694" y="1840139"/>
              <a:ext cx="4495800" cy="3886200"/>
            </a:xfrm>
            <a:custGeom>
              <a:avLst/>
              <a:gdLst>
                <a:gd name="connsiteX0" fmla="*/ 4493307 w 4495800"/>
                <a:gd name="connsiteY0" fmla="*/ 3838666 h 3886200"/>
                <a:gd name="connsiteX1" fmla="*/ 4358052 w 4495800"/>
                <a:gd name="connsiteY1" fmla="*/ 3891054 h 3886200"/>
                <a:gd name="connsiteX2" fmla="*/ 3973242 w 4495800"/>
                <a:gd name="connsiteY2" fmla="*/ 3711984 h 3886200"/>
                <a:gd name="connsiteX3" fmla="*/ 3427459 w 4495800"/>
                <a:gd name="connsiteY3" fmla="*/ 3226209 h 3886200"/>
                <a:gd name="connsiteX4" fmla="*/ 2915967 w 4495800"/>
                <a:gd name="connsiteY4" fmla="*/ 2714716 h 3886200"/>
                <a:gd name="connsiteX5" fmla="*/ 2702606 w 4495800"/>
                <a:gd name="connsiteY5" fmla="*/ 2573746 h 3886200"/>
                <a:gd name="connsiteX6" fmla="*/ 2545444 w 4495800"/>
                <a:gd name="connsiteY6" fmla="*/ 2559459 h 3886200"/>
                <a:gd name="connsiteX7" fmla="*/ 1571989 w 4495800"/>
                <a:gd name="connsiteY7" fmla="*/ 2882356 h 3886200"/>
                <a:gd name="connsiteX8" fmla="*/ 1037636 w 4495800"/>
                <a:gd name="connsiteY8" fmla="*/ 3080476 h 3886200"/>
                <a:gd name="connsiteX9" fmla="*/ 863329 w 4495800"/>
                <a:gd name="connsiteY9" fmla="*/ 3163344 h 3886200"/>
                <a:gd name="connsiteX10" fmla="*/ 480424 w 4495800"/>
                <a:gd name="connsiteY10" fmla="*/ 3122386 h 3886200"/>
                <a:gd name="connsiteX11" fmla="*/ 17509 w 4495800"/>
                <a:gd name="connsiteY11" fmla="*/ 2950936 h 3886200"/>
                <a:gd name="connsiteX12" fmla="*/ 4174 w 4495800"/>
                <a:gd name="connsiteY12" fmla="*/ 2919504 h 3886200"/>
                <a:gd name="connsiteX13" fmla="*/ 50846 w 4495800"/>
                <a:gd name="connsiteY13" fmla="*/ 2809966 h 3886200"/>
                <a:gd name="connsiteX14" fmla="*/ 177529 w 4495800"/>
                <a:gd name="connsiteY14" fmla="*/ 2717574 h 3886200"/>
                <a:gd name="connsiteX15" fmla="*/ 699499 w 4495800"/>
                <a:gd name="connsiteY15" fmla="*/ 2579461 h 3886200"/>
                <a:gd name="connsiteX16" fmla="*/ 825229 w 4495800"/>
                <a:gd name="connsiteY16" fmla="*/ 2503261 h 3886200"/>
                <a:gd name="connsiteX17" fmla="*/ 824276 w 4495800"/>
                <a:gd name="connsiteY17" fmla="*/ 2381341 h 3886200"/>
                <a:gd name="connsiteX18" fmla="*/ 671876 w 4495800"/>
                <a:gd name="connsiteY18" fmla="*/ 2306094 h 3886200"/>
                <a:gd name="connsiteX19" fmla="*/ 240394 w 4495800"/>
                <a:gd name="connsiteY19" fmla="*/ 2161314 h 3886200"/>
                <a:gd name="connsiteX20" fmla="*/ 169909 w 4495800"/>
                <a:gd name="connsiteY20" fmla="*/ 2122261 h 3886200"/>
                <a:gd name="connsiteX21" fmla="*/ 148954 w 4495800"/>
                <a:gd name="connsiteY21" fmla="*/ 2077493 h 3886200"/>
                <a:gd name="connsiteX22" fmla="*/ 212771 w 4495800"/>
                <a:gd name="connsiteY22" fmla="*/ 2052729 h 3886200"/>
                <a:gd name="connsiteX23" fmla="*/ 779509 w 4495800"/>
                <a:gd name="connsiteY23" fmla="*/ 2201319 h 3886200"/>
                <a:gd name="connsiteX24" fmla="*/ 1533889 w 4495800"/>
                <a:gd name="connsiteY24" fmla="*/ 2240371 h 3886200"/>
                <a:gd name="connsiteX25" fmla="*/ 2430192 w 4495800"/>
                <a:gd name="connsiteY25" fmla="*/ 2167981 h 3886200"/>
                <a:gd name="connsiteX26" fmla="*/ 3033123 w 4495800"/>
                <a:gd name="connsiteY26" fmla="*/ 2124166 h 3886200"/>
                <a:gd name="connsiteX27" fmla="*/ 3346496 w 4495800"/>
                <a:gd name="connsiteY27" fmla="*/ 2170839 h 3886200"/>
                <a:gd name="connsiteX28" fmla="*/ 3387454 w 4495800"/>
                <a:gd name="connsiteY28" fmla="*/ 2167981 h 3886200"/>
                <a:gd name="connsiteX29" fmla="*/ 3363642 w 4495800"/>
                <a:gd name="connsiteY29" fmla="*/ 2136549 h 3886200"/>
                <a:gd name="connsiteX30" fmla="*/ 2986452 w 4495800"/>
                <a:gd name="connsiteY30" fmla="*/ 1995579 h 3886200"/>
                <a:gd name="connsiteX31" fmla="*/ 2560684 w 4495800"/>
                <a:gd name="connsiteY31" fmla="*/ 1898424 h 3886200"/>
                <a:gd name="connsiteX32" fmla="*/ 2904536 w 4495800"/>
                <a:gd name="connsiteY32" fmla="*/ 1528854 h 3886200"/>
                <a:gd name="connsiteX33" fmla="*/ 3913234 w 4495800"/>
                <a:gd name="connsiteY33" fmla="*/ 201069 h 3886200"/>
                <a:gd name="connsiteX34" fmla="*/ 4130404 w 4495800"/>
                <a:gd name="connsiteY34" fmla="*/ 24856 h 3886200"/>
                <a:gd name="connsiteX35" fmla="*/ 4271374 w 4495800"/>
                <a:gd name="connsiteY35" fmla="*/ 11521 h 3886200"/>
                <a:gd name="connsiteX36" fmla="*/ 4424727 w 4495800"/>
                <a:gd name="connsiteY36" fmla="*/ 45811 h 3886200"/>
                <a:gd name="connsiteX37" fmla="*/ 4301854 w 4495800"/>
                <a:gd name="connsiteY37" fmla="*/ 175351 h 3886200"/>
                <a:gd name="connsiteX38" fmla="*/ 4217082 w 4495800"/>
                <a:gd name="connsiteY38" fmla="*/ 327751 h 3886200"/>
                <a:gd name="connsiteX39" fmla="*/ 4259944 w 4495800"/>
                <a:gd name="connsiteY39" fmla="*/ 453481 h 3886200"/>
                <a:gd name="connsiteX40" fmla="*/ 4273279 w 4495800"/>
                <a:gd name="connsiteY40" fmla="*/ 511584 h 3886200"/>
                <a:gd name="connsiteX41" fmla="*/ 4231369 w 4495800"/>
                <a:gd name="connsiteY41" fmla="*/ 574449 h 3886200"/>
                <a:gd name="connsiteX42" fmla="*/ 4081827 w 4495800"/>
                <a:gd name="connsiteY42" fmla="*/ 841149 h 3886200"/>
                <a:gd name="connsiteX43" fmla="*/ 3825604 w 4495800"/>
                <a:gd name="connsiteY43" fmla="*/ 1804126 h 3886200"/>
                <a:gd name="connsiteX44" fmla="*/ 4016104 w 4495800"/>
                <a:gd name="connsiteY44" fmla="*/ 2811871 h 3886200"/>
                <a:gd name="connsiteX45" fmla="*/ 4196127 w 4495800"/>
                <a:gd name="connsiteY45" fmla="*/ 3113814 h 3886200"/>
                <a:gd name="connsiteX46" fmla="*/ 4221844 w 4495800"/>
                <a:gd name="connsiteY46" fmla="*/ 3316696 h 3886200"/>
                <a:gd name="connsiteX47" fmla="*/ 4281852 w 4495800"/>
                <a:gd name="connsiteY47" fmla="*/ 3481479 h 3886200"/>
                <a:gd name="connsiteX48" fmla="*/ 4489496 w 4495800"/>
                <a:gd name="connsiteY48" fmla="*/ 3763419 h 3886200"/>
                <a:gd name="connsiteX49" fmla="*/ 4496165 w 4495800"/>
                <a:gd name="connsiteY49" fmla="*/ 3770086 h 3886200"/>
                <a:gd name="connsiteX50" fmla="*/ 4493307 w 4495800"/>
                <a:gd name="connsiteY50" fmla="*/ 3838666 h 388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495800" h="3886200">
                  <a:moveTo>
                    <a:pt x="4493307" y="3838666"/>
                  </a:moveTo>
                  <a:cubicBezTo>
                    <a:pt x="4461874" y="3892006"/>
                    <a:pt x="4412344" y="3899626"/>
                    <a:pt x="4358052" y="3891054"/>
                  </a:cubicBezTo>
                  <a:cubicBezTo>
                    <a:pt x="4213271" y="3868194"/>
                    <a:pt x="4092304" y="3790088"/>
                    <a:pt x="3973242" y="3711984"/>
                  </a:cubicBezTo>
                  <a:cubicBezTo>
                    <a:pt x="3767502" y="3577681"/>
                    <a:pt x="3590336" y="3410041"/>
                    <a:pt x="3427459" y="3226209"/>
                  </a:cubicBezTo>
                  <a:cubicBezTo>
                    <a:pt x="3267439" y="3046186"/>
                    <a:pt x="3102656" y="2869974"/>
                    <a:pt x="2915967" y="2714716"/>
                  </a:cubicBezTo>
                  <a:cubicBezTo>
                    <a:pt x="2850244" y="2660424"/>
                    <a:pt x="2780711" y="2609941"/>
                    <a:pt x="2702606" y="2573746"/>
                  </a:cubicBezTo>
                  <a:cubicBezTo>
                    <a:pt x="2652123" y="2549934"/>
                    <a:pt x="2600689" y="2546124"/>
                    <a:pt x="2545444" y="2559459"/>
                  </a:cubicBezTo>
                  <a:cubicBezTo>
                    <a:pt x="2213021" y="2644231"/>
                    <a:pt x="1893934" y="2766151"/>
                    <a:pt x="1571989" y="2882356"/>
                  </a:cubicBezTo>
                  <a:cubicBezTo>
                    <a:pt x="1392919" y="2946174"/>
                    <a:pt x="1215754" y="3012849"/>
                    <a:pt x="1037636" y="3080476"/>
                  </a:cubicBezTo>
                  <a:cubicBezTo>
                    <a:pt x="977629" y="3103336"/>
                    <a:pt x="929051" y="3150009"/>
                    <a:pt x="863329" y="3163344"/>
                  </a:cubicBezTo>
                  <a:cubicBezTo>
                    <a:pt x="730931" y="3189061"/>
                    <a:pt x="604249" y="3166201"/>
                    <a:pt x="480424" y="3122386"/>
                  </a:cubicBezTo>
                  <a:cubicBezTo>
                    <a:pt x="325167" y="3067141"/>
                    <a:pt x="175624" y="2998561"/>
                    <a:pt x="17509" y="2950936"/>
                  </a:cubicBezTo>
                  <a:cubicBezTo>
                    <a:pt x="-1541" y="2945221"/>
                    <a:pt x="-3446" y="2935696"/>
                    <a:pt x="4174" y="2919504"/>
                  </a:cubicBezTo>
                  <a:cubicBezTo>
                    <a:pt x="20367" y="2883309"/>
                    <a:pt x="32749" y="2846161"/>
                    <a:pt x="50846" y="2809966"/>
                  </a:cubicBezTo>
                  <a:cubicBezTo>
                    <a:pt x="76564" y="2757579"/>
                    <a:pt x="112759" y="2726146"/>
                    <a:pt x="177529" y="2717574"/>
                  </a:cubicBezTo>
                  <a:cubicBezTo>
                    <a:pt x="356599" y="2693761"/>
                    <a:pt x="531859" y="2648994"/>
                    <a:pt x="699499" y="2579461"/>
                  </a:cubicBezTo>
                  <a:cubicBezTo>
                    <a:pt x="745219" y="2560411"/>
                    <a:pt x="788081" y="2537551"/>
                    <a:pt x="825229" y="2503261"/>
                  </a:cubicBezTo>
                  <a:cubicBezTo>
                    <a:pt x="869044" y="2463256"/>
                    <a:pt x="869044" y="2420394"/>
                    <a:pt x="824276" y="2381341"/>
                  </a:cubicBezTo>
                  <a:cubicBezTo>
                    <a:pt x="780461" y="2343241"/>
                    <a:pt x="728074" y="2321334"/>
                    <a:pt x="671876" y="2306094"/>
                  </a:cubicBezTo>
                  <a:cubicBezTo>
                    <a:pt x="526144" y="2264184"/>
                    <a:pt x="379459" y="2223226"/>
                    <a:pt x="240394" y="2161314"/>
                  </a:cubicBezTo>
                  <a:cubicBezTo>
                    <a:pt x="215629" y="2150836"/>
                    <a:pt x="191817" y="2137501"/>
                    <a:pt x="169909" y="2122261"/>
                  </a:cubicBezTo>
                  <a:cubicBezTo>
                    <a:pt x="155621" y="2112736"/>
                    <a:pt x="134667" y="2101306"/>
                    <a:pt x="148954" y="2077493"/>
                  </a:cubicBezTo>
                  <a:cubicBezTo>
                    <a:pt x="164194" y="2053681"/>
                    <a:pt x="183244" y="2039393"/>
                    <a:pt x="212771" y="2052729"/>
                  </a:cubicBezTo>
                  <a:cubicBezTo>
                    <a:pt x="392794" y="2138454"/>
                    <a:pt x="586151" y="2170839"/>
                    <a:pt x="779509" y="2201319"/>
                  </a:cubicBezTo>
                  <a:cubicBezTo>
                    <a:pt x="1029064" y="2240371"/>
                    <a:pt x="1280524" y="2251801"/>
                    <a:pt x="1533889" y="2240371"/>
                  </a:cubicBezTo>
                  <a:cubicBezTo>
                    <a:pt x="1833926" y="2227036"/>
                    <a:pt x="2132059" y="2197509"/>
                    <a:pt x="2430192" y="2167981"/>
                  </a:cubicBezTo>
                  <a:cubicBezTo>
                    <a:pt x="2631169" y="2147979"/>
                    <a:pt x="2831194" y="2129881"/>
                    <a:pt x="3033123" y="2124166"/>
                  </a:cubicBezTo>
                  <a:cubicBezTo>
                    <a:pt x="3139804" y="2121309"/>
                    <a:pt x="3244579" y="2136549"/>
                    <a:pt x="3346496" y="2170839"/>
                  </a:cubicBezTo>
                  <a:cubicBezTo>
                    <a:pt x="3359831" y="2175601"/>
                    <a:pt x="3378881" y="2188936"/>
                    <a:pt x="3387454" y="2167981"/>
                  </a:cubicBezTo>
                  <a:cubicBezTo>
                    <a:pt x="3394121" y="2153694"/>
                    <a:pt x="3375071" y="2144169"/>
                    <a:pt x="3363642" y="2136549"/>
                  </a:cubicBezTo>
                  <a:cubicBezTo>
                    <a:pt x="3250294" y="2055586"/>
                    <a:pt x="3126469" y="2008914"/>
                    <a:pt x="2986452" y="1995579"/>
                  </a:cubicBezTo>
                  <a:cubicBezTo>
                    <a:pt x="2844529" y="1982243"/>
                    <a:pt x="2707369" y="1939381"/>
                    <a:pt x="2560684" y="1898424"/>
                  </a:cubicBezTo>
                  <a:cubicBezTo>
                    <a:pt x="2734992" y="1824129"/>
                    <a:pt x="2813096" y="1670776"/>
                    <a:pt x="2904536" y="1528854"/>
                  </a:cubicBezTo>
                  <a:cubicBezTo>
                    <a:pt x="3206479" y="1060224"/>
                    <a:pt x="3524614" y="603976"/>
                    <a:pt x="3913234" y="201069"/>
                  </a:cubicBezTo>
                  <a:cubicBezTo>
                    <a:pt x="3978004" y="133441"/>
                    <a:pt x="4047536" y="70576"/>
                    <a:pt x="4130404" y="24856"/>
                  </a:cubicBezTo>
                  <a:cubicBezTo>
                    <a:pt x="4176123" y="91"/>
                    <a:pt x="4220892" y="-9434"/>
                    <a:pt x="4271374" y="11521"/>
                  </a:cubicBezTo>
                  <a:cubicBezTo>
                    <a:pt x="4317094" y="30571"/>
                    <a:pt x="4365671" y="37239"/>
                    <a:pt x="4424727" y="45811"/>
                  </a:cubicBezTo>
                  <a:cubicBezTo>
                    <a:pt x="4376149" y="88674"/>
                    <a:pt x="4336144" y="129631"/>
                    <a:pt x="4301854" y="175351"/>
                  </a:cubicBezTo>
                  <a:cubicBezTo>
                    <a:pt x="4266611" y="222024"/>
                    <a:pt x="4233274" y="270601"/>
                    <a:pt x="4217082" y="327751"/>
                  </a:cubicBezTo>
                  <a:cubicBezTo>
                    <a:pt x="4198984" y="389664"/>
                    <a:pt x="4207557" y="417286"/>
                    <a:pt x="4259944" y="453481"/>
                  </a:cubicBezTo>
                  <a:cubicBezTo>
                    <a:pt x="4284709" y="470626"/>
                    <a:pt x="4282804" y="491581"/>
                    <a:pt x="4273279" y="511584"/>
                  </a:cubicBezTo>
                  <a:cubicBezTo>
                    <a:pt x="4262802" y="534444"/>
                    <a:pt x="4249467" y="557304"/>
                    <a:pt x="4231369" y="574449"/>
                  </a:cubicBezTo>
                  <a:cubicBezTo>
                    <a:pt x="4155169" y="648744"/>
                    <a:pt x="4116117" y="743994"/>
                    <a:pt x="4081827" y="841149"/>
                  </a:cubicBezTo>
                  <a:cubicBezTo>
                    <a:pt x="3973242" y="1155474"/>
                    <a:pt x="3886564" y="1477418"/>
                    <a:pt x="3825604" y="1804126"/>
                  </a:cubicBezTo>
                  <a:cubicBezTo>
                    <a:pt x="3758929" y="2158456"/>
                    <a:pt x="3812269" y="2502309"/>
                    <a:pt x="4016104" y="2811871"/>
                  </a:cubicBezTo>
                  <a:cubicBezTo>
                    <a:pt x="4080873" y="2909979"/>
                    <a:pt x="4149454" y="3005229"/>
                    <a:pt x="4196127" y="3113814"/>
                  </a:cubicBezTo>
                  <a:cubicBezTo>
                    <a:pt x="4224702" y="3178584"/>
                    <a:pt x="4240894" y="3243354"/>
                    <a:pt x="4221844" y="3316696"/>
                  </a:cubicBezTo>
                  <a:cubicBezTo>
                    <a:pt x="4204699" y="3381466"/>
                    <a:pt x="4227559" y="3444331"/>
                    <a:pt x="4281852" y="3481479"/>
                  </a:cubicBezTo>
                  <a:cubicBezTo>
                    <a:pt x="4384721" y="3552916"/>
                    <a:pt x="4445682" y="3651024"/>
                    <a:pt x="4489496" y="3763419"/>
                  </a:cubicBezTo>
                  <a:cubicBezTo>
                    <a:pt x="4490449" y="3766276"/>
                    <a:pt x="4493307" y="3768181"/>
                    <a:pt x="4496165" y="3770086"/>
                  </a:cubicBezTo>
                  <a:cubicBezTo>
                    <a:pt x="4493307" y="3793899"/>
                    <a:pt x="4493307" y="3815806"/>
                    <a:pt x="4493307" y="38386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DC70623-1141-4D49-836D-40524C09A508}"/>
                </a:ext>
              </a:extLst>
            </p:cNvPr>
            <p:cNvSpPr/>
            <p:nvPr/>
          </p:nvSpPr>
          <p:spPr>
            <a:xfrm>
              <a:off x="5058727" y="619066"/>
              <a:ext cx="1762125" cy="2085975"/>
            </a:xfrm>
            <a:custGeom>
              <a:avLst/>
              <a:gdLst>
                <a:gd name="connsiteX0" fmla="*/ 1769746 w 1762125"/>
                <a:gd name="connsiteY0" fmla="*/ 2090797 h 2085975"/>
                <a:gd name="connsiteX1" fmla="*/ 920115 w 1762125"/>
                <a:gd name="connsiteY1" fmla="*/ 1599307 h 2085975"/>
                <a:gd name="connsiteX2" fmla="*/ 0 w 1762125"/>
                <a:gd name="connsiteY2" fmla="*/ 1275457 h 2085975"/>
                <a:gd name="connsiteX3" fmla="*/ 109538 w 1762125"/>
                <a:gd name="connsiteY3" fmla="*/ 1128772 h 2085975"/>
                <a:gd name="connsiteX4" fmla="*/ 430530 w 1762125"/>
                <a:gd name="connsiteY4" fmla="*/ 613470 h 2085975"/>
                <a:gd name="connsiteX5" fmla="*/ 926783 w 1762125"/>
                <a:gd name="connsiteY5" fmla="*/ 58162 h 2085975"/>
                <a:gd name="connsiteX6" fmla="*/ 1075373 w 1762125"/>
                <a:gd name="connsiteY6" fmla="*/ 59 h 2085975"/>
                <a:gd name="connsiteX7" fmla="*/ 1150621 w 1762125"/>
                <a:gd name="connsiteY7" fmla="*/ 32444 h 2085975"/>
                <a:gd name="connsiteX8" fmla="*/ 1237298 w 1762125"/>
                <a:gd name="connsiteY8" fmla="*/ 252472 h 2085975"/>
                <a:gd name="connsiteX9" fmla="*/ 1229678 w 1762125"/>
                <a:gd name="connsiteY9" fmla="*/ 504884 h 2085975"/>
                <a:gd name="connsiteX10" fmla="*/ 1284923 w 1762125"/>
                <a:gd name="connsiteY10" fmla="*/ 1233547 h 2085975"/>
                <a:gd name="connsiteX11" fmla="*/ 1748790 w 1762125"/>
                <a:gd name="connsiteY11" fmla="*/ 2059364 h 2085975"/>
                <a:gd name="connsiteX12" fmla="*/ 1764983 w 1762125"/>
                <a:gd name="connsiteY12" fmla="*/ 2076510 h 2085975"/>
                <a:gd name="connsiteX13" fmla="*/ 1769746 w 1762125"/>
                <a:gd name="connsiteY13" fmla="*/ 2090797 h 2085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62125" h="2085975">
                  <a:moveTo>
                    <a:pt x="1769746" y="2090797"/>
                  </a:moveTo>
                  <a:cubicBezTo>
                    <a:pt x="1493521" y="1906964"/>
                    <a:pt x="1213485" y="1740277"/>
                    <a:pt x="920115" y="1599307"/>
                  </a:cubicBezTo>
                  <a:cubicBezTo>
                    <a:pt x="626745" y="1458337"/>
                    <a:pt x="324803" y="1343085"/>
                    <a:pt x="0" y="1275457"/>
                  </a:cubicBezTo>
                  <a:cubicBezTo>
                    <a:pt x="38100" y="1224022"/>
                    <a:pt x="73343" y="1176397"/>
                    <a:pt x="109538" y="1128772"/>
                  </a:cubicBezTo>
                  <a:cubicBezTo>
                    <a:pt x="230505" y="965895"/>
                    <a:pt x="336233" y="794445"/>
                    <a:pt x="430530" y="613470"/>
                  </a:cubicBezTo>
                  <a:cubicBezTo>
                    <a:pt x="547688" y="388679"/>
                    <a:pt x="718185" y="203894"/>
                    <a:pt x="926783" y="58162"/>
                  </a:cubicBezTo>
                  <a:cubicBezTo>
                    <a:pt x="970598" y="27682"/>
                    <a:pt x="1019175" y="1964"/>
                    <a:pt x="1075373" y="59"/>
                  </a:cubicBezTo>
                  <a:cubicBezTo>
                    <a:pt x="1105853" y="-893"/>
                    <a:pt x="1130618" y="9584"/>
                    <a:pt x="1150621" y="32444"/>
                  </a:cubicBezTo>
                  <a:cubicBezTo>
                    <a:pt x="1206818" y="95309"/>
                    <a:pt x="1239203" y="167699"/>
                    <a:pt x="1237298" y="252472"/>
                  </a:cubicBezTo>
                  <a:cubicBezTo>
                    <a:pt x="1235393" y="336292"/>
                    <a:pt x="1230630" y="420112"/>
                    <a:pt x="1229678" y="504884"/>
                  </a:cubicBezTo>
                  <a:cubicBezTo>
                    <a:pt x="1226821" y="749677"/>
                    <a:pt x="1236346" y="993517"/>
                    <a:pt x="1284923" y="1233547"/>
                  </a:cubicBezTo>
                  <a:cubicBezTo>
                    <a:pt x="1350646" y="1559302"/>
                    <a:pt x="1501140" y="1836480"/>
                    <a:pt x="1748790" y="2059364"/>
                  </a:cubicBezTo>
                  <a:cubicBezTo>
                    <a:pt x="1754505" y="2065080"/>
                    <a:pt x="1760221" y="2070794"/>
                    <a:pt x="1764983" y="2076510"/>
                  </a:cubicBezTo>
                  <a:cubicBezTo>
                    <a:pt x="1764983" y="2078414"/>
                    <a:pt x="1765935" y="2081272"/>
                    <a:pt x="1769746" y="20907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973858A-C2A6-44D0-9979-52C33CABE6E3}"/>
                </a:ext>
              </a:extLst>
            </p:cNvPr>
            <p:cNvSpPr/>
            <p:nvPr/>
          </p:nvSpPr>
          <p:spPr>
            <a:xfrm>
              <a:off x="8745783" y="3268662"/>
              <a:ext cx="800100" cy="504825"/>
            </a:xfrm>
            <a:custGeom>
              <a:avLst/>
              <a:gdLst>
                <a:gd name="connsiteX0" fmla="*/ 802077 w 800100"/>
                <a:gd name="connsiteY0" fmla="*/ 511810 h 504825"/>
                <a:gd name="connsiteX1" fmla="*/ 227719 w 800100"/>
                <a:gd name="connsiteY1" fmla="*/ 443230 h 504825"/>
                <a:gd name="connsiteX2" fmla="*/ 97227 w 800100"/>
                <a:gd name="connsiteY2" fmla="*/ 420370 h 504825"/>
                <a:gd name="connsiteX3" fmla="*/ 25789 w 800100"/>
                <a:gd name="connsiteY3" fmla="*/ 385128 h 504825"/>
                <a:gd name="connsiteX4" fmla="*/ 31504 w 800100"/>
                <a:gd name="connsiteY4" fmla="*/ 318453 h 504825"/>
                <a:gd name="connsiteX5" fmla="*/ 371547 w 800100"/>
                <a:gd name="connsiteY5" fmla="*/ 67945 h 504825"/>
                <a:gd name="connsiteX6" fmla="*/ 450604 w 800100"/>
                <a:gd name="connsiteY6" fmla="*/ 7938 h 504825"/>
                <a:gd name="connsiteX7" fmla="*/ 485847 w 800100"/>
                <a:gd name="connsiteY7" fmla="*/ 27940 h 504825"/>
                <a:gd name="connsiteX8" fmla="*/ 462034 w 800100"/>
                <a:gd name="connsiteY8" fmla="*/ 163195 h 504825"/>
                <a:gd name="connsiteX9" fmla="*/ 542044 w 800100"/>
                <a:gd name="connsiteY9" fmla="*/ 381318 h 504825"/>
                <a:gd name="connsiteX10" fmla="*/ 753499 w 800100"/>
                <a:gd name="connsiteY10" fmla="*/ 486093 h 504825"/>
                <a:gd name="connsiteX11" fmla="*/ 802077 w 800100"/>
                <a:gd name="connsiteY11" fmla="*/ 511810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0100" h="504825">
                  <a:moveTo>
                    <a:pt x="802077" y="511810"/>
                  </a:moveTo>
                  <a:cubicBezTo>
                    <a:pt x="605861" y="488950"/>
                    <a:pt x="417267" y="466090"/>
                    <a:pt x="227719" y="443230"/>
                  </a:cubicBezTo>
                  <a:cubicBezTo>
                    <a:pt x="183904" y="437515"/>
                    <a:pt x="139136" y="434657"/>
                    <a:pt x="97227" y="420370"/>
                  </a:cubicBezTo>
                  <a:cubicBezTo>
                    <a:pt x="71509" y="411798"/>
                    <a:pt x="46744" y="402273"/>
                    <a:pt x="25789" y="385128"/>
                  </a:cubicBezTo>
                  <a:cubicBezTo>
                    <a:pt x="-10406" y="354648"/>
                    <a:pt x="-8501" y="342265"/>
                    <a:pt x="31504" y="318453"/>
                  </a:cubicBezTo>
                  <a:cubicBezTo>
                    <a:pt x="153424" y="247015"/>
                    <a:pt x="263914" y="158432"/>
                    <a:pt x="371547" y="67945"/>
                  </a:cubicBezTo>
                  <a:cubicBezTo>
                    <a:pt x="397264" y="46990"/>
                    <a:pt x="423934" y="26988"/>
                    <a:pt x="450604" y="7938"/>
                  </a:cubicBezTo>
                  <a:cubicBezTo>
                    <a:pt x="474417" y="-8255"/>
                    <a:pt x="484894" y="1270"/>
                    <a:pt x="485847" y="27940"/>
                  </a:cubicBezTo>
                  <a:cubicBezTo>
                    <a:pt x="486799" y="74613"/>
                    <a:pt x="472511" y="118428"/>
                    <a:pt x="462034" y="163195"/>
                  </a:cubicBezTo>
                  <a:cubicBezTo>
                    <a:pt x="441079" y="254635"/>
                    <a:pt x="472511" y="324168"/>
                    <a:pt x="542044" y="381318"/>
                  </a:cubicBezTo>
                  <a:cubicBezTo>
                    <a:pt x="603956" y="432753"/>
                    <a:pt x="678252" y="461328"/>
                    <a:pt x="753499" y="486093"/>
                  </a:cubicBezTo>
                  <a:cubicBezTo>
                    <a:pt x="767786" y="490855"/>
                    <a:pt x="786836" y="490855"/>
                    <a:pt x="802077" y="51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71FC30C-8E60-431C-BFF2-22A9B1A359C3}"/>
                </a:ext>
              </a:extLst>
            </p:cNvPr>
            <p:cNvSpPr/>
            <p:nvPr/>
          </p:nvSpPr>
          <p:spPr>
            <a:xfrm>
              <a:off x="2154705" y="1820656"/>
              <a:ext cx="371475" cy="476250"/>
            </a:xfrm>
            <a:custGeom>
              <a:avLst/>
              <a:gdLst>
                <a:gd name="connsiteX0" fmla="*/ 372278 w 371475"/>
                <a:gd name="connsiteY0" fmla="*/ 221504 h 476250"/>
                <a:gd name="connsiteX1" fmla="*/ 353228 w 371475"/>
                <a:gd name="connsiteY1" fmla="*/ 385334 h 476250"/>
                <a:gd name="connsiteX2" fmla="*/ 148440 w 371475"/>
                <a:gd name="connsiteY2" fmla="*/ 468201 h 476250"/>
                <a:gd name="connsiteX3" fmla="*/ 54143 w 371475"/>
                <a:gd name="connsiteY3" fmla="*/ 63389 h 476250"/>
                <a:gd name="connsiteX4" fmla="*/ 251310 w 371475"/>
                <a:gd name="connsiteY4" fmla="*/ 9096 h 476250"/>
                <a:gd name="connsiteX5" fmla="*/ 369420 w 371475"/>
                <a:gd name="connsiteY5" fmla="*/ 159591 h 476250"/>
                <a:gd name="connsiteX6" fmla="*/ 372278 w 371475"/>
                <a:gd name="connsiteY6" fmla="*/ 221504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475" h="476250">
                  <a:moveTo>
                    <a:pt x="372278" y="221504"/>
                  </a:moveTo>
                  <a:cubicBezTo>
                    <a:pt x="374183" y="276749"/>
                    <a:pt x="375135" y="331994"/>
                    <a:pt x="353228" y="385334"/>
                  </a:cubicBezTo>
                  <a:cubicBezTo>
                    <a:pt x="319890" y="467249"/>
                    <a:pt x="229403" y="503444"/>
                    <a:pt x="148440" y="468201"/>
                  </a:cubicBezTo>
                  <a:cubicBezTo>
                    <a:pt x="1755" y="404384"/>
                    <a:pt x="-48727" y="185309"/>
                    <a:pt x="54143" y="63389"/>
                  </a:cubicBezTo>
                  <a:cubicBezTo>
                    <a:pt x="108435" y="-2334"/>
                    <a:pt x="176063" y="-9954"/>
                    <a:pt x="251310" y="9096"/>
                  </a:cubicBezTo>
                  <a:cubicBezTo>
                    <a:pt x="327510" y="29099"/>
                    <a:pt x="357990" y="88154"/>
                    <a:pt x="369420" y="159591"/>
                  </a:cubicBezTo>
                  <a:cubicBezTo>
                    <a:pt x="371325" y="180546"/>
                    <a:pt x="371325" y="201501"/>
                    <a:pt x="372278" y="2215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E82688C-AAF1-40DA-90D2-632B3523FAD6}"/>
              </a:ext>
            </a:extLst>
          </p:cNvPr>
          <p:cNvGrpSpPr/>
          <p:nvPr/>
        </p:nvGrpSpPr>
        <p:grpSpPr>
          <a:xfrm>
            <a:off x="6245330" y="926420"/>
            <a:ext cx="3933092" cy="793957"/>
            <a:chOff x="1985513" y="4307149"/>
            <a:chExt cx="2380861" cy="793957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66AB36D-A12B-4545-A606-0A58F38A9E59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5CFDFB1-7F2F-413F-B796-E36C32C978A6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chemeClr val="accent1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FCBA4E8-EDD2-4ED1-8233-C3ACDECC317B}"/>
              </a:ext>
            </a:extLst>
          </p:cNvPr>
          <p:cNvGrpSpPr/>
          <p:nvPr/>
        </p:nvGrpSpPr>
        <p:grpSpPr>
          <a:xfrm>
            <a:off x="5726910" y="2330154"/>
            <a:ext cx="3933092" cy="793957"/>
            <a:chOff x="1985513" y="4307149"/>
            <a:chExt cx="2380861" cy="793957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D16DC5E-5DEE-4BD8-A487-5DD79111A903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C83B689-BEBF-498A-AF4E-2892AFA2E872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dirty="0">
                  <a:solidFill>
                    <a:schemeClr val="accent1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CF3ACD8-E7E3-4449-AAE7-063E2771E88F}"/>
              </a:ext>
            </a:extLst>
          </p:cNvPr>
          <p:cNvGrpSpPr/>
          <p:nvPr/>
        </p:nvGrpSpPr>
        <p:grpSpPr>
          <a:xfrm>
            <a:off x="6245330" y="3733888"/>
            <a:ext cx="3933092" cy="793957"/>
            <a:chOff x="1985513" y="4307149"/>
            <a:chExt cx="2380861" cy="793957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54C89C0-BAE5-4C18-A5FD-2BE1299AF68B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5D2DD78-12E4-4E1C-942C-19AF03CCD621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chemeClr val="accent1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D8F6C54-A8F2-41D1-B107-3FCF81ABF4D5}"/>
              </a:ext>
            </a:extLst>
          </p:cNvPr>
          <p:cNvGrpSpPr/>
          <p:nvPr/>
        </p:nvGrpSpPr>
        <p:grpSpPr>
          <a:xfrm>
            <a:off x="5726910" y="5137623"/>
            <a:ext cx="3933092" cy="793957"/>
            <a:chOff x="1985513" y="4307149"/>
            <a:chExt cx="2380861" cy="793957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80AEBCE-D9AE-4859-A383-FF5DBC7F65CB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91FC114-FA71-4C58-90DB-8011E791DF3A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dirty="0">
                  <a:solidFill>
                    <a:schemeClr val="accent1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6A34E39A-13E0-4325-9F6B-8745C7E7380B}"/>
              </a:ext>
            </a:extLst>
          </p:cNvPr>
          <p:cNvSpPr/>
          <p:nvPr/>
        </p:nvSpPr>
        <p:spPr>
          <a:xfrm>
            <a:off x="4770880" y="3456402"/>
            <a:ext cx="1251839" cy="1107635"/>
          </a:xfrm>
          <a:custGeom>
            <a:avLst/>
            <a:gdLst>
              <a:gd name="connsiteX0" fmla="*/ 912545 w 2624009"/>
              <a:gd name="connsiteY0" fmla="*/ 519589 h 2321739"/>
              <a:gd name="connsiteX1" fmla="*/ 891078 w 2624009"/>
              <a:gd name="connsiteY1" fmla="*/ 524373 h 2321739"/>
              <a:gd name="connsiteX2" fmla="*/ 884733 w 2624009"/>
              <a:gd name="connsiteY2" fmla="*/ 553848 h 2321739"/>
              <a:gd name="connsiteX3" fmla="*/ 1011845 w 2624009"/>
              <a:gd name="connsiteY3" fmla="*/ 676867 h 2321739"/>
              <a:gd name="connsiteX4" fmla="*/ 1219808 w 2624009"/>
              <a:gd name="connsiteY4" fmla="*/ 845326 h 2321739"/>
              <a:gd name="connsiteX5" fmla="*/ 1344464 w 2624009"/>
              <a:gd name="connsiteY5" fmla="*/ 908370 h 2321739"/>
              <a:gd name="connsiteX6" fmla="*/ 1469529 w 2624009"/>
              <a:gd name="connsiteY6" fmla="*/ 922289 h 2321739"/>
              <a:gd name="connsiteX7" fmla="*/ 1463388 w 2624009"/>
              <a:gd name="connsiteY7" fmla="*/ 917990 h 2321739"/>
              <a:gd name="connsiteX8" fmla="*/ 1374553 w 2624009"/>
              <a:gd name="connsiteY8" fmla="*/ 852695 h 2321739"/>
              <a:gd name="connsiteX9" fmla="*/ 1270980 w 2624009"/>
              <a:gd name="connsiteY9" fmla="*/ 707775 h 2321739"/>
              <a:gd name="connsiteX10" fmla="*/ 1219194 w 2624009"/>
              <a:gd name="connsiteY10" fmla="*/ 635724 h 2321739"/>
              <a:gd name="connsiteX11" fmla="*/ 934472 w 2624009"/>
              <a:gd name="connsiteY11" fmla="*/ 520484 h 2321739"/>
              <a:gd name="connsiteX12" fmla="*/ 912545 w 2624009"/>
              <a:gd name="connsiteY12" fmla="*/ 519589 h 2321739"/>
              <a:gd name="connsiteX13" fmla="*/ 1710252 w 2624009"/>
              <a:gd name="connsiteY13" fmla="*/ 313501 h 2321739"/>
              <a:gd name="connsiteX14" fmla="*/ 1699855 w 2624009"/>
              <a:gd name="connsiteY14" fmla="*/ 330481 h 2321739"/>
              <a:gd name="connsiteX15" fmla="*/ 1704307 w 2624009"/>
              <a:gd name="connsiteY15" fmla="*/ 399103 h 2321739"/>
              <a:gd name="connsiteX16" fmla="*/ 1771854 w 2624009"/>
              <a:gd name="connsiteY16" fmla="*/ 504517 h 2321739"/>
              <a:gd name="connsiteX17" fmla="*/ 2006837 w 2624009"/>
              <a:gd name="connsiteY17" fmla="*/ 861290 h 2321739"/>
              <a:gd name="connsiteX18" fmla="*/ 2140908 w 2624009"/>
              <a:gd name="connsiteY18" fmla="*/ 1231777 h 2321739"/>
              <a:gd name="connsiteX19" fmla="*/ 2204976 w 2624009"/>
              <a:gd name="connsiteY19" fmla="*/ 1548430 h 2321739"/>
              <a:gd name="connsiteX20" fmla="*/ 2222579 w 2624009"/>
              <a:gd name="connsiteY20" fmla="*/ 1709111 h 2321739"/>
              <a:gd name="connsiteX21" fmla="*/ 2225445 w 2624009"/>
              <a:gd name="connsiteY21" fmla="*/ 1781698 h 2321739"/>
              <a:gd name="connsiteX22" fmla="*/ 2230864 w 2624009"/>
              <a:gd name="connsiteY22" fmla="*/ 1809349 h 2321739"/>
              <a:gd name="connsiteX23" fmla="*/ 2202277 w 2624009"/>
              <a:gd name="connsiteY23" fmla="*/ 1788569 h 2321739"/>
              <a:gd name="connsiteX24" fmla="*/ 2179745 w 2624009"/>
              <a:gd name="connsiteY24" fmla="*/ 1725829 h 2321739"/>
              <a:gd name="connsiteX25" fmla="*/ 2149638 w 2624009"/>
              <a:gd name="connsiteY25" fmla="*/ 1424756 h 2321739"/>
              <a:gd name="connsiteX26" fmla="*/ 2078740 w 2624009"/>
              <a:gd name="connsiteY26" fmla="*/ 1126013 h 2321739"/>
              <a:gd name="connsiteX27" fmla="*/ 1805636 w 2624009"/>
              <a:gd name="connsiteY27" fmla="*/ 582721 h 2321739"/>
              <a:gd name="connsiteX28" fmla="*/ 1684819 w 2624009"/>
              <a:gd name="connsiteY28" fmla="*/ 413926 h 2321739"/>
              <a:gd name="connsiteX29" fmla="*/ 1696783 w 2624009"/>
              <a:gd name="connsiteY29" fmla="*/ 322365 h 2321739"/>
              <a:gd name="connsiteX30" fmla="*/ 627564 w 2624009"/>
              <a:gd name="connsiteY30" fmla="*/ 239692 h 2321739"/>
              <a:gd name="connsiteX31" fmla="*/ 656701 w 2624009"/>
              <a:gd name="connsiteY31" fmla="*/ 249403 h 2321739"/>
              <a:gd name="connsiteX32" fmla="*/ 656895 w 2624009"/>
              <a:gd name="connsiteY32" fmla="*/ 270576 h 2321739"/>
              <a:gd name="connsiteX33" fmla="*/ 605809 w 2624009"/>
              <a:gd name="connsiteY33" fmla="*/ 287086 h 2321739"/>
              <a:gd name="connsiteX34" fmla="*/ 590076 w 2624009"/>
              <a:gd name="connsiteY34" fmla="*/ 266885 h 2321739"/>
              <a:gd name="connsiteX35" fmla="*/ 627564 w 2624009"/>
              <a:gd name="connsiteY35" fmla="*/ 239692 h 2321739"/>
              <a:gd name="connsiteX36" fmla="*/ 681350 w 2624009"/>
              <a:gd name="connsiteY36" fmla="*/ 190 h 2321739"/>
              <a:gd name="connsiteX37" fmla="*/ 832333 w 2624009"/>
              <a:gd name="connsiteY37" fmla="*/ 9989 h 2321739"/>
              <a:gd name="connsiteX38" fmla="*/ 1395841 w 2624009"/>
              <a:gd name="connsiteY38" fmla="*/ 189911 h 2321739"/>
              <a:gd name="connsiteX39" fmla="*/ 1484267 w 2624009"/>
              <a:gd name="connsiteY39" fmla="*/ 184998 h 2321739"/>
              <a:gd name="connsiteX40" fmla="*/ 1585178 w 2624009"/>
              <a:gd name="connsiteY40" fmla="*/ 174559 h 2321739"/>
              <a:gd name="connsiteX41" fmla="*/ 1689365 w 2624009"/>
              <a:gd name="connsiteY41" fmla="*/ 194005 h 2321739"/>
              <a:gd name="connsiteX42" fmla="*/ 1752000 w 2624009"/>
              <a:gd name="connsiteY42" fmla="*/ 267897 h 2321739"/>
              <a:gd name="connsiteX43" fmla="*/ 1748520 w 2624009"/>
              <a:gd name="connsiteY43" fmla="*/ 281816 h 2321739"/>
              <a:gd name="connsiteX44" fmla="*/ 1731190 w 2624009"/>
              <a:gd name="connsiteY44" fmla="*/ 293222 h 2321739"/>
              <a:gd name="connsiteX45" fmla="*/ 1730077 w 2624009"/>
              <a:gd name="connsiteY45" fmla="*/ 289417 h 2321739"/>
              <a:gd name="connsiteX46" fmla="*/ 1411716 w 2624009"/>
              <a:gd name="connsiteY46" fmla="*/ 218520 h 2321739"/>
              <a:gd name="connsiteX47" fmla="*/ 1392292 w 2624009"/>
              <a:gd name="connsiteY47" fmla="*/ 215217 h 2321739"/>
              <a:gd name="connsiteX48" fmla="*/ 975256 w 2624009"/>
              <a:gd name="connsiteY48" fmla="*/ 63321 h 2321739"/>
              <a:gd name="connsiteX49" fmla="*/ 390785 w 2624009"/>
              <a:gd name="connsiteY49" fmla="*/ 66429 h 2321739"/>
              <a:gd name="connsiteX50" fmla="*/ 217328 w 2624009"/>
              <a:gd name="connsiteY50" fmla="*/ 173650 h 2321739"/>
              <a:gd name="connsiteX51" fmla="*/ 202177 w 2624009"/>
              <a:gd name="connsiteY51" fmla="*/ 303014 h 2321739"/>
              <a:gd name="connsiteX52" fmla="*/ 431575 w 2624009"/>
              <a:gd name="connsiteY52" fmla="*/ 316611 h 2321739"/>
              <a:gd name="connsiteX53" fmla="*/ 233255 w 2624009"/>
              <a:gd name="connsiteY53" fmla="*/ 327877 h 2321739"/>
              <a:gd name="connsiteX54" fmla="*/ 88352 w 2624009"/>
              <a:gd name="connsiteY54" fmla="*/ 414509 h 2321739"/>
              <a:gd name="connsiteX55" fmla="*/ 135552 w 2624009"/>
              <a:gd name="connsiteY55" fmla="*/ 456465 h 2321739"/>
              <a:gd name="connsiteX56" fmla="*/ 238500 w 2624009"/>
              <a:gd name="connsiteY56" fmla="*/ 446364 h 2321739"/>
              <a:gd name="connsiteX57" fmla="*/ 373109 w 2624009"/>
              <a:gd name="connsiteY57" fmla="*/ 378185 h 2321739"/>
              <a:gd name="connsiteX58" fmla="*/ 656118 w 2624009"/>
              <a:gd name="connsiteY58" fmla="*/ 319525 h 2321739"/>
              <a:gd name="connsiteX59" fmla="*/ 950393 w 2624009"/>
              <a:gd name="connsiteY59" fmla="*/ 395085 h 2321739"/>
              <a:gd name="connsiteX60" fmla="*/ 1271473 w 2624009"/>
              <a:gd name="connsiteY60" fmla="*/ 547175 h 2321739"/>
              <a:gd name="connsiteX61" fmla="*/ 1701330 w 2624009"/>
              <a:gd name="connsiteY61" fmla="*/ 898169 h 2321739"/>
              <a:gd name="connsiteX62" fmla="*/ 1965109 w 2624009"/>
              <a:gd name="connsiteY62" fmla="*/ 1308794 h 2321739"/>
              <a:gd name="connsiteX63" fmla="*/ 2056401 w 2624009"/>
              <a:gd name="connsiteY63" fmla="*/ 1545962 h 2321739"/>
              <a:gd name="connsiteX64" fmla="*/ 2108458 w 2624009"/>
              <a:gd name="connsiteY64" fmla="*/ 1737095 h 2321739"/>
              <a:gd name="connsiteX65" fmla="*/ 2135653 w 2624009"/>
              <a:gd name="connsiteY65" fmla="*/ 1777109 h 2321739"/>
              <a:gd name="connsiteX66" fmla="*/ 2201573 w 2624009"/>
              <a:gd name="connsiteY66" fmla="*/ 1811052 h 2321739"/>
              <a:gd name="connsiteX67" fmla="*/ 2235723 w 2624009"/>
              <a:gd name="connsiteY67" fmla="*/ 1823231 h 2321739"/>
              <a:gd name="connsiteX68" fmla="*/ 2249802 w 2624009"/>
              <a:gd name="connsiteY68" fmla="*/ 1847685 h 2321739"/>
              <a:gd name="connsiteX69" fmla="*/ 2415191 w 2624009"/>
              <a:gd name="connsiteY69" fmla="*/ 1950234 h 2321739"/>
              <a:gd name="connsiteX70" fmla="*/ 2551309 w 2624009"/>
              <a:gd name="connsiteY70" fmla="*/ 2084510 h 2321739"/>
              <a:gd name="connsiteX71" fmla="*/ 2614148 w 2624009"/>
              <a:gd name="connsiteY71" fmla="*/ 2241506 h 2321739"/>
              <a:gd name="connsiteX72" fmla="*/ 2620903 w 2624009"/>
              <a:gd name="connsiteY72" fmla="*/ 2276099 h 2321739"/>
              <a:gd name="connsiteX73" fmla="*/ 2619880 w 2624009"/>
              <a:gd name="connsiteY73" fmla="*/ 2320720 h 2321739"/>
              <a:gd name="connsiteX74" fmla="*/ 2555607 w 2624009"/>
              <a:gd name="connsiteY74" fmla="*/ 2283263 h 2321739"/>
              <a:gd name="connsiteX75" fmla="*/ 2489902 w 2624009"/>
              <a:gd name="connsiteY75" fmla="*/ 2246009 h 2321739"/>
              <a:gd name="connsiteX76" fmla="*/ 2165880 w 2624009"/>
              <a:gd name="connsiteY76" fmla="*/ 2206095 h 2321739"/>
              <a:gd name="connsiteX77" fmla="*/ 1912476 w 2624009"/>
              <a:gd name="connsiteY77" fmla="*/ 2203843 h 2321739"/>
              <a:gd name="connsiteX78" fmla="*/ 1710243 w 2624009"/>
              <a:gd name="connsiteY78" fmla="*/ 2270777 h 2321739"/>
              <a:gd name="connsiteX79" fmla="*/ 1698985 w 2624009"/>
              <a:gd name="connsiteY79" fmla="*/ 2265045 h 2321739"/>
              <a:gd name="connsiteX80" fmla="*/ 1707173 w 2624009"/>
              <a:gd name="connsiteY80" fmla="*/ 2199340 h 2321739"/>
              <a:gd name="connsiteX81" fmla="*/ 2063536 w 2624009"/>
              <a:gd name="connsiteY81" fmla="*/ 1865288 h 2321739"/>
              <a:gd name="connsiteX82" fmla="*/ 2070495 w 2624009"/>
              <a:gd name="connsiteY82" fmla="*/ 1852802 h 2321739"/>
              <a:gd name="connsiteX83" fmla="*/ 1988210 w 2624009"/>
              <a:gd name="connsiteY83" fmla="*/ 1663874 h 2321739"/>
              <a:gd name="connsiteX84" fmla="*/ 1825483 w 2624009"/>
              <a:gd name="connsiteY84" fmla="*/ 1391638 h 2321739"/>
              <a:gd name="connsiteX85" fmla="*/ 1627344 w 2624009"/>
              <a:gd name="connsiteY85" fmla="*/ 1199231 h 2321739"/>
              <a:gd name="connsiteX86" fmla="*/ 1428182 w 2624009"/>
              <a:gd name="connsiteY86" fmla="*/ 1096887 h 2321739"/>
              <a:gd name="connsiteX87" fmla="*/ 1267092 w 2624009"/>
              <a:gd name="connsiteY87" fmla="*/ 1011122 h 2321739"/>
              <a:gd name="connsiteX88" fmla="*/ 807975 w 2624009"/>
              <a:gd name="connsiteY88" fmla="*/ 778186 h 2321739"/>
              <a:gd name="connsiteX89" fmla="*/ 730808 w 2624009"/>
              <a:gd name="connsiteY89" fmla="*/ 736430 h 2321739"/>
              <a:gd name="connsiteX90" fmla="*/ 691712 w 2624009"/>
              <a:gd name="connsiteY90" fmla="*/ 710844 h 2321739"/>
              <a:gd name="connsiteX91" fmla="*/ 721801 w 2624009"/>
              <a:gd name="connsiteY91" fmla="*/ 760788 h 2321739"/>
              <a:gd name="connsiteX92" fmla="*/ 707883 w 2624009"/>
              <a:gd name="connsiteY92" fmla="*/ 810118 h 2321739"/>
              <a:gd name="connsiteX93" fmla="*/ 641973 w 2624009"/>
              <a:gd name="connsiteY93" fmla="*/ 953195 h 2321739"/>
              <a:gd name="connsiteX94" fmla="*/ 636242 w 2624009"/>
              <a:gd name="connsiteY94" fmla="*/ 1046533 h 2321739"/>
              <a:gd name="connsiteX95" fmla="*/ 623755 w 2624009"/>
              <a:gd name="connsiteY95" fmla="*/ 1098319 h 2321739"/>
              <a:gd name="connsiteX96" fmla="*/ 568899 w 2624009"/>
              <a:gd name="connsiteY96" fmla="*/ 1069254 h 2321739"/>
              <a:gd name="connsiteX97" fmla="*/ 508311 w 2624009"/>
              <a:gd name="connsiteY97" fmla="*/ 1017263 h 2321739"/>
              <a:gd name="connsiteX98" fmla="*/ 429506 w 2624009"/>
              <a:gd name="connsiteY98" fmla="*/ 879507 h 2321739"/>
              <a:gd name="connsiteX99" fmla="*/ 455501 w 2624009"/>
              <a:gd name="connsiteY99" fmla="*/ 613412 h 2321739"/>
              <a:gd name="connsiteX100" fmla="*/ 450589 w 2624009"/>
              <a:gd name="connsiteY100" fmla="*/ 596832 h 2321739"/>
              <a:gd name="connsiteX101" fmla="*/ 311810 w 2624009"/>
              <a:gd name="connsiteY101" fmla="*/ 544636 h 2321739"/>
              <a:gd name="connsiteX102" fmla="*/ 126976 w 2624009"/>
              <a:gd name="connsiteY102" fmla="*/ 523963 h 2321739"/>
              <a:gd name="connsiteX103" fmla="*/ 40802 w 2624009"/>
              <a:gd name="connsiteY103" fmla="*/ 507792 h 2321739"/>
              <a:gd name="connsiteX104" fmla="*/ 15625 w 2624009"/>
              <a:gd name="connsiteY104" fmla="*/ 426326 h 2321739"/>
              <a:gd name="connsiteX105" fmla="*/ 22175 w 2624009"/>
              <a:gd name="connsiteY105" fmla="*/ 399922 h 2321739"/>
              <a:gd name="connsiteX106" fmla="*/ 95863 w 2624009"/>
              <a:gd name="connsiteY106" fmla="*/ 339743 h 2321739"/>
              <a:gd name="connsiteX107" fmla="*/ 95659 w 2624009"/>
              <a:gd name="connsiteY107" fmla="*/ 339743 h 2321739"/>
              <a:gd name="connsiteX108" fmla="*/ 126771 w 2624009"/>
              <a:gd name="connsiteY108" fmla="*/ 158389 h 2321739"/>
              <a:gd name="connsiteX109" fmla="*/ 297686 w 2624009"/>
              <a:gd name="connsiteY109" fmla="*/ 45196 h 2321739"/>
              <a:gd name="connsiteX110" fmla="*/ 530213 w 2624009"/>
              <a:gd name="connsiteY110" fmla="*/ 5282 h 2321739"/>
              <a:gd name="connsiteX111" fmla="*/ 681350 w 2624009"/>
              <a:gd name="connsiteY111" fmla="*/ 190 h 2321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2624009" h="2321739">
                <a:moveTo>
                  <a:pt x="912545" y="519589"/>
                </a:moveTo>
                <a:cubicBezTo>
                  <a:pt x="905253" y="520075"/>
                  <a:pt x="898038" y="521508"/>
                  <a:pt x="891078" y="524373"/>
                </a:cubicBezTo>
                <a:cubicBezTo>
                  <a:pt x="875727" y="530718"/>
                  <a:pt x="873066" y="542590"/>
                  <a:pt x="884733" y="553848"/>
                </a:cubicBezTo>
                <a:cubicBezTo>
                  <a:pt x="927103" y="594991"/>
                  <a:pt x="969065" y="636338"/>
                  <a:pt x="1011845" y="676867"/>
                </a:cubicBezTo>
                <a:cubicBezTo>
                  <a:pt x="1076731" y="738274"/>
                  <a:pt x="1144688" y="796405"/>
                  <a:pt x="1219808" y="845326"/>
                </a:cubicBezTo>
                <a:cubicBezTo>
                  <a:pt x="1259109" y="870912"/>
                  <a:pt x="1300046" y="893223"/>
                  <a:pt x="1344464" y="908370"/>
                </a:cubicBezTo>
                <a:cubicBezTo>
                  <a:pt x="1384173" y="921879"/>
                  <a:pt x="1424702" y="929658"/>
                  <a:pt x="1469529" y="922289"/>
                </a:cubicBezTo>
                <a:cubicBezTo>
                  <a:pt x="1466049" y="919833"/>
                  <a:pt x="1464821" y="918809"/>
                  <a:pt x="1463388" y="917990"/>
                </a:cubicBezTo>
                <a:cubicBezTo>
                  <a:pt x="1431661" y="899159"/>
                  <a:pt x="1401777" y="877462"/>
                  <a:pt x="1374553" y="852695"/>
                </a:cubicBezTo>
                <a:cubicBezTo>
                  <a:pt x="1329521" y="811962"/>
                  <a:pt x="1291449" y="765702"/>
                  <a:pt x="1270980" y="707775"/>
                </a:cubicBezTo>
                <a:cubicBezTo>
                  <a:pt x="1260541" y="678300"/>
                  <a:pt x="1243757" y="654146"/>
                  <a:pt x="1219194" y="635724"/>
                </a:cubicBezTo>
                <a:cubicBezTo>
                  <a:pt x="1134658" y="571861"/>
                  <a:pt x="1039273" y="533993"/>
                  <a:pt x="934472" y="520484"/>
                </a:cubicBezTo>
                <a:cubicBezTo>
                  <a:pt x="927206" y="519563"/>
                  <a:pt x="919837" y="519103"/>
                  <a:pt x="912545" y="519589"/>
                </a:cubicBezTo>
                <a:close/>
                <a:moveTo>
                  <a:pt x="1710252" y="313501"/>
                </a:moveTo>
                <a:lnTo>
                  <a:pt x="1699855" y="330481"/>
                </a:lnTo>
                <a:cubicBezTo>
                  <a:pt x="1693049" y="350950"/>
                  <a:pt x="1695096" y="374745"/>
                  <a:pt x="1704307" y="399103"/>
                </a:cubicBezTo>
                <a:cubicBezTo>
                  <a:pt x="1719454" y="439017"/>
                  <a:pt x="1744017" y="472995"/>
                  <a:pt x="1771854" y="504517"/>
                </a:cubicBezTo>
                <a:cubicBezTo>
                  <a:pt x="1866421" y="611774"/>
                  <a:pt x="1945430" y="733155"/>
                  <a:pt x="2006837" y="861290"/>
                </a:cubicBezTo>
                <a:cubicBezTo>
                  <a:pt x="2063945" y="980214"/>
                  <a:pt x="2106930" y="1104460"/>
                  <a:pt x="2140908" y="1231777"/>
                </a:cubicBezTo>
                <a:cubicBezTo>
                  <a:pt x="2168541" y="1335758"/>
                  <a:pt x="2190033" y="1441787"/>
                  <a:pt x="2204976" y="1548430"/>
                </a:cubicBezTo>
                <a:cubicBezTo>
                  <a:pt x="2212549" y="1601854"/>
                  <a:pt x="2218281" y="1655482"/>
                  <a:pt x="2222579" y="1709111"/>
                </a:cubicBezTo>
                <a:cubicBezTo>
                  <a:pt x="2224319" y="1730706"/>
                  <a:pt x="2223091" y="1756752"/>
                  <a:pt x="2225445" y="1781698"/>
                </a:cubicBezTo>
                <a:lnTo>
                  <a:pt x="2230864" y="1809349"/>
                </a:lnTo>
                <a:lnTo>
                  <a:pt x="2202277" y="1788569"/>
                </a:lnTo>
                <a:cubicBezTo>
                  <a:pt x="2186349" y="1771670"/>
                  <a:pt x="2182270" y="1747973"/>
                  <a:pt x="2179745" y="1725829"/>
                </a:cubicBezTo>
                <a:cubicBezTo>
                  <a:pt x="2168090" y="1625406"/>
                  <a:pt x="2166148" y="1524984"/>
                  <a:pt x="2149638" y="1424756"/>
                </a:cubicBezTo>
                <a:cubicBezTo>
                  <a:pt x="2132933" y="1323751"/>
                  <a:pt x="2109430" y="1223716"/>
                  <a:pt x="2078740" y="1126013"/>
                </a:cubicBezTo>
                <a:cubicBezTo>
                  <a:pt x="2017748" y="931772"/>
                  <a:pt x="1928203" y="745689"/>
                  <a:pt x="1805636" y="582721"/>
                </a:cubicBezTo>
                <a:cubicBezTo>
                  <a:pt x="1764652" y="528140"/>
                  <a:pt x="1709099" y="478608"/>
                  <a:pt x="1684819" y="413926"/>
                </a:cubicBezTo>
                <a:cubicBezTo>
                  <a:pt x="1671707" y="379254"/>
                  <a:pt x="1673892" y="345784"/>
                  <a:pt x="1696783" y="322365"/>
                </a:cubicBezTo>
                <a:close/>
                <a:moveTo>
                  <a:pt x="627564" y="239692"/>
                </a:moveTo>
                <a:cubicBezTo>
                  <a:pt x="638054" y="240274"/>
                  <a:pt x="647766" y="243770"/>
                  <a:pt x="656701" y="249403"/>
                </a:cubicBezTo>
                <a:cubicBezTo>
                  <a:pt x="666995" y="256008"/>
                  <a:pt x="666995" y="263001"/>
                  <a:pt x="656895" y="270576"/>
                </a:cubicBezTo>
                <a:cubicBezTo>
                  <a:pt x="644658" y="279511"/>
                  <a:pt x="621738" y="286892"/>
                  <a:pt x="605809" y="287086"/>
                </a:cubicBezTo>
                <a:cubicBezTo>
                  <a:pt x="590076" y="287086"/>
                  <a:pt x="586192" y="282231"/>
                  <a:pt x="590076" y="266885"/>
                </a:cubicBezTo>
                <a:cubicBezTo>
                  <a:pt x="594543" y="249015"/>
                  <a:pt x="608724" y="238720"/>
                  <a:pt x="627564" y="239692"/>
                </a:cubicBezTo>
                <a:close/>
                <a:moveTo>
                  <a:pt x="681350" y="190"/>
                </a:moveTo>
                <a:cubicBezTo>
                  <a:pt x="731780" y="983"/>
                  <a:pt x="782185" y="4258"/>
                  <a:pt x="832333" y="9989"/>
                </a:cubicBezTo>
                <a:cubicBezTo>
                  <a:pt x="1028834" y="32710"/>
                  <a:pt x="1223289" y="93707"/>
                  <a:pt x="1395841" y="189911"/>
                </a:cubicBezTo>
                <a:cubicBezTo>
                  <a:pt x="1417334" y="201988"/>
                  <a:pt x="1460728" y="187659"/>
                  <a:pt x="1484267" y="184998"/>
                </a:cubicBezTo>
                <a:cubicBezTo>
                  <a:pt x="1517836" y="181109"/>
                  <a:pt x="1551405" y="177425"/>
                  <a:pt x="1585178" y="174559"/>
                </a:cubicBezTo>
                <a:cubicBezTo>
                  <a:pt x="1621408" y="171284"/>
                  <a:pt x="1657843" y="173126"/>
                  <a:pt x="1689365" y="194005"/>
                </a:cubicBezTo>
                <a:cubicBezTo>
                  <a:pt x="1716793" y="212017"/>
                  <a:pt x="1736648" y="240264"/>
                  <a:pt x="1752000" y="267897"/>
                </a:cubicBezTo>
                <a:cubicBezTo>
                  <a:pt x="1755275" y="273833"/>
                  <a:pt x="1756298" y="278541"/>
                  <a:pt x="1748520" y="281816"/>
                </a:cubicBezTo>
                <a:lnTo>
                  <a:pt x="1731190" y="293222"/>
                </a:lnTo>
                <a:lnTo>
                  <a:pt x="1730077" y="289417"/>
                </a:lnTo>
                <a:cubicBezTo>
                  <a:pt x="1655488" y="141212"/>
                  <a:pt x="1526706" y="201621"/>
                  <a:pt x="1411716" y="218520"/>
                </a:cubicBezTo>
                <a:cubicBezTo>
                  <a:pt x="1404529" y="219490"/>
                  <a:pt x="1398508" y="218714"/>
                  <a:pt x="1392292" y="215217"/>
                </a:cubicBezTo>
                <a:cubicBezTo>
                  <a:pt x="1262539" y="143154"/>
                  <a:pt x="1120548" y="92457"/>
                  <a:pt x="975256" y="63321"/>
                </a:cubicBezTo>
                <a:cubicBezTo>
                  <a:pt x="784122" y="24861"/>
                  <a:pt x="580364" y="15732"/>
                  <a:pt x="390785" y="66429"/>
                </a:cubicBezTo>
                <a:cubicBezTo>
                  <a:pt x="322995" y="84494"/>
                  <a:pt x="261615" y="114017"/>
                  <a:pt x="217328" y="173650"/>
                </a:cubicBezTo>
                <a:cubicBezTo>
                  <a:pt x="200041" y="197153"/>
                  <a:pt x="159832" y="305151"/>
                  <a:pt x="202177" y="303014"/>
                </a:cubicBezTo>
                <a:cubicBezTo>
                  <a:pt x="203731" y="303014"/>
                  <a:pt x="359317" y="283008"/>
                  <a:pt x="431575" y="316611"/>
                </a:cubicBezTo>
                <a:cubicBezTo>
                  <a:pt x="374274" y="314474"/>
                  <a:pt x="289973" y="311367"/>
                  <a:pt x="233255" y="327877"/>
                </a:cubicBezTo>
                <a:cubicBezTo>
                  <a:pt x="173623" y="345165"/>
                  <a:pt x="125840" y="371582"/>
                  <a:pt x="88352" y="414509"/>
                </a:cubicBezTo>
                <a:cubicBezTo>
                  <a:pt x="61547" y="445199"/>
                  <a:pt x="114185" y="453357"/>
                  <a:pt x="135552" y="456465"/>
                </a:cubicBezTo>
                <a:cubicBezTo>
                  <a:pt x="169933" y="461321"/>
                  <a:pt x="205479" y="456465"/>
                  <a:pt x="238500" y="446364"/>
                </a:cubicBezTo>
                <a:cubicBezTo>
                  <a:pt x="287837" y="431213"/>
                  <a:pt x="327268" y="402077"/>
                  <a:pt x="373109" y="378185"/>
                </a:cubicBezTo>
                <a:cubicBezTo>
                  <a:pt x="458575" y="333899"/>
                  <a:pt x="559386" y="310784"/>
                  <a:pt x="656118" y="319525"/>
                </a:cubicBezTo>
                <a:cubicBezTo>
                  <a:pt x="758094" y="328848"/>
                  <a:pt x="856186" y="356042"/>
                  <a:pt x="950393" y="395085"/>
                </a:cubicBezTo>
                <a:cubicBezTo>
                  <a:pt x="1059751" y="440537"/>
                  <a:pt x="1166778" y="491428"/>
                  <a:pt x="1271473" y="547175"/>
                </a:cubicBezTo>
                <a:cubicBezTo>
                  <a:pt x="1437939" y="635749"/>
                  <a:pt x="1580511" y="753847"/>
                  <a:pt x="1701330" y="898169"/>
                </a:cubicBezTo>
                <a:cubicBezTo>
                  <a:pt x="1806608" y="1023842"/>
                  <a:pt x="1896153" y="1159617"/>
                  <a:pt x="1965109" y="1308794"/>
                </a:cubicBezTo>
                <a:cubicBezTo>
                  <a:pt x="2000655" y="1385907"/>
                  <a:pt x="2031151" y="1464963"/>
                  <a:pt x="2056401" y="1545962"/>
                </a:cubicBezTo>
                <a:cubicBezTo>
                  <a:pt x="2076215" y="1609091"/>
                  <a:pt x="2091559" y="1673190"/>
                  <a:pt x="2108458" y="1737095"/>
                </a:cubicBezTo>
                <a:cubicBezTo>
                  <a:pt x="2112926" y="1753800"/>
                  <a:pt x="2121667" y="1767202"/>
                  <a:pt x="2135653" y="1777109"/>
                </a:cubicBezTo>
                <a:cubicBezTo>
                  <a:pt x="2156242" y="1791580"/>
                  <a:pt x="2178579" y="1802069"/>
                  <a:pt x="2201573" y="1811052"/>
                </a:cubicBezTo>
                <a:lnTo>
                  <a:pt x="2235723" y="1823231"/>
                </a:lnTo>
                <a:lnTo>
                  <a:pt x="2249802" y="1847685"/>
                </a:lnTo>
                <a:cubicBezTo>
                  <a:pt x="2293606" y="1894559"/>
                  <a:pt x="2361767" y="1916665"/>
                  <a:pt x="2415191" y="1950234"/>
                </a:cubicBezTo>
                <a:cubicBezTo>
                  <a:pt x="2469434" y="1984417"/>
                  <a:pt x="2516512" y="2030677"/>
                  <a:pt x="2551309" y="2084510"/>
                </a:cubicBezTo>
                <a:cubicBezTo>
                  <a:pt x="2582012" y="2132202"/>
                  <a:pt x="2603505" y="2185831"/>
                  <a:pt x="2614148" y="2241506"/>
                </a:cubicBezTo>
                <a:cubicBezTo>
                  <a:pt x="2615172" y="2246419"/>
                  <a:pt x="2618447" y="2260951"/>
                  <a:pt x="2620903" y="2276099"/>
                </a:cubicBezTo>
                <a:cubicBezTo>
                  <a:pt x="2624178" y="2295749"/>
                  <a:pt x="2626225" y="2316627"/>
                  <a:pt x="2619880" y="2320720"/>
                </a:cubicBezTo>
                <a:cubicBezTo>
                  <a:pt x="2608417" y="2328499"/>
                  <a:pt x="2565433" y="2289403"/>
                  <a:pt x="2555607" y="2283263"/>
                </a:cubicBezTo>
                <a:cubicBezTo>
                  <a:pt x="2534320" y="2269958"/>
                  <a:pt x="2512623" y="2257267"/>
                  <a:pt x="2489902" y="2246009"/>
                </a:cubicBezTo>
                <a:cubicBezTo>
                  <a:pt x="2390424" y="2196884"/>
                  <a:pt x="2274160" y="2198521"/>
                  <a:pt x="2165880" y="2206095"/>
                </a:cubicBezTo>
                <a:cubicBezTo>
                  <a:pt x="2080116" y="2212235"/>
                  <a:pt x="1997831" y="2215511"/>
                  <a:pt x="1912476" y="2203843"/>
                </a:cubicBezTo>
                <a:cubicBezTo>
                  <a:pt x="1837764" y="2193609"/>
                  <a:pt x="1771854" y="2233728"/>
                  <a:pt x="1710243" y="2270777"/>
                </a:cubicBezTo>
                <a:cubicBezTo>
                  <a:pt x="1700827" y="2276508"/>
                  <a:pt x="1700418" y="2276303"/>
                  <a:pt x="1698985" y="2265045"/>
                </a:cubicBezTo>
                <a:cubicBezTo>
                  <a:pt x="1696324" y="2243144"/>
                  <a:pt x="1700213" y="2220218"/>
                  <a:pt x="1707173" y="2199340"/>
                </a:cubicBezTo>
                <a:cubicBezTo>
                  <a:pt x="1758345" y="2046438"/>
                  <a:pt x="1898761" y="1893126"/>
                  <a:pt x="2063536" y="1865288"/>
                </a:cubicBezTo>
                <a:cubicBezTo>
                  <a:pt x="2072542" y="1863651"/>
                  <a:pt x="2072951" y="1859966"/>
                  <a:pt x="2070495" y="1852802"/>
                </a:cubicBezTo>
                <a:cubicBezTo>
                  <a:pt x="2048798" y="1788325"/>
                  <a:pt x="2019732" y="1724258"/>
                  <a:pt x="1988210" y="1663874"/>
                </a:cubicBezTo>
                <a:cubicBezTo>
                  <a:pt x="1939085" y="1570127"/>
                  <a:pt x="1884843" y="1479245"/>
                  <a:pt x="1825483" y="1391638"/>
                </a:cubicBezTo>
                <a:cubicBezTo>
                  <a:pt x="1771650" y="1312219"/>
                  <a:pt x="1719045" y="1237508"/>
                  <a:pt x="1627344" y="1199231"/>
                </a:cubicBezTo>
                <a:cubicBezTo>
                  <a:pt x="1558364" y="1170370"/>
                  <a:pt x="1492864" y="1134140"/>
                  <a:pt x="1428182" y="1096887"/>
                </a:cubicBezTo>
                <a:cubicBezTo>
                  <a:pt x="1375372" y="1066593"/>
                  <a:pt x="1322153" y="1036913"/>
                  <a:pt x="1267092" y="1011122"/>
                </a:cubicBezTo>
                <a:cubicBezTo>
                  <a:pt x="1111529" y="938253"/>
                  <a:pt x="958831" y="860471"/>
                  <a:pt x="807975" y="778186"/>
                </a:cubicBezTo>
                <a:cubicBezTo>
                  <a:pt x="782389" y="764267"/>
                  <a:pt x="755780" y="751372"/>
                  <a:pt x="730808" y="736430"/>
                </a:cubicBezTo>
                <a:cubicBezTo>
                  <a:pt x="720573" y="730289"/>
                  <a:pt x="697239" y="721283"/>
                  <a:pt x="691712" y="710844"/>
                </a:cubicBezTo>
                <a:cubicBezTo>
                  <a:pt x="700923" y="728038"/>
                  <a:pt x="713614" y="742980"/>
                  <a:pt x="721801" y="760788"/>
                </a:cubicBezTo>
                <a:cubicBezTo>
                  <a:pt x="733264" y="785350"/>
                  <a:pt x="723439" y="790263"/>
                  <a:pt x="707883" y="810118"/>
                </a:cubicBezTo>
                <a:cubicBezTo>
                  <a:pt x="675132" y="851874"/>
                  <a:pt x="652617" y="901409"/>
                  <a:pt x="641973" y="953195"/>
                </a:cubicBezTo>
                <a:cubicBezTo>
                  <a:pt x="635627" y="984717"/>
                  <a:pt x="636446" y="1014806"/>
                  <a:pt x="636242" y="1046533"/>
                </a:cubicBezTo>
                <a:cubicBezTo>
                  <a:pt x="636037" y="1059224"/>
                  <a:pt x="640745" y="1094840"/>
                  <a:pt x="623755" y="1098319"/>
                </a:cubicBezTo>
                <a:cubicBezTo>
                  <a:pt x="607585" y="1101799"/>
                  <a:pt x="581999" y="1077851"/>
                  <a:pt x="568899" y="1069254"/>
                </a:cubicBezTo>
                <a:cubicBezTo>
                  <a:pt x="546793" y="1054516"/>
                  <a:pt x="526324" y="1036708"/>
                  <a:pt x="508311" y="1017263"/>
                </a:cubicBezTo>
                <a:cubicBezTo>
                  <a:pt x="472081" y="978167"/>
                  <a:pt x="444653" y="930679"/>
                  <a:pt x="429506" y="879507"/>
                </a:cubicBezTo>
                <a:cubicBezTo>
                  <a:pt x="402896" y="790058"/>
                  <a:pt x="417020" y="696925"/>
                  <a:pt x="455501" y="613412"/>
                </a:cubicBezTo>
                <a:cubicBezTo>
                  <a:pt x="459186" y="605634"/>
                  <a:pt x="457548" y="601540"/>
                  <a:pt x="450589" y="596832"/>
                </a:cubicBezTo>
                <a:cubicBezTo>
                  <a:pt x="408218" y="568994"/>
                  <a:pt x="360935" y="554461"/>
                  <a:pt x="311810" y="544636"/>
                </a:cubicBezTo>
                <a:cubicBezTo>
                  <a:pt x="250813" y="532560"/>
                  <a:pt x="188792" y="529080"/>
                  <a:pt x="126976" y="523963"/>
                </a:cubicBezTo>
                <a:cubicBezTo>
                  <a:pt x="98729" y="521711"/>
                  <a:pt x="66798" y="520278"/>
                  <a:pt x="40802" y="507792"/>
                </a:cubicBezTo>
                <a:cubicBezTo>
                  <a:pt x="18696" y="497149"/>
                  <a:pt x="-22651" y="442497"/>
                  <a:pt x="15625" y="426326"/>
                </a:cubicBezTo>
                <a:cubicBezTo>
                  <a:pt x="10713" y="421823"/>
                  <a:pt x="17468" y="405243"/>
                  <a:pt x="22175" y="399922"/>
                </a:cubicBezTo>
                <a:cubicBezTo>
                  <a:pt x="43258" y="375768"/>
                  <a:pt x="75190" y="364510"/>
                  <a:pt x="95863" y="339743"/>
                </a:cubicBezTo>
                <a:cubicBezTo>
                  <a:pt x="95659" y="339743"/>
                  <a:pt x="95659" y="339743"/>
                  <a:pt x="95659" y="339743"/>
                </a:cubicBezTo>
                <a:cubicBezTo>
                  <a:pt x="81740" y="276494"/>
                  <a:pt x="90132" y="213450"/>
                  <a:pt x="126771" y="158389"/>
                </a:cubicBezTo>
                <a:cubicBezTo>
                  <a:pt x="166686" y="98210"/>
                  <a:pt x="231777" y="68121"/>
                  <a:pt x="297686" y="45196"/>
                </a:cubicBezTo>
                <a:cubicBezTo>
                  <a:pt x="372398" y="19200"/>
                  <a:pt x="452022" y="11832"/>
                  <a:pt x="530213" y="5282"/>
                </a:cubicBezTo>
                <a:cubicBezTo>
                  <a:pt x="580464" y="1086"/>
                  <a:pt x="630920" y="-603"/>
                  <a:pt x="681350" y="190"/>
                </a:cubicBezTo>
                <a:close/>
              </a:path>
            </a:pathLst>
          </a:custGeom>
          <a:solidFill>
            <a:schemeClr val="accent1"/>
          </a:solidFill>
          <a:ln w="204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41" name="Graphic 48">
            <a:extLst>
              <a:ext uri="{FF2B5EF4-FFF2-40B4-BE49-F238E27FC236}">
                <a16:creationId xmlns:a16="http://schemas.microsoft.com/office/drawing/2014/main" id="{635F9ED6-141B-4FCB-8216-5FBCE140A5E4}"/>
              </a:ext>
            </a:extLst>
          </p:cNvPr>
          <p:cNvGrpSpPr/>
          <p:nvPr/>
        </p:nvGrpSpPr>
        <p:grpSpPr>
          <a:xfrm>
            <a:off x="4857498" y="765494"/>
            <a:ext cx="1089173" cy="1141892"/>
            <a:chOff x="8677398" y="2251826"/>
            <a:chExt cx="1493399" cy="1565683"/>
          </a:xfrm>
          <a:solidFill>
            <a:schemeClr val="accent1"/>
          </a:solidFill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E5CDEDD-4497-40B0-A81C-70C52A95E6FD}"/>
                </a:ext>
              </a:extLst>
            </p:cNvPr>
            <p:cNvSpPr/>
            <p:nvPr/>
          </p:nvSpPr>
          <p:spPr>
            <a:xfrm>
              <a:off x="8677398" y="2251826"/>
              <a:ext cx="822350" cy="1565683"/>
            </a:xfrm>
            <a:custGeom>
              <a:avLst/>
              <a:gdLst>
                <a:gd name="connsiteX0" fmla="*/ 434294 w 822349"/>
                <a:gd name="connsiteY0" fmla="*/ 1565687 h 1565683"/>
                <a:gd name="connsiteX1" fmla="*/ 450975 w 822349"/>
                <a:gd name="connsiteY1" fmla="*/ 1519887 h 1565683"/>
                <a:gd name="connsiteX2" fmla="*/ 482582 w 822349"/>
                <a:gd name="connsiteY2" fmla="*/ 1386439 h 1565683"/>
                <a:gd name="connsiteX3" fmla="*/ 498385 w 822349"/>
                <a:gd name="connsiteY3" fmla="*/ 1320446 h 1565683"/>
                <a:gd name="connsiteX4" fmla="*/ 513310 w 822349"/>
                <a:gd name="connsiteY4" fmla="*/ 1118224 h 1565683"/>
                <a:gd name="connsiteX5" fmla="*/ 513017 w 822349"/>
                <a:gd name="connsiteY5" fmla="*/ 982287 h 1565683"/>
                <a:gd name="connsiteX6" fmla="*/ 544331 w 822349"/>
                <a:gd name="connsiteY6" fmla="*/ 809916 h 1565683"/>
                <a:gd name="connsiteX7" fmla="*/ 634907 w 822349"/>
                <a:gd name="connsiteY7" fmla="*/ 541555 h 1565683"/>
                <a:gd name="connsiteX8" fmla="*/ 679975 w 822349"/>
                <a:gd name="connsiteY8" fmla="*/ 416593 h 1565683"/>
                <a:gd name="connsiteX9" fmla="*/ 697241 w 822349"/>
                <a:gd name="connsiteY9" fmla="*/ 291192 h 1565683"/>
                <a:gd name="connsiteX10" fmla="*/ 584424 w 822349"/>
                <a:gd name="connsiteY10" fmla="*/ 111504 h 1565683"/>
                <a:gd name="connsiteX11" fmla="*/ 447610 w 822349"/>
                <a:gd name="connsiteY11" fmla="*/ 69070 h 1565683"/>
                <a:gd name="connsiteX12" fmla="*/ 197978 w 822349"/>
                <a:gd name="connsiteY12" fmla="*/ 75654 h 1565683"/>
                <a:gd name="connsiteX13" fmla="*/ 73309 w 822349"/>
                <a:gd name="connsiteY13" fmla="*/ 96140 h 1565683"/>
                <a:gd name="connsiteX14" fmla="*/ 0 w 822349"/>
                <a:gd name="connsiteY14" fmla="*/ 102286 h 1565683"/>
                <a:gd name="connsiteX15" fmla="*/ 75211 w 822349"/>
                <a:gd name="connsiteY15" fmla="*/ 89263 h 1565683"/>
                <a:gd name="connsiteX16" fmla="*/ 242900 w 822349"/>
                <a:gd name="connsiteY16" fmla="*/ 46828 h 1565683"/>
                <a:gd name="connsiteX17" fmla="*/ 466193 w 822349"/>
                <a:gd name="connsiteY17" fmla="*/ 2492 h 1565683"/>
                <a:gd name="connsiteX18" fmla="*/ 657148 w 822349"/>
                <a:gd name="connsiteY18" fmla="*/ 19465 h 1565683"/>
                <a:gd name="connsiteX19" fmla="*/ 816789 w 822349"/>
                <a:gd name="connsiteY19" fmla="*/ 208518 h 1565683"/>
                <a:gd name="connsiteX20" fmla="*/ 789865 w 822349"/>
                <a:gd name="connsiteY20" fmla="*/ 458003 h 1565683"/>
                <a:gd name="connsiteX21" fmla="*/ 728701 w 822349"/>
                <a:gd name="connsiteY21" fmla="*/ 636959 h 1565683"/>
                <a:gd name="connsiteX22" fmla="*/ 699436 w 822349"/>
                <a:gd name="connsiteY22" fmla="*/ 916734 h 1565683"/>
                <a:gd name="connsiteX23" fmla="*/ 710703 w 822349"/>
                <a:gd name="connsiteY23" fmla="*/ 1079448 h 1565683"/>
                <a:gd name="connsiteX24" fmla="*/ 673683 w 822349"/>
                <a:gd name="connsiteY24" fmla="*/ 1318543 h 1565683"/>
                <a:gd name="connsiteX25" fmla="*/ 593935 w 822349"/>
                <a:gd name="connsiteY25" fmla="*/ 1440286 h 1565683"/>
                <a:gd name="connsiteX26" fmla="*/ 552964 w 822349"/>
                <a:gd name="connsiteY26" fmla="*/ 1473356 h 1565683"/>
                <a:gd name="connsiteX27" fmla="*/ 440001 w 822349"/>
                <a:gd name="connsiteY27" fmla="*/ 1561737 h 1565683"/>
                <a:gd name="connsiteX28" fmla="*/ 434294 w 822349"/>
                <a:gd name="connsiteY28" fmla="*/ 1565687 h 156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22349" h="1565683">
                  <a:moveTo>
                    <a:pt x="434294" y="1565687"/>
                  </a:moveTo>
                  <a:cubicBezTo>
                    <a:pt x="440440" y="1549152"/>
                    <a:pt x="446000" y="1534666"/>
                    <a:pt x="450975" y="1519887"/>
                  </a:cubicBezTo>
                  <a:cubicBezTo>
                    <a:pt x="465608" y="1476429"/>
                    <a:pt x="475265" y="1431799"/>
                    <a:pt x="482582" y="1386439"/>
                  </a:cubicBezTo>
                  <a:cubicBezTo>
                    <a:pt x="486240" y="1364197"/>
                    <a:pt x="493702" y="1342541"/>
                    <a:pt x="498385" y="1320446"/>
                  </a:cubicBezTo>
                  <a:cubicBezTo>
                    <a:pt x="512139" y="1253721"/>
                    <a:pt x="516383" y="1186119"/>
                    <a:pt x="513310" y="1118224"/>
                  </a:cubicBezTo>
                  <a:cubicBezTo>
                    <a:pt x="511261" y="1072863"/>
                    <a:pt x="508774" y="1027648"/>
                    <a:pt x="513017" y="982287"/>
                  </a:cubicBezTo>
                  <a:cubicBezTo>
                    <a:pt x="518431" y="923904"/>
                    <a:pt x="529552" y="866544"/>
                    <a:pt x="544331" y="809916"/>
                  </a:cubicBezTo>
                  <a:cubicBezTo>
                    <a:pt x="568182" y="718316"/>
                    <a:pt x="601252" y="629789"/>
                    <a:pt x="634907" y="541555"/>
                  </a:cubicBezTo>
                  <a:cubicBezTo>
                    <a:pt x="650710" y="500145"/>
                    <a:pt x="666367" y="458735"/>
                    <a:pt x="679975" y="416593"/>
                  </a:cubicBezTo>
                  <a:cubicBezTo>
                    <a:pt x="693144" y="376061"/>
                    <a:pt x="699143" y="334065"/>
                    <a:pt x="697241" y="291192"/>
                  </a:cubicBezTo>
                  <a:cubicBezTo>
                    <a:pt x="693729" y="209835"/>
                    <a:pt x="655538" y="150281"/>
                    <a:pt x="584424" y="111504"/>
                  </a:cubicBezTo>
                  <a:cubicBezTo>
                    <a:pt x="541697" y="88238"/>
                    <a:pt x="495312" y="76386"/>
                    <a:pt x="447610" y="69070"/>
                  </a:cubicBezTo>
                  <a:cubicBezTo>
                    <a:pt x="363912" y="56047"/>
                    <a:pt x="280945" y="61754"/>
                    <a:pt x="197978" y="75654"/>
                  </a:cubicBezTo>
                  <a:cubicBezTo>
                    <a:pt x="156422" y="82678"/>
                    <a:pt x="115012" y="89994"/>
                    <a:pt x="73309" y="96140"/>
                  </a:cubicBezTo>
                  <a:cubicBezTo>
                    <a:pt x="49165" y="99652"/>
                    <a:pt x="24583" y="101261"/>
                    <a:pt x="0" y="102286"/>
                  </a:cubicBezTo>
                  <a:cubicBezTo>
                    <a:pt x="25022" y="97896"/>
                    <a:pt x="50190" y="93799"/>
                    <a:pt x="75211" y="89263"/>
                  </a:cubicBezTo>
                  <a:cubicBezTo>
                    <a:pt x="132132" y="79166"/>
                    <a:pt x="187736" y="63802"/>
                    <a:pt x="242900" y="46828"/>
                  </a:cubicBezTo>
                  <a:cubicBezTo>
                    <a:pt x="315771" y="24587"/>
                    <a:pt x="390104" y="8491"/>
                    <a:pt x="466193" y="2492"/>
                  </a:cubicBezTo>
                  <a:cubicBezTo>
                    <a:pt x="530723" y="-2630"/>
                    <a:pt x="594813" y="-1166"/>
                    <a:pt x="657148" y="19465"/>
                  </a:cubicBezTo>
                  <a:cubicBezTo>
                    <a:pt x="748894" y="49901"/>
                    <a:pt x="801425" y="113992"/>
                    <a:pt x="816789" y="208518"/>
                  </a:cubicBezTo>
                  <a:cubicBezTo>
                    <a:pt x="830690" y="293826"/>
                    <a:pt x="819130" y="376792"/>
                    <a:pt x="789865" y="458003"/>
                  </a:cubicBezTo>
                  <a:cubicBezTo>
                    <a:pt x="768502" y="517411"/>
                    <a:pt x="747138" y="576819"/>
                    <a:pt x="728701" y="636959"/>
                  </a:cubicBezTo>
                  <a:cubicBezTo>
                    <a:pt x="700607" y="728120"/>
                    <a:pt x="691535" y="821476"/>
                    <a:pt x="699436" y="916734"/>
                  </a:cubicBezTo>
                  <a:cubicBezTo>
                    <a:pt x="703972" y="970874"/>
                    <a:pt x="708216" y="1025161"/>
                    <a:pt x="710703" y="1079448"/>
                  </a:cubicBezTo>
                  <a:cubicBezTo>
                    <a:pt x="714654" y="1161536"/>
                    <a:pt x="706899" y="1242162"/>
                    <a:pt x="673683" y="1318543"/>
                  </a:cubicBezTo>
                  <a:cubicBezTo>
                    <a:pt x="654075" y="1363758"/>
                    <a:pt x="627737" y="1404583"/>
                    <a:pt x="593935" y="1440286"/>
                  </a:cubicBezTo>
                  <a:cubicBezTo>
                    <a:pt x="581937" y="1452870"/>
                    <a:pt x="566865" y="1462528"/>
                    <a:pt x="552964" y="1473356"/>
                  </a:cubicBezTo>
                  <a:cubicBezTo>
                    <a:pt x="515359" y="1502914"/>
                    <a:pt x="477753" y="1532325"/>
                    <a:pt x="440001" y="1561737"/>
                  </a:cubicBezTo>
                  <a:cubicBezTo>
                    <a:pt x="438830" y="1562614"/>
                    <a:pt x="437513" y="1563492"/>
                    <a:pt x="434294" y="1565687"/>
                  </a:cubicBezTo>
                  <a:close/>
                </a:path>
              </a:pathLst>
            </a:custGeom>
            <a:grpFill/>
            <a:ln w="14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528207C-E4A0-4B2E-8276-755729AD0280}"/>
                </a:ext>
              </a:extLst>
            </p:cNvPr>
            <p:cNvSpPr/>
            <p:nvPr/>
          </p:nvSpPr>
          <p:spPr>
            <a:xfrm>
              <a:off x="9482042" y="2343430"/>
              <a:ext cx="421418" cy="1417894"/>
            </a:xfrm>
            <a:custGeom>
              <a:avLst/>
              <a:gdLst>
                <a:gd name="connsiteX0" fmla="*/ 45800 w 421417"/>
                <a:gd name="connsiteY0" fmla="*/ 1389507 h 1417894"/>
                <a:gd name="connsiteX1" fmla="*/ 150276 w 421417"/>
                <a:gd name="connsiteY1" fmla="*/ 1117781 h 1417894"/>
                <a:gd name="connsiteX2" fmla="*/ 0 w 421417"/>
                <a:gd name="connsiteY2" fmla="*/ 1186700 h 1417894"/>
                <a:gd name="connsiteX3" fmla="*/ 2341 w 421417"/>
                <a:gd name="connsiteY3" fmla="*/ 1183920 h 1417894"/>
                <a:gd name="connsiteX4" fmla="*/ 90136 w 421417"/>
                <a:gd name="connsiteY4" fmla="*/ 1036131 h 1417894"/>
                <a:gd name="connsiteX5" fmla="*/ 112671 w 421417"/>
                <a:gd name="connsiteY5" fmla="*/ 845323 h 1417894"/>
                <a:gd name="connsiteX6" fmla="*/ 96136 w 421417"/>
                <a:gd name="connsiteY6" fmla="*/ 676609 h 1417894"/>
                <a:gd name="connsiteX7" fmla="*/ 101257 w 421417"/>
                <a:gd name="connsiteY7" fmla="*/ 604032 h 1417894"/>
                <a:gd name="connsiteX8" fmla="*/ 136375 w 421417"/>
                <a:gd name="connsiteY8" fmla="*/ 494288 h 1417894"/>
                <a:gd name="connsiteX9" fmla="*/ 171055 w 421417"/>
                <a:gd name="connsiteY9" fmla="*/ 386007 h 1417894"/>
                <a:gd name="connsiteX10" fmla="*/ 176908 w 421417"/>
                <a:gd name="connsiteY10" fmla="*/ 297919 h 1417894"/>
                <a:gd name="connsiteX11" fmla="*/ 160958 w 421417"/>
                <a:gd name="connsiteY11" fmla="*/ 125840 h 1417894"/>
                <a:gd name="connsiteX12" fmla="*/ 113256 w 421417"/>
                <a:gd name="connsiteY12" fmla="*/ 5268 h 1417894"/>
                <a:gd name="connsiteX13" fmla="*/ 111646 w 421417"/>
                <a:gd name="connsiteY13" fmla="*/ 0 h 1417894"/>
                <a:gd name="connsiteX14" fmla="*/ 117792 w 421417"/>
                <a:gd name="connsiteY14" fmla="*/ 4975 h 1417894"/>
                <a:gd name="connsiteX15" fmla="*/ 256655 w 421417"/>
                <a:gd name="connsiteY15" fmla="*/ 163738 h 1417894"/>
                <a:gd name="connsiteX16" fmla="*/ 371082 w 421417"/>
                <a:gd name="connsiteY16" fmla="*/ 359814 h 1417894"/>
                <a:gd name="connsiteX17" fmla="*/ 413516 w 421417"/>
                <a:gd name="connsiteY17" fmla="*/ 481704 h 1417894"/>
                <a:gd name="connsiteX18" fmla="*/ 421125 w 421417"/>
                <a:gd name="connsiteY18" fmla="*/ 507603 h 1417894"/>
                <a:gd name="connsiteX19" fmla="*/ 417174 w 421417"/>
                <a:gd name="connsiteY19" fmla="*/ 519895 h 1417894"/>
                <a:gd name="connsiteX20" fmla="*/ 378105 w 421417"/>
                <a:gd name="connsiteY20" fmla="*/ 548282 h 1417894"/>
                <a:gd name="connsiteX21" fmla="*/ 374593 w 421417"/>
                <a:gd name="connsiteY21" fmla="*/ 554866 h 1417894"/>
                <a:gd name="connsiteX22" fmla="*/ 353376 w 421417"/>
                <a:gd name="connsiteY22" fmla="*/ 605934 h 1417894"/>
                <a:gd name="connsiteX23" fmla="*/ 299236 w 421417"/>
                <a:gd name="connsiteY23" fmla="*/ 594374 h 1417894"/>
                <a:gd name="connsiteX24" fmla="*/ 296894 w 421417"/>
                <a:gd name="connsiteY24" fmla="*/ 592911 h 1417894"/>
                <a:gd name="connsiteX25" fmla="*/ 283725 w 421417"/>
                <a:gd name="connsiteY25" fmla="*/ 607983 h 1417894"/>
                <a:gd name="connsiteX26" fmla="*/ 266312 w 421417"/>
                <a:gd name="connsiteY26" fmla="*/ 664903 h 1417894"/>
                <a:gd name="connsiteX27" fmla="*/ 320307 w 421417"/>
                <a:gd name="connsiteY27" fmla="*/ 997794 h 1417894"/>
                <a:gd name="connsiteX28" fmla="*/ 342694 w 421417"/>
                <a:gd name="connsiteY28" fmla="*/ 1037302 h 1417894"/>
                <a:gd name="connsiteX29" fmla="*/ 330403 w 421417"/>
                <a:gd name="connsiteY29" fmla="*/ 1044764 h 1417894"/>
                <a:gd name="connsiteX30" fmla="*/ 260459 w 421417"/>
                <a:gd name="connsiteY30" fmla="*/ 1077834 h 1417894"/>
                <a:gd name="connsiteX31" fmla="*/ 253582 w 421417"/>
                <a:gd name="connsiteY31" fmla="*/ 1087930 h 1417894"/>
                <a:gd name="connsiteX32" fmla="*/ 227683 w 421417"/>
                <a:gd name="connsiteY32" fmla="*/ 1308882 h 1417894"/>
                <a:gd name="connsiteX33" fmla="*/ 189784 w 421417"/>
                <a:gd name="connsiteY33" fmla="*/ 1410724 h 1417894"/>
                <a:gd name="connsiteX34" fmla="*/ 184078 w 421417"/>
                <a:gd name="connsiteY34" fmla="*/ 1418626 h 1417894"/>
                <a:gd name="connsiteX35" fmla="*/ 191979 w 421417"/>
                <a:gd name="connsiteY35" fmla="*/ 1381606 h 1417894"/>
                <a:gd name="connsiteX36" fmla="*/ 211001 w 421417"/>
                <a:gd name="connsiteY36" fmla="*/ 1232354 h 1417894"/>
                <a:gd name="connsiteX37" fmla="*/ 205002 w 421417"/>
                <a:gd name="connsiteY37" fmla="*/ 1162703 h 1417894"/>
                <a:gd name="connsiteX38" fmla="*/ 202514 w 421417"/>
                <a:gd name="connsiteY38" fmla="*/ 1154655 h 1417894"/>
                <a:gd name="connsiteX39" fmla="*/ 45800 w 421417"/>
                <a:gd name="connsiteY39" fmla="*/ 1389507 h 1417894"/>
                <a:gd name="connsiteX40" fmla="*/ 368594 w 421417"/>
                <a:gd name="connsiteY40" fmla="*/ 567011 h 1417894"/>
                <a:gd name="connsiteX41" fmla="*/ 333183 w 421417"/>
                <a:gd name="connsiteY41" fmla="*/ 530869 h 1417894"/>
                <a:gd name="connsiteX42" fmla="*/ 296309 w 421417"/>
                <a:gd name="connsiteY42" fmla="*/ 566865 h 1417894"/>
                <a:gd name="connsiteX43" fmla="*/ 332452 w 421417"/>
                <a:gd name="connsiteY43" fmla="*/ 603154 h 1417894"/>
                <a:gd name="connsiteX44" fmla="*/ 368594 w 421417"/>
                <a:gd name="connsiteY44" fmla="*/ 567011 h 1417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21417" h="1417894">
                  <a:moveTo>
                    <a:pt x="45800" y="1389507"/>
                  </a:moveTo>
                  <a:cubicBezTo>
                    <a:pt x="97014" y="1305224"/>
                    <a:pt x="138570" y="1217282"/>
                    <a:pt x="150276" y="1117781"/>
                  </a:cubicBezTo>
                  <a:cubicBezTo>
                    <a:pt x="134180" y="1117927"/>
                    <a:pt x="57067" y="1153777"/>
                    <a:pt x="0" y="1186700"/>
                  </a:cubicBezTo>
                  <a:cubicBezTo>
                    <a:pt x="732" y="1185822"/>
                    <a:pt x="1463" y="1184798"/>
                    <a:pt x="2341" y="1183920"/>
                  </a:cubicBezTo>
                  <a:cubicBezTo>
                    <a:pt x="45507" y="1142949"/>
                    <a:pt x="73016" y="1092613"/>
                    <a:pt x="90136" y="1036131"/>
                  </a:cubicBezTo>
                  <a:cubicBezTo>
                    <a:pt x="108866" y="973943"/>
                    <a:pt x="113988" y="909998"/>
                    <a:pt x="112671" y="845323"/>
                  </a:cubicBezTo>
                  <a:cubicBezTo>
                    <a:pt x="111500" y="788695"/>
                    <a:pt x="102135" y="732798"/>
                    <a:pt x="96136" y="676609"/>
                  </a:cubicBezTo>
                  <a:cubicBezTo>
                    <a:pt x="93648" y="652758"/>
                    <a:pt x="97745" y="628029"/>
                    <a:pt x="101257" y="604032"/>
                  </a:cubicBezTo>
                  <a:cubicBezTo>
                    <a:pt x="106818" y="565694"/>
                    <a:pt x="121596" y="529991"/>
                    <a:pt x="136375" y="494288"/>
                  </a:cubicBezTo>
                  <a:cubicBezTo>
                    <a:pt x="150862" y="459169"/>
                    <a:pt x="166079" y="424051"/>
                    <a:pt x="171055" y="386007"/>
                  </a:cubicBezTo>
                  <a:cubicBezTo>
                    <a:pt x="174859" y="356888"/>
                    <a:pt x="176176" y="327330"/>
                    <a:pt x="176908" y="297919"/>
                  </a:cubicBezTo>
                  <a:cubicBezTo>
                    <a:pt x="178224" y="239974"/>
                    <a:pt x="174859" y="182468"/>
                    <a:pt x="160958" y="125840"/>
                  </a:cubicBezTo>
                  <a:cubicBezTo>
                    <a:pt x="150423" y="83552"/>
                    <a:pt x="134327" y="43459"/>
                    <a:pt x="113256" y="5268"/>
                  </a:cubicBezTo>
                  <a:cubicBezTo>
                    <a:pt x="112378" y="3804"/>
                    <a:pt x="111646" y="2341"/>
                    <a:pt x="111646" y="0"/>
                  </a:cubicBezTo>
                  <a:cubicBezTo>
                    <a:pt x="113695" y="1610"/>
                    <a:pt x="115743" y="3219"/>
                    <a:pt x="117792" y="4975"/>
                  </a:cubicBezTo>
                  <a:cubicBezTo>
                    <a:pt x="170616" y="52092"/>
                    <a:pt x="215976" y="105940"/>
                    <a:pt x="256655" y="163738"/>
                  </a:cubicBezTo>
                  <a:cubicBezTo>
                    <a:pt x="300406" y="225780"/>
                    <a:pt x="338744" y="291041"/>
                    <a:pt x="371082" y="359814"/>
                  </a:cubicBezTo>
                  <a:cubicBezTo>
                    <a:pt x="389372" y="398883"/>
                    <a:pt x="401225" y="440440"/>
                    <a:pt x="413516" y="481704"/>
                  </a:cubicBezTo>
                  <a:cubicBezTo>
                    <a:pt x="416150" y="490337"/>
                    <a:pt x="418052" y="499116"/>
                    <a:pt x="421125" y="507603"/>
                  </a:cubicBezTo>
                  <a:cubicBezTo>
                    <a:pt x="423173" y="513310"/>
                    <a:pt x="421710" y="516529"/>
                    <a:pt x="417174" y="519895"/>
                  </a:cubicBezTo>
                  <a:cubicBezTo>
                    <a:pt x="404005" y="529113"/>
                    <a:pt x="390982" y="538624"/>
                    <a:pt x="378105" y="548282"/>
                  </a:cubicBezTo>
                  <a:cubicBezTo>
                    <a:pt x="376203" y="549599"/>
                    <a:pt x="374301" y="552964"/>
                    <a:pt x="374593" y="554866"/>
                  </a:cubicBezTo>
                  <a:cubicBezTo>
                    <a:pt x="378983" y="578571"/>
                    <a:pt x="371813" y="596277"/>
                    <a:pt x="353376" y="605934"/>
                  </a:cubicBezTo>
                  <a:cubicBezTo>
                    <a:pt x="334939" y="615591"/>
                    <a:pt x="312698" y="610763"/>
                    <a:pt x="299236" y="594374"/>
                  </a:cubicBezTo>
                  <a:cubicBezTo>
                    <a:pt x="299089" y="594228"/>
                    <a:pt x="298797" y="594082"/>
                    <a:pt x="296894" y="592911"/>
                  </a:cubicBezTo>
                  <a:cubicBezTo>
                    <a:pt x="292651" y="597740"/>
                    <a:pt x="287237" y="602276"/>
                    <a:pt x="283725" y="607983"/>
                  </a:cubicBezTo>
                  <a:cubicBezTo>
                    <a:pt x="273043" y="625395"/>
                    <a:pt x="268654" y="645003"/>
                    <a:pt x="266312" y="664903"/>
                  </a:cubicBezTo>
                  <a:cubicBezTo>
                    <a:pt x="252558" y="780939"/>
                    <a:pt x="269239" y="892293"/>
                    <a:pt x="320307" y="997794"/>
                  </a:cubicBezTo>
                  <a:cubicBezTo>
                    <a:pt x="326745" y="1011109"/>
                    <a:pt x="334939" y="1023693"/>
                    <a:pt x="342694" y="1037302"/>
                  </a:cubicBezTo>
                  <a:cubicBezTo>
                    <a:pt x="338890" y="1039643"/>
                    <a:pt x="334793" y="1042716"/>
                    <a:pt x="330403" y="1044764"/>
                  </a:cubicBezTo>
                  <a:cubicBezTo>
                    <a:pt x="307137" y="1056031"/>
                    <a:pt x="283872" y="1067152"/>
                    <a:pt x="260459" y="1077834"/>
                  </a:cubicBezTo>
                  <a:cubicBezTo>
                    <a:pt x="255484" y="1080029"/>
                    <a:pt x="253728" y="1082516"/>
                    <a:pt x="253582" y="1087930"/>
                  </a:cubicBezTo>
                  <a:cubicBezTo>
                    <a:pt x="252704" y="1162410"/>
                    <a:pt x="245827" y="1236304"/>
                    <a:pt x="227683" y="1308882"/>
                  </a:cubicBezTo>
                  <a:cubicBezTo>
                    <a:pt x="218757" y="1344146"/>
                    <a:pt x="206904" y="1378386"/>
                    <a:pt x="189784" y="1410724"/>
                  </a:cubicBezTo>
                  <a:cubicBezTo>
                    <a:pt x="188321" y="1413504"/>
                    <a:pt x="186711" y="1416285"/>
                    <a:pt x="184078" y="1418626"/>
                  </a:cubicBezTo>
                  <a:cubicBezTo>
                    <a:pt x="186711" y="1406335"/>
                    <a:pt x="189492" y="1393897"/>
                    <a:pt x="191979" y="1381606"/>
                  </a:cubicBezTo>
                  <a:cubicBezTo>
                    <a:pt x="201783" y="1332294"/>
                    <a:pt x="209831" y="1282836"/>
                    <a:pt x="211001" y="1232354"/>
                  </a:cubicBezTo>
                  <a:cubicBezTo>
                    <a:pt x="211587" y="1208941"/>
                    <a:pt x="210855" y="1185529"/>
                    <a:pt x="205002" y="1162703"/>
                  </a:cubicBezTo>
                  <a:cubicBezTo>
                    <a:pt x="204417" y="1160654"/>
                    <a:pt x="203685" y="1158606"/>
                    <a:pt x="202514" y="1154655"/>
                  </a:cubicBezTo>
                  <a:cubicBezTo>
                    <a:pt x="162275" y="1242450"/>
                    <a:pt x="117792" y="1325270"/>
                    <a:pt x="45800" y="1389507"/>
                  </a:cubicBezTo>
                  <a:close/>
                  <a:moveTo>
                    <a:pt x="368594" y="567011"/>
                  </a:moveTo>
                  <a:cubicBezTo>
                    <a:pt x="368594" y="547257"/>
                    <a:pt x="352645" y="531015"/>
                    <a:pt x="333183" y="530869"/>
                  </a:cubicBezTo>
                  <a:cubicBezTo>
                    <a:pt x="313722" y="530723"/>
                    <a:pt x="296602" y="547404"/>
                    <a:pt x="296309" y="566865"/>
                  </a:cubicBezTo>
                  <a:cubicBezTo>
                    <a:pt x="296017" y="586473"/>
                    <a:pt x="312698" y="603154"/>
                    <a:pt x="332452" y="603154"/>
                  </a:cubicBezTo>
                  <a:cubicBezTo>
                    <a:pt x="352645" y="603007"/>
                    <a:pt x="368594" y="587204"/>
                    <a:pt x="368594" y="567011"/>
                  </a:cubicBezTo>
                  <a:close/>
                </a:path>
              </a:pathLst>
            </a:custGeom>
            <a:grpFill/>
            <a:ln w="14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A25E289-F1FC-4047-B1A2-05A7DE5EE11F}"/>
                </a:ext>
              </a:extLst>
            </p:cNvPr>
            <p:cNvSpPr/>
            <p:nvPr/>
          </p:nvSpPr>
          <p:spPr>
            <a:xfrm>
              <a:off x="8881815" y="2721242"/>
              <a:ext cx="247290" cy="465315"/>
            </a:xfrm>
            <a:custGeom>
              <a:avLst/>
              <a:gdLst>
                <a:gd name="connsiteX0" fmla="*/ 94234 w 247290"/>
                <a:gd name="connsiteY0" fmla="*/ 465608 h 465315"/>
                <a:gd name="connsiteX1" fmla="*/ 108574 w 247290"/>
                <a:gd name="connsiteY1" fmla="*/ 386885 h 465315"/>
                <a:gd name="connsiteX2" fmla="*/ 74187 w 247290"/>
                <a:gd name="connsiteY2" fmla="*/ 109744 h 465315"/>
                <a:gd name="connsiteX3" fmla="*/ 5853 w 247290"/>
                <a:gd name="connsiteY3" fmla="*/ 7316 h 465315"/>
                <a:gd name="connsiteX4" fmla="*/ 0 w 247290"/>
                <a:gd name="connsiteY4" fmla="*/ 0 h 465315"/>
                <a:gd name="connsiteX5" fmla="*/ 247436 w 247290"/>
                <a:gd name="connsiteY5" fmla="*/ 168713 h 465315"/>
                <a:gd name="connsiteX6" fmla="*/ 224902 w 247290"/>
                <a:gd name="connsiteY6" fmla="*/ 209831 h 465315"/>
                <a:gd name="connsiteX7" fmla="*/ 176469 w 247290"/>
                <a:gd name="connsiteY7" fmla="*/ 370789 h 465315"/>
                <a:gd name="connsiteX8" fmla="*/ 169299 w 247290"/>
                <a:gd name="connsiteY8" fmla="*/ 422149 h 465315"/>
                <a:gd name="connsiteX9" fmla="*/ 165494 w 247290"/>
                <a:gd name="connsiteY9" fmla="*/ 428295 h 465315"/>
                <a:gd name="connsiteX10" fmla="*/ 94234 w 247290"/>
                <a:gd name="connsiteY10" fmla="*/ 465608 h 465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290" h="465315">
                  <a:moveTo>
                    <a:pt x="94234" y="465608"/>
                  </a:moveTo>
                  <a:cubicBezTo>
                    <a:pt x="99209" y="438977"/>
                    <a:pt x="104769" y="413077"/>
                    <a:pt x="108574" y="386885"/>
                  </a:cubicBezTo>
                  <a:cubicBezTo>
                    <a:pt x="122621" y="291334"/>
                    <a:pt x="115890" y="198271"/>
                    <a:pt x="74187" y="109744"/>
                  </a:cubicBezTo>
                  <a:cubicBezTo>
                    <a:pt x="56482" y="72139"/>
                    <a:pt x="33509" y="38337"/>
                    <a:pt x="5853" y="7316"/>
                  </a:cubicBezTo>
                  <a:cubicBezTo>
                    <a:pt x="3804" y="4975"/>
                    <a:pt x="1756" y="2634"/>
                    <a:pt x="0" y="0"/>
                  </a:cubicBezTo>
                  <a:cubicBezTo>
                    <a:pt x="91746" y="42727"/>
                    <a:pt x="174713" y="98038"/>
                    <a:pt x="247436" y="168713"/>
                  </a:cubicBezTo>
                  <a:cubicBezTo>
                    <a:pt x="239974" y="182175"/>
                    <a:pt x="231780" y="195637"/>
                    <a:pt x="224902" y="209831"/>
                  </a:cubicBezTo>
                  <a:cubicBezTo>
                    <a:pt x="199881" y="260752"/>
                    <a:pt x="185541" y="315039"/>
                    <a:pt x="176469" y="370789"/>
                  </a:cubicBezTo>
                  <a:cubicBezTo>
                    <a:pt x="173688" y="387909"/>
                    <a:pt x="171786" y="405029"/>
                    <a:pt x="169299" y="422149"/>
                  </a:cubicBezTo>
                  <a:cubicBezTo>
                    <a:pt x="169006" y="424344"/>
                    <a:pt x="167396" y="427271"/>
                    <a:pt x="165494" y="428295"/>
                  </a:cubicBezTo>
                  <a:cubicBezTo>
                    <a:pt x="141789" y="440732"/>
                    <a:pt x="118085" y="453170"/>
                    <a:pt x="94234" y="465608"/>
                  </a:cubicBezTo>
                  <a:close/>
                </a:path>
              </a:pathLst>
            </a:custGeom>
            <a:grpFill/>
            <a:ln w="14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1CC44AA-3127-4EEC-B0BE-D1F8A9BBA1A3}"/>
                </a:ext>
              </a:extLst>
            </p:cNvPr>
            <p:cNvSpPr/>
            <p:nvPr/>
          </p:nvSpPr>
          <p:spPr>
            <a:xfrm>
              <a:off x="9914187" y="3080325"/>
              <a:ext cx="256610" cy="106232"/>
            </a:xfrm>
            <a:custGeom>
              <a:avLst/>
              <a:gdLst>
                <a:gd name="connsiteX0" fmla="*/ 0 w 241437"/>
                <a:gd name="connsiteY0" fmla="*/ 0 h 42434"/>
                <a:gd name="connsiteX1" fmla="*/ 242754 w 241437"/>
                <a:gd name="connsiteY1" fmla="*/ 36581 h 42434"/>
                <a:gd name="connsiteX2" fmla="*/ 0 w 241437"/>
                <a:gd name="connsiteY2" fmla="*/ 0 h 42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437" h="42434">
                  <a:moveTo>
                    <a:pt x="0" y="0"/>
                  </a:moveTo>
                  <a:cubicBezTo>
                    <a:pt x="79308" y="28680"/>
                    <a:pt x="159641" y="38045"/>
                    <a:pt x="242754" y="36581"/>
                  </a:cubicBezTo>
                  <a:cubicBezTo>
                    <a:pt x="191101" y="53701"/>
                    <a:pt x="46678" y="32192"/>
                    <a:pt x="0" y="0"/>
                  </a:cubicBezTo>
                  <a:close/>
                </a:path>
              </a:pathLst>
            </a:custGeom>
            <a:grpFill/>
            <a:ln w="14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50AF696-5D40-4198-B8BA-E2E0F515559A}"/>
                </a:ext>
              </a:extLst>
            </p:cNvPr>
            <p:cNvSpPr/>
            <p:nvPr/>
          </p:nvSpPr>
          <p:spPr>
            <a:xfrm>
              <a:off x="9778348" y="2874151"/>
              <a:ext cx="71700" cy="71700"/>
            </a:xfrm>
            <a:custGeom>
              <a:avLst/>
              <a:gdLst>
                <a:gd name="connsiteX0" fmla="*/ 72289 w 71699"/>
                <a:gd name="connsiteY0" fmla="*/ 36290 h 71699"/>
                <a:gd name="connsiteX1" fmla="*/ 36146 w 71699"/>
                <a:gd name="connsiteY1" fmla="*/ 72286 h 71699"/>
                <a:gd name="connsiteX2" fmla="*/ 4 w 71699"/>
                <a:gd name="connsiteY2" fmla="*/ 35997 h 71699"/>
                <a:gd name="connsiteX3" fmla="*/ 36878 w 71699"/>
                <a:gd name="connsiteY3" fmla="*/ 1 h 71699"/>
                <a:gd name="connsiteX4" fmla="*/ 72289 w 71699"/>
                <a:gd name="connsiteY4" fmla="*/ 36290 h 71699"/>
                <a:gd name="connsiteX5" fmla="*/ 38926 w 71699"/>
                <a:gd name="connsiteY5" fmla="*/ 15804 h 71699"/>
                <a:gd name="connsiteX6" fmla="*/ 14636 w 71699"/>
                <a:gd name="connsiteY6" fmla="*/ 39802 h 71699"/>
                <a:gd name="connsiteX7" fmla="*/ 38780 w 71699"/>
                <a:gd name="connsiteY7" fmla="*/ 63945 h 71699"/>
                <a:gd name="connsiteX8" fmla="*/ 62777 w 71699"/>
                <a:gd name="connsiteY8" fmla="*/ 39948 h 71699"/>
                <a:gd name="connsiteX9" fmla="*/ 38926 w 71699"/>
                <a:gd name="connsiteY9" fmla="*/ 15804 h 7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699" h="71699">
                  <a:moveTo>
                    <a:pt x="72289" y="36290"/>
                  </a:moveTo>
                  <a:cubicBezTo>
                    <a:pt x="72289" y="56483"/>
                    <a:pt x="56485" y="72286"/>
                    <a:pt x="36146" y="72286"/>
                  </a:cubicBezTo>
                  <a:cubicBezTo>
                    <a:pt x="16246" y="72286"/>
                    <a:pt x="-289" y="55751"/>
                    <a:pt x="4" y="35997"/>
                  </a:cubicBezTo>
                  <a:cubicBezTo>
                    <a:pt x="296" y="16536"/>
                    <a:pt x="17417" y="-145"/>
                    <a:pt x="36878" y="1"/>
                  </a:cubicBezTo>
                  <a:cubicBezTo>
                    <a:pt x="56193" y="294"/>
                    <a:pt x="72142" y="16536"/>
                    <a:pt x="72289" y="36290"/>
                  </a:cubicBezTo>
                  <a:close/>
                  <a:moveTo>
                    <a:pt x="38926" y="15804"/>
                  </a:moveTo>
                  <a:cubicBezTo>
                    <a:pt x="25464" y="15804"/>
                    <a:pt x="14636" y="26486"/>
                    <a:pt x="14636" y="39802"/>
                  </a:cubicBezTo>
                  <a:cubicBezTo>
                    <a:pt x="14636" y="53117"/>
                    <a:pt x="25757" y="64092"/>
                    <a:pt x="38780" y="63945"/>
                  </a:cubicBezTo>
                  <a:cubicBezTo>
                    <a:pt x="53120" y="63653"/>
                    <a:pt x="62631" y="54141"/>
                    <a:pt x="62777" y="39948"/>
                  </a:cubicBezTo>
                  <a:cubicBezTo>
                    <a:pt x="62924" y="26193"/>
                    <a:pt x="52681" y="15804"/>
                    <a:pt x="38926" y="15804"/>
                  </a:cubicBezTo>
                  <a:close/>
                </a:path>
              </a:pathLst>
            </a:custGeom>
            <a:grpFill/>
            <a:ln w="14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5A28FA5-CDE0-4636-AD01-FE3E2CABB0A3}"/>
                </a:ext>
              </a:extLst>
            </p:cNvPr>
            <p:cNvSpPr/>
            <p:nvPr/>
          </p:nvSpPr>
          <p:spPr>
            <a:xfrm>
              <a:off x="9792983" y="2889956"/>
              <a:ext cx="46824" cy="46824"/>
            </a:xfrm>
            <a:custGeom>
              <a:avLst/>
              <a:gdLst>
                <a:gd name="connsiteX0" fmla="*/ 24291 w 46824"/>
                <a:gd name="connsiteY0" fmla="*/ 0 h 46824"/>
                <a:gd name="connsiteX1" fmla="*/ 48142 w 46824"/>
                <a:gd name="connsiteY1" fmla="*/ 23997 h 46824"/>
                <a:gd name="connsiteX2" fmla="*/ 24145 w 46824"/>
                <a:gd name="connsiteY2" fmla="*/ 47995 h 46824"/>
                <a:gd name="connsiteX3" fmla="*/ 1 w 46824"/>
                <a:gd name="connsiteY3" fmla="*/ 23851 h 46824"/>
                <a:gd name="connsiteX4" fmla="*/ 24291 w 46824"/>
                <a:gd name="connsiteY4" fmla="*/ 0 h 46824"/>
                <a:gd name="connsiteX5" fmla="*/ 40241 w 46824"/>
                <a:gd name="connsiteY5" fmla="*/ 18876 h 46824"/>
                <a:gd name="connsiteX6" fmla="*/ 32047 w 46824"/>
                <a:gd name="connsiteY6" fmla="*/ 13755 h 46824"/>
                <a:gd name="connsiteX7" fmla="*/ 26340 w 46824"/>
                <a:gd name="connsiteY7" fmla="*/ 18876 h 46824"/>
                <a:gd name="connsiteX8" fmla="*/ 32047 w 46824"/>
                <a:gd name="connsiteY8" fmla="*/ 23997 h 46824"/>
                <a:gd name="connsiteX9" fmla="*/ 40241 w 46824"/>
                <a:gd name="connsiteY9" fmla="*/ 18876 h 4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824" h="46824">
                  <a:moveTo>
                    <a:pt x="24291" y="0"/>
                  </a:moveTo>
                  <a:cubicBezTo>
                    <a:pt x="38046" y="0"/>
                    <a:pt x="48289" y="10389"/>
                    <a:pt x="48142" y="23997"/>
                  </a:cubicBezTo>
                  <a:cubicBezTo>
                    <a:pt x="47996" y="38191"/>
                    <a:pt x="38485" y="47702"/>
                    <a:pt x="24145" y="47995"/>
                  </a:cubicBezTo>
                  <a:cubicBezTo>
                    <a:pt x="10976" y="48287"/>
                    <a:pt x="-145" y="37167"/>
                    <a:pt x="1" y="23851"/>
                  </a:cubicBezTo>
                  <a:cubicBezTo>
                    <a:pt x="1" y="10682"/>
                    <a:pt x="10829" y="0"/>
                    <a:pt x="24291" y="0"/>
                  </a:cubicBezTo>
                  <a:close/>
                  <a:moveTo>
                    <a:pt x="40241" y="18876"/>
                  </a:moveTo>
                  <a:cubicBezTo>
                    <a:pt x="36290" y="16242"/>
                    <a:pt x="33949" y="13462"/>
                    <a:pt x="32047" y="13755"/>
                  </a:cubicBezTo>
                  <a:cubicBezTo>
                    <a:pt x="29998" y="14047"/>
                    <a:pt x="28242" y="17120"/>
                    <a:pt x="26340" y="18876"/>
                  </a:cubicBezTo>
                  <a:cubicBezTo>
                    <a:pt x="28242" y="20632"/>
                    <a:pt x="29998" y="23705"/>
                    <a:pt x="32047" y="23997"/>
                  </a:cubicBezTo>
                  <a:cubicBezTo>
                    <a:pt x="34095" y="24144"/>
                    <a:pt x="36436" y="21364"/>
                    <a:pt x="40241" y="18876"/>
                  </a:cubicBezTo>
                  <a:close/>
                </a:path>
              </a:pathLst>
            </a:custGeom>
            <a:grpFill/>
            <a:ln w="14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DF0F4C9-8063-45CB-A87D-A84EB30BAA0F}"/>
                </a:ext>
              </a:extLst>
            </p:cNvPr>
            <p:cNvSpPr/>
            <p:nvPr/>
          </p:nvSpPr>
          <p:spPr>
            <a:xfrm>
              <a:off x="9819323" y="2903689"/>
              <a:ext cx="13169" cy="10243"/>
            </a:xfrm>
            <a:custGeom>
              <a:avLst/>
              <a:gdLst>
                <a:gd name="connsiteX0" fmla="*/ 13901 w 13169"/>
                <a:gd name="connsiteY0" fmla="*/ 5143 h 10242"/>
                <a:gd name="connsiteX1" fmla="*/ 5707 w 13169"/>
                <a:gd name="connsiteY1" fmla="*/ 10264 h 10242"/>
                <a:gd name="connsiteX2" fmla="*/ 0 w 13169"/>
                <a:gd name="connsiteY2" fmla="*/ 5143 h 10242"/>
                <a:gd name="connsiteX3" fmla="*/ 5707 w 13169"/>
                <a:gd name="connsiteY3" fmla="*/ 21 h 10242"/>
                <a:gd name="connsiteX4" fmla="*/ 13901 w 13169"/>
                <a:gd name="connsiteY4" fmla="*/ 5143 h 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9" h="10242">
                  <a:moveTo>
                    <a:pt x="13901" y="5143"/>
                  </a:moveTo>
                  <a:cubicBezTo>
                    <a:pt x="9950" y="7777"/>
                    <a:pt x="7755" y="10410"/>
                    <a:pt x="5707" y="10264"/>
                  </a:cubicBezTo>
                  <a:cubicBezTo>
                    <a:pt x="3658" y="9971"/>
                    <a:pt x="1902" y="7045"/>
                    <a:pt x="0" y="5143"/>
                  </a:cubicBezTo>
                  <a:cubicBezTo>
                    <a:pt x="1902" y="3240"/>
                    <a:pt x="3658" y="168"/>
                    <a:pt x="5707" y="21"/>
                  </a:cubicBezTo>
                  <a:cubicBezTo>
                    <a:pt x="7755" y="-271"/>
                    <a:pt x="10096" y="2509"/>
                    <a:pt x="13901" y="5143"/>
                  </a:cubicBezTo>
                  <a:close/>
                </a:path>
              </a:pathLst>
            </a:custGeom>
            <a:grpFill/>
            <a:ln w="146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87921BCE-073A-446F-949E-F4DB744FA43F}"/>
              </a:ext>
            </a:extLst>
          </p:cNvPr>
          <p:cNvSpPr txBox="1"/>
          <p:nvPr/>
        </p:nvSpPr>
        <p:spPr>
          <a:xfrm>
            <a:off x="1010605" y="3183160"/>
            <a:ext cx="2634761" cy="61555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ما کیفیت ایجاد می کنیم ارائه حرفه ای </a:t>
            </a:r>
            <a: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PPT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DA01F514-CA5C-4423-BC2B-9921E38596F1}"/>
              </a:ext>
            </a:extLst>
          </p:cNvPr>
          <p:cNvSpPr txBox="1"/>
          <p:nvPr/>
        </p:nvSpPr>
        <p:spPr>
          <a:xfrm>
            <a:off x="969629" y="1901058"/>
            <a:ext cx="350317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600" b="1" dirty="0">
                <a:solidFill>
                  <a:schemeClr val="accent4"/>
                </a:solidFill>
                <a:cs typeface="B Nazanin" panose="00000700000000000000" pitchFamily="2" charset="-78"/>
              </a:rPr>
              <a:t>عالی</a:t>
            </a:r>
            <a:endParaRPr lang="en-US" altLang="ko-KR" sz="36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0B4D8FDD-F3DB-477A-A69D-903EB68ACBA2}"/>
              </a:ext>
            </a:extLst>
          </p:cNvPr>
          <p:cNvSpPr txBox="1"/>
          <p:nvPr/>
        </p:nvSpPr>
        <p:spPr>
          <a:xfrm>
            <a:off x="969629" y="2590168"/>
            <a:ext cx="350317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400" b="1" dirty="0">
                <a:solidFill>
                  <a:schemeClr val="accent5"/>
                </a:solidFill>
                <a:cs typeface="B Nazanin" panose="00000700000000000000" pitchFamily="2" charset="-78"/>
              </a:rPr>
              <a:t>ارائه</a:t>
            </a:r>
            <a:endParaRPr lang="ko-KR" altLang="en-US" sz="2400" b="1" dirty="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3E11464-7401-4067-BFBE-034C122CB2D9}"/>
              </a:ext>
            </a:extLst>
          </p:cNvPr>
          <p:cNvSpPr txBox="1"/>
          <p:nvPr/>
        </p:nvSpPr>
        <p:spPr>
          <a:xfrm>
            <a:off x="1010605" y="4284893"/>
            <a:ext cx="326580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دریافت کنید که به زیبایی طراحی شده باشد. تغییر رنگ ها، عکس ها و متن آسان است. شما به سادگی می توانید مخاطبان خود را تحت تاثیر قرار دهید و یک زینگ و جذابیت منحصر به فرد را به ارائه های خود اضافه کنید. مخاطبان خود را اضافه کنید و یک زینگ و جذابیت منحصر به فرد به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7" name="Triángulo rectángulo 36">
            <a:extLst>
              <a:ext uri="{FF2B5EF4-FFF2-40B4-BE49-F238E27FC236}">
                <a16:creationId xmlns:a16="http://schemas.microsoft.com/office/drawing/2014/main" id="{CB5EE5B7-C96D-4268-A072-CE297BF68021}"/>
              </a:ext>
            </a:extLst>
          </p:cNvPr>
          <p:cNvSpPr/>
          <p:nvPr/>
        </p:nvSpPr>
        <p:spPr>
          <a:xfrm rot="5400000">
            <a:off x="-159934" y="164988"/>
            <a:ext cx="1878904" cy="1548927"/>
          </a:xfrm>
          <a:prstGeom prst="rtTriangle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38" name="Paralelogramo 37">
            <a:extLst>
              <a:ext uri="{FF2B5EF4-FFF2-40B4-BE49-F238E27FC236}">
                <a16:creationId xmlns:a16="http://schemas.microsoft.com/office/drawing/2014/main" id="{4F7FBC2B-16B0-49CE-8A01-486469F16351}"/>
              </a:ext>
            </a:extLst>
          </p:cNvPr>
          <p:cNvSpPr/>
          <p:nvPr/>
        </p:nvSpPr>
        <p:spPr>
          <a:xfrm rot="18569235">
            <a:off x="-27376" y="853394"/>
            <a:ext cx="1613788" cy="172113"/>
          </a:xfrm>
          <a:prstGeom prst="parallelogram">
            <a:avLst/>
          </a:prstGeom>
          <a:solidFill>
            <a:srgbClr val="64C8F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39" name="Diagrama de flujo: datos 38">
            <a:extLst>
              <a:ext uri="{FF2B5EF4-FFF2-40B4-BE49-F238E27FC236}">
                <a16:creationId xmlns:a16="http://schemas.microsoft.com/office/drawing/2014/main" id="{D79B82DE-4279-4A4E-999A-132F803E8CD4}"/>
              </a:ext>
            </a:extLst>
          </p:cNvPr>
          <p:cNvSpPr/>
          <p:nvPr/>
        </p:nvSpPr>
        <p:spPr>
          <a:xfrm rot="5400000">
            <a:off x="-1261019" y="3185482"/>
            <a:ext cx="2830882" cy="338203"/>
          </a:xfrm>
          <a:prstGeom prst="flowChartInputOutpu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grpSp>
        <p:nvGrpSpPr>
          <p:cNvPr id="49" name="Grupo 48">
            <a:extLst>
              <a:ext uri="{FF2B5EF4-FFF2-40B4-BE49-F238E27FC236}">
                <a16:creationId xmlns:a16="http://schemas.microsoft.com/office/drawing/2014/main" id="{1A1FF5E0-A749-44CE-A5C6-00822783DE5A}"/>
              </a:ext>
            </a:extLst>
          </p:cNvPr>
          <p:cNvGrpSpPr/>
          <p:nvPr/>
        </p:nvGrpSpPr>
        <p:grpSpPr>
          <a:xfrm rot="10800000">
            <a:off x="10635865" y="2087975"/>
            <a:ext cx="1568661" cy="4770025"/>
            <a:chOff x="8029119" y="2489548"/>
            <a:chExt cx="1568661" cy="4770025"/>
          </a:xfrm>
        </p:grpSpPr>
        <p:sp>
          <p:nvSpPr>
            <p:cNvPr id="50" name="Triángulo rectángulo 49">
              <a:extLst>
                <a:ext uri="{FF2B5EF4-FFF2-40B4-BE49-F238E27FC236}">
                  <a16:creationId xmlns:a16="http://schemas.microsoft.com/office/drawing/2014/main" id="{29256358-F54D-4E00-9BF7-995C007D640A}"/>
                </a:ext>
              </a:extLst>
            </p:cNvPr>
            <p:cNvSpPr/>
            <p:nvPr userDrawn="1"/>
          </p:nvSpPr>
          <p:spPr>
            <a:xfrm rot="5400000">
              <a:off x="7883865" y="2654536"/>
              <a:ext cx="1878904" cy="1548927"/>
            </a:xfrm>
            <a:prstGeom prst="rtTriangl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Paralelogramo 50">
              <a:extLst>
                <a:ext uri="{FF2B5EF4-FFF2-40B4-BE49-F238E27FC236}">
                  <a16:creationId xmlns:a16="http://schemas.microsoft.com/office/drawing/2014/main" id="{44AD28B7-76D7-4420-9FE6-60FE08CF0E89}"/>
                </a:ext>
              </a:extLst>
            </p:cNvPr>
            <p:cNvSpPr/>
            <p:nvPr userDrawn="1"/>
          </p:nvSpPr>
          <p:spPr>
            <a:xfrm rot="18569235">
              <a:off x="8016423" y="3342942"/>
              <a:ext cx="1613788" cy="172113"/>
            </a:xfrm>
            <a:prstGeom prst="parallelogram">
              <a:avLst/>
            </a:prstGeom>
            <a:solidFill>
              <a:srgbClr val="64C8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Diagrama de flujo: datos 55">
              <a:extLst>
                <a:ext uri="{FF2B5EF4-FFF2-40B4-BE49-F238E27FC236}">
                  <a16:creationId xmlns:a16="http://schemas.microsoft.com/office/drawing/2014/main" id="{2210461B-569D-462F-B76C-533C61AEDB3E}"/>
                </a:ext>
              </a:extLst>
            </p:cNvPr>
            <p:cNvSpPr/>
            <p:nvPr userDrawn="1"/>
          </p:nvSpPr>
          <p:spPr>
            <a:xfrm rot="5400000">
              <a:off x="6782780" y="5675030"/>
              <a:ext cx="2830882" cy="338203"/>
            </a:xfrm>
            <a:prstGeom prst="flowChartInputOutpu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</p:grpSp>
      <p:sp>
        <p:nvSpPr>
          <p:cNvPr id="5" name="Gráfico 2">
            <a:extLst>
              <a:ext uri="{FF2B5EF4-FFF2-40B4-BE49-F238E27FC236}">
                <a16:creationId xmlns:a16="http://schemas.microsoft.com/office/drawing/2014/main" id="{9E725494-7C99-433A-BD46-A77D0DDE5D1C}"/>
              </a:ext>
            </a:extLst>
          </p:cNvPr>
          <p:cNvSpPr/>
          <p:nvPr/>
        </p:nvSpPr>
        <p:spPr>
          <a:xfrm>
            <a:off x="1159765" y="818824"/>
            <a:ext cx="1962757" cy="737377"/>
          </a:xfrm>
          <a:custGeom>
            <a:avLst/>
            <a:gdLst>
              <a:gd name="connsiteX0" fmla="*/ 976778 w 1962757"/>
              <a:gd name="connsiteY0" fmla="*/ 449823 h 737377"/>
              <a:gd name="connsiteX1" fmla="*/ 898197 w 1962757"/>
              <a:gd name="connsiteY1" fmla="*/ 280278 h 737377"/>
              <a:gd name="connsiteX2" fmla="*/ 948584 w 1962757"/>
              <a:gd name="connsiteY2" fmla="*/ 208935 h 737377"/>
              <a:gd name="connsiteX3" fmla="*/ 1374161 w 1962757"/>
              <a:gd name="connsiteY3" fmla="*/ 72918 h 737377"/>
              <a:gd name="connsiteX4" fmla="*/ 1507701 w 1962757"/>
              <a:gd name="connsiteY4" fmla="*/ 47010 h 737377"/>
              <a:gd name="connsiteX5" fmla="*/ 1546087 w 1962757"/>
              <a:gd name="connsiteY5" fmla="*/ 32247 h 737377"/>
              <a:gd name="connsiteX6" fmla="*/ 1689438 w 1962757"/>
              <a:gd name="connsiteY6" fmla="*/ 75776 h 737377"/>
              <a:gd name="connsiteX7" fmla="*/ 1703535 w 1962757"/>
              <a:gd name="connsiteY7" fmla="*/ 118924 h 737377"/>
              <a:gd name="connsiteX8" fmla="*/ 1714870 w 1962757"/>
              <a:gd name="connsiteY8" fmla="*/ 113209 h 737377"/>
              <a:gd name="connsiteX9" fmla="*/ 1904989 w 1962757"/>
              <a:gd name="connsiteY9" fmla="*/ 23674 h 737377"/>
              <a:gd name="connsiteX10" fmla="*/ 1941470 w 1962757"/>
              <a:gd name="connsiteY10" fmla="*/ 101303 h 737377"/>
              <a:gd name="connsiteX11" fmla="*/ 1955090 w 1962757"/>
              <a:gd name="connsiteY11" fmla="*/ 155595 h 737377"/>
              <a:gd name="connsiteX12" fmla="*/ 1932421 w 1962757"/>
              <a:gd name="connsiteY12" fmla="*/ 322092 h 737377"/>
              <a:gd name="connsiteX13" fmla="*/ 1928897 w 1962757"/>
              <a:gd name="connsiteY13" fmla="*/ 325140 h 737377"/>
              <a:gd name="connsiteX14" fmla="*/ 1808120 w 1962757"/>
              <a:gd name="connsiteY14" fmla="*/ 434868 h 737377"/>
              <a:gd name="connsiteX15" fmla="*/ 1718966 w 1962757"/>
              <a:gd name="connsiteY15" fmla="*/ 498972 h 737377"/>
              <a:gd name="connsiteX16" fmla="*/ 1763924 w 1962757"/>
              <a:gd name="connsiteY16" fmla="*/ 547930 h 737377"/>
              <a:gd name="connsiteX17" fmla="*/ 1692486 w 1962757"/>
              <a:gd name="connsiteY17" fmla="*/ 602413 h 737377"/>
              <a:gd name="connsiteX18" fmla="*/ 1650386 w 1962757"/>
              <a:gd name="connsiteY18" fmla="*/ 619082 h 737377"/>
              <a:gd name="connsiteX19" fmla="*/ 1519607 w 1962757"/>
              <a:gd name="connsiteY19" fmla="*/ 685566 h 737377"/>
              <a:gd name="connsiteX20" fmla="*/ 1369303 w 1962757"/>
              <a:gd name="connsiteY20" fmla="*/ 642037 h 737377"/>
              <a:gd name="connsiteX21" fmla="*/ 1283578 w 1962757"/>
              <a:gd name="connsiteY21" fmla="*/ 622416 h 737377"/>
              <a:gd name="connsiteX22" fmla="*/ 1000209 w 1962757"/>
              <a:gd name="connsiteY22" fmla="*/ 719571 h 737377"/>
              <a:gd name="connsiteX23" fmla="*/ 794374 w 1962757"/>
              <a:gd name="connsiteY23" fmla="*/ 727953 h 737377"/>
              <a:gd name="connsiteX24" fmla="*/ 501861 w 1962757"/>
              <a:gd name="connsiteY24" fmla="*/ 694329 h 737377"/>
              <a:gd name="connsiteX25" fmla="*/ 237923 w 1962757"/>
              <a:gd name="connsiteY25" fmla="*/ 660325 h 737377"/>
              <a:gd name="connsiteX26" fmla="*/ 34374 w 1962757"/>
              <a:gd name="connsiteY26" fmla="*/ 587173 h 737377"/>
              <a:gd name="connsiteX27" fmla="*/ 8752 w 1962757"/>
              <a:gd name="connsiteY27" fmla="*/ 532690 h 737377"/>
              <a:gd name="connsiteX28" fmla="*/ 63711 w 1962757"/>
              <a:gd name="connsiteY28" fmla="*/ 516783 h 737377"/>
              <a:gd name="connsiteX29" fmla="*/ 144388 w 1962757"/>
              <a:gd name="connsiteY29" fmla="*/ 544692 h 737377"/>
              <a:gd name="connsiteX30" fmla="*/ 420994 w 1962757"/>
              <a:gd name="connsiteY30" fmla="*/ 568885 h 737377"/>
              <a:gd name="connsiteX31" fmla="*/ 548724 w 1962757"/>
              <a:gd name="connsiteY31" fmla="*/ 586792 h 737377"/>
              <a:gd name="connsiteX32" fmla="*/ 612351 w 1962757"/>
              <a:gd name="connsiteY32" fmla="*/ 589078 h 737377"/>
              <a:gd name="connsiteX33" fmla="*/ 614828 w 1962757"/>
              <a:gd name="connsiteY33" fmla="*/ 564408 h 737377"/>
              <a:gd name="connsiteX34" fmla="*/ 288025 w 1962757"/>
              <a:gd name="connsiteY34" fmla="*/ 438012 h 737377"/>
              <a:gd name="connsiteX35" fmla="*/ 131529 w 1962757"/>
              <a:gd name="connsiteY35" fmla="*/ 445632 h 737377"/>
              <a:gd name="connsiteX36" fmla="*/ 2370 w 1962757"/>
              <a:gd name="connsiteY36" fmla="*/ 342571 h 737377"/>
              <a:gd name="connsiteX37" fmla="*/ 20468 w 1962757"/>
              <a:gd name="connsiteY37" fmla="*/ 298756 h 737377"/>
              <a:gd name="connsiteX38" fmla="*/ 71426 w 1962757"/>
              <a:gd name="connsiteY38" fmla="*/ 293708 h 737377"/>
              <a:gd name="connsiteX39" fmla="*/ 421565 w 1962757"/>
              <a:gd name="connsiteY39" fmla="*/ 314758 h 737377"/>
              <a:gd name="connsiteX40" fmla="*/ 525388 w 1962757"/>
              <a:gd name="connsiteY40" fmla="*/ 373337 h 737377"/>
              <a:gd name="connsiteX41" fmla="*/ 555392 w 1962757"/>
              <a:gd name="connsiteY41" fmla="*/ 394006 h 737377"/>
              <a:gd name="connsiteX42" fmla="*/ 822949 w 1962757"/>
              <a:gd name="connsiteY42" fmla="*/ 525642 h 737377"/>
              <a:gd name="connsiteX43" fmla="*/ 862001 w 1962757"/>
              <a:gd name="connsiteY43" fmla="*/ 522784 h 737377"/>
              <a:gd name="connsiteX44" fmla="*/ 976873 w 1962757"/>
              <a:gd name="connsiteY44" fmla="*/ 450013 h 737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62757" h="737377">
                <a:moveTo>
                  <a:pt x="976778" y="449823"/>
                </a:moveTo>
                <a:cubicBezTo>
                  <a:pt x="932106" y="401531"/>
                  <a:pt x="908483" y="343619"/>
                  <a:pt x="898197" y="280278"/>
                </a:cubicBezTo>
                <a:cubicBezTo>
                  <a:pt x="891910" y="241892"/>
                  <a:pt x="907150" y="219413"/>
                  <a:pt x="948584" y="208935"/>
                </a:cubicBezTo>
                <a:cubicBezTo>
                  <a:pt x="1093078" y="172359"/>
                  <a:pt x="1236048" y="130068"/>
                  <a:pt x="1374161" y="72918"/>
                </a:cubicBezTo>
                <a:cubicBezTo>
                  <a:pt x="1416928" y="55202"/>
                  <a:pt x="1460076" y="39486"/>
                  <a:pt x="1507701" y="47010"/>
                </a:cubicBezTo>
                <a:cubicBezTo>
                  <a:pt x="1523513" y="49487"/>
                  <a:pt x="1534276" y="41105"/>
                  <a:pt x="1546087" y="32247"/>
                </a:cubicBezTo>
                <a:cubicBezTo>
                  <a:pt x="1613905" y="-19284"/>
                  <a:pt x="1660577" y="-4901"/>
                  <a:pt x="1689438" y="75776"/>
                </a:cubicBezTo>
                <a:cubicBezTo>
                  <a:pt x="1694677" y="90540"/>
                  <a:pt x="1699249" y="105589"/>
                  <a:pt x="1703535" y="118924"/>
                </a:cubicBezTo>
                <a:cubicBezTo>
                  <a:pt x="1712013" y="121877"/>
                  <a:pt x="1714108" y="117972"/>
                  <a:pt x="1714870" y="113209"/>
                </a:cubicBezTo>
                <a:cubicBezTo>
                  <a:pt x="1731253" y="11196"/>
                  <a:pt x="1817359" y="-30142"/>
                  <a:pt x="1904989" y="23674"/>
                </a:cubicBezTo>
                <a:cubicBezTo>
                  <a:pt x="1932231" y="40343"/>
                  <a:pt x="1956424" y="61965"/>
                  <a:pt x="1941470" y="101303"/>
                </a:cubicBezTo>
                <a:cubicBezTo>
                  <a:pt x="1933850" y="121305"/>
                  <a:pt x="1935945" y="137879"/>
                  <a:pt x="1955090" y="155595"/>
                </a:cubicBezTo>
                <a:cubicBezTo>
                  <a:pt x="1974617" y="173598"/>
                  <a:pt x="1953090" y="303519"/>
                  <a:pt x="1932421" y="322092"/>
                </a:cubicBezTo>
                <a:cubicBezTo>
                  <a:pt x="1931278" y="323140"/>
                  <a:pt x="1930040" y="325140"/>
                  <a:pt x="1928897" y="325140"/>
                </a:cubicBezTo>
                <a:cubicBezTo>
                  <a:pt x="1856507" y="326283"/>
                  <a:pt x="1845458" y="395244"/>
                  <a:pt x="1808120" y="434868"/>
                </a:cubicBezTo>
                <a:cubicBezTo>
                  <a:pt x="1783831" y="460681"/>
                  <a:pt x="1753351" y="477540"/>
                  <a:pt x="1718966" y="498972"/>
                </a:cubicBezTo>
                <a:cubicBezTo>
                  <a:pt x="1742207" y="510592"/>
                  <a:pt x="1776592" y="513545"/>
                  <a:pt x="1763924" y="547930"/>
                </a:cubicBezTo>
                <a:cubicBezTo>
                  <a:pt x="1752208" y="579839"/>
                  <a:pt x="1734873" y="610700"/>
                  <a:pt x="1692486" y="602413"/>
                </a:cubicBezTo>
                <a:cubicBezTo>
                  <a:pt x="1673055" y="598603"/>
                  <a:pt x="1662864" y="610509"/>
                  <a:pt x="1650386" y="619082"/>
                </a:cubicBezTo>
                <a:cubicBezTo>
                  <a:pt x="1609714" y="647085"/>
                  <a:pt x="1568280" y="672993"/>
                  <a:pt x="1519607" y="685566"/>
                </a:cubicBezTo>
                <a:cubicBezTo>
                  <a:pt x="1460648" y="700806"/>
                  <a:pt x="1407784" y="690900"/>
                  <a:pt x="1369303" y="642037"/>
                </a:cubicBezTo>
                <a:cubicBezTo>
                  <a:pt x="1343967" y="609843"/>
                  <a:pt x="1319964" y="608700"/>
                  <a:pt x="1283578" y="622416"/>
                </a:cubicBezTo>
                <a:cubicBezTo>
                  <a:pt x="1190138" y="657468"/>
                  <a:pt x="1095078" y="688519"/>
                  <a:pt x="1000209" y="719571"/>
                </a:cubicBezTo>
                <a:cubicBezTo>
                  <a:pt x="932677" y="741669"/>
                  <a:pt x="865621" y="741669"/>
                  <a:pt x="794374" y="727953"/>
                </a:cubicBezTo>
                <a:cubicBezTo>
                  <a:pt x="698267" y="709474"/>
                  <a:pt x="598826" y="709093"/>
                  <a:pt x="501861" y="694329"/>
                </a:cubicBezTo>
                <a:cubicBezTo>
                  <a:pt x="414041" y="680994"/>
                  <a:pt x="326792" y="665945"/>
                  <a:pt x="237923" y="660325"/>
                </a:cubicBezTo>
                <a:cubicBezTo>
                  <a:pt x="163628" y="655658"/>
                  <a:pt x="95620" y="629464"/>
                  <a:pt x="34374" y="587173"/>
                </a:cubicBezTo>
                <a:cubicBezTo>
                  <a:pt x="15991" y="574410"/>
                  <a:pt x="-3726" y="558598"/>
                  <a:pt x="8752" y="532690"/>
                </a:cubicBezTo>
                <a:cubicBezTo>
                  <a:pt x="19801" y="509830"/>
                  <a:pt x="43994" y="512021"/>
                  <a:pt x="63711" y="516783"/>
                </a:cubicBezTo>
                <a:cubicBezTo>
                  <a:pt x="91334" y="523451"/>
                  <a:pt x="119051" y="532119"/>
                  <a:pt x="144388" y="544692"/>
                </a:cubicBezTo>
                <a:cubicBezTo>
                  <a:pt x="233828" y="588983"/>
                  <a:pt x="324410" y="598222"/>
                  <a:pt x="420994" y="568885"/>
                </a:cubicBezTo>
                <a:cubicBezTo>
                  <a:pt x="462999" y="556122"/>
                  <a:pt x="510719" y="530880"/>
                  <a:pt x="548724" y="586792"/>
                </a:cubicBezTo>
                <a:cubicBezTo>
                  <a:pt x="560249" y="603842"/>
                  <a:pt x="591111" y="594317"/>
                  <a:pt x="612351" y="589078"/>
                </a:cubicBezTo>
                <a:cubicBezTo>
                  <a:pt x="629306" y="584887"/>
                  <a:pt x="625020" y="572219"/>
                  <a:pt x="614828" y="564408"/>
                </a:cubicBezTo>
                <a:cubicBezTo>
                  <a:pt x="518435" y="490209"/>
                  <a:pt x="426995" y="403150"/>
                  <a:pt x="288025" y="438012"/>
                </a:cubicBezTo>
                <a:cubicBezTo>
                  <a:pt x="236590" y="450870"/>
                  <a:pt x="183726" y="444203"/>
                  <a:pt x="131529" y="445632"/>
                </a:cubicBezTo>
                <a:cubicBezTo>
                  <a:pt x="100382" y="446489"/>
                  <a:pt x="12276" y="373527"/>
                  <a:pt x="2370" y="342571"/>
                </a:cubicBezTo>
                <a:cubicBezTo>
                  <a:pt x="-3821" y="323331"/>
                  <a:pt x="2084" y="307900"/>
                  <a:pt x="20468" y="298756"/>
                </a:cubicBezTo>
                <a:cubicBezTo>
                  <a:pt x="36565" y="290755"/>
                  <a:pt x="53805" y="289136"/>
                  <a:pt x="71426" y="293708"/>
                </a:cubicBezTo>
                <a:cubicBezTo>
                  <a:pt x="186774" y="323140"/>
                  <a:pt x="304122" y="318568"/>
                  <a:pt x="421565" y="314758"/>
                </a:cubicBezTo>
                <a:cubicBezTo>
                  <a:pt x="466714" y="313329"/>
                  <a:pt x="517768" y="304471"/>
                  <a:pt x="525388" y="373337"/>
                </a:cubicBezTo>
                <a:cubicBezTo>
                  <a:pt x="526817" y="386577"/>
                  <a:pt x="543486" y="389815"/>
                  <a:pt x="555392" y="394006"/>
                </a:cubicBezTo>
                <a:cubicBezTo>
                  <a:pt x="649689" y="427439"/>
                  <a:pt x="743987" y="460872"/>
                  <a:pt x="822949" y="525642"/>
                </a:cubicBezTo>
                <a:cubicBezTo>
                  <a:pt x="837046" y="537262"/>
                  <a:pt x="849428" y="530690"/>
                  <a:pt x="862001" y="522784"/>
                </a:cubicBezTo>
                <a:cubicBezTo>
                  <a:pt x="900578" y="498210"/>
                  <a:pt x="939249" y="473826"/>
                  <a:pt x="976873" y="450013"/>
                </a:cubicBezTo>
                <a:close/>
              </a:path>
            </a:pathLst>
          </a:custGeom>
          <a:solidFill>
            <a:srgbClr val="0070C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s-PE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61881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60EC1E6E-B8B5-49C1-9F8D-A875CE63BC74}"/>
              </a:ext>
            </a:extLst>
          </p:cNvPr>
          <p:cNvSpPr txBox="1">
            <a:spLocks/>
          </p:cNvSpPr>
          <p:nvPr/>
        </p:nvSpPr>
        <p:spPr>
          <a:xfrm>
            <a:off x="9894756" y="2040405"/>
            <a:ext cx="1459223" cy="288032"/>
          </a:xfrm>
          <a:prstGeom prst="rect">
            <a:avLst/>
          </a:prstGeom>
          <a:solidFill>
            <a:schemeClr val="accent2"/>
          </a:solidFill>
        </p:spPr>
        <p:txBody>
          <a:bodyPr lIns="0" rIns="0" anchor="ctr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20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1"/>
            <a:r>
              <a:rPr lang="fa-IR" dirty="0">
                <a:cs typeface="B Nazanin" panose="00000700000000000000" pitchFamily="2" charset="-78"/>
              </a:rPr>
              <a:t>مدرن شوید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Text Placeholder 12">
            <a:extLst>
              <a:ext uri="{FF2B5EF4-FFF2-40B4-BE49-F238E27FC236}">
                <a16:creationId xmlns:a16="http://schemas.microsoft.com/office/drawing/2014/main" id="{2C27FC5C-3805-4EEA-9827-C4F05390A2E5}"/>
              </a:ext>
            </a:extLst>
          </p:cNvPr>
          <p:cNvSpPr txBox="1">
            <a:spLocks/>
          </p:cNvSpPr>
          <p:nvPr/>
        </p:nvSpPr>
        <p:spPr>
          <a:xfrm>
            <a:off x="8644626" y="1695247"/>
            <a:ext cx="2724615" cy="288032"/>
          </a:xfrm>
          <a:prstGeom prst="rect">
            <a:avLst/>
          </a:prstGeom>
          <a:solidFill>
            <a:schemeClr val="accent1"/>
          </a:solidFill>
        </p:spPr>
        <p:txBody>
          <a:bodyPr lIns="0" rIns="0" anchor="ctr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20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1"/>
            <a:r>
              <a:rPr lang="fa-IR" dirty="0">
                <a:cs typeface="B Nazanin" panose="00000700000000000000" pitchFamily="2" charset="-78"/>
              </a:rPr>
              <a:t>ارائه نمونه کارها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5" name="Text Placeholder 20">
            <a:extLst>
              <a:ext uri="{FF2B5EF4-FFF2-40B4-BE49-F238E27FC236}">
                <a16:creationId xmlns:a16="http://schemas.microsoft.com/office/drawing/2014/main" id="{19549844-2209-48E6-941D-0A98AEA46696}"/>
              </a:ext>
            </a:extLst>
          </p:cNvPr>
          <p:cNvSpPr txBox="1">
            <a:spLocks/>
          </p:cNvSpPr>
          <p:nvPr/>
        </p:nvSpPr>
        <p:spPr>
          <a:xfrm>
            <a:off x="7503724" y="830687"/>
            <a:ext cx="3091569" cy="799981"/>
          </a:xfrm>
          <a:prstGeom prst="rect">
            <a:avLst/>
          </a:prstGeom>
        </p:spPr>
        <p:txBody>
          <a:bodyPr lIns="0" anchor="t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1200" b="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 Placeholder 11">
            <a:extLst>
              <a:ext uri="{FF2B5EF4-FFF2-40B4-BE49-F238E27FC236}">
                <a16:creationId xmlns:a16="http://schemas.microsoft.com/office/drawing/2014/main" id="{BF5C9EA9-87AE-4AEE-8B37-7B51341E189F}"/>
              </a:ext>
            </a:extLst>
          </p:cNvPr>
          <p:cNvSpPr txBox="1">
            <a:spLocks/>
          </p:cNvSpPr>
          <p:nvPr/>
        </p:nvSpPr>
        <p:spPr>
          <a:xfrm>
            <a:off x="6232307" y="4529564"/>
            <a:ext cx="1459223" cy="288032"/>
          </a:xfrm>
          <a:prstGeom prst="rect">
            <a:avLst/>
          </a:prstGeom>
          <a:solidFill>
            <a:schemeClr val="accent2"/>
          </a:solidFill>
        </p:spPr>
        <p:txBody>
          <a:bodyPr lIns="0" rIns="0" anchor="ctr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20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dirty="0">
                <a:cs typeface="B Nazanin" panose="00000700000000000000" pitchFamily="2" charset="-78"/>
              </a:rPr>
              <a:t>مدرن شوید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0045CFD5-E375-431A-91DD-4C02887651D8}"/>
              </a:ext>
            </a:extLst>
          </p:cNvPr>
          <p:cNvSpPr txBox="1">
            <a:spLocks/>
          </p:cNvSpPr>
          <p:nvPr/>
        </p:nvSpPr>
        <p:spPr>
          <a:xfrm>
            <a:off x="6232307" y="4882174"/>
            <a:ext cx="2724615" cy="288032"/>
          </a:xfrm>
          <a:prstGeom prst="rect">
            <a:avLst/>
          </a:prstGeom>
          <a:solidFill>
            <a:schemeClr val="accent1"/>
          </a:solidFill>
        </p:spPr>
        <p:txBody>
          <a:bodyPr lIns="0" rIns="0" anchor="ctr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20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dirty="0">
                <a:cs typeface="B Nazanin" panose="00000700000000000000" pitchFamily="2" charset="-78"/>
              </a:rPr>
              <a:t>ارائه نمونه کارها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8" name="Text Placeholder 20">
            <a:extLst>
              <a:ext uri="{FF2B5EF4-FFF2-40B4-BE49-F238E27FC236}">
                <a16:creationId xmlns:a16="http://schemas.microsoft.com/office/drawing/2014/main" id="{E5B53165-80C3-44D4-B31A-4EB15E00D422}"/>
              </a:ext>
            </a:extLst>
          </p:cNvPr>
          <p:cNvSpPr txBox="1">
            <a:spLocks/>
          </p:cNvSpPr>
          <p:nvPr/>
        </p:nvSpPr>
        <p:spPr>
          <a:xfrm>
            <a:off x="6803187" y="5227333"/>
            <a:ext cx="3091569" cy="799981"/>
          </a:xfrm>
          <a:prstGeom prst="rect">
            <a:avLst/>
          </a:prstGeom>
        </p:spPr>
        <p:txBody>
          <a:bodyPr lIns="0" anchor="t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1200" b="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87C4D69C-3171-4E7C-9FB3-D67F4FEEC5AA}"/>
              </a:ext>
            </a:extLst>
          </p:cNvPr>
          <p:cNvSpPr txBox="1">
            <a:spLocks/>
          </p:cNvSpPr>
          <p:nvPr/>
        </p:nvSpPr>
        <p:spPr>
          <a:xfrm>
            <a:off x="6000750" y="2574976"/>
            <a:ext cx="6086476" cy="1631847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 rtl="1">
              <a:lnSpc>
                <a:spcPct val="110000"/>
              </a:lnSpc>
              <a:buNone/>
            </a:pPr>
            <a:r>
              <a:rPr lang="fa-IR" altLang="ko-KR" sz="11100" b="1" dirty="0">
                <a:solidFill>
                  <a:schemeClr val="bg1">
                    <a:alpha val="40000"/>
                  </a:schemeClr>
                </a:solidFill>
                <a:latin typeface="+mj-lt"/>
                <a:cs typeface="B Nazanin" panose="00000700000000000000" pitchFamily="2" charset="-78"/>
              </a:rPr>
              <a:t>نمونه کارها</a:t>
            </a:r>
            <a:endParaRPr lang="en-US" altLang="ko-KR" sz="11100" b="1" dirty="0">
              <a:solidFill>
                <a:schemeClr val="bg1">
                  <a:alpha val="40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654162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직사각형 1">
            <a:extLst>
              <a:ext uri="{FF2B5EF4-FFF2-40B4-BE49-F238E27FC236}">
                <a16:creationId xmlns:a16="http://schemas.microsoft.com/office/drawing/2014/main" id="{43E4A82A-BA7D-4413-A182-A3163DFC3F6F}"/>
              </a:ext>
            </a:extLst>
          </p:cNvPr>
          <p:cNvSpPr/>
          <p:nvPr/>
        </p:nvSpPr>
        <p:spPr>
          <a:xfrm>
            <a:off x="8755401" y="717532"/>
            <a:ext cx="69602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fa-IR" altLang="ko-KR" sz="2800" b="1" dirty="0">
                <a:solidFill>
                  <a:schemeClr val="accent1"/>
                </a:solidFill>
                <a:cs typeface="B Nazanin" panose="00000700000000000000" pitchFamily="2" charset="-78"/>
              </a:rPr>
              <a:t>ارائه</a:t>
            </a:r>
            <a:endParaRPr lang="en-US" altLang="ko-KR" sz="28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직사각형 2">
            <a:extLst>
              <a:ext uri="{FF2B5EF4-FFF2-40B4-BE49-F238E27FC236}">
                <a16:creationId xmlns:a16="http://schemas.microsoft.com/office/drawing/2014/main" id="{6CDF68D5-C8D3-4744-9AC4-B1144685C447}"/>
              </a:ext>
            </a:extLst>
          </p:cNvPr>
          <p:cNvSpPr/>
          <p:nvPr/>
        </p:nvSpPr>
        <p:spPr>
          <a:xfrm>
            <a:off x="8755401" y="1234706"/>
            <a:ext cx="22948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직사각형 15">
            <a:extLst>
              <a:ext uri="{FF2B5EF4-FFF2-40B4-BE49-F238E27FC236}">
                <a16:creationId xmlns:a16="http://schemas.microsoft.com/office/drawing/2014/main" id="{3AAE2BCE-1C59-4E14-BA65-B09F5532DEA2}"/>
              </a:ext>
            </a:extLst>
          </p:cNvPr>
          <p:cNvSpPr/>
          <p:nvPr/>
        </p:nvSpPr>
        <p:spPr>
          <a:xfrm>
            <a:off x="8755401" y="5174213"/>
            <a:ext cx="69602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fa-IR" altLang="ko-KR" sz="2800" b="1" dirty="0">
                <a:solidFill>
                  <a:schemeClr val="accent4"/>
                </a:solidFill>
                <a:cs typeface="B Nazanin" panose="00000700000000000000" pitchFamily="2" charset="-78"/>
              </a:rPr>
              <a:t>ارائه</a:t>
            </a:r>
            <a:endParaRPr lang="en-US" altLang="ko-KR" sz="28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직사각형 16">
            <a:extLst>
              <a:ext uri="{FF2B5EF4-FFF2-40B4-BE49-F238E27FC236}">
                <a16:creationId xmlns:a16="http://schemas.microsoft.com/office/drawing/2014/main" id="{B1B84B59-A0CC-4613-BE4A-4A266CFDBE0B}"/>
              </a:ext>
            </a:extLst>
          </p:cNvPr>
          <p:cNvSpPr/>
          <p:nvPr/>
        </p:nvSpPr>
        <p:spPr>
          <a:xfrm>
            <a:off x="8755401" y="5691387"/>
            <a:ext cx="22948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직사각형 17">
            <a:extLst>
              <a:ext uri="{FF2B5EF4-FFF2-40B4-BE49-F238E27FC236}">
                <a16:creationId xmlns:a16="http://schemas.microsoft.com/office/drawing/2014/main" id="{134D254C-7FEA-45D8-A71F-5447E6E0D498}"/>
              </a:ext>
            </a:extLst>
          </p:cNvPr>
          <p:cNvSpPr/>
          <p:nvPr/>
        </p:nvSpPr>
        <p:spPr>
          <a:xfrm>
            <a:off x="4501089" y="4927930"/>
            <a:ext cx="69602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a-IR" altLang="ko-KR" sz="2800" b="1" dirty="0">
                <a:solidFill>
                  <a:schemeClr val="accent3"/>
                </a:solidFill>
                <a:cs typeface="B Nazanin" panose="00000700000000000000" pitchFamily="2" charset="-78"/>
              </a:rPr>
              <a:t>ارائه</a:t>
            </a:r>
            <a:endParaRPr lang="en-US" altLang="ko-KR" sz="28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직사각형 21">
            <a:extLst>
              <a:ext uri="{FF2B5EF4-FFF2-40B4-BE49-F238E27FC236}">
                <a16:creationId xmlns:a16="http://schemas.microsoft.com/office/drawing/2014/main" id="{55404FEF-72B2-4361-BA5C-5A30AA6B2902}"/>
              </a:ext>
            </a:extLst>
          </p:cNvPr>
          <p:cNvSpPr/>
          <p:nvPr/>
        </p:nvSpPr>
        <p:spPr>
          <a:xfrm>
            <a:off x="2902239" y="5445104"/>
            <a:ext cx="22948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EE0829E-98C2-4ED7-8BA9-FD02D7EDC792}"/>
              </a:ext>
            </a:extLst>
          </p:cNvPr>
          <p:cNvSpPr txBox="1"/>
          <p:nvPr/>
        </p:nvSpPr>
        <p:spPr>
          <a:xfrm>
            <a:off x="561338" y="353323"/>
            <a:ext cx="43845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3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 پاورپوینت ساده</a:t>
            </a:r>
            <a:endParaRPr lang="ko-KR" altLang="en-US" sz="3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10" name="Marcador de posición de imagen 9">
            <a:extLst>
              <a:ext uri="{FF2B5EF4-FFF2-40B4-BE49-F238E27FC236}">
                <a16:creationId xmlns:a16="http://schemas.microsoft.com/office/drawing/2014/main" id="{9C2F1FFC-45EF-4F52-9B97-18207D11FC7A}"/>
              </a:ext>
            </a:extLst>
          </p:cNvPr>
          <p:cNvPicPr>
            <a:picLocks noGrp="1" noChangeAspect="1"/>
          </p:cNvPicPr>
          <p:nvPr>
            <p:ph type="pic" sz="quarter" idx="50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987B2890-0A3D-412A-97D1-DCF7F5AA5DF5}"/>
              </a:ext>
            </a:extLst>
          </p:cNvPr>
          <p:cNvPicPr>
            <a:picLocks noGrp="1" noChangeAspect="1"/>
          </p:cNvPicPr>
          <p:nvPr>
            <p:ph type="pic" sz="quarter" idx="48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7" name="Marcador de posición de imagen 6">
            <a:extLst>
              <a:ext uri="{FF2B5EF4-FFF2-40B4-BE49-F238E27FC236}">
                <a16:creationId xmlns:a16="http://schemas.microsoft.com/office/drawing/2014/main" id="{2F75C88A-BDFA-4D83-92BE-71E5CDB29462}"/>
              </a:ext>
            </a:extLst>
          </p:cNvPr>
          <p:cNvPicPr>
            <a:picLocks noGrp="1" noChangeAspect="1"/>
          </p:cNvPicPr>
          <p:nvPr>
            <p:ph type="pic" sz="quarter" idx="49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4329902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aphic 17">
            <a:extLst>
              <a:ext uri="{FF2B5EF4-FFF2-40B4-BE49-F238E27FC236}">
                <a16:creationId xmlns:a16="http://schemas.microsoft.com/office/drawing/2014/main" id="{6DB07046-E435-4239-9C2A-482809B635C8}"/>
              </a:ext>
            </a:extLst>
          </p:cNvPr>
          <p:cNvGrpSpPr/>
          <p:nvPr/>
        </p:nvGrpSpPr>
        <p:grpSpPr>
          <a:xfrm>
            <a:off x="3353487" y="1366766"/>
            <a:ext cx="5999121" cy="3520697"/>
            <a:chOff x="2687161" y="3731096"/>
            <a:chExt cx="5158677" cy="3027467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C8C35BD-92EB-48D8-99B1-A38B0C81E7A3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72FA480-8003-410E-9483-7ACA8E82E106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D1BCB19-2494-44EB-BC95-A75DAE6422B3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99B4A33-69D4-4BB3-BA50-AF8CD4DD231A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CC74305-F407-4595-A516-8C7053EB4FAA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2CE2FDF-9A15-4B3E-B174-537D67251FC0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05EECD3-F0C1-451A-81DB-F76A535C74C9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383E866-5BBB-490C-A863-B607A57A23EA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67FF465-4AAD-465D-8EDB-76575EAACC20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916DF75E-DCBC-4D29-B931-4D190820020F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AE9E9E9-C5DB-48CF-A872-F9B2AF4217FC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232A786-7237-4920-BD56-EB4FA61F4AFB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9CABEEA-F97D-41C7-80FE-7D1A1D120284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D8CCB20-3C40-409B-B367-F6378DE8341C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6C5C46D-A870-462C-95E2-FF49B95372AC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D477356-0EDB-4D37-A02F-71CCD8ED35B0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33F943B-0EEA-43E2-8526-2E5F39C24C6D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CE35413-9DFB-4580-90AF-0FF2C7201DAA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01B33D6-208B-4F42-91CC-A5CDEDA85299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549E07B-0388-45A9-B347-156A206E79C7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89A14C-7784-4C84-9456-02DC0AA52CF8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D5DAADC-49F7-43FB-98A7-26960A5F1362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5EE0BCD-5B59-4615-95FE-9EF38DA19E5D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4E8FEEA1-813B-49BE-8322-579A7CFD6F51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9224378A-0930-4B09-8988-E5AF8C7E1583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2887067-3C92-43EA-8363-E9ADA88DD6A7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93BE71AE-C557-4AB6-9551-D8E38C219D1C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93E4718-E911-4303-9722-CCE9DC0795C5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25371D0-4DFE-4CBF-A6B8-AB4F09E90BEE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EE723ADE-302E-4CFD-950F-EA03A6F77C9B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81A1E84-CA04-4657-A8A2-F417FF7AFD74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82D60574-CB26-43A0-AE11-1BAF31E78D3B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89BC449-06E0-4DB0-AF18-76E7DFDF9EF1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27635EB-6A30-497C-8DD3-502C133723C8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20A0BF72-02C4-46DA-9D77-9890B8DDDA91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CC51858-75CB-4D8A-8C75-391306E8D3EE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E033FD0-58F9-4139-9B65-878573DF928D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EFED31D5-BD67-4AE2-8A47-12EAEAEE7475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B531FDB0-B212-457F-B0DA-5E32EDE5FD57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FF820629-ABC2-4CE2-B9D5-B3F482C9F53E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41E0434-8855-4C2B-A91B-16039A196FB3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8272F01-2DC4-4E44-BDAE-09F8510BEF80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E44941D-E4BC-459A-8BD5-A6AEE9D55DD4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139E37-5C2A-4680-B369-219666534230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581ED-30D1-4FB0-8BF6-25049BB6C6A9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F1F9217D-0E90-40FA-BB17-B7B0FBFFFF1A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41B9363-BCB1-4204-804B-32B3C71AC89D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3ECA934B-FADC-40D7-90F0-3F5696241181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ADAE287-A35A-49D7-B0E4-C4398340A8AF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97EC9A5-8544-4DEE-A405-00EFA5EB7D26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E167A031-DE7D-44C5-B03E-5AA5CFDCB7AB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FD89F02B-9A7F-44C5-8C1F-BF9F5B1EC3AB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6F82B1F-5EC5-4A01-A70C-9E15143C2BD0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2F13ED20-D6D6-4F16-95BE-1F1E40B483DE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673A150-166D-49D7-B873-1ADD22A42B83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61519721-9CBC-4AE0-8865-D270B1315178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B3C9FE4-0A46-46B3-B5D0-A835A47AB2BC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81A0EA92-D319-4C7B-89F4-B627A3FE9FF9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F9C3B5A-CD11-4B08-880F-C6B20559D375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35C6AAF-B8D8-4341-AA81-EA55ADE2C171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549903DD-E89C-4B0B-A264-C97E637E0946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D6DCDD7B-9D01-422B-9201-50A2A4E06263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1EF72C2-B656-4865-BF62-69B346D98EC9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5F0298F-B632-4EB8-9BDD-E1744289E1F9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2025470-8988-4805-A8C4-5285E7070E1A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ACF7AD90-A74A-4AD7-8D37-0A64846BB468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1C75C1E-0CCC-4254-8CD3-FA17D088D31F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70E766F-4A63-4EBA-8645-C29B0FDF7A4C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3B75E517-C014-4105-871B-0096B38B226D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276D064-7C86-4034-BA3B-6A6ACF7CDFF0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08EF05DC-8E5C-49EA-B972-D9D9CC30D716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ED1580D9-25B3-4B7D-8E35-349D68CF6EB1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893B173-993D-42AF-B93A-5FEF86212E2A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E030C1E-C2F3-4C74-8342-099CAD2C3AA5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AF1BAE2-7F0D-4415-AB6C-386DA4D44836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4A54521C-F5C5-4C87-AB59-6956B9A31A3F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145E84E0-948D-4B0B-BC5A-01BD7ADDCCAD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2EFD90D8-E777-400C-8A27-7B212497967B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B32C0A69-7DB2-497F-819A-1C55A2904C95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034F7F26-E3CD-4FD3-8F96-65984A7ECF9E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0B66F870-68DA-442C-90AA-5A4427EEDB0D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FF9E4C71-9930-4263-9A1E-DFE849E481B4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D3E90E6E-53B5-43AD-9676-A22186677C48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B72877D-C0E6-40EA-82E8-BF716C4C1CF7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1AA9A50-9198-4633-BAFE-C4284F075EBC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78C51616-07EE-47C1-9CA1-72B0A4ABAF03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no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B3FD4AB-C8B6-4ABA-8A11-D0CF3DB5C94D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BE3AE989-E6C5-46EC-A20C-1A47ED83CFF6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3B5B10C-AC87-4FC5-B4B0-5A7E5F1F33A9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44D90E4-4EA0-4B68-A933-286175477BA4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03EE15C6-6DC9-4DF2-ACC0-A898B189A962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428D80C0-3917-4951-A95D-B55838B3A21D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A57921C2-C74C-4A2A-A50E-F6C7BDBC89BA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2899E5F6-0BCE-4243-9813-21B32087DCC5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590DEE39-807F-40BF-977E-3924EEED4DC4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537DCB08-81FE-4C13-B24A-AFFEDB94A40F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8643854C-EA56-4E2A-A615-2EC9DEC4A5FD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3F341C03-21F7-483F-95ED-AB64D646B823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647C3376-9358-4B9F-A1EE-02A8058F33F0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CC5128C-CFE9-449F-AD5A-155C03CBA95A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FFFC9D2B-7049-4281-9513-0F07B19BBD1B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91B4402-2462-4CB9-B6F0-0F664367053A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4873B3A-260A-4A63-852A-466FD6A16E64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5CFD0A3-6B8A-4E27-A002-57492C131A1D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23AD8F20-16C5-425D-83F0-8E6E937B9E32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38304364-9359-4675-BC5F-2D588A5D2CD8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8D96D7F-AA41-48FA-AAB9-D5B5634DD65D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8D516C64-B607-4B2E-8C7F-68A9F97944F0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6AA5C475-B668-4421-BC79-2F3669064DA9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55CE802-5778-40E8-B806-89912BA53002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2175143-7A05-4992-AAA8-3CE0FDECE14A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D4C3BDAC-DBF0-4C53-AE0B-61A802C4B33C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33189" y="414713"/>
            <a:ext cx="11194774" cy="724247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سبک</a:t>
            </a:r>
            <a:r>
              <a:rPr lang="fa-IR" dirty="0">
                <a:solidFill>
                  <a:schemeClr val="accent2"/>
                </a:solidFill>
                <a:cs typeface="B Nazanin" panose="00000700000000000000" pitchFamily="2" charset="-78"/>
              </a:rPr>
              <a:t>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709B3A9E-6610-4D3F-8B03-35CADEC5AD80}"/>
              </a:ext>
            </a:extLst>
          </p:cNvPr>
          <p:cNvSpPr/>
          <p:nvPr/>
        </p:nvSpPr>
        <p:spPr>
          <a:xfrm>
            <a:off x="8355008" y="212688"/>
            <a:ext cx="1073111" cy="883140"/>
          </a:xfrm>
          <a:custGeom>
            <a:avLst/>
            <a:gdLst>
              <a:gd name="connsiteX0" fmla="*/ 1163986 w 1372764"/>
              <a:gd name="connsiteY0" fmla="*/ 577777 h 1129746"/>
              <a:gd name="connsiteX1" fmla="*/ 1294149 w 1372764"/>
              <a:gd name="connsiteY1" fmla="*/ 687538 h 1129746"/>
              <a:gd name="connsiteX2" fmla="*/ 1309927 w 1372764"/>
              <a:gd name="connsiteY2" fmla="*/ 713652 h 1129746"/>
              <a:gd name="connsiteX3" fmla="*/ 1372764 w 1372764"/>
              <a:gd name="connsiteY3" fmla="*/ 748335 h 1129746"/>
              <a:gd name="connsiteX4" fmla="*/ 1280548 w 1372764"/>
              <a:gd name="connsiteY4" fmla="*/ 849120 h 1129746"/>
              <a:gd name="connsiteX5" fmla="*/ 1235528 w 1372764"/>
              <a:gd name="connsiteY5" fmla="*/ 790363 h 1129746"/>
              <a:gd name="connsiteX6" fmla="*/ 1199485 w 1372764"/>
              <a:gd name="connsiteY6" fmla="*/ 800292 h 1129746"/>
              <a:gd name="connsiteX7" fmla="*/ 1083196 w 1372764"/>
              <a:gd name="connsiteY7" fmla="*/ 743983 h 1129746"/>
              <a:gd name="connsiteX8" fmla="*/ 1163986 w 1372764"/>
              <a:gd name="connsiteY8" fmla="*/ 577777 h 1129746"/>
              <a:gd name="connsiteX9" fmla="*/ 999820 w 1372764"/>
              <a:gd name="connsiteY9" fmla="*/ 467608 h 1129746"/>
              <a:gd name="connsiteX10" fmla="*/ 1048920 w 1372764"/>
              <a:gd name="connsiteY10" fmla="*/ 486378 h 1129746"/>
              <a:gd name="connsiteX11" fmla="*/ 1079387 w 1372764"/>
              <a:gd name="connsiteY11" fmla="*/ 567304 h 1129746"/>
              <a:gd name="connsiteX12" fmla="*/ 1016686 w 1372764"/>
              <a:gd name="connsiteY12" fmla="*/ 624701 h 1129746"/>
              <a:gd name="connsiteX13" fmla="*/ 981867 w 1372764"/>
              <a:gd name="connsiteY13" fmla="*/ 623205 h 1129746"/>
              <a:gd name="connsiteX14" fmla="*/ 951672 w 1372764"/>
              <a:gd name="connsiteY14" fmla="*/ 614500 h 1129746"/>
              <a:gd name="connsiteX15" fmla="*/ 967450 w 1372764"/>
              <a:gd name="connsiteY15" fmla="*/ 558328 h 1129746"/>
              <a:gd name="connsiteX16" fmla="*/ 991116 w 1372764"/>
              <a:gd name="connsiteY16" fmla="*/ 472776 h 1129746"/>
              <a:gd name="connsiteX17" fmla="*/ 999820 w 1372764"/>
              <a:gd name="connsiteY17" fmla="*/ 467608 h 1129746"/>
              <a:gd name="connsiteX18" fmla="*/ 697059 w 1372764"/>
              <a:gd name="connsiteY18" fmla="*/ 383417 h 1129746"/>
              <a:gd name="connsiteX19" fmla="*/ 951537 w 1372764"/>
              <a:gd name="connsiteY19" fmla="*/ 454823 h 1129746"/>
              <a:gd name="connsiteX20" fmla="*/ 955481 w 1372764"/>
              <a:gd name="connsiteY20" fmla="*/ 456455 h 1129746"/>
              <a:gd name="connsiteX21" fmla="*/ 914405 w 1372764"/>
              <a:gd name="connsiteY21" fmla="*/ 604028 h 1129746"/>
              <a:gd name="connsiteX22" fmla="*/ 869658 w 1372764"/>
              <a:gd name="connsiteY22" fmla="*/ 591787 h 1129746"/>
              <a:gd name="connsiteX23" fmla="*/ 657480 w 1372764"/>
              <a:gd name="connsiteY23" fmla="*/ 532622 h 1129746"/>
              <a:gd name="connsiteX24" fmla="*/ 632862 w 1372764"/>
              <a:gd name="connsiteY24" fmla="*/ 490322 h 1129746"/>
              <a:gd name="connsiteX25" fmla="*/ 656392 w 1372764"/>
              <a:gd name="connsiteY25" fmla="*/ 406131 h 1129746"/>
              <a:gd name="connsiteX26" fmla="*/ 697059 w 1372764"/>
              <a:gd name="connsiteY26" fmla="*/ 383417 h 1129746"/>
              <a:gd name="connsiteX27" fmla="*/ 340301 w 1372764"/>
              <a:gd name="connsiteY27" fmla="*/ 187424 h 1129746"/>
              <a:gd name="connsiteX28" fmla="*/ 413203 w 1372764"/>
              <a:gd name="connsiteY28" fmla="*/ 230540 h 1129746"/>
              <a:gd name="connsiteX29" fmla="*/ 489234 w 1372764"/>
              <a:gd name="connsiteY29" fmla="*/ 365463 h 1129746"/>
              <a:gd name="connsiteX30" fmla="*/ 603484 w 1372764"/>
              <a:gd name="connsiteY30" fmla="*/ 568392 h 1129746"/>
              <a:gd name="connsiteX31" fmla="*/ 613276 w 1372764"/>
              <a:gd name="connsiteY31" fmla="*/ 575737 h 1129746"/>
              <a:gd name="connsiteX32" fmla="*/ 922702 w 1372764"/>
              <a:gd name="connsiteY32" fmla="*/ 662376 h 1129746"/>
              <a:gd name="connsiteX33" fmla="*/ 1002813 w 1372764"/>
              <a:gd name="connsiteY33" fmla="*/ 710116 h 1129746"/>
              <a:gd name="connsiteX34" fmla="*/ 1315639 w 1372764"/>
              <a:gd name="connsiteY34" fmla="*/ 1029879 h 1129746"/>
              <a:gd name="connsiteX35" fmla="*/ 1330873 w 1372764"/>
              <a:gd name="connsiteY35" fmla="*/ 1089724 h 1129746"/>
              <a:gd name="connsiteX36" fmla="*/ 1284629 w 1372764"/>
              <a:gd name="connsiteY36" fmla="*/ 1128895 h 1129746"/>
              <a:gd name="connsiteX37" fmla="*/ 1232945 w 1372764"/>
              <a:gd name="connsiteY37" fmla="*/ 1110806 h 1129746"/>
              <a:gd name="connsiteX38" fmla="*/ 1154194 w 1372764"/>
              <a:gd name="connsiteY38" fmla="*/ 1030967 h 1129746"/>
              <a:gd name="connsiteX39" fmla="*/ 1033824 w 1372764"/>
              <a:gd name="connsiteY39" fmla="*/ 908965 h 1129746"/>
              <a:gd name="connsiteX40" fmla="*/ 1021311 w 1372764"/>
              <a:gd name="connsiteY40" fmla="*/ 901620 h 1129746"/>
              <a:gd name="connsiteX41" fmla="*/ 675978 w 1372764"/>
              <a:gd name="connsiteY41" fmla="*/ 804644 h 1129746"/>
              <a:gd name="connsiteX42" fmla="*/ 580769 w 1372764"/>
              <a:gd name="connsiteY42" fmla="*/ 777442 h 1129746"/>
              <a:gd name="connsiteX43" fmla="*/ 531397 w 1372764"/>
              <a:gd name="connsiteY43" fmla="*/ 748335 h 1129746"/>
              <a:gd name="connsiteX44" fmla="*/ 511676 w 1372764"/>
              <a:gd name="connsiteY44" fmla="*/ 723581 h 1129746"/>
              <a:gd name="connsiteX45" fmla="*/ 274064 w 1372764"/>
              <a:gd name="connsiteY45" fmla="*/ 307114 h 1129746"/>
              <a:gd name="connsiteX46" fmla="*/ 324116 w 1372764"/>
              <a:gd name="connsiteY46" fmla="*/ 190008 h 1129746"/>
              <a:gd name="connsiteX47" fmla="*/ 340301 w 1372764"/>
              <a:gd name="connsiteY47" fmla="*/ 187424 h 1129746"/>
              <a:gd name="connsiteX48" fmla="*/ 5440 w 1372764"/>
              <a:gd name="connsiteY48" fmla="*/ 0 h 1129746"/>
              <a:gd name="connsiteX49" fmla="*/ 217482 w 1372764"/>
              <a:gd name="connsiteY49" fmla="*/ 136 h 1129746"/>
              <a:gd name="connsiteX50" fmla="*/ 225507 w 1372764"/>
              <a:gd name="connsiteY50" fmla="*/ 4624 h 1129746"/>
              <a:gd name="connsiteX51" fmla="*/ 297321 w 1372764"/>
              <a:gd name="connsiteY51" fmla="*/ 144036 h 1129746"/>
              <a:gd name="connsiteX52" fmla="*/ 298409 w 1372764"/>
              <a:gd name="connsiteY52" fmla="*/ 146893 h 1129746"/>
              <a:gd name="connsiteX53" fmla="*/ 215714 w 1372764"/>
              <a:gd name="connsiteY53" fmla="*/ 221019 h 1129746"/>
              <a:gd name="connsiteX54" fmla="*/ 0 w 1372764"/>
              <a:gd name="connsiteY54" fmla="*/ 544 h 1129746"/>
              <a:gd name="connsiteX55" fmla="*/ 5440 w 1372764"/>
              <a:gd name="connsiteY55" fmla="*/ 0 h 112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372764" h="1129746">
                <a:moveTo>
                  <a:pt x="1163986" y="577777"/>
                </a:moveTo>
                <a:cubicBezTo>
                  <a:pt x="1231992" y="566352"/>
                  <a:pt x="1294965" y="618716"/>
                  <a:pt x="1294149" y="687538"/>
                </a:cubicBezTo>
                <a:cubicBezTo>
                  <a:pt x="1294013" y="701275"/>
                  <a:pt x="1298229" y="707804"/>
                  <a:pt x="1309927" y="713652"/>
                </a:cubicBezTo>
                <a:cubicBezTo>
                  <a:pt x="1331008" y="724261"/>
                  <a:pt x="1351274" y="736366"/>
                  <a:pt x="1372764" y="748335"/>
                </a:cubicBezTo>
                <a:cubicBezTo>
                  <a:pt x="1341753" y="782338"/>
                  <a:pt x="1311287" y="815389"/>
                  <a:pt x="1280548" y="849120"/>
                </a:cubicBezTo>
                <a:cubicBezTo>
                  <a:pt x="1265043" y="828990"/>
                  <a:pt x="1249946" y="809268"/>
                  <a:pt x="1235528" y="790363"/>
                </a:cubicBezTo>
                <a:cubicBezTo>
                  <a:pt x="1222879" y="793899"/>
                  <a:pt x="1211454" y="798115"/>
                  <a:pt x="1199485" y="800292"/>
                </a:cubicBezTo>
                <a:cubicBezTo>
                  <a:pt x="1152970" y="808452"/>
                  <a:pt x="1105638" y="785194"/>
                  <a:pt x="1083196" y="743983"/>
                </a:cubicBezTo>
                <a:cubicBezTo>
                  <a:pt x="1045521" y="674889"/>
                  <a:pt x="1086460" y="590970"/>
                  <a:pt x="1163986" y="577777"/>
                </a:cubicBezTo>
                <a:close/>
                <a:moveTo>
                  <a:pt x="999820" y="467608"/>
                </a:moveTo>
                <a:cubicBezTo>
                  <a:pt x="1016550" y="473049"/>
                  <a:pt x="1034095" y="475633"/>
                  <a:pt x="1048920" y="486378"/>
                </a:cubicBezTo>
                <a:cubicBezTo>
                  <a:pt x="1074219" y="504603"/>
                  <a:pt x="1086323" y="536566"/>
                  <a:pt x="1079387" y="567304"/>
                </a:cubicBezTo>
                <a:cubicBezTo>
                  <a:pt x="1072587" y="596819"/>
                  <a:pt x="1047560" y="620621"/>
                  <a:pt x="1016686" y="624701"/>
                </a:cubicBezTo>
                <a:cubicBezTo>
                  <a:pt x="1005261" y="626197"/>
                  <a:pt x="993292" y="624973"/>
                  <a:pt x="981867" y="623205"/>
                </a:cubicBezTo>
                <a:cubicBezTo>
                  <a:pt x="972074" y="621709"/>
                  <a:pt x="962417" y="617764"/>
                  <a:pt x="951672" y="614500"/>
                </a:cubicBezTo>
                <a:cubicBezTo>
                  <a:pt x="957112" y="595323"/>
                  <a:pt x="962281" y="576825"/>
                  <a:pt x="967450" y="558328"/>
                </a:cubicBezTo>
                <a:cubicBezTo>
                  <a:pt x="975338" y="529901"/>
                  <a:pt x="983499" y="501339"/>
                  <a:pt x="991116" y="472776"/>
                </a:cubicBezTo>
                <a:cubicBezTo>
                  <a:pt x="992475" y="467472"/>
                  <a:pt x="994108" y="465704"/>
                  <a:pt x="999820" y="467608"/>
                </a:cubicBezTo>
                <a:close/>
                <a:moveTo>
                  <a:pt x="697059" y="383417"/>
                </a:moveTo>
                <a:cubicBezTo>
                  <a:pt x="781930" y="407083"/>
                  <a:pt x="866802" y="431021"/>
                  <a:pt x="951537" y="454823"/>
                </a:cubicBezTo>
                <a:cubicBezTo>
                  <a:pt x="952625" y="455095"/>
                  <a:pt x="953577" y="455639"/>
                  <a:pt x="955481" y="456455"/>
                </a:cubicBezTo>
                <a:cubicBezTo>
                  <a:pt x="941880" y="505147"/>
                  <a:pt x="928279" y="554112"/>
                  <a:pt x="914405" y="604028"/>
                </a:cubicBezTo>
                <a:cubicBezTo>
                  <a:pt x="898764" y="599812"/>
                  <a:pt x="884211" y="595867"/>
                  <a:pt x="869658" y="591787"/>
                </a:cubicBezTo>
                <a:cubicBezTo>
                  <a:pt x="798932" y="572065"/>
                  <a:pt x="728206" y="552207"/>
                  <a:pt x="657480" y="532622"/>
                </a:cubicBezTo>
                <a:cubicBezTo>
                  <a:pt x="636262" y="526637"/>
                  <a:pt x="627149" y="511540"/>
                  <a:pt x="632862" y="490322"/>
                </a:cubicBezTo>
                <a:cubicBezTo>
                  <a:pt x="640478" y="462168"/>
                  <a:pt x="648367" y="434149"/>
                  <a:pt x="656392" y="406131"/>
                </a:cubicBezTo>
                <a:cubicBezTo>
                  <a:pt x="661968" y="387089"/>
                  <a:pt x="677882" y="378112"/>
                  <a:pt x="697059" y="383417"/>
                </a:cubicBezTo>
                <a:close/>
                <a:moveTo>
                  <a:pt x="340301" y="187424"/>
                </a:moveTo>
                <a:cubicBezTo>
                  <a:pt x="374168" y="188648"/>
                  <a:pt x="397698" y="202929"/>
                  <a:pt x="413203" y="230540"/>
                </a:cubicBezTo>
                <a:cubicBezTo>
                  <a:pt x="438502" y="275559"/>
                  <a:pt x="463936" y="320443"/>
                  <a:pt x="489234" y="365463"/>
                </a:cubicBezTo>
                <a:cubicBezTo>
                  <a:pt x="527317" y="433061"/>
                  <a:pt x="565536" y="500794"/>
                  <a:pt x="603484" y="568392"/>
                </a:cubicBezTo>
                <a:cubicBezTo>
                  <a:pt x="605796" y="572473"/>
                  <a:pt x="608788" y="574513"/>
                  <a:pt x="613276" y="575737"/>
                </a:cubicBezTo>
                <a:cubicBezTo>
                  <a:pt x="716509" y="604571"/>
                  <a:pt x="819606" y="633541"/>
                  <a:pt x="922702" y="662376"/>
                </a:cubicBezTo>
                <a:cubicBezTo>
                  <a:pt x="953713" y="671081"/>
                  <a:pt x="980371" y="686994"/>
                  <a:pt x="1002813" y="710116"/>
                </a:cubicBezTo>
                <a:cubicBezTo>
                  <a:pt x="1106998" y="816749"/>
                  <a:pt x="1211319" y="923382"/>
                  <a:pt x="1315639" y="1029879"/>
                </a:cubicBezTo>
                <a:cubicBezTo>
                  <a:pt x="1332233" y="1046880"/>
                  <a:pt x="1338353" y="1067010"/>
                  <a:pt x="1330873" y="1089724"/>
                </a:cubicBezTo>
                <a:cubicBezTo>
                  <a:pt x="1323664" y="1111894"/>
                  <a:pt x="1307479" y="1124951"/>
                  <a:pt x="1284629" y="1128895"/>
                </a:cubicBezTo>
                <a:cubicBezTo>
                  <a:pt x="1264363" y="1132296"/>
                  <a:pt x="1247226" y="1125359"/>
                  <a:pt x="1232945" y="1110806"/>
                </a:cubicBezTo>
                <a:cubicBezTo>
                  <a:pt x="1206694" y="1084148"/>
                  <a:pt x="1180444" y="1057489"/>
                  <a:pt x="1154194" y="1030967"/>
                </a:cubicBezTo>
                <a:cubicBezTo>
                  <a:pt x="1114071" y="990300"/>
                  <a:pt x="1074083" y="949496"/>
                  <a:pt x="1033824" y="908965"/>
                </a:cubicBezTo>
                <a:cubicBezTo>
                  <a:pt x="1030559" y="905701"/>
                  <a:pt x="1025935" y="902844"/>
                  <a:pt x="1021311" y="901620"/>
                </a:cubicBezTo>
                <a:cubicBezTo>
                  <a:pt x="906245" y="869114"/>
                  <a:pt x="791043" y="837015"/>
                  <a:pt x="675978" y="804644"/>
                </a:cubicBezTo>
                <a:cubicBezTo>
                  <a:pt x="644151" y="795667"/>
                  <a:pt x="612460" y="786963"/>
                  <a:pt x="580769" y="777442"/>
                </a:cubicBezTo>
                <a:cubicBezTo>
                  <a:pt x="562136" y="771865"/>
                  <a:pt x="545543" y="761664"/>
                  <a:pt x="531397" y="748335"/>
                </a:cubicBezTo>
                <a:cubicBezTo>
                  <a:pt x="523781" y="741127"/>
                  <a:pt x="516844" y="732694"/>
                  <a:pt x="511676" y="723581"/>
                </a:cubicBezTo>
                <a:cubicBezTo>
                  <a:pt x="432245" y="584850"/>
                  <a:pt x="353086" y="446118"/>
                  <a:pt x="274064" y="307114"/>
                </a:cubicBezTo>
                <a:cubicBezTo>
                  <a:pt x="247405" y="260190"/>
                  <a:pt x="271887" y="203065"/>
                  <a:pt x="324116" y="190008"/>
                </a:cubicBezTo>
                <a:cubicBezTo>
                  <a:pt x="330236" y="188376"/>
                  <a:pt x="336357" y="187968"/>
                  <a:pt x="340301" y="187424"/>
                </a:cubicBezTo>
                <a:close/>
                <a:moveTo>
                  <a:pt x="5440" y="0"/>
                </a:moveTo>
                <a:cubicBezTo>
                  <a:pt x="76166" y="0"/>
                  <a:pt x="146756" y="136"/>
                  <a:pt x="217482" y="136"/>
                </a:cubicBezTo>
                <a:cubicBezTo>
                  <a:pt x="221291" y="136"/>
                  <a:pt x="223603" y="952"/>
                  <a:pt x="225507" y="4624"/>
                </a:cubicBezTo>
                <a:cubicBezTo>
                  <a:pt x="249309" y="51140"/>
                  <a:pt x="273383" y="97520"/>
                  <a:pt x="297321" y="144036"/>
                </a:cubicBezTo>
                <a:cubicBezTo>
                  <a:pt x="297729" y="144716"/>
                  <a:pt x="298001" y="145533"/>
                  <a:pt x="298409" y="146893"/>
                </a:cubicBezTo>
                <a:cubicBezTo>
                  <a:pt x="270935" y="171511"/>
                  <a:pt x="243597" y="196129"/>
                  <a:pt x="215714" y="221019"/>
                </a:cubicBezTo>
                <a:cubicBezTo>
                  <a:pt x="143900" y="147573"/>
                  <a:pt x="72222" y="74398"/>
                  <a:pt x="0" y="544"/>
                </a:cubicBezTo>
                <a:cubicBezTo>
                  <a:pt x="2312" y="272"/>
                  <a:pt x="3944" y="0"/>
                  <a:pt x="5440" y="0"/>
                </a:cubicBezTo>
                <a:close/>
              </a:path>
            </a:pathLst>
          </a:custGeom>
          <a:solidFill>
            <a:schemeClr val="accent2"/>
          </a:solidFill>
          <a:ln w="5358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44A79E1-3C42-4618-B60B-D3A2592B6372}"/>
              </a:ext>
            </a:extLst>
          </p:cNvPr>
          <p:cNvGrpSpPr/>
          <p:nvPr/>
        </p:nvGrpSpPr>
        <p:grpSpPr>
          <a:xfrm>
            <a:off x="5309822" y="4769105"/>
            <a:ext cx="1580988" cy="1560749"/>
            <a:chOff x="3890020" y="1647850"/>
            <a:chExt cx="1381696" cy="1364008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2FBA56E4-96AA-4A08-A81B-A2784F190806}"/>
                </a:ext>
              </a:extLst>
            </p:cNvPr>
            <p:cNvSpPr/>
            <p:nvPr/>
          </p:nvSpPr>
          <p:spPr>
            <a:xfrm>
              <a:off x="4613844" y="1647850"/>
              <a:ext cx="657872" cy="65787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2A55C05A-A977-4EFF-B8B5-317F99275012}"/>
                </a:ext>
              </a:extLst>
            </p:cNvPr>
            <p:cNvSpPr/>
            <p:nvPr/>
          </p:nvSpPr>
          <p:spPr>
            <a:xfrm>
              <a:off x="3890020" y="2353986"/>
              <a:ext cx="657872" cy="65787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3EA1B9B-5F9D-43D0-8B3E-94199E94B197}"/>
                </a:ext>
              </a:extLst>
            </p:cNvPr>
            <p:cNvGrpSpPr/>
            <p:nvPr/>
          </p:nvGrpSpPr>
          <p:grpSpPr>
            <a:xfrm>
              <a:off x="3890020" y="1647850"/>
              <a:ext cx="1381696" cy="1364008"/>
              <a:chOff x="3890020" y="1647850"/>
              <a:chExt cx="1381696" cy="1364008"/>
            </a:xfrm>
          </p:grpSpPr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62654E57-DA3B-42D0-8949-6597779608A8}"/>
                  </a:ext>
                </a:extLst>
              </p:cNvPr>
              <p:cNvSpPr/>
              <p:nvPr/>
            </p:nvSpPr>
            <p:spPr>
              <a:xfrm>
                <a:off x="3890020" y="1647850"/>
                <a:ext cx="657872" cy="65787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FC6788EF-4C88-4828-9149-8C8FBE52F2DA}"/>
                  </a:ext>
                </a:extLst>
              </p:cNvPr>
              <p:cNvSpPr/>
              <p:nvPr/>
            </p:nvSpPr>
            <p:spPr>
              <a:xfrm>
                <a:off x="4613844" y="2353986"/>
                <a:ext cx="657872" cy="657872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DBF92C5B-8F10-41BF-8BDF-1007E23009A5}"/>
              </a:ext>
            </a:extLst>
          </p:cNvPr>
          <p:cNvGrpSpPr/>
          <p:nvPr/>
        </p:nvGrpSpPr>
        <p:grpSpPr>
          <a:xfrm>
            <a:off x="7146918" y="4819987"/>
            <a:ext cx="4392000" cy="676735"/>
            <a:chOff x="3131840" y="2204864"/>
            <a:chExt cx="3096344" cy="67673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0AEE0D8-4214-4AF5-803F-D4CDB218BDFD}"/>
                </a:ext>
              </a:extLst>
            </p:cNvPr>
            <p:cNvSpPr txBox="1"/>
            <p:nvPr/>
          </p:nvSpPr>
          <p:spPr>
            <a:xfrm>
              <a:off x="3131840" y="2204864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BF4D821-AC88-491F-91E9-35F992A980C4}"/>
                </a:ext>
              </a:extLst>
            </p:cNvPr>
            <p:cNvSpPr txBox="1"/>
            <p:nvPr/>
          </p:nvSpPr>
          <p:spPr>
            <a:xfrm>
              <a:off x="3131840" y="2450712"/>
              <a:ext cx="309634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این قالب پاورپوینت دارای طراحی تمیز و خنثی است که می تواند با هر محتوایی سازگار شود و بخش های مختلف بازار را برآورده کند.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4E67BDB-E8E6-4CA9-B5BE-29D283410243}"/>
              </a:ext>
            </a:extLst>
          </p:cNvPr>
          <p:cNvGrpSpPr/>
          <p:nvPr/>
        </p:nvGrpSpPr>
        <p:grpSpPr>
          <a:xfrm>
            <a:off x="7146918" y="5574594"/>
            <a:ext cx="3683885" cy="733402"/>
            <a:chOff x="3131840" y="2204864"/>
            <a:chExt cx="3096344" cy="676735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7841B55-BC30-4571-9D50-662703F28979}"/>
                </a:ext>
              </a:extLst>
            </p:cNvPr>
            <p:cNvSpPr txBox="1"/>
            <p:nvPr/>
          </p:nvSpPr>
          <p:spPr>
            <a:xfrm>
              <a:off x="3131840" y="2204864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378CE72-BE3F-4C39-8734-65363235BB03}"/>
                </a:ext>
              </a:extLst>
            </p:cNvPr>
            <p:cNvSpPr txBox="1"/>
            <p:nvPr/>
          </p:nvSpPr>
          <p:spPr>
            <a:xfrm>
              <a:off x="3131840" y="2450712"/>
              <a:ext cx="309634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این قالب پاورپوینت دارای طراحی تمیز و خنثی است که می تواند با هر محتوایی سازگار شود و بخش های مختلف بازار را برآورده کند.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FBA50D2-7408-4FB6-BB51-E77EBDB51EED}"/>
              </a:ext>
            </a:extLst>
          </p:cNvPr>
          <p:cNvGrpSpPr/>
          <p:nvPr/>
        </p:nvGrpSpPr>
        <p:grpSpPr>
          <a:xfrm>
            <a:off x="640372" y="4811195"/>
            <a:ext cx="4392000" cy="676735"/>
            <a:chOff x="3131840" y="2204864"/>
            <a:chExt cx="3096344" cy="676735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016438A-848D-4C94-AEF9-A21A1882F40C}"/>
                </a:ext>
              </a:extLst>
            </p:cNvPr>
            <p:cNvSpPr txBox="1"/>
            <p:nvPr/>
          </p:nvSpPr>
          <p:spPr>
            <a:xfrm>
              <a:off x="3131840" y="2204864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1A02E5B-91D5-4380-BD8F-1A61D5A8FB63}"/>
                </a:ext>
              </a:extLst>
            </p:cNvPr>
            <p:cNvSpPr txBox="1"/>
            <p:nvPr/>
          </p:nvSpPr>
          <p:spPr>
            <a:xfrm>
              <a:off x="3131840" y="2450712"/>
              <a:ext cx="309634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این قالب پاورپوینت دارای طراحی تمیز و خنثی است که می تواند با هر محتوایی سازگار شود و بخش های مختلف بازار را برآورده کند.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03E1108-BFD2-40A7-B2C2-A65F1C699DD9}"/>
              </a:ext>
            </a:extLst>
          </p:cNvPr>
          <p:cNvGrpSpPr/>
          <p:nvPr/>
        </p:nvGrpSpPr>
        <p:grpSpPr>
          <a:xfrm>
            <a:off x="640372" y="5622468"/>
            <a:ext cx="4392000" cy="676735"/>
            <a:chOff x="3131840" y="2204864"/>
            <a:chExt cx="3096344" cy="676735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7953A99-DE83-4A77-BB72-8B0BC2A2E05A}"/>
                </a:ext>
              </a:extLst>
            </p:cNvPr>
            <p:cNvSpPr txBox="1"/>
            <p:nvPr/>
          </p:nvSpPr>
          <p:spPr>
            <a:xfrm>
              <a:off x="3131840" y="2204864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D68C4B8-4834-40FC-91AA-99FA07F8DDE5}"/>
                </a:ext>
              </a:extLst>
            </p:cNvPr>
            <p:cNvSpPr txBox="1"/>
            <p:nvPr/>
          </p:nvSpPr>
          <p:spPr>
            <a:xfrm>
              <a:off x="3131840" y="2450712"/>
              <a:ext cx="309634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این قالب پاورپوینت دارای طراحی تمیز و خنثی است که می تواند با هر محتوایی سازگار شود و بخش های مختلف بازار را برآورده کند.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2" name="Freeform 323">
            <a:extLst>
              <a:ext uri="{FF2B5EF4-FFF2-40B4-BE49-F238E27FC236}">
                <a16:creationId xmlns:a16="http://schemas.microsoft.com/office/drawing/2014/main" id="{C2B4BBD9-4294-40AE-AD26-9FF982A398FF}"/>
              </a:ext>
            </a:extLst>
          </p:cNvPr>
          <p:cNvSpPr/>
          <p:nvPr/>
        </p:nvSpPr>
        <p:spPr>
          <a:xfrm>
            <a:off x="7512347" y="2509031"/>
            <a:ext cx="1879900" cy="284868"/>
          </a:xfrm>
          <a:custGeom>
            <a:avLst/>
            <a:gdLst>
              <a:gd name="connsiteX0" fmla="*/ 0 w 1400175"/>
              <a:gd name="connsiteY0" fmla="*/ 0 h 590550"/>
              <a:gd name="connsiteX1" fmla="*/ 1400175 w 1400175"/>
              <a:gd name="connsiteY1" fmla="*/ 0 h 590550"/>
              <a:gd name="connsiteX2" fmla="*/ 1400175 w 1400175"/>
              <a:gd name="connsiteY2" fmla="*/ 590550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00175" h="590550">
                <a:moveTo>
                  <a:pt x="0" y="0"/>
                </a:moveTo>
                <a:lnTo>
                  <a:pt x="1400175" y="0"/>
                </a:lnTo>
                <a:lnTo>
                  <a:pt x="1400175" y="590550"/>
                </a:lnTo>
              </a:path>
            </a:pathLst>
          </a:custGeom>
          <a:ln w="25400">
            <a:solidFill>
              <a:schemeClr val="accent4"/>
            </a:solidFill>
            <a:headEnd type="oval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3" name="Freeform 325">
            <a:extLst>
              <a:ext uri="{FF2B5EF4-FFF2-40B4-BE49-F238E27FC236}">
                <a16:creationId xmlns:a16="http://schemas.microsoft.com/office/drawing/2014/main" id="{C5E601AA-CA68-47E1-8ADD-F80A16C7BDA6}"/>
              </a:ext>
            </a:extLst>
          </p:cNvPr>
          <p:cNvSpPr/>
          <p:nvPr/>
        </p:nvSpPr>
        <p:spPr>
          <a:xfrm>
            <a:off x="7385014" y="3284813"/>
            <a:ext cx="1264815" cy="1093712"/>
          </a:xfrm>
          <a:custGeom>
            <a:avLst/>
            <a:gdLst>
              <a:gd name="connsiteX0" fmla="*/ 0 w 495300"/>
              <a:gd name="connsiteY0" fmla="*/ 0 h 962025"/>
              <a:gd name="connsiteX1" fmla="*/ 0 w 495300"/>
              <a:gd name="connsiteY1" fmla="*/ 962025 h 962025"/>
              <a:gd name="connsiteX2" fmla="*/ 495300 w 495300"/>
              <a:gd name="connsiteY2" fmla="*/ 962025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5300" h="962025">
                <a:moveTo>
                  <a:pt x="0" y="0"/>
                </a:moveTo>
                <a:lnTo>
                  <a:pt x="0" y="962025"/>
                </a:lnTo>
                <a:lnTo>
                  <a:pt x="495300" y="962025"/>
                </a:lnTo>
              </a:path>
            </a:pathLst>
          </a:custGeom>
          <a:ln w="25400">
            <a:solidFill>
              <a:schemeClr val="accent3"/>
            </a:solidFill>
            <a:headEnd type="oval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4" name="Freeform 326">
            <a:extLst>
              <a:ext uri="{FF2B5EF4-FFF2-40B4-BE49-F238E27FC236}">
                <a16:creationId xmlns:a16="http://schemas.microsoft.com/office/drawing/2014/main" id="{A98204DE-D773-4E7E-9242-FC68E4E5FCB4}"/>
              </a:ext>
            </a:extLst>
          </p:cNvPr>
          <p:cNvSpPr/>
          <p:nvPr/>
        </p:nvSpPr>
        <p:spPr>
          <a:xfrm>
            <a:off x="3389173" y="3148370"/>
            <a:ext cx="1023731" cy="499917"/>
          </a:xfrm>
          <a:custGeom>
            <a:avLst/>
            <a:gdLst>
              <a:gd name="connsiteX0" fmla="*/ 1381125 w 1381125"/>
              <a:gd name="connsiteY0" fmla="*/ 0 h 371475"/>
              <a:gd name="connsiteX1" fmla="*/ 0 w 1381125"/>
              <a:gd name="connsiteY1" fmla="*/ 0 h 371475"/>
              <a:gd name="connsiteX2" fmla="*/ 0 w 1381125"/>
              <a:gd name="connsiteY2" fmla="*/ 371475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81125" h="371475">
                <a:moveTo>
                  <a:pt x="1381125" y="0"/>
                </a:moveTo>
                <a:lnTo>
                  <a:pt x="0" y="0"/>
                </a:lnTo>
                <a:lnTo>
                  <a:pt x="0" y="371475"/>
                </a:lnTo>
              </a:path>
            </a:pathLst>
          </a:custGeom>
          <a:ln w="25400">
            <a:solidFill>
              <a:schemeClr val="accent2"/>
            </a:solidFill>
            <a:headEnd type="oval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5" name="Freeform 327">
            <a:extLst>
              <a:ext uri="{FF2B5EF4-FFF2-40B4-BE49-F238E27FC236}">
                <a16:creationId xmlns:a16="http://schemas.microsoft.com/office/drawing/2014/main" id="{DEF64E8D-34BA-4DE0-BC04-49AA097CEB43}"/>
              </a:ext>
            </a:extLst>
          </p:cNvPr>
          <p:cNvSpPr/>
          <p:nvPr/>
        </p:nvSpPr>
        <p:spPr>
          <a:xfrm>
            <a:off x="2626615" y="2030630"/>
            <a:ext cx="2747165" cy="317394"/>
          </a:xfrm>
          <a:custGeom>
            <a:avLst/>
            <a:gdLst>
              <a:gd name="connsiteX0" fmla="*/ 1381125 w 1381125"/>
              <a:gd name="connsiteY0" fmla="*/ 0 h 371475"/>
              <a:gd name="connsiteX1" fmla="*/ 0 w 1381125"/>
              <a:gd name="connsiteY1" fmla="*/ 0 h 371475"/>
              <a:gd name="connsiteX2" fmla="*/ 0 w 1381125"/>
              <a:gd name="connsiteY2" fmla="*/ 371475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81125" h="371475">
                <a:moveTo>
                  <a:pt x="1381125" y="0"/>
                </a:moveTo>
                <a:lnTo>
                  <a:pt x="0" y="0"/>
                </a:lnTo>
                <a:lnTo>
                  <a:pt x="0" y="371475"/>
                </a:lnTo>
              </a:path>
            </a:pathLst>
          </a:custGeom>
          <a:ln w="25400">
            <a:solidFill>
              <a:schemeClr val="accent1"/>
            </a:solidFill>
            <a:headEnd type="oval" w="lg" len="lg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6" name="Group 297">
            <a:extLst>
              <a:ext uri="{FF2B5EF4-FFF2-40B4-BE49-F238E27FC236}">
                <a16:creationId xmlns:a16="http://schemas.microsoft.com/office/drawing/2014/main" id="{737C7AFA-50E4-4E7F-B749-296D726AEE09}"/>
              </a:ext>
            </a:extLst>
          </p:cNvPr>
          <p:cNvGrpSpPr/>
          <p:nvPr/>
        </p:nvGrpSpPr>
        <p:grpSpPr>
          <a:xfrm>
            <a:off x="9013395" y="2817465"/>
            <a:ext cx="1808641" cy="863596"/>
            <a:chOff x="3131840" y="2204864"/>
            <a:chExt cx="3096344" cy="863596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CC3D3AE-7A15-42A4-BE70-B580E647C0DC}"/>
                </a:ext>
              </a:extLst>
            </p:cNvPr>
            <p:cNvSpPr txBox="1"/>
            <p:nvPr/>
          </p:nvSpPr>
          <p:spPr>
            <a:xfrm>
              <a:off x="3131840" y="2204864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779E771-0AD9-4262-B718-E25AA0081854}"/>
                </a:ext>
              </a:extLst>
            </p:cNvPr>
            <p:cNvSpPr txBox="1"/>
            <p:nvPr/>
          </p:nvSpPr>
          <p:spPr>
            <a:xfrm>
              <a:off x="3131840" y="2468296"/>
              <a:ext cx="3096344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97">
            <a:extLst>
              <a:ext uri="{FF2B5EF4-FFF2-40B4-BE49-F238E27FC236}">
                <a16:creationId xmlns:a16="http://schemas.microsoft.com/office/drawing/2014/main" id="{807A8814-AA4D-428F-B6B7-506156058C6C}"/>
              </a:ext>
            </a:extLst>
          </p:cNvPr>
          <p:cNvGrpSpPr/>
          <p:nvPr/>
        </p:nvGrpSpPr>
        <p:grpSpPr>
          <a:xfrm>
            <a:off x="8743590" y="3883562"/>
            <a:ext cx="1808641" cy="863596"/>
            <a:chOff x="3131840" y="2204864"/>
            <a:chExt cx="3096344" cy="863596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0A5C699-198A-432B-B095-433FC84294D2}"/>
                </a:ext>
              </a:extLst>
            </p:cNvPr>
            <p:cNvSpPr txBox="1"/>
            <p:nvPr/>
          </p:nvSpPr>
          <p:spPr>
            <a:xfrm>
              <a:off x="3131840" y="2204864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39C99BB-E3F1-43DF-95BE-1B1E7A948382}"/>
                </a:ext>
              </a:extLst>
            </p:cNvPr>
            <p:cNvSpPr txBox="1"/>
            <p:nvPr/>
          </p:nvSpPr>
          <p:spPr>
            <a:xfrm>
              <a:off x="3131840" y="2468296"/>
              <a:ext cx="3096344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297">
            <a:extLst>
              <a:ext uri="{FF2B5EF4-FFF2-40B4-BE49-F238E27FC236}">
                <a16:creationId xmlns:a16="http://schemas.microsoft.com/office/drawing/2014/main" id="{88039633-25D4-4828-9DDD-1C4E9D89EB68}"/>
              </a:ext>
            </a:extLst>
          </p:cNvPr>
          <p:cNvGrpSpPr/>
          <p:nvPr/>
        </p:nvGrpSpPr>
        <p:grpSpPr>
          <a:xfrm>
            <a:off x="2099688" y="3719197"/>
            <a:ext cx="1808641" cy="863596"/>
            <a:chOff x="3131840" y="2204864"/>
            <a:chExt cx="3096344" cy="863596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FD1F9ED-9876-440D-BC4B-A79D6F61F267}"/>
                </a:ext>
              </a:extLst>
            </p:cNvPr>
            <p:cNvSpPr txBox="1"/>
            <p:nvPr/>
          </p:nvSpPr>
          <p:spPr>
            <a:xfrm>
              <a:off x="3131840" y="2204864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E1DFC40E-32B6-4309-B686-77684BCAFA0D}"/>
                </a:ext>
              </a:extLst>
            </p:cNvPr>
            <p:cNvSpPr txBox="1"/>
            <p:nvPr/>
          </p:nvSpPr>
          <p:spPr>
            <a:xfrm>
              <a:off x="3131840" y="2468296"/>
              <a:ext cx="3096344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297">
            <a:extLst>
              <a:ext uri="{FF2B5EF4-FFF2-40B4-BE49-F238E27FC236}">
                <a16:creationId xmlns:a16="http://schemas.microsoft.com/office/drawing/2014/main" id="{D7AFFA72-C795-4C8A-9AD3-FF24E6245252}"/>
              </a:ext>
            </a:extLst>
          </p:cNvPr>
          <p:cNvGrpSpPr/>
          <p:nvPr/>
        </p:nvGrpSpPr>
        <p:grpSpPr>
          <a:xfrm>
            <a:off x="1288738" y="2398775"/>
            <a:ext cx="1808641" cy="863596"/>
            <a:chOff x="3131840" y="2204864"/>
            <a:chExt cx="3096344" cy="863596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604EB47-08F5-4AFD-997F-B74209B346D8}"/>
                </a:ext>
              </a:extLst>
            </p:cNvPr>
            <p:cNvSpPr txBox="1"/>
            <p:nvPr/>
          </p:nvSpPr>
          <p:spPr>
            <a:xfrm>
              <a:off x="3131840" y="2204864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ADDC346-F06F-4EE3-8934-D95C0EEA5A3F}"/>
                </a:ext>
              </a:extLst>
            </p:cNvPr>
            <p:cNvSpPr txBox="1"/>
            <p:nvPr/>
          </p:nvSpPr>
          <p:spPr>
            <a:xfrm>
              <a:off x="3131840" y="2468296"/>
              <a:ext cx="3096344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8" name="Rounded Rectangle 10">
            <a:extLst>
              <a:ext uri="{FF2B5EF4-FFF2-40B4-BE49-F238E27FC236}">
                <a16:creationId xmlns:a16="http://schemas.microsoft.com/office/drawing/2014/main" id="{02CD8C9C-5864-4C2D-BAC3-DB413A1F1185}"/>
              </a:ext>
            </a:extLst>
          </p:cNvPr>
          <p:cNvSpPr/>
          <p:nvPr/>
        </p:nvSpPr>
        <p:spPr>
          <a:xfrm>
            <a:off x="5553579" y="5795765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9" name="Rounded Rectangle 6">
            <a:extLst>
              <a:ext uri="{FF2B5EF4-FFF2-40B4-BE49-F238E27FC236}">
                <a16:creationId xmlns:a16="http://schemas.microsoft.com/office/drawing/2014/main" id="{EC49CF26-CEEF-45BC-8C2D-1CB7D83D6F03}"/>
              </a:ext>
            </a:extLst>
          </p:cNvPr>
          <p:cNvSpPr/>
          <p:nvPr/>
        </p:nvSpPr>
        <p:spPr>
          <a:xfrm>
            <a:off x="5509189" y="4993344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0" name="Rounded Rectangle 27">
            <a:extLst>
              <a:ext uri="{FF2B5EF4-FFF2-40B4-BE49-F238E27FC236}">
                <a16:creationId xmlns:a16="http://schemas.microsoft.com/office/drawing/2014/main" id="{A611DF51-695C-454C-BCDA-3409F999AE77}"/>
              </a:ext>
            </a:extLst>
          </p:cNvPr>
          <p:cNvSpPr/>
          <p:nvPr/>
        </p:nvSpPr>
        <p:spPr>
          <a:xfrm>
            <a:off x="6331232" y="5013578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1" name="Rounded Rectangle 7">
            <a:extLst>
              <a:ext uri="{FF2B5EF4-FFF2-40B4-BE49-F238E27FC236}">
                <a16:creationId xmlns:a16="http://schemas.microsoft.com/office/drawing/2014/main" id="{A11CF3A4-4462-4AC5-A5FC-38F542CDD508}"/>
              </a:ext>
            </a:extLst>
          </p:cNvPr>
          <p:cNvSpPr/>
          <p:nvPr/>
        </p:nvSpPr>
        <p:spPr>
          <a:xfrm>
            <a:off x="6324316" y="5763494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55" name="Triángulo rectángulo 154">
            <a:extLst>
              <a:ext uri="{FF2B5EF4-FFF2-40B4-BE49-F238E27FC236}">
                <a16:creationId xmlns:a16="http://schemas.microsoft.com/office/drawing/2014/main" id="{2AA42474-7563-4750-9F47-49064355EEAC}"/>
              </a:ext>
            </a:extLst>
          </p:cNvPr>
          <p:cNvSpPr/>
          <p:nvPr/>
        </p:nvSpPr>
        <p:spPr>
          <a:xfrm rot="5400000">
            <a:off x="-159934" y="164988"/>
            <a:ext cx="1878904" cy="1548927"/>
          </a:xfrm>
          <a:prstGeom prst="rtTriangle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56" name="Paralelogramo 155">
            <a:extLst>
              <a:ext uri="{FF2B5EF4-FFF2-40B4-BE49-F238E27FC236}">
                <a16:creationId xmlns:a16="http://schemas.microsoft.com/office/drawing/2014/main" id="{81243C2F-730F-4091-A6A3-6CB5F0BDC83E}"/>
              </a:ext>
            </a:extLst>
          </p:cNvPr>
          <p:cNvSpPr/>
          <p:nvPr/>
        </p:nvSpPr>
        <p:spPr>
          <a:xfrm rot="18569235">
            <a:off x="-27376" y="853394"/>
            <a:ext cx="1613788" cy="172113"/>
          </a:xfrm>
          <a:prstGeom prst="parallelogram">
            <a:avLst/>
          </a:prstGeom>
          <a:solidFill>
            <a:srgbClr val="64C8F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57" name="Diagrama de flujo: datos 156">
            <a:extLst>
              <a:ext uri="{FF2B5EF4-FFF2-40B4-BE49-F238E27FC236}">
                <a16:creationId xmlns:a16="http://schemas.microsoft.com/office/drawing/2014/main" id="{11866489-64F3-4FA9-B0CD-4DD14F30C6C5}"/>
              </a:ext>
            </a:extLst>
          </p:cNvPr>
          <p:cNvSpPr/>
          <p:nvPr/>
        </p:nvSpPr>
        <p:spPr>
          <a:xfrm rot="5400000">
            <a:off x="-1261019" y="3185482"/>
            <a:ext cx="2830882" cy="338203"/>
          </a:xfrm>
          <a:prstGeom prst="flowChartInputOutpu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grpSp>
        <p:nvGrpSpPr>
          <p:cNvPr id="158" name="Grupo 157">
            <a:extLst>
              <a:ext uri="{FF2B5EF4-FFF2-40B4-BE49-F238E27FC236}">
                <a16:creationId xmlns:a16="http://schemas.microsoft.com/office/drawing/2014/main" id="{236A5855-11C8-47D7-92B5-720CB6C1B78C}"/>
              </a:ext>
            </a:extLst>
          </p:cNvPr>
          <p:cNvGrpSpPr/>
          <p:nvPr/>
        </p:nvGrpSpPr>
        <p:grpSpPr>
          <a:xfrm rot="10800000">
            <a:off x="10635865" y="2087975"/>
            <a:ext cx="1568661" cy="4770025"/>
            <a:chOff x="8029119" y="2489548"/>
            <a:chExt cx="1568661" cy="4770025"/>
          </a:xfrm>
        </p:grpSpPr>
        <p:sp>
          <p:nvSpPr>
            <p:cNvPr id="159" name="Triángulo rectángulo 158">
              <a:extLst>
                <a:ext uri="{FF2B5EF4-FFF2-40B4-BE49-F238E27FC236}">
                  <a16:creationId xmlns:a16="http://schemas.microsoft.com/office/drawing/2014/main" id="{1C926F1F-9BDF-4C54-AA05-0D70953A2C3E}"/>
                </a:ext>
              </a:extLst>
            </p:cNvPr>
            <p:cNvSpPr/>
            <p:nvPr userDrawn="1"/>
          </p:nvSpPr>
          <p:spPr>
            <a:xfrm rot="5400000">
              <a:off x="7883865" y="2654536"/>
              <a:ext cx="1878904" cy="1548927"/>
            </a:xfrm>
            <a:prstGeom prst="rtTriangl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0" name="Paralelogramo 159">
              <a:extLst>
                <a:ext uri="{FF2B5EF4-FFF2-40B4-BE49-F238E27FC236}">
                  <a16:creationId xmlns:a16="http://schemas.microsoft.com/office/drawing/2014/main" id="{59BABD0C-39F6-46C0-A6D5-162C967A18A2}"/>
                </a:ext>
              </a:extLst>
            </p:cNvPr>
            <p:cNvSpPr/>
            <p:nvPr userDrawn="1"/>
          </p:nvSpPr>
          <p:spPr>
            <a:xfrm rot="18569235">
              <a:off x="8016423" y="3342942"/>
              <a:ext cx="1613788" cy="172113"/>
            </a:xfrm>
            <a:prstGeom prst="parallelogram">
              <a:avLst/>
            </a:prstGeom>
            <a:solidFill>
              <a:srgbClr val="64C8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1" name="Diagrama de flujo: datos 160">
              <a:extLst>
                <a:ext uri="{FF2B5EF4-FFF2-40B4-BE49-F238E27FC236}">
                  <a16:creationId xmlns:a16="http://schemas.microsoft.com/office/drawing/2014/main" id="{E2425A1F-6A70-4F35-97DD-D9444BB6580C}"/>
                </a:ext>
              </a:extLst>
            </p:cNvPr>
            <p:cNvSpPr/>
            <p:nvPr userDrawn="1"/>
          </p:nvSpPr>
          <p:spPr>
            <a:xfrm rot="5400000">
              <a:off x="6782780" y="5675030"/>
              <a:ext cx="2830882" cy="338203"/>
            </a:xfrm>
            <a:prstGeom prst="flowChartInputOutpu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75944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414E6F0C-3DC7-46D2-BD00-CF75F3547423}"/>
              </a:ext>
            </a:extLst>
          </p:cNvPr>
          <p:cNvSpPr txBox="1"/>
          <p:nvPr/>
        </p:nvSpPr>
        <p:spPr>
          <a:xfrm>
            <a:off x="6724651" y="480154"/>
            <a:ext cx="485099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تغییر رنگ ها، عکس ها آسان است.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814B79B-8B4C-4C34-93FE-43BFC5EEE4E2}"/>
              </a:ext>
            </a:extLst>
          </p:cNvPr>
          <p:cNvSpPr txBox="1"/>
          <p:nvPr/>
        </p:nvSpPr>
        <p:spPr>
          <a:xfrm>
            <a:off x="8453404" y="1728108"/>
            <a:ext cx="1371600" cy="307777"/>
          </a:xfrm>
          <a:prstGeom prst="rect">
            <a:avLst/>
          </a:prstGeom>
          <a:solidFill>
            <a:schemeClr val="accent2"/>
          </a:solidFill>
          <a:ln w="63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پاورپوینت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1C05021-99B0-453E-989E-F87EEAE64CCD}"/>
              </a:ext>
            </a:extLst>
          </p:cNvPr>
          <p:cNvSpPr txBox="1"/>
          <p:nvPr/>
        </p:nvSpPr>
        <p:spPr>
          <a:xfrm>
            <a:off x="6724651" y="1129213"/>
            <a:ext cx="48509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به راحتی می توانید رنگ ها، عکس ها و متن را تغییر دهید. شما به سادگی می توانید مخاطبان خود را تحت تاثیر قرار دهید و زیبایی و جذابیت منحصر به فردی را به ارائه های خود اضافه کنید.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83AEC55-7563-4A4B-81EB-AC28697F4D95}"/>
              </a:ext>
            </a:extLst>
          </p:cNvPr>
          <p:cNvSpPr txBox="1"/>
          <p:nvPr/>
        </p:nvSpPr>
        <p:spPr>
          <a:xfrm>
            <a:off x="6799996" y="1728108"/>
            <a:ext cx="1371600" cy="307777"/>
          </a:xfrm>
          <a:prstGeom prst="rect">
            <a:avLst/>
          </a:prstGeom>
          <a:solidFill>
            <a:schemeClr val="accent1"/>
          </a:solidFill>
          <a:ln w="63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ea typeface="Adobe Song Std L" panose="02020300000000000000" pitchFamily="18" charset="-128"/>
                <a:cs typeface="B Nazanin" panose="00000700000000000000" pitchFamily="2" charset="-78"/>
              </a:rPr>
              <a:t>نوین</a:t>
            </a:r>
            <a:endParaRPr lang="en-US" altLang="ko-KR" sz="1400" b="1" dirty="0">
              <a:solidFill>
                <a:schemeClr val="bg1"/>
              </a:solidFill>
              <a:ea typeface="Adobe Song Std L" panose="02020300000000000000" pitchFamily="18" charset="-128"/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8F57D05-2389-40D8-9090-AA0F40446EDA}"/>
              </a:ext>
            </a:extLst>
          </p:cNvPr>
          <p:cNvSpPr txBox="1"/>
          <p:nvPr/>
        </p:nvSpPr>
        <p:spPr>
          <a:xfrm>
            <a:off x="10106812" y="1728108"/>
            <a:ext cx="1371600" cy="307777"/>
          </a:xfrm>
          <a:prstGeom prst="rect">
            <a:avLst/>
          </a:prstGeom>
          <a:solidFill>
            <a:schemeClr val="accent3"/>
          </a:solidFill>
          <a:ln w="63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C0BD2AD-298E-4F0F-B5C6-218F0211D1E4}"/>
              </a:ext>
            </a:extLst>
          </p:cNvPr>
          <p:cNvSpPr txBox="1"/>
          <p:nvPr/>
        </p:nvSpPr>
        <p:spPr>
          <a:xfrm>
            <a:off x="487730" y="4403447"/>
            <a:ext cx="410152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800" b="1" dirty="0">
                <a:solidFill>
                  <a:schemeClr val="bg1"/>
                </a:solidFill>
                <a:cs typeface="B Nazanin" panose="00000700000000000000" pitchFamily="2" charset="-78"/>
              </a:rPr>
              <a:t>عالی ارائه</a:t>
            </a:r>
            <a:endParaRPr lang="ko-KR" altLang="en-US" sz="4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28F4458-6FEA-4537-83F8-26B8E399DDC3}"/>
              </a:ext>
            </a:extLst>
          </p:cNvPr>
          <p:cNvSpPr txBox="1"/>
          <p:nvPr/>
        </p:nvSpPr>
        <p:spPr>
          <a:xfrm>
            <a:off x="487729" y="5800393"/>
            <a:ext cx="5540726" cy="36933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ما کیفیت ایجاد می کنیم ارائه حرفه ای </a:t>
            </a:r>
            <a:r>
              <a:rPr lang="en-US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PPT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F3C0A3A-C484-4D5A-94DE-0A48690AD659}"/>
              </a:ext>
            </a:extLst>
          </p:cNvPr>
          <p:cNvSpPr txBox="1"/>
          <p:nvPr/>
        </p:nvSpPr>
        <p:spPr>
          <a:xfrm>
            <a:off x="487729" y="3837497"/>
            <a:ext cx="28765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نمونه کارها مدرن طراحی شده است</a:t>
            </a:r>
            <a:endParaRPr lang="en-US" altLang="ko-KR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159763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سبک</a:t>
            </a:r>
            <a:r>
              <a:rPr lang="fa-IR" dirty="0">
                <a:solidFill>
                  <a:schemeClr val="accent2"/>
                </a:solidFill>
                <a:cs typeface="B Nazanin" panose="00000700000000000000" pitchFamily="2" charset="-78"/>
              </a:rPr>
              <a:t>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C9F3A738-2F78-4278-B976-5B5B98563860}"/>
              </a:ext>
            </a:extLst>
          </p:cNvPr>
          <p:cNvSpPr/>
          <p:nvPr/>
        </p:nvSpPr>
        <p:spPr>
          <a:xfrm>
            <a:off x="5538045" y="137484"/>
            <a:ext cx="1073111" cy="883140"/>
          </a:xfrm>
          <a:custGeom>
            <a:avLst/>
            <a:gdLst>
              <a:gd name="connsiteX0" fmla="*/ 1163986 w 1372764"/>
              <a:gd name="connsiteY0" fmla="*/ 577777 h 1129746"/>
              <a:gd name="connsiteX1" fmla="*/ 1294149 w 1372764"/>
              <a:gd name="connsiteY1" fmla="*/ 687538 h 1129746"/>
              <a:gd name="connsiteX2" fmla="*/ 1309927 w 1372764"/>
              <a:gd name="connsiteY2" fmla="*/ 713652 h 1129746"/>
              <a:gd name="connsiteX3" fmla="*/ 1372764 w 1372764"/>
              <a:gd name="connsiteY3" fmla="*/ 748335 h 1129746"/>
              <a:gd name="connsiteX4" fmla="*/ 1280548 w 1372764"/>
              <a:gd name="connsiteY4" fmla="*/ 849120 h 1129746"/>
              <a:gd name="connsiteX5" fmla="*/ 1235528 w 1372764"/>
              <a:gd name="connsiteY5" fmla="*/ 790363 h 1129746"/>
              <a:gd name="connsiteX6" fmla="*/ 1199485 w 1372764"/>
              <a:gd name="connsiteY6" fmla="*/ 800292 h 1129746"/>
              <a:gd name="connsiteX7" fmla="*/ 1083196 w 1372764"/>
              <a:gd name="connsiteY7" fmla="*/ 743983 h 1129746"/>
              <a:gd name="connsiteX8" fmla="*/ 1163986 w 1372764"/>
              <a:gd name="connsiteY8" fmla="*/ 577777 h 1129746"/>
              <a:gd name="connsiteX9" fmla="*/ 999820 w 1372764"/>
              <a:gd name="connsiteY9" fmla="*/ 467608 h 1129746"/>
              <a:gd name="connsiteX10" fmla="*/ 1048920 w 1372764"/>
              <a:gd name="connsiteY10" fmla="*/ 486378 h 1129746"/>
              <a:gd name="connsiteX11" fmla="*/ 1079387 w 1372764"/>
              <a:gd name="connsiteY11" fmla="*/ 567304 h 1129746"/>
              <a:gd name="connsiteX12" fmla="*/ 1016686 w 1372764"/>
              <a:gd name="connsiteY12" fmla="*/ 624701 h 1129746"/>
              <a:gd name="connsiteX13" fmla="*/ 981867 w 1372764"/>
              <a:gd name="connsiteY13" fmla="*/ 623205 h 1129746"/>
              <a:gd name="connsiteX14" fmla="*/ 951672 w 1372764"/>
              <a:gd name="connsiteY14" fmla="*/ 614500 h 1129746"/>
              <a:gd name="connsiteX15" fmla="*/ 967450 w 1372764"/>
              <a:gd name="connsiteY15" fmla="*/ 558328 h 1129746"/>
              <a:gd name="connsiteX16" fmla="*/ 991116 w 1372764"/>
              <a:gd name="connsiteY16" fmla="*/ 472776 h 1129746"/>
              <a:gd name="connsiteX17" fmla="*/ 999820 w 1372764"/>
              <a:gd name="connsiteY17" fmla="*/ 467608 h 1129746"/>
              <a:gd name="connsiteX18" fmla="*/ 697059 w 1372764"/>
              <a:gd name="connsiteY18" fmla="*/ 383417 h 1129746"/>
              <a:gd name="connsiteX19" fmla="*/ 951537 w 1372764"/>
              <a:gd name="connsiteY19" fmla="*/ 454823 h 1129746"/>
              <a:gd name="connsiteX20" fmla="*/ 955481 w 1372764"/>
              <a:gd name="connsiteY20" fmla="*/ 456455 h 1129746"/>
              <a:gd name="connsiteX21" fmla="*/ 914405 w 1372764"/>
              <a:gd name="connsiteY21" fmla="*/ 604028 h 1129746"/>
              <a:gd name="connsiteX22" fmla="*/ 869658 w 1372764"/>
              <a:gd name="connsiteY22" fmla="*/ 591787 h 1129746"/>
              <a:gd name="connsiteX23" fmla="*/ 657480 w 1372764"/>
              <a:gd name="connsiteY23" fmla="*/ 532622 h 1129746"/>
              <a:gd name="connsiteX24" fmla="*/ 632862 w 1372764"/>
              <a:gd name="connsiteY24" fmla="*/ 490322 h 1129746"/>
              <a:gd name="connsiteX25" fmla="*/ 656392 w 1372764"/>
              <a:gd name="connsiteY25" fmla="*/ 406131 h 1129746"/>
              <a:gd name="connsiteX26" fmla="*/ 697059 w 1372764"/>
              <a:gd name="connsiteY26" fmla="*/ 383417 h 1129746"/>
              <a:gd name="connsiteX27" fmla="*/ 340301 w 1372764"/>
              <a:gd name="connsiteY27" fmla="*/ 187424 h 1129746"/>
              <a:gd name="connsiteX28" fmla="*/ 413203 w 1372764"/>
              <a:gd name="connsiteY28" fmla="*/ 230540 h 1129746"/>
              <a:gd name="connsiteX29" fmla="*/ 489234 w 1372764"/>
              <a:gd name="connsiteY29" fmla="*/ 365463 h 1129746"/>
              <a:gd name="connsiteX30" fmla="*/ 603484 w 1372764"/>
              <a:gd name="connsiteY30" fmla="*/ 568392 h 1129746"/>
              <a:gd name="connsiteX31" fmla="*/ 613276 w 1372764"/>
              <a:gd name="connsiteY31" fmla="*/ 575737 h 1129746"/>
              <a:gd name="connsiteX32" fmla="*/ 922702 w 1372764"/>
              <a:gd name="connsiteY32" fmla="*/ 662376 h 1129746"/>
              <a:gd name="connsiteX33" fmla="*/ 1002813 w 1372764"/>
              <a:gd name="connsiteY33" fmla="*/ 710116 h 1129746"/>
              <a:gd name="connsiteX34" fmla="*/ 1315639 w 1372764"/>
              <a:gd name="connsiteY34" fmla="*/ 1029879 h 1129746"/>
              <a:gd name="connsiteX35" fmla="*/ 1330873 w 1372764"/>
              <a:gd name="connsiteY35" fmla="*/ 1089724 h 1129746"/>
              <a:gd name="connsiteX36" fmla="*/ 1284629 w 1372764"/>
              <a:gd name="connsiteY36" fmla="*/ 1128895 h 1129746"/>
              <a:gd name="connsiteX37" fmla="*/ 1232945 w 1372764"/>
              <a:gd name="connsiteY37" fmla="*/ 1110806 h 1129746"/>
              <a:gd name="connsiteX38" fmla="*/ 1154194 w 1372764"/>
              <a:gd name="connsiteY38" fmla="*/ 1030967 h 1129746"/>
              <a:gd name="connsiteX39" fmla="*/ 1033824 w 1372764"/>
              <a:gd name="connsiteY39" fmla="*/ 908965 h 1129746"/>
              <a:gd name="connsiteX40" fmla="*/ 1021311 w 1372764"/>
              <a:gd name="connsiteY40" fmla="*/ 901620 h 1129746"/>
              <a:gd name="connsiteX41" fmla="*/ 675978 w 1372764"/>
              <a:gd name="connsiteY41" fmla="*/ 804644 h 1129746"/>
              <a:gd name="connsiteX42" fmla="*/ 580769 w 1372764"/>
              <a:gd name="connsiteY42" fmla="*/ 777442 h 1129746"/>
              <a:gd name="connsiteX43" fmla="*/ 531397 w 1372764"/>
              <a:gd name="connsiteY43" fmla="*/ 748335 h 1129746"/>
              <a:gd name="connsiteX44" fmla="*/ 511676 w 1372764"/>
              <a:gd name="connsiteY44" fmla="*/ 723581 h 1129746"/>
              <a:gd name="connsiteX45" fmla="*/ 274064 w 1372764"/>
              <a:gd name="connsiteY45" fmla="*/ 307114 h 1129746"/>
              <a:gd name="connsiteX46" fmla="*/ 324116 w 1372764"/>
              <a:gd name="connsiteY46" fmla="*/ 190008 h 1129746"/>
              <a:gd name="connsiteX47" fmla="*/ 340301 w 1372764"/>
              <a:gd name="connsiteY47" fmla="*/ 187424 h 1129746"/>
              <a:gd name="connsiteX48" fmla="*/ 5440 w 1372764"/>
              <a:gd name="connsiteY48" fmla="*/ 0 h 1129746"/>
              <a:gd name="connsiteX49" fmla="*/ 217482 w 1372764"/>
              <a:gd name="connsiteY49" fmla="*/ 136 h 1129746"/>
              <a:gd name="connsiteX50" fmla="*/ 225507 w 1372764"/>
              <a:gd name="connsiteY50" fmla="*/ 4624 h 1129746"/>
              <a:gd name="connsiteX51" fmla="*/ 297321 w 1372764"/>
              <a:gd name="connsiteY51" fmla="*/ 144036 h 1129746"/>
              <a:gd name="connsiteX52" fmla="*/ 298409 w 1372764"/>
              <a:gd name="connsiteY52" fmla="*/ 146893 h 1129746"/>
              <a:gd name="connsiteX53" fmla="*/ 215714 w 1372764"/>
              <a:gd name="connsiteY53" fmla="*/ 221019 h 1129746"/>
              <a:gd name="connsiteX54" fmla="*/ 0 w 1372764"/>
              <a:gd name="connsiteY54" fmla="*/ 544 h 1129746"/>
              <a:gd name="connsiteX55" fmla="*/ 5440 w 1372764"/>
              <a:gd name="connsiteY55" fmla="*/ 0 h 112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372764" h="1129746">
                <a:moveTo>
                  <a:pt x="1163986" y="577777"/>
                </a:moveTo>
                <a:cubicBezTo>
                  <a:pt x="1231992" y="566352"/>
                  <a:pt x="1294965" y="618716"/>
                  <a:pt x="1294149" y="687538"/>
                </a:cubicBezTo>
                <a:cubicBezTo>
                  <a:pt x="1294013" y="701275"/>
                  <a:pt x="1298229" y="707804"/>
                  <a:pt x="1309927" y="713652"/>
                </a:cubicBezTo>
                <a:cubicBezTo>
                  <a:pt x="1331008" y="724261"/>
                  <a:pt x="1351274" y="736366"/>
                  <a:pt x="1372764" y="748335"/>
                </a:cubicBezTo>
                <a:cubicBezTo>
                  <a:pt x="1341753" y="782338"/>
                  <a:pt x="1311287" y="815389"/>
                  <a:pt x="1280548" y="849120"/>
                </a:cubicBezTo>
                <a:cubicBezTo>
                  <a:pt x="1265043" y="828990"/>
                  <a:pt x="1249946" y="809268"/>
                  <a:pt x="1235528" y="790363"/>
                </a:cubicBezTo>
                <a:cubicBezTo>
                  <a:pt x="1222879" y="793899"/>
                  <a:pt x="1211454" y="798115"/>
                  <a:pt x="1199485" y="800292"/>
                </a:cubicBezTo>
                <a:cubicBezTo>
                  <a:pt x="1152970" y="808452"/>
                  <a:pt x="1105638" y="785194"/>
                  <a:pt x="1083196" y="743983"/>
                </a:cubicBezTo>
                <a:cubicBezTo>
                  <a:pt x="1045521" y="674889"/>
                  <a:pt x="1086460" y="590970"/>
                  <a:pt x="1163986" y="577777"/>
                </a:cubicBezTo>
                <a:close/>
                <a:moveTo>
                  <a:pt x="999820" y="467608"/>
                </a:moveTo>
                <a:cubicBezTo>
                  <a:pt x="1016550" y="473049"/>
                  <a:pt x="1034095" y="475633"/>
                  <a:pt x="1048920" y="486378"/>
                </a:cubicBezTo>
                <a:cubicBezTo>
                  <a:pt x="1074219" y="504603"/>
                  <a:pt x="1086323" y="536566"/>
                  <a:pt x="1079387" y="567304"/>
                </a:cubicBezTo>
                <a:cubicBezTo>
                  <a:pt x="1072587" y="596819"/>
                  <a:pt x="1047560" y="620621"/>
                  <a:pt x="1016686" y="624701"/>
                </a:cubicBezTo>
                <a:cubicBezTo>
                  <a:pt x="1005261" y="626197"/>
                  <a:pt x="993292" y="624973"/>
                  <a:pt x="981867" y="623205"/>
                </a:cubicBezTo>
                <a:cubicBezTo>
                  <a:pt x="972074" y="621709"/>
                  <a:pt x="962417" y="617764"/>
                  <a:pt x="951672" y="614500"/>
                </a:cubicBezTo>
                <a:cubicBezTo>
                  <a:pt x="957112" y="595323"/>
                  <a:pt x="962281" y="576825"/>
                  <a:pt x="967450" y="558328"/>
                </a:cubicBezTo>
                <a:cubicBezTo>
                  <a:pt x="975338" y="529901"/>
                  <a:pt x="983499" y="501339"/>
                  <a:pt x="991116" y="472776"/>
                </a:cubicBezTo>
                <a:cubicBezTo>
                  <a:pt x="992475" y="467472"/>
                  <a:pt x="994108" y="465704"/>
                  <a:pt x="999820" y="467608"/>
                </a:cubicBezTo>
                <a:close/>
                <a:moveTo>
                  <a:pt x="697059" y="383417"/>
                </a:moveTo>
                <a:cubicBezTo>
                  <a:pt x="781930" y="407083"/>
                  <a:pt x="866802" y="431021"/>
                  <a:pt x="951537" y="454823"/>
                </a:cubicBezTo>
                <a:cubicBezTo>
                  <a:pt x="952625" y="455095"/>
                  <a:pt x="953577" y="455639"/>
                  <a:pt x="955481" y="456455"/>
                </a:cubicBezTo>
                <a:cubicBezTo>
                  <a:pt x="941880" y="505147"/>
                  <a:pt x="928279" y="554112"/>
                  <a:pt x="914405" y="604028"/>
                </a:cubicBezTo>
                <a:cubicBezTo>
                  <a:pt x="898764" y="599812"/>
                  <a:pt x="884211" y="595867"/>
                  <a:pt x="869658" y="591787"/>
                </a:cubicBezTo>
                <a:cubicBezTo>
                  <a:pt x="798932" y="572065"/>
                  <a:pt x="728206" y="552207"/>
                  <a:pt x="657480" y="532622"/>
                </a:cubicBezTo>
                <a:cubicBezTo>
                  <a:pt x="636262" y="526637"/>
                  <a:pt x="627149" y="511540"/>
                  <a:pt x="632862" y="490322"/>
                </a:cubicBezTo>
                <a:cubicBezTo>
                  <a:pt x="640478" y="462168"/>
                  <a:pt x="648367" y="434149"/>
                  <a:pt x="656392" y="406131"/>
                </a:cubicBezTo>
                <a:cubicBezTo>
                  <a:pt x="661968" y="387089"/>
                  <a:pt x="677882" y="378112"/>
                  <a:pt x="697059" y="383417"/>
                </a:cubicBezTo>
                <a:close/>
                <a:moveTo>
                  <a:pt x="340301" y="187424"/>
                </a:moveTo>
                <a:cubicBezTo>
                  <a:pt x="374168" y="188648"/>
                  <a:pt x="397698" y="202929"/>
                  <a:pt x="413203" y="230540"/>
                </a:cubicBezTo>
                <a:cubicBezTo>
                  <a:pt x="438502" y="275559"/>
                  <a:pt x="463936" y="320443"/>
                  <a:pt x="489234" y="365463"/>
                </a:cubicBezTo>
                <a:cubicBezTo>
                  <a:pt x="527317" y="433061"/>
                  <a:pt x="565536" y="500794"/>
                  <a:pt x="603484" y="568392"/>
                </a:cubicBezTo>
                <a:cubicBezTo>
                  <a:pt x="605796" y="572473"/>
                  <a:pt x="608788" y="574513"/>
                  <a:pt x="613276" y="575737"/>
                </a:cubicBezTo>
                <a:cubicBezTo>
                  <a:pt x="716509" y="604571"/>
                  <a:pt x="819606" y="633541"/>
                  <a:pt x="922702" y="662376"/>
                </a:cubicBezTo>
                <a:cubicBezTo>
                  <a:pt x="953713" y="671081"/>
                  <a:pt x="980371" y="686994"/>
                  <a:pt x="1002813" y="710116"/>
                </a:cubicBezTo>
                <a:cubicBezTo>
                  <a:pt x="1106998" y="816749"/>
                  <a:pt x="1211319" y="923382"/>
                  <a:pt x="1315639" y="1029879"/>
                </a:cubicBezTo>
                <a:cubicBezTo>
                  <a:pt x="1332233" y="1046880"/>
                  <a:pt x="1338353" y="1067010"/>
                  <a:pt x="1330873" y="1089724"/>
                </a:cubicBezTo>
                <a:cubicBezTo>
                  <a:pt x="1323664" y="1111894"/>
                  <a:pt x="1307479" y="1124951"/>
                  <a:pt x="1284629" y="1128895"/>
                </a:cubicBezTo>
                <a:cubicBezTo>
                  <a:pt x="1264363" y="1132296"/>
                  <a:pt x="1247226" y="1125359"/>
                  <a:pt x="1232945" y="1110806"/>
                </a:cubicBezTo>
                <a:cubicBezTo>
                  <a:pt x="1206694" y="1084148"/>
                  <a:pt x="1180444" y="1057489"/>
                  <a:pt x="1154194" y="1030967"/>
                </a:cubicBezTo>
                <a:cubicBezTo>
                  <a:pt x="1114071" y="990300"/>
                  <a:pt x="1074083" y="949496"/>
                  <a:pt x="1033824" y="908965"/>
                </a:cubicBezTo>
                <a:cubicBezTo>
                  <a:pt x="1030559" y="905701"/>
                  <a:pt x="1025935" y="902844"/>
                  <a:pt x="1021311" y="901620"/>
                </a:cubicBezTo>
                <a:cubicBezTo>
                  <a:pt x="906245" y="869114"/>
                  <a:pt x="791043" y="837015"/>
                  <a:pt x="675978" y="804644"/>
                </a:cubicBezTo>
                <a:cubicBezTo>
                  <a:pt x="644151" y="795667"/>
                  <a:pt x="612460" y="786963"/>
                  <a:pt x="580769" y="777442"/>
                </a:cubicBezTo>
                <a:cubicBezTo>
                  <a:pt x="562136" y="771865"/>
                  <a:pt x="545543" y="761664"/>
                  <a:pt x="531397" y="748335"/>
                </a:cubicBezTo>
                <a:cubicBezTo>
                  <a:pt x="523781" y="741127"/>
                  <a:pt x="516844" y="732694"/>
                  <a:pt x="511676" y="723581"/>
                </a:cubicBezTo>
                <a:cubicBezTo>
                  <a:pt x="432245" y="584850"/>
                  <a:pt x="353086" y="446118"/>
                  <a:pt x="274064" y="307114"/>
                </a:cubicBezTo>
                <a:cubicBezTo>
                  <a:pt x="247405" y="260190"/>
                  <a:pt x="271887" y="203065"/>
                  <a:pt x="324116" y="190008"/>
                </a:cubicBezTo>
                <a:cubicBezTo>
                  <a:pt x="330236" y="188376"/>
                  <a:pt x="336357" y="187968"/>
                  <a:pt x="340301" y="187424"/>
                </a:cubicBezTo>
                <a:close/>
                <a:moveTo>
                  <a:pt x="5440" y="0"/>
                </a:moveTo>
                <a:cubicBezTo>
                  <a:pt x="76166" y="0"/>
                  <a:pt x="146756" y="136"/>
                  <a:pt x="217482" y="136"/>
                </a:cubicBezTo>
                <a:cubicBezTo>
                  <a:pt x="221291" y="136"/>
                  <a:pt x="223603" y="952"/>
                  <a:pt x="225507" y="4624"/>
                </a:cubicBezTo>
                <a:cubicBezTo>
                  <a:pt x="249309" y="51140"/>
                  <a:pt x="273383" y="97520"/>
                  <a:pt x="297321" y="144036"/>
                </a:cubicBezTo>
                <a:cubicBezTo>
                  <a:pt x="297729" y="144716"/>
                  <a:pt x="298001" y="145533"/>
                  <a:pt x="298409" y="146893"/>
                </a:cubicBezTo>
                <a:cubicBezTo>
                  <a:pt x="270935" y="171511"/>
                  <a:pt x="243597" y="196129"/>
                  <a:pt x="215714" y="221019"/>
                </a:cubicBezTo>
                <a:cubicBezTo>
                  <a:pt x="143900" y="147573"/>
                  <a:pt x="72222" y="74398"/>
                  <a:pt x="0" y="544"/>
                </a:cubicBezTo>
                <a:cubicBezTo>
                  <a:pt x="2312" y="272"/>
                  <a:pt x="3944" y="0"/>
                  <a:pt x="5440" y="0"/>
                </a:cubicBezTo>
                <a:close/>
              </a:path>
            </a:pathLst>
          </a:custGeom>
          <a:solidFill>
            <a:schemeClr val="accent2"/>
          </a:solidFill>
          <a:ln w="5358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" name="Graphic 3">
            <a:extLst>
              <a:ext uri="{FF2B5EF4-FFF2-40B4-BE49-F238E27FC236}">
                <a16:creationId xmlns:a16="http://schemas.microsoft.com/office/drawing/2014/main" id="{92073683-6144-407F-82F3-16D6FAF25669}"/>
              </a:ext>
            </a:extLst>
          </p:cNvPr>
          <p:cNvSpPr/>
          <p:nvPr/>
        </p:nvSpPr>
        <p:spPr>
          <a:xfrm flipH="1">
            <a:off x="5383408" y="1719635"/>
            <a:ext cx="6579991" cy="4566865"/>
          </a:xfrm>
          <a:custGeom>
            <a:avLst/>
            <a:gdLst>
              <a:gd name="connsiteX0" fmla="*/ 0 w 9881086"/>
              <a:gd name="connsiteY0" fmla="*/ 2223631 h 6858000"/>
              <a:gd name="connsiteX1" fmla="*/ 184014 w 9881086"/>
              <a:gd name="connsiteY1" fmla="*/ 2469499 h 6858000"/>
              <a:gd name="connsiteX2" fmla="*/ 235043 w 9881086"/>
              <a:gd name="connsiteY2" fmla="*/ 2555320 h 6858000"/>
              <a:gd name="connsiteX3" fmla="*/ 371121 w 9881086"/>
              <a:gd name="connsiteY3" fmla="*/ 2696810 h 6858000"/>
              <a:gd name="connsiteX4" fmla="*/ 607710 w 9881086"/>
              <a:gd name="connsiteY4" fmla="*/ 2815105 h 6858000"/>
              <a:gd name="connsiteX5" fmla="*/ 793270 w 9881086"/>
              <a:gd name="connsiteY5" fmla="*/ 2860722 h 6858000"/>
              <a:gd name="connsiteX6" fmla="*/ 1227791 w 9881086"/>
              <a:gd name="connsiteY6" fmla="*/ 2870000 h 6858000"/>
              <a:gd name="connsiteX7" fmla="*/ 1537831 w 9881086"/>
              <a:gd name="connsiteY7" fmla="*/ 2796549 h 6858000"/>
              <a:gd name="connsiteX8" fmla="*/ 1979310 w 9881086"/>
              <a:gd name="connsiteY8" fmla="*/ 2617174 h 6858000"/>
              <a:gd name="connsiteX9" fmla="*/ 2292443 w 9881086"/>
              <a:gd name="connsiteY9" fmla="*/ 2440118 h 6858000"/>
              <a:gd name="connsiteX10" fmla="*/ 2427747 w 9881086"/>
              <a:gd name="connsiteY10" fmla="*/ 2379811 h 6858000"/>
              <a:gd name="connsiteX11" fmla="*/ 2539857 w 9881086"/>
              <a:gd name="connsiteY11" fmla="*/ 2450169 h 6858000"/>
              <a:gd name="connsiteX12" fmla="*/ 2600164 w 9881086"/>
              <a:gd name="connsiteY12" fmla="*/ 2599391 h 6858000"/>
              <a:gd name="connsiteX13" fmla="*/ 2617947 w 9881086"/>
              <a:gd name="connsiteY13" fmla="*/ 2615627 h 6858000"/>
              <a:gd name="connsiteX14" fmla="*/ 2817424 w 9881086"/>
              <a:gd name="connsiteY14" fmla="*/ 2622586 h 6858000"/>
              <a:gd name="connsiteX15" fmla="*/ 3185452 w 9881086"/>
              <a:gd name="connsiteY15" fmla="*/ 2579289 h 6858000"/>
              <a:gd name="connsiteX16" fmla="*/ 3691104 w 9881086"/>
              <a:gd name="connsiteY16" fmla="*/ 2518208 h 6858000"/>
              <a:gd name="connsiteX17" fmla="*/ 4021246 w 9881086"/>
              <a:gd name="connsiteY17" fmla="*/ 2561506 h 6858000"/>
              <a:gd name="connsiteX18" fmla="*/ 4143407 w 9881086"/>
              <a:gd name="connsiteY18" fmla="*/ 2590886 h 6858000"/>
              <a:gd name="connsiteX19" fmla="*/ 4333607 w 9881086"/>
              <a:gd name="connsiteY19" fmla="*/ 2649647 h 6858000"/>
              <a:gd name="connsiteX20" fmla="*/ 4520713 w 9881086"/>
              <a:gd name="connsiteY20" fmla="*/ 2632637 h 6858000"/>
              <a:gd name="connsiteX21" fmla="*/ 4765034 w 9881086"/>
              <a:gd name="connsiteY21" fmla="*/ 2487282 h 6858000"/>
              <a:gd name="connsiteX22" fmla="*/ 4953687 w 9881086"/>
              <a:gd name="connsiteY22" fmla="*/ 2342699 h 6858000"/>
              <a:gd name="connsiteX23" fmla="*/ 5336405 w 9881086"/>
              <a:gd name="connsiteY23" fmla="*/ 1891942 h 6858000"/>
              <a:gd name="connsiteX24" fmla="*/ 5464751 w 9881086"/>
              <a:gd name="connsiteY24" fmla="*/ 1663858 h 6858000"/>
              <a:gd name="connsiteX25" fmla="*/ 5915508 w 9881086"/>
              <a:gd name="connsiteY25" fmla="*/ 1262583 h 6858000"/>
              <a:gd name="connsiteX26" fmla="*/ 6041535 w 9881086"/>
              <a:gd name="connsiteY26" fmla="*/ 1216193 h 6858000"/>
              <a:gd name="connsiteX27" fmla="*/ 6067049 w 9881086"/>
              <a:gd name="connsiteY27" fmla="*/ 1190679 h 6858000"/>
              <a:gd name="connsiteX28" fmla="*/ 6039988 w 9881086"/>
              <a:gd name="connsiteY28" fmla="*/ 1188359 h 6858000"/>
              <a:gd name="connsiteX29" fmla="*/ 5787935 w 9881086"/>
              <a:gd name="connsiteY29" fmla="*/ 1244027 h 6858000"/>
              <a:gd name="connsiteX30" fmla="*/ 5777111 w 9881086"/>
              <a:gd name="connsiteY30" fmla="*/ 1247893 h 6858000"/>
              <a:gd name="connsiteX31" fmla="*/ 5593870 w 9881086"/>
              <a:gd name="connsiteY31" fmla="*/ 1352271 h 6858000"/>
              <a:gd name="connsiteX32" fmla="*/ 5525058 w 9881086"/>
              <a:gd name="connsiteY32" fmla="*/ 1325983 h 6858000"/>
              <a:gd name="connsiteX33" fmla="*/ 5519646 w 9881086"/>
              <a:gd name="connsiteY33" fmla="*/ 1303561 h 6858000"/>
              <a:gd name="connsiteX34" fmla="*/ 5472483 w 9881086"/>
              <a:gd name="connsiteY34" fmla="*/ 1094806 h 6858000"/>
              <a:gd name="connsiteX35" fmla="*/ 5424546 w 9881086"/>
              <a:gd name="connsiteY35" fmla="*/ 949450 h 6858000"/>
              <a:gd name="connsiteX36" fmla="*/ 5432278 w 9881086"/>
              <a:gd name="connsiteY36" fmla="*/ 759251 h 6858000"/>
              <a:gd name="connsiteX37" fmla="*/ 5416815 w 9881086"/>
              <a:gd name="connsiteY37" fmla="*/ 700490 h 6858000"/>
              <a:gd name="connsiteX38" fmla="*/ 5334859 w 9881086"/>
              <a:gd name="connsiteY38" fmla="*/ 561320 h 6858000"/>
              <a:gd name="connsiteX39" fmla="*/ 5307798 w 9881086"/>
              <a:gd name="connsiteY39" fmla="*/ 481684 h 6858000"/>
              <a:gd name="connsiteX40" fmla="*/ 5353415 w 9881086"/>
              <a:gd name="connsiteY40" fmla="*/ 402047 h 6858000"/>
              <a:gd name="connsiteX41" fmla="*/ 5440783 w 9881086"/>
              <a:gd name="connsiteY41" fmla="*/ 386584 h 6858000"/>
              <a:gd name="connsiteX42" fmla="*/ 5722216 w 9881086"/>
              <a:gd name="connsiteY42" fmla="*/ 342513 h 6858000"/>
              <a:gd name="connsiteX43" fmla="*/ 6051586 w 9881086"/>
              <a:gd name="connsiteY43" fmla="*/ 279887 h 6858000"/>
              <a:gd name="connsiteX44" fmla="*/ 6063183 w 9881086"/>
              <a:gd name="connsiteY44" fmla="*/ 278340 h 6858000"/>
              <a:gd name="connsiteX45" fmla="*/ 6339204 w 9881086"/>
              <a:gd name="connsiteY45" fmla="*/ 248960 h 6858000"/>
              <a:gd name="connsiteX46" fmla="*/ 6679398 w 9881086"/>
              <a:gd name="connsiteY46" fmla="*/ 163138 h 6858000"/>
              <a:gd name="connsiteX47" fmla="*/ 6721923 w 9881086"/>
              <a:gd name="connsiteY47" fmla="*/ 132212 h 6858000"/>
              <a:gd name="connsiteX48" fmla="*/ 6808517 w 9881086"/>
              <a:gd name="connsiteY48" fmla="*/ 87368 h 6858000"/>
              <a:gd name="connsiteX49" fmla="*/ 6941502 w 9881086"/>
              <a:gd name="connsiteY49" fmla="*/ 64946 h 6858000"/>
              <a:gd name="connsiteX50" fmla="*/ 7095363 w 9881086"/>
              <a:gd name="connsiteY50" fmla="*/ 89687 h 6858000"/>
              <a:gd name="connsiteX51" fmla="*/ 7240718 w 9881086"/>
              <a:gd name="connsiteY51" fmla="*/ 149221 h 6858000"/>
              <a:gd name="connsiteX52" fmla="*/ 7287881 w 9881086"/>
              <a:gd name="connsiteY52" fmla="*/ 170870 h 6858000"/>
              <a:gd name="connsiteX53" fmla="*/ 7314942 w 9881086"/>
              <a:gd name="connsiteY53" fmla="*/ 202570 h 6858000"/>
              <a:gd name="connsiteX54" fmla="*/ 7341230 w 9881086"/>
              <a:gd name="connsiteY54" fmla="*/ 265197 h 6858000"/>
              <a:gd name="connsiteX55" fmla="*/ 7355920 w 9881086"/>
              <a:gd name="connsiteY55" fmla="*/ 260558 h 6858000"/>
              <a:gd name="connsiteX56" fmla="*/ 7352827 w 9881086"/>
              <a:gd name="connsiteY56" fmla="*/ 223446 h 6858000"/>
              <a:gd name="connsiteX57" fmla="*/ 7363652 w 9881086"/>
              <a:gd name="connsiteY57" fmla="*/ 197158 h 6858000"/>
              <a:gd name="connsiteX58" fmla="*/ 7386847 w 9881086"/>
              <a:gd name="connsiteY58" fmla="*/ 200251 h 6858000"/>
              <a:gd name="connsiteX59" fmla="*/ 7437103 w 9881086"/>
              <a:gd name="connsiteY59" fmla="*/ 242002 h 6858000"/>
              <a:gd name="connsiteX60" fmla="*/ 7468803 w 9881086"/>
              <a:gd name="connsiteY60" fmla="*/ 269062 h 6858000"/>
              <a:gd name="connsiteX61" fmla="*/ 7514420 w 9881086"/>
              <a:gd name="connsiteY61" fmla="*/ 245094 h 6858000"/>
              <a:gd name="connsiteX62" fmla="*/ 7514420 w 9881086"/>
              <a:gd name="connsiteY62" fmla="*/ 86595 h 6858000"/>
              <a:gd name="connsiteX63" fmla="*/ 7565449 w 9881086"/>
              <a:gd name="connsiteY63" fmla="*/ 9278 h 6858000"/>
              <a:gd name="connsiteX64" fmla="*/ 7576273 w 9881086"/>
              <a:gd name="connsiteY64" fmla="*/ 0 h 6858000"/>
              <a:gd name="connsiteX65" fmla="*/ 7599468 w 9881086"/>
              <a:gd name="connsiteY65" fmla="*/ 0 h 6858000"/>
              <a:gd name="connsiteX66" fmla="*/ 7626529 w 9881086"/>
              <a:gd name="connsiteY66" fmla="*/ 134531 h 6858000"/>
              <a:gd name="connsiteX67" fmla="*/ 7632714 w 9881086"/>
              <a:gd name="connsiteY67" fmla="*/ 282979 h 6858000"/>
              <a:gd name="connsiteX68" fmla="*/ 7744050 w 9881086"/>
              <a:gd name="connsiteY68" fmla="*/ 331689 h 6858000"/>
              <a:gd name="connsiteX69" fmla="*/ 7762606 w 9881086"/>
              <a:gd name="connsiteY69" fmla="*/ 332462 h 6858000"/>
              <a:gd name="connsiteX70" fmla="*/ 7838377 w 9881086"/>
              <a:gd name="connsiteY70" fmla="*/ 324731 h 6858000"/>
              <a:gd name="connsiteX71" fmla="*/ 7931930 w 9881086"/>
              <a:gd name="connsiteY71" fmla="*/ 306948 h 6858000"/>
              <a:gd name="connsiteX72" fmla="*/ 7921106 w 9881086"/>
              <a:gd name="connsiteY72" fmla="*/ 353338 h 6858000"/>
              <a:gd name="connsiteX73" fmla="*/ 7999969 w 9881086"/>
              <a:gd name="connsiteY73" fmla="*/ 415964 h 6858000"/>
              <a:gd name="connsiteX74" fmla="*/ 8033215 w 9881086"/>
              <a:gd name="connsiteY74" fmla="*/ 422923 h 6858000"/>
              <a:gd name="connsiteX75" fmla="*/ 8073420 w 9881086"/>
              <a:gd name="connsiteY75" fmla="*/ 410552 h 6858000"/>
              <a:gd name="connsiteX76" fmla="*/ 8138366 w 9881086"/>
              <a:gd name="connsiteY76" fmla="*/ 449211 h 6858000"/>
              <a:gd name="connsiteX77" fmla="*/ 8160015 w 9881086"/>
              <a:gd name="connsiteY77" fmla="*/ 474725 h 6858000"/>
              <a:gd name="connsiteX78" fmla="*/ 8163881 w 9881086"/>
              <a:gd name="connsiteY78" fmla="*/ 525754 h 6858000"/>
              <a:gd name="connsiteX79" fmla="*/ 8153056 w 9881086"/>
              <a:gd name="connsiteY79" fmla="*/ 555908 h 6858000"/>
              <a:gd name="connsiteX80" fmla="*/ 8163108 w 9881086"/>
              <a:gd name="connsiteY80" fmla="*/ 598432 h 6858000"/>
              <a:gd name="connsiteX81" fmla="*/ 8275217 w 9881086"/>
              <a:gd name="connsiteY81" fmla="*/ 672656 h 6858000"/>
              <a:gd name="connsiteX82" fmla="*/ 8356400 w 9881086"/>
              <a:gd name="connsiteY82" fmla="*/ 702810 h 6858000"/>
              <a:gd name="connsiteX83" fmla="*/ 8419799 w 9881086"/>
              <a:gd name="connsiteY83" fmla="*/ 727551 h 6858000"/>
              <a:gd name="connsiteX84" fmla="*/ 8592216 w 9881086"/>
              <a:gd name="connsiteY84" fmla="*/ 871360 h 6858000"/>
              <a:gd name="connsiteX85" fmla="*/ 8638606 w 9881086"/>
              <a:gd name="connsiteY85" fmla="*/ 910792 h 6858000"/>
              <a:gd name="connsiteX86" fmla="*/ 8775456 w 9881086"/>
              <a:gd name="connsiteY86" fmla="*/ 1074704 h 6858000"/>
              <a:gd name="connsiteX87" fmla="*/ 8797878 w 9881086"/>
              <a:gd name="connsiteY87" fmla="*/ 1103311 h 6858000"/>
              <a:gd name="connsiteX88" fmla="*/ 8923131 w 9881086"/>
              <a:gd name="connsiteY88" fmla="*/ 1001253 h 6858000"/>
              <a:gd name="connsiteX89" fmla="*/ 8958697 w 9881086"/>
              <a:gd name="connsiteY89" fmla="*/ 957182 h 6858000"/>
              <a:gd name="connsiteX90" fmla="*/ 9001221 w 9881086"/>
              <a:gd name="connsiteY90" fmla="*/ 907699 h 6858000"/>
              <a:gd name="connsiteX91" fmla="*/ 9332910 w 9881086"/>
              <a:gd name="connsiteY91" fmla="*/ 739922 h 6858000"/>
              <a:gd name="connsiteX92" fmla="*/ 9598880 w 9881086"/>
              <a:gd name="connsiteY92" fmla="*/ 788631 h 6858000"/>
              <a:gd name="connsiteX93" fmla="*/ 9768977 w 9881086"/>
              <a:gd name="connsiteY93" fmla="*/ 933214 h 6858000"/>
              <a:gd name="connsiteX94" fmla="*/ 9809955 w 9881086"/>
              <a:gd name="connsiteY94" fmla="*/ 992748 h 6858000"/>
              <a:gd name="connsiteX95" fmla="*/ 9841655 w 9881086"/>
              <a:gd name="connsiteY95" fmla="*/ 1367734 h 6858000"/>
              <a:gd name="connsiteX96" fmla="*/ 9721041 w 9881086"/>
              <a:gd name="connsiteY96" fmla="*/ 1537831 h 6858000"/>
              <a:gd name="connsiteX97" fmla="*/ 9708669 w 9881086"/>
              <a:gd name="connsiteY97" fmla="*/ 1552521 h 6858000"/>
              <a:gd name="connsiteX98" fmla="*/ 9659187 w 9881086"/>
              <a:gd name="connsiteY98" fmla="*/ 1702516 h 6858000"/>
              <a:gd name="connsiteX99" fmla="*/ 9575685 w 9881086"/>
              <a:gd name="connsiteY99" fmla="*/ 1751999 h 6858000"/>
              <a:gd name="connsiteX100" fmla="*/ 9541665 w 9881086"/>
              <a:gd name="connsiteY100" fmla="*/ 1748906 h 6858000"/>
              <a:gd name="connsiteX101" fmla="*/ 9535481 w 9881086"/>
              <a:gd name="connsiteY101" fmla="*/ 1806894 h 6858000"/>
              <a:gd name="connsiteX102" fmla="*/ 9648363 w 9881086"/>
              <a:gd name="connsiteY102" fmla="*/ 1930600 h 6858000"/>
              <a:gd name="connsiteX103" fmla="*/ 9461256 w 9881086"/>
              <a:gd name="connsiteY103" fmla="*/ 2130851 h 6858000"/>
              <a:gd name="connsiteX104" fmla="*/ 9376981 w 9881086"/>
              <a:gd name="connsiteY104" fmla="*/ 2191931 h 6858000"/>
              <a:gd name="connsiteX105" fmla="*/ 9184462 w 9881086"/>
              <a:gd name="connsiteY105" fmla="*/ 2215126 h 6858000"/>
              <a:gd name="connsiteX106" fmla="*/ 8929317 w 9881086"/>
              <a:gd name="connsiteY106" fmla="*/ 2075956 h 6858000"/>
              <a:gd name="connsiteX107" fmla="*/ 8880607 w 9881086"/>
              <a:gd name="connsiteY107" fmla="*/ 2048895 h 6858000"/>
              <a:gd name="connsiteX108" fmla="*/ 8875968 w 9881086"/>
              <a:gd name="connsiteY108" fmla="*/ 2111522 h 6858000"/>
              <a:gd name="connsiteX109" fmla="*/ 8869009 w 9881086"/>
              <a:gd name="connsiteY109" fmla="*/ 2494240 h 6858000"/>
              <a:gd name="connsiteX110" fmla="*/ 8811022 w 9881086"/>
              <a:gd name="connsiteY110" fmla="*/ 2551454 h 6858000"/>
              <a:gd name="connsiteX111" fmla="*/ 8759220 w 9881086"/>
              <a:gd name="connsiteY111" fmla="*/ 2508930 h 6858000"/>
              <a:gd name="connsiteX112" fmla="*/ 8756127 w 9881086"/>
              <a:gd name="connsiteY112" fmla="*/ 2400687 h 6858000"/>
              <a:gd name="connsiteX113" fmla="*/ 8743756 w 9881086"/>
              <a:gd name="connsiteY113" fmla="*/ 2208168 h 6858000"/>
              <a:gd name="connsiteX114" fmla="*/ 8638606 w 9881086"/>
              <a:gd name="connsiteY114" fmla="*/ 2037298 h 6858000"/>
              <a:gd name="connsiteX115" fmla="*/ 8609998 w 9881086"/>
              <a:gd name="connsiteY115" fmla="*/ 2045803 h 6858000"/>
              <a:gd name="connsiteX116" fmla="*/ 8517218 w 9881086"/>
              <a:gd name="connsiteY116" fmla="*/ 2130851 h 6858000"/>
              <a:gd name="connsiteX117" fmla="*/ 8467735 w 9881086"/>
              <a:gd name="connsiteY117" fmla="*/ 2206621 h 6858000"/>
              <a:gd name="connsiteX118" fmla="*/ 8354080 w 9881086"/>
              <a:gd name="connsiteY118" fmla="*/ 2367441 h 6858000"/>
              <a:gd name="connsiteX119" fmla="*/ 8202539 w 9881086"/>
              <a:gd name="connsiteY119" fmla="*/ 2576196 h 6858000"/>
              <a:gd name="connsiteX120" fmla="*/ 8184756 w 9881086"/>
              <a:gd name="connsiteY120" fmla="*/ 2637276 h 6858000"/>
              <a:gd name="connsiteX121" fmla="*/ 8190169 w 9881086"/>
              <a:gd name="connsiteY121" fmla="*/ 2969738 h 6858000"/>
              <a:gd name="connsiteX122" fmla="*/ 8206405 w 9881086"/>
              <a:gd name="connsiteY122" fmla="*/ 3004531 h 6858000"/>
              <a:gd name="connsiteX123" fmla="*/ 8258207 w 9881086"/>
              <a:gd name="connsiteY123" fmla="*/ 3211740 h 6858000"/>
              <a:gd name="connsiteX124" fmla="*/ 8271351 w 9881086"/>
              <a:gd name="connsiteY124" fmla="*/ 3248079 h 6858000"/>
              <a:gd name="connsiteX125" fmla="*/ 8306917 w 9881086"/>
              <a:gd name="connsiteY125" fmla="*/ 3301427 h 6858000"/>
              <a:gd name="connsiteX126" fmla="*/ 8314649 w 9881086"/>
              <a:gd name="connsiteY126" fmla="*/ 3346271 h 6858000"/>
              <a:gd name="connsiteX127" fmla="*/ 8302278 w 9881086"/>
              <a:gd name="connsiteY127" fmla="*/ 3408124 h 6858000"/>
              <a:gd name="connsiteX128" fmla="*/ 8337844 w 9881086"/>
              <a:gd name="connsiteY128" fmla="*/ 3475390 h 6858000"/>
              <a:gd name="connsiteX129" fmla="*/ 8305370 w 9881086"/>
              <a:gd name="connsiteY129" fmla="*/ 3488534 h 6858000"/>
              <a:gd name="connsiteX130" fmla="*/ 8296092 w 9881086"/>
              <a:gd name="connsiteY130" fmla="*/ 3531831 h 6858000"/>
              <a:gd name="connsiteX131" fmla="*/ 8297638 w 9881086"/>
              <a:gd name="connsiteY131" fmla="*/ 3566624 h 6858000"/>
              <a:gd name="connsiteX132" fmla="*/ 8210271 w 9881086"/>
              <a:gd name="connsiteY132" fmla="*/ 3661724 h 6858000"/>
              <a:gd name="connsiteX133" fmla="*/ 8174705 w 9881086"/>
              <a:gd name="connsiteY133" fmla="*/ 3707341 h 6858000"/>
              <a:gd name="connsiteX134" fmla="*/ 8126768 w 9881086"/>
              <a:gd name="connsiteY134" fmla="*/ 3773060 h 6858000"/>
              <a:gd name="connsiteX135" fmla="*/ 7988371 w 9881086"/>
              <a:gd name="connsiteY135" fmla="*/ 3902179 h 6858000"/>
              <a:gd name="connsiteX136" fmla="*/ 7945847 w 9881086"/>
              <a:gd name="connsiteY136" fmla="*/ 3921508 h 6858000"/>
              <a:gd name="connsiteX137" fmla="*/ 7948940 w 9881086"/>
              <a:gd name="connsiteY137" fmla="*/ 3864294 h 6858000"/>
              <a:gd name="connsiteX138" fmla="*/ 7977547 w 9881086"/>
              <a:gd name="connsiteY138" fmla="*/ 3806306 h 6858000"/>
              <a:gd name="connsiteX139" fmla="*/ 7829872 w 9881086"/>
              <a:gd name="connsiteY139" fmla="*/ 3884396 h 6858000"/>
              <a:gd name="connsiteX140" fmla="*/ 7823687 w 9881086"/>
              <a:gd name="connsiteY140" fmla="*/ 3814038 h 6858000"/>
              <a:gd name="connsiteX141" fmla="*/ 7802811 w 9881086"/>
              <a:gd name="connsiteY141" fmla="*/ 3806306 h 6858000"/>
              <a:gd name="connsiteX142" fmla="*/ 7778843 w 9881086"/>
              <a:gd name="connsiteY142" fmla="*/ 3753731 h 6858000"/>
              <a:gd name="connsiteX143" fmla="*/ 7823687 w 9881086"/>
              <a:gd name="connsiteY143" fmla="*/ 3706567 h 6858000"/>
              <a:gd name="connsiteX144" fmla="*/ 7947394 w 9881086"/>
              <a:gd name="connsiteY144" fmla="*/ 3528739 h 6858000"/>
              <a:gd name="connsiteX145" fmla="*/ 7924972 w 9881086"/>
              <a:gd name="connsiteY145" fmla="*/ 3480802 h 6858000"/>
              <a:gd name="connsiteX146" fmla="*/ 7873943 w 9881086"/>
              <a:gd name="connsiteY146" fmla="*/ 3490854 h 6858000"/>
              <a:gd name="connsiteX147" fmla="*/ 7785028 w 9881086"/>
              <a:gd name="connsiteY147" fmla="*/ 3497039 h 6858000"/>
              <a:gd name="connsiteX148" fmla="*/ 7810543 w 9881086"/>
              <a:gd name="connsiteY148" fmla="*/ 3440598 h 6858000"/>
              <a:gd name="connsiteX149" fmla="*/ 7794306 w 9881086"/>
              <a:gd name="connsiteY149" fmla="*/ 3341632 h 6858000"/>
              <a:gd name="connsiteX150" fmla="*/ 7617251 w 9881086"/>
              <a:gd name="connsiteY150" fmla="*/ 3178494 h 6858000"/>
              <a:gd name="connsiteX151" fmla="*/ 7602561 w 9881086"/>
              <a:gd name="connsiteY151" fmla="*/ 2968965 h 6858000"/>
              <a:gd name="connsiteX152" fmla="*/ 7720855 w 9881086"/>
              <a:gd name="connsiteY152" fmla="*/ 2600937 h 6858000"/>
              <a:gd name="connsiteX153" fmla="*/ 7727041 w 9881086"/>
              <a:gd name="connsiteY153" fmla="*/ 2471045 h 6858000"/>
              <a:gd name="connsiteX154" fmla="*/ 7717763 w 9881086"/>
              <a:gd name="connsiteY154" fmla="*/ 2311772 h 6858000"/>
              <a:gd name="connsiteX155" fmla="*/ 7662868 w 9881086"/>
              <a:gd name="connsiteY155" fmla="*/ 2355070 h 6858000"/>
              <a:gd name="connsiteX156" fmla="*/ 7461844 w 9881086"/>
              <a:gd name="connsiteY156" fmla="*/ 2457901 h 6858000"/>
              <a:gd name="connsiteX157" fmla="*/ 7359013 w 9881086"/>
              <a:gd name="connsiteY157" fmla="*/ 2433160 h 6858000"/>
              <a:gd name="connsiteX158" fmla="*/ 7251543 w 9881086"/>
              <a:gd name="connsiteY158" fmla="*/ 2518981 h 6858000"/>
              <a:gd name="connsiteX159" fmla="*/ 7233759 w 9881086"/>
              <a:gd name="connsiteY159" fmla="*/ 2587793 h 6858000"/>
              <a:gd name="connsiteX160" fmla="*/ 7234533 w 9881086"/>
              <a:gd name="connsiteY160" fmla="*/ 2688305 h 6858000"/>
              <a:gd name="connsiteX161" fmla="*/ 7201287 w 9881086"/>
              <a:gd name="connsiteY161" fmla="*/ 2736242 h 6858000"/>
              <a:gd name="connsiteX162" fmla="*/ 7050519 w 9881086"/>
              <a:gd name="connsiteY162" fmla="*/ 2766395 h 6858000"/>
              <a:gd name="connsiteX163" fmla="*/ 7028097 w 9881086"/>
              <a:gd name="connsiteY163" fmla="*/ 2747066 h 6858000"/>
              <a:gd name="connsiteX164" fmla="*/ 7018819 w 9881086"/>
              <a:gd name="connsiteY164" fmla="*/ 2665110 h 6858000"/>
              <a:gd name="connsiteX165" fmla="*/ 6978614 w 9881086"/>
              <a:gd name="connsiteY165" fmla="*/ 2665110 h 6858000"/>
              <a:gd name="connsiteX166" fmla="*/ 6938410 w 9881086"/>
              <a:gd name="connsiteY166" fmla="*/ 2628771 h 6858000"/>
              <a:gd name="connsiteX167" fmla="*/ 6905936 w 9881086"/>
              <a:gd name="connsiteY167" fmla="*/ 2531352 h 6858000"/>
              <a:gd name="connsiteX168" fmla="*/ 6894339 w 9881086"/>
              <a:gd name="connsiteY168" fmla="*/ 2522847 h 6858000"/>
              <a:gd name="connsiteX169" fmla="*/ 6643832 w 9881086"/>
              <a:gd name="connsiteY169" fmla="*/ 2369760 h 6858000"/>
              <a:gd name="connsiteX170" fmla="*/ 6517806 w 9881086"/>
              <a:gd name="connsiteY170" fmla="*/ 2483416 h 6858000"/>
              <a:gd name="connsiteX171" fmla="*/ 6312144 w 9881086"/>
              <a:gd name="connsiteY171" fmla="*/ 2668203 h 6858000"/>
              <a:gd name="connsiteX172" fmla="*/ 6120398 w 9881086"/>
              <a:gd name="connsiteY172" fmla="*/ 2922575 h 6858000"/>
              <a:gd name="connsiteX173" fmla="*/ 5984320 w 9881086"/>
              <a:gd name="connsiteY173" fmla="*/ 3019994 h 6858000"/>
              <a:gd name="connsiteX174" fmla="*/ 5808811 w 9881086"/>
              <a:gd name="connsiteY174" fmla="*/ 3020768 h 6858000"/>
              <a:gd name="connsiteX175" fmla="*/ 5774018 w 9881086"/>
              <a:gd name="connsiteY175" fmla="*/ 2979016 h 6858000"/>
              <a:gd name="connsiteX176" fmla="*/ 5906230 w 9881086"/>
              <a:gd name="connsiteY176" fmla="*/ 2740107 h 6858000"/>
              <a:gd name="connsiteX177" fmla="*/ 5974269 w 9881086"/>
              <a:gd name="connsiteY177" fmla="*/ 2716912 h 6858000"/>
              <a:gd name="connsiteX178" fmla="*/ 6244104 w 9881086"/>
              <a:gd name="connsiteY178" fmla="*/ 2644235 h 6858000"/>
              <a:gd name="connsiteX179" fmla="*/ 6426572 w 9881086"/>
              <a:gd name="connsiteY179" fmla="*/ 2515889 h 6858000"/>
              <a:gd name="connsiteX180" fmla="*/ 6603627 w 9881086"/>
              <a:gd name="connsiteY180" fmla="*/ 2349658 h 6858000"/>
              <a:gd name="connsiteX181" fmla="*/ 6627596 w 9881086"/>
              <a:gd name="connsiteY181" fmla="*/ 2308680 h 6858000"/>
              <a:gd name="connsiteX182" fmla="*/ 6581979 w 9881086"/>
              <a:gd name="connsiteY182" fmla="*/ 2294763 h 6858000"/>
              <a:gd name="connsiteX183" fmla="*/ 6381729 w 9881086"/>
              <a:gd name="connsiteY183" fmla="*/ 2300948 h 6858000"/>
              <a:gd name="connsiteX184" fmla="*/ 6184571 w 9881086"/>
              <a:gd name="connsiteY184" fmla="*/ 2398367 h 6858000"/>
              <a:gd name="connsiteX185" fmla="*/ 5985867 w 9881086"/>
              <a:gd name="connsiteY185" fmla="*/ 2549908 h 6858000"/>
              <a:gd name="connsiteX186" fmla="*/ 5770926 w 9881086"/>
              <a:gd name="connsiteY186" fmla="*/ 2748612 h 6858000"/>
              <a:gd name="connsiteX187" fmla="*/ 5446968 w 9881086"/>
              <a:gd name="connsiteY187" fmla="*/ 3050921 h 6858000"/>
              <a:gd name="connsiteX188" fmla="*/ 5254449 w 9881086"/>
              <a:gd name="connsiteY188" fmla="*/ 3223337 h 6858000"/>
              <a:gd name="connsiteX189" fmla="*/ 5068116 w 9881086"/>
              <a:gd name="connsiteY189" fmla="*/ 3397300 h 6858000"/>
              <a:gd name="connsiteX190" fmla="*/ 4711686 w 9881086"/>
              <a:gd name="connsiteY190" fmla="*/ 3592912 h 6858000"/>
              <a:gd name="connsiteX191" fmla="*/ 4318916 w 9881086"/>
              <a:gd name="connsiteY191" fmla="*/ 3802440 h 6858000"/>
              <a:gd name="connsiteX192" fmla="*/ 4102429 w 9881086"/>
              <a:gd name="connsiteY192" fmla="*/ 3947023 h 6858000"/>
              <a:gd name="connsiteX193" fmla="*/ 3716619 w 9881086"/>
              <a:gd name="connsiteY193" fmla="*/ 4226136 h 6858000"/>
              <a:gd name="connsiteX194" fmla="*/ 3690331 w 9881086"/>
              <a:gd name="connsiteY194" fmla="*/ 4259383 h 6858000"/>
              <a:gd name="connsiteX195" fmla="*/ 3311478 w 9881086"/>
              <a:gd name="connsiteY195" fmla="*/ 4669935 h 6858000"/>
              <a:gd name="connsiteX196" fmla="*/ 2890102 w 9881086"/>
              <a:gd name="connsiteY196" fmla="*/ 5068889 h 6858000"/>
              <a:gd name="connsiteX197" fmla="*/ 2669749 w 9881086"/>
              <a:gd name="connsiteY197" fmla="*/ 5254450 h 6858000"/>
              <a:gd name="connsiteX198" fmla="*/ 2462540 w 9881086"/>
              <a:gd name="connsiteY198" fmla="*/ 5458566 h 6858000"/>
              <a:gd name="connsiteX199" fmla="*/ 2133170 w 9881086"/>
              <a:gd name="connsiteY199" fmla="*/ 5835099 h 6858000"/>
              <a:gd name="connsiteX200" fmla="*/ 1867201 w 9881086"/>
              <a:gd name="connsiteY200" fmla="*/ 6252610 h 6858000"/>
              <a:gd name="connsiteX201" fmla="*/ 1810759 w 9881086"/>
              <a:gd name="connsiteY201" fmla="*/ 6391780 h 6858000"/>
              <a:gd name="connsiteX202" fmla="*/ 1731123 w 9881086"/>
              <a:gd name="connsiteY202" fmla="*/ 6636874 h 6858000"/>
              <a:gd name="connsiteX203" fmla="*/ 1726484 w 9881086"/>
              <a:gd name="connsiteY203" fmla="*/ 6694089 h 6858000"/>
              <a:gd name="connsiteX204" fmla="*/ 1697877 w 9881086"/>
              <a:gd name="connsiteY204" fmla="*/ 6859547 h 6858000"/>
              <a:gd name="connsiteX205" fmla="*/ 1656899 w 9881086"/>
              <a:gd name="connsiteY205" fmla="*/ 6651564 h 6858000"/>
              <a:gd name="connsiteX206" fmla="*/ 1688599 w 9881086"/>
              <a:gd name="connsiteY206" fmla="*/ 6414975 h 6858000"/>
              <a:gd name="connsiteX207" fmla="*/ 1772874 w 9881086"/>
              <a:gd name="connsiteY207" fmla="*/ 6136635 h 6858000"/>
              <a:gd name="connsiteX208" fmla="*/ 2128531 w 9881086"/>
              <a:gd name="connsiteY208" fmla="*/ 5540522 h 6858000"/>
              <a:gd name="connsiteX209" fmla="*/ 2363575 w 9881086"/>
              <a:gd name="connsiteY209" fmla="*/ 5274552 h 6858000"/>
              <a:gd name="connsiteX210" fmla="*/ 2570010 w 9881086"/>
              <a:gd name="connsiteY210" fmla="*/ 4982295 h 6858000"/>
              <a:gd name="connsiteX211" fmla="*/ 2743200 w 9881086"/>
              <a:gd name="connsiteY211" fmla="*/ 4668388 h 6858000"/>
              <a:gd name="connsiteX212" fmla="*/ 2906338 w 9881086"/>
              <a:gd name="connsiteY212" fmla="*/ 4315824 h 6858000"/>
              <a:gd name="connsiteX213" fmla="*/ 3047055 w 9881086"/>
              <a:gd name="connsiteY213" fmla="*/ 4207581 h 6858000"/>
              <a:gd name="connsiteX214" fmla="*/ 3135969 w 9881086"/>
              <a:gd name="connsiteY214" fmla="*/ 4237734 h 6858000"/>
              <a:gd name="connsiteX215" fmla="*/ 3228750 w 9881086"/>
              <a:gd name="connsiteY215" fmla="*/ 4215312 h 6858000"/>
              <a:gd name="connsiteX216" fmla="*/ 3373332 w 9881086"/>
              <a:gd name="connsiteY216" fmla="*/ 4039030 h 6858000"/>
              <a:gd name="connsiteX217" fmla="*/ 3518687 w 9881086"/>
              <a:gd name="connsiteY217" fmla="*/ 3884396 h 6858000"/>
              <a:gd name="connsiteX218" fmla="*/ 3694196 w 9881086"/>
              <a:gd name="connsiteY218" fmla="*/ 3673321 h 6858000"/>
              <a:gd name="connsiteX219" fmla="*/ 3736721 w 9881086"/>
              <a:gd name="connsiteY219" fmla="*/ 3601416 h 6858000"/>
              <a:gd name="connsiteX220" fmla="*/ 3845737 w 9881086"/>
              <a:gd name="connsiteY220" fmla="*/ 3483895 h 6858000"/>
              <a:gd name="connsiteX221" fmla="*/ 4089286 w 9881086"/>
              <a:gd name="connsiteY221" fmla="*/ 3280552 h 6858000"/>
              <a:gd name="connsiteX222" fmla="*/ 4144180 w 9881086"/>
              <a:gd name="connsiteY222" fmla="*/ 3251945 h 6858000"/>
              <a:gd name="connsiteX223" fmla="*/ 4162737 w 9881086"/>
              <a:gd name="connsiteY223" fmla="*/ 3231069 h 6858000"/>
              <a:gd name="connsiteX224" fmla="*/ 4144180 w 9881086"/>
              <a:gd name="connsiteY224" fmla="*/ 3210194 h 6858000"/>
              <a:gd name="connsiteX225" fmla="*/ 3841098 w 9881086"/>
              <a:gd name="connsiteY225" fmla="*/ 3128238 h 6858000"/>
              <a:gd name="connsiteX226" fmla="*/ 3674867 w 9881086"/>
              <a:gd name="connsiteY226" fmla="*/ 3098084 h 6858000"/>
              <a:gd name="connsiteX227" fmla="*/ 3439824 w 9881086"/>
              <a:gd name="connsiteY227" fmla="*/ 3054014 h 6858000"/>
              <a:gd name="connsiteX228" fmla="*/ 3185452 w 9881086"/>
              <a:gd name="connsiteY228" fmla="*/ 3009943 h 6858000"/>
              <a:gd name="connsiteX229" fmla="*/ 2972058 w 9881086"/>
              <a:gd name="connsiteY229" fmla="*/ 3027726 h 6858000"/>
              <a:gd name="connsiteX230" fmla="*/ 2792683 w 9881086"/>
              <a:gd name="connsiteY230" fmla="*/ 3015355 h 6858000"/>
              <a:gd name="connsiteX231" fmla="*/ 2758663 w 9881086"/>
              <a:gd name="connsiteY231" fmla="*/ 3012263 h 6858000"/>
              <a:gd name="connsiteX232" fmla="*/ 2397594 w 9881086"/>
              <a:gd name="connsiteY232" fmla="*/ 3047828 h 6858000"/>
              <a:gd name="connsiteX233" fmla="*/ 2316411 w 9881086"/>
              <a:gd name="connsiteY233" fmla="*/ 3050921 h 6858000"/>
              <a:gd name="connsiteX234" fmla="*/ 1847098 w 9881086"/>
              <a:gd name="connsiteY234" fmla="*/ 3082621 h 6858000"/>
              <a:gd name="connsiteX235" fmla="*/ 1582675 w 9881086"/>
              <a:gd name="connsiteY235" fmla="*/ 3145247 h 6858000"/>
              <a:gd name="connsiteX236" fmla="*/ 1249440 w 9881086"/>
              <a:gd name="connsiteY236" fmla="*/ 3195503 h 6858000"/>
              <a:gd name="connsiteX237" fmla="*/ 767756 w 9881086"/>
              <a:gd name="connsiteY237" fmla="*/ 3126691 h 6858000"/>
              <a:gd name="connsiteX238" fmla="*/ 435294 w 9881086"/>
              <a:gd name="connsiteY238" fmla="*/ 2944997 h 6858000"/>
              <a:gd name="connsiteX239" fmla="*/ 367255 w 9881086"/>
              <a:gd name="connsiteY239" fmla="*/ 2893968 h 6858000"/>
              <a:gd name="connsiteX240" fmla="*/ 213394 w 9881086"/>
              <a:gd name="connsiteY240" fmla="*/ 2702995 h 6858000"/>
              <a:gd name="connsiteX241" fmla="*/ 10824 w 9881086"/>
              <a:gd name="connsiteY241" fmla="*/ 2264609 h 6858000"/>
              <a:gd name="connsiteX242" fmla="*/ 0 w 9881086"/>
              <a:gd name="connsiteY242" fmla="*/ 2223631 h 6858000"/>
              <a:gd name="connsiteX243" fmla="*/ 9009726 w 9881086"/>
              <a:gd name="connsiteY243" fmla="*/ 1719526 h 6858000"/>
              <a:gd name="connsiteX244" fmla="*/ 9008180 w 9881086"/>
              <a:gd name="connsiteY244" fmla="*/ 1727257 h 6858000"/>
              <a:gd name="connsiteX245" fmla="*/ 8957924 w 9881086"/>
              <a:gd name="connsiteY245" fmla="*/ 1731123 h 6858000"/>
              <a:gd name="connsiteX246" fmla="*/ 8890658 w 9881086"/>
              <a:gd name="connsiteY246" fmla="*/ 1798389 h 6858000"/>
              <a:gd name="connsiteX247" fmla="*/ 8883700 w 9881086"/>
              <a:gd name="connsiteY247" fmla="*/ 1936786 h 6858000"/>
              <a:gd name="connsiteX248" fmla="*/ 8907668 w 9881086"/>
              <a:gd name="connsiteY248" fmla="*/ 1997093 h 6858000"/>
              <a:gd name="connsiteX249" fmla="*/ 9192967 w 9881086"/>
              <a:gd name="connsiteY249" fmla="*/ 2164097 h 6858000"/>
              <a:gd name="connsiteX250" fmla="*/ 9340642 w 9881086"/>
              <a:gd name="connsiteY250" fmla="*/ 2172602 h 6858000"/>
              <a:gd name="connsiteX251" fmla="*/ 9379300 w 9881086"/>
              <a:gd name="connsiteY251" fmla="*/ 2115388 h 6858000"/>
              <a:gd name="connsiteX252" fmla="*/ 9372341 w 9881086"/>
              <a:gd name="connsiteY252" fmla="*/ 2089100 h 6858000"/>
              <a:gd name="connsiteX253" fmla="*/ 9304303 w 9881086"/>
              <a:gd name="connsiteY253" fmla="*/ 2007144 h 6858000"/>
              <a:gd name="connsiteX254" fmla="*/ 9232398 w 9881086"/>
              <a:gd name="connsiteY254" fmla="*/ 1908952 h 6858000"/>
              <a:gd name="connsiteX255" fmla="*/ 9196060 w 9881086"/>
              <a:gd name="connsiteY255" fmla="*/ 1843232 h 6858000"/>
              <a:gd name="connsiteX256" fmla="*/ 9126475 w 9881086"/>
              <a:gd name="connsiteY256" fmla="*/ 1748133 h 6858000"/>
              <a:gd name="connsiteX257" fmla="*/ 9009726 w 9881086"/>
              <a:gd name="connsiteY257" fmla="*/ 171952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9881086" h="6858000">
                <a:moveTo>
                  <a:pt x="0" y="2223631"/>
                </a:moveTo>
                <a:cubicBezTo>
                  <a:pt x="61853" y="2305587"/>
                  <a:pt x="123707" y="2386770"/>
                  <a:pt x="184014" y="2469499"/>
                </a:cubicBezTo>
                <a:cubicBezTo>
                  <a:pt x="203343" y="2496559"/>
                  <a:pt x="221899" y="2525167"/>
                  <a:pt x="235043" y="2555320"/>
                </a:cubicBezTo>
                <a:cubicBezTo>
                  <a:pt x="262877" y="2620266"/>
                  <a:pt x="310814" y="2665110"/>
                  <a:pt x="371121" y="2696810"/>
                </a:cubicBezTo>
                <a:cubicBezTo>
                  <a:pt x="449211" y="2737788"/>
                  <a:pt x="526527" y="2781858"/>
                  <a:pt x="607710" y="2815105"/>
                </a:cubicBezTo>
                <a:cubicBezTo>
                  <a:pt x="666471" y="2839073"/>
                  <a:pt x="730644" y="2846805"/>
                  <a:pt x="793270" y="2860722"/>
                </a:cubicBezTo>
                <a:cubicBezTo>
                  <a:pt x="937853" y="2893195"/>
                  <a:pt x="1083208" y="2873092"/>
                  <a:pt x="1227791" y="2870000"/>
                </a:cubicBezTo>
                <a:cubicBezTo>
                  <a:pt x="1336034" y="2867680"/>
                  <a:pt x="1438092" y="2834434"/>
                  <a:pt x="1537831" y="2796549"/>
                </a:cubicBezTo>
                <a:cubicBezTo>
                  <a:pt x="1686279" y="2740107"/>
                  <a:pt x="1835501" y="2684439"/>
                  <a:pt x="1979310" y="2617174"/>
                </a:cubicBezTo>
                <a:cubicBezTo>
                  <a:pt x="2087554" y="2566918"/>
                  <a:pt x="2188839" y="2500425"/>
                  <a:pt x="2292443" y="2440118"/>
                </a:cubicBezTo>
                <a:cubicBezTo>
                  <a:pt x="2335741" y="2414604"/>
                  <a:pt x="2374399" y="2382131"/>
                  <a:pt x="2427747" y="2379811"/>
                </a:cubicBezTo>
                <a:cubicBezTo>
                  <a:pt x="2479550" y="2377492"/>
                  <a:pt x="2521301" y="2402233"/>
                  <a:pt x="2539857" y="2450169"/>
                </a:cubicBezTo>
                <a:cubicBezTo>
                  <a:pt x="2559959" y="2499652"/>
                  <a:pt x="2579288" y="2549908"/>
                  <a:pt x="2600164" y="2599391"/>
                </a:cubicBezTo>
                <a:cubicBezTo>
                  <a:pt x="2603257" y="2606349"/>
                  <a:pt x="2611761" y="2615627"/>
                  <a:pt x="2617947" y="2615627"/>
                </a:cubicBezTo>
                <a:cubicBezTo>
                  <a:pt x="2684439" y="2619493"/>
                  <a:pt x="2751705" y="2627998"/>
                  <a:pt x="2817424" y="2622586"/>
                </a:cubicBezTo>
                <a:cubicBezTo>
                  <a:pt x="2940358" y="2612535"/>
                  <a:pt x="3062518" y="2593979"/>
                  <a:pt x="3185452" y="2579289"/>
                </a:cubicBezTo>
                <a:cubicBezTo>
                  <a:pt x="3354003" y="2558413"/>
                  <a:pt x="3521780" y="2535991"/>
                  <a:pt x="3691104" y="2518208"/>
                </a:cubicBezTo>
                <a:cubicBezTo>
                  <a:pt x="3803986" y="2505838"/>
                  <a:pt x="3913776" y="2526713"/>
                  <a:pt x="4021246" y="2561506"/>
                </a:cubicBezTo>
                <a:cubicBezTo>
                  <a:pt x="4060678" y="2574650"/>
                  <a:pt x="4103202" y="2579289"/>
                  <a:pt x="4143407" y="2590886"/>
                </a:cubicBezTo>
                <a:cubicBezTo>
                  <a:pt x="4207580" y="2608669"/>
                  <a:pt x="4270980" y="2627225"/>
                  <a:pt x="4333607" y="2649647"/>
                </a:cubicBezTo>
                <a:cubicBezTo>
                  <a:pt x="4399326" y="2672842"/>
                  <a:pt x="4457313" y="2679800"/>
                  <a:pt x="4520713" y="2632637"/>
                </a:cubicBezTo>
                <a:cubicBezTo>
                  <a:pt x="4596484" y="2576969"/>
                  <a:pt x="4686171" y="2539084"/>
                  <a:pt x="4765034" y="2487282"/>
                </a:cubicBezTo>
                <a:cubicBezTo>
                  <a:pt x="4831527" y="2443984"/>
                  <a:pt x="4891834" y="2391409"/>
                  <a:pt x="4953687" y="2342699"/>
                </a:cubicBezTo>
                <a:cubicBezTo>
                  <a:pt x="5111413" y="2218219"/>
                  <a:pt x="5226616" y="2057400"/>
                  <a:pt x="5336405" y="1891942"/>
                </a:cubicBezTo>
                <a:cubicBezTo>
                  <a:pt x="5384342" y="1819264"/>
                  <a:pt x="5420681" y="1739628"/>
                  <a:pt x="5464751" y="1663858"/>
                </a:cubicBezTo>
                <a:cubicBezTo>
                  <a:pt x="5571448" y="1481390"/>
                  <a:pt x="5714484" y="1339127"/>
                  <a:pt x="5915508" y="1262583"/>
                </a:cubicBezTo>
                <a:cubicBezTo>
                  <a:pt x="5957259" y="1246347"/>
                  <a:pt x="5999783" y="1232430"/>
                  <a:pt x="6041535" y="1216193"/>
                </a:cubicBezTo>
                <a:cubicBezTo>
                  <a:pt x="6051586" y="1212327"/>
                  <a:pt x="6060090" y="1205369"/>
                  <a:pt x="6067049" y="1190679"/>
                </a:cubicBezTo>
                <a:cubicBezTo>
                  <a:pt x="6057771" y="1189906"/>
                  <a:pt x="6048493" y="1186813"/>
                  <a:pt x="6039988" y="1188359"/>
                </a:cubicBezTo>
                <a:cubicBezTo>
                  <a:pt x="5955713" y="1206142"/>
                  <a:pt x="5871438" y="1225471"/>
                  <a:pt x="5787935" y="1244027"/>
                </a:cubicBezTo>
                <a:cubicBezTo>
                  <a:pt x="5784069" y="1244801"/>
                  <a:pt x="5779431" y="1245574"/>
                  <a:pt x="5777111" y="1247893"/>
                </a:cubicBezTo>
                <a:cubicBezTo>
                  <a:pt x="5725309" y="1298149"/>
                  <a:pt x="5646446" y="1299695"/>
                  <a:pt x="5593870" y="1352271"/>
                </a:cubicBezTo>
                <a:cubicBezTo>
                  <a:pt x="5566036" y="1380878"/>
                  <a:pt x="5536656" y="1366188"/>
                  <a:pt x="5525058" y="1325983"/>
                </a:cubicBezTo>
                <a:cubicBezTo>
                  <a:pt x="5522739" y="1318251"/>
                  <a:pt x="5517327" y="1310520"/>
                  <a:pt x="5519646" y="1303561"/>
                </a:cubicBezTo>
                <a:cubicBezTo>
                  <a:pt x="5542068" y="1225471"/>
                  <a:pt x="5484854" y="1165164"/>
                  <a:pt x="5472483" y="1094806"/>
                </a:cubicBezTo>
                <a:cubicBezTo>
                  <a:pt x="5463205" y="1045323"/>
                  <a:pt x="5445422" y="995840"/>
                  <a:pt x="5424546" y="949450"/>
                </a:cubicBezTo>
                <a:cubicBezTo>
                  <a:pt x="5395166" y="882958"/>
                  <a:pt x="5406764" y="821104"/>
                  <a:pt x="5432278" y="759251"/>
                </a:cubicBezTo>
                <a:cubicBezTo>
                  <a:pt x="5443103" y="733736"/>
                  <a:pt x="5439237" y="716727"/>
                  <a:pt x="5416815" y="700490"/>
                </a:cubicBezTo>
                <a:cubicBezTo>
                  <a:pt x="5368105" y="667244"/>
                  <a:pt x="5345684" y="618534"/>
                  <a:pt x="5334859" y="561320"/>
                </a:cubicBezTo>
                <a:cubicBezTo>
                  <a:pt x="5329447" y="534259"/>
                  <a:pt x="5313983" y="508745"/>
                  <a:pt x="5307798" y="481684"/>
                </a:cubicBezTo>
                <a:cubicBezTo>
                  <a:pt x="5297747" y="437613"/>
                  <a:pt x="5311664" y="413645"/>
                  <a:pt x="5353415" y="402047"/>
                </a:cubicBezTo>
                <a:cubicBezTo>
                  <a:pt x="5382022" y="394316"/>
                  <a:pt x="5411403" y="391223"/>
                  <a:pt x="5440783" y="386584"/>
                </a:cubicBezTo>
                <a:cubicBezTo>
                  <a:pt x="5534336" y="371894"/>
                  <a:pt x="5628663" y="358750"/>
                  <a:pt x="5722216" y="342513"/>
                </a:cubicBezTo>
                <a:cubicBezTo>
                  <a:pt x="5832006" y="323184"/>
                  <a:pt x="5941796" y="300762"/>
                  <a:pt x="6051586" y="279887"/>
                </a:cubicBezTo>
                <a:cubicBezTo>
                  <a:pt x="6055452" y="279114"/>
                  <a:pt x="6060090" y="277567"/>
                  <a:pt x="6063183" y="278340"/>
                </a:cubicBezTo>
                <a:cubicBezTo>
                  <a:pt x="6159829" y="314679"/>
                  <a:pt x="6248744" y="267516"/>
                  <a:pt x="6339204" y="248960"/>
                </a:cubicBezTo>
                <a:cubicBezTo>
                  <a:pt x="6453633" y="225765"/>
                  <a:pt x="6566516" y="193292"/>
                  <a:pt x="6679398" y="163138"/>
                </a:cubicBezTo>
                <a:cubicBezTo>
                  <a:pt x="6694862" y="159273"/>
                  <a:pt x="6706459" y="141490"/>
                  <a:pt x="6721923" y="132212"/>
                </a:cubicBezTo>
                <a:cubicBezTo>
                  <a:pt x="6749756" y="115975"/>
                  <a:pt x="6777590" y="95873"/>
                  <a:pt x="6808517" y="87368"/>
                </a:cubicBezTo>
                <a:cubicBezTo>
                  <a:pt x="6851815" y="74224"/>
                  <a:pt x="6904390" y="51802"/>
                  <a:pt x="6941502" y="64946"/>
                </a:cubicBezTo>
                <a:cubicBezTo>
                  <a:pt x="6993304" y="82729"/>
                  <a:pt x="7044333" y="86595"/>
                  <a:pt x="7095363" y="89687"/>
                </a:cubicBezTo>
                <a:cubicBezTo>
                  <a:pt x="7152577" y="93553"/>
                  <a:pt x="7196647" y="118295"/>
                  <a:pt x="7240718" y="149221"/>
                </a:cubicBezTo>
                <a:cubicBezTo>
                  <a:pt x="7254635" y="158499"/>
                  <a:pt x="7273964" y="161592"/>
                  <a:pt x="7287881" y="170870"/>
                </a:cubicBezTo>
                <a:cubicBezTo>
                  <a:pt x="7299479" y="178602"/>
                  <a:pt x="7308757" y="190199"/>
                  <a:pt x="7314942" y="202570"/>
                </a:cubicBezTo>
                <a:cubicBezTo>
                  <a:pt x="7325767" y="222672"/>
                  <a:pt x="7332725" y="244321"/>
                  <a:pt x="7341230" y="265197"/>
                </a:cubicBezTo>
                <a:cubicBezTo>
                  <a:pt x="7345869" y="263650"/>
                  <a:pt x="7351281" y="262104"/>
                  <a:pt x="7355920" y="260558"/>
                </a:cubicBezTo>
                <a:cubicBezTo>
                  <a:pt x="7354374" y="248187"/>
                  <a:pt x="7351281" y="235816"/>
                  <a:pt x="7352827" y="223446"/>
                </a:cubicBezTo>
                <a:cubicBezTo>
                  <a:pt x="7353600" y="214168"/>
                  <a:pt x="7357466" y="202570"/>
                  <a:pt x="7363652" y="197158"/>
                </a:cubicBezTo>
                <a:cubicBezTo>
                  <a:pt x="7367518" y="193292"/>
                  <a:pt x="7381435" y="196385"/>
                  <a:pt x="7386847" y="200251"/>
                </a:cubicBezTo>
                <a:cubicBezTo>
                  <a:pt x="7404630" y="212621"/>
                  <a:pt x="7420093" y="228085"/>
                  <a:pt x="7437103" y="242002"/>
                </a:cubicBezTo>
                <a:cubicBezTo>
                  <a:pt x="7447927" y="251280"/>
                  <a:pt x="7457205" y="262877"/>
                  <a:pt x="7468803" y="269062"/>
                </a:cubicBezTo>
                <a:cubicBezTo>
                  <a:pt x="7502049" y="287619"/>
                  <a:pt x="7512873" y="282206"/>
                  <a:pt x="7514420" y="245094"/>
                </a:cubicBezTo>
                <a:cubicBezTo>
                  <a:pt x="7515966" y="192519"/>
                  <a:pt x="7515966" y="139170"/>
                  <a:pt x="7514420" y="86595"/>
                </a:cubicBezTo>
                <a:cubicBezTo>
                  <a:pt x="7512873" y="47936"/>
                  <a:pt x="7515193" y="13144"/>
                  <a:pt x="7565449" y="9278"/>
                </a:cubicBezTo>
                <a:cubicBezTo>
                  <a:pt x="7569314" y="9278"/>
                  <a:pt x="7572407" y="3093"/>
                  <a:pt x="7576273" y="0"/>
                </a:cubicBezTo>
                <a:cubicBezTo>
                  <a:pt x="7584005" y="0"/>
                  <a:pt x="7591736" y="0"/>
                  <a:pt x="7599468" y="0"/>
                </a:cubicBezTo>
                <a:cubicBezTo>
                  <a:pt x="7623436" y="41751"/>
                  <a:pt x="7632714" y="84275"/>
                  <a:pt x="7626529" y="134531"/>
                </a:cubicBezTo>
                <a:cubicBezTo>
                  <a:pt x="7619570" y="185560"/>
                  <a:pt x="7630395" y="238909"/>
                  <a:pt x="7632714" y="282979"/>
                </a:cubicBezTo>
                <a:cubicBezTo>
                  <a:pt x="7673692" y="300762"/>
                  <a:pt x="7709258" y="316999"/>
                  <a:pt x="7744050" y="331689"/>
                </a:cubicBezTo>
                <a:cubicBezTo>
                  <a:pt x="7749462" y="334009"/>
                  <a:pt x="7756421" y="333235"/>
                  <a:pt x="7762606" y="332462"/>
                </a:cubicBezTo>
                <a:cubicBezTo>
                  <a:pt x="7785801" y="330143"/>
                  <a:pt x="7808996" y="327823"/>
                  <a:pt x="7838377" y="324731"/>
                </a:cubicBezTo>
                <a:cubicBezTo>
                  <a:pt x="7876262" y="279887"/>
                  <a:pt x="7876262" y="279887"/>
                  <a:pt x="7931930" y="306948"/>
                </a:cubicBezTo>
                <a:cubicBezTo>
                  <a:pt x="7928838" y="320865"/>
                  <a:pt x="7924972" y="335555"/>
                  <a:pt x="7921106" y="353338"/>
                </a:cubicBezTo>
                <a:cubicBezTo>
                  <a:pt x="7954352" y="365708"/>
                  <a:pt x="7993011" y="371894"/>
                  <a:pt x="7999969" y="415964"/>
                </a:cubicBezTo>
                <a:cubicBezTo>
                  <a:pt x="8000743" y="419830"/>
                  <a:pt x="8022391" y="423696"/>
                  <a:pt x="8033215" y="422923"/>
                </a:cubicBezTo>
                <a:cubicBezTo>
                  <a:pt x="8047133" y="421377"/>
                  <a:pt x="8059503" y="413645"/>
                  <a:pt x="8073420" y="410552"/>
                </a:cubicBezTo>
                <a:cubicBezTo>
                  <a:pt x="8125222" y="398955"/>
                  <a:pt x="8124449" y="399728"/>
                  <a:pt x="8138366" y="449211"/>
                </a:cubicBezTo>
                <a:cubicBezTo>
                  <a:pt x="8141459" y="458489"/>
                  <a:pt x="8152283" y="466220"/>
                  <a:pt x="8160015" y="474725"/>
                </a:cubicBezTo>
                <a:cubicBezTo>
                  <a:pt x="8161561" y="489415"/>
                  <a:pt x="8163881" y="507971"/>
                  <a:pt x="8163881" y="525754"/>
                </a:cubicBezTo>
                <a:cubicBezTo>
                  <a:pt x="8163108" y="535805"/>
                  <a:pt x="8158468" y="546630"/>
                  <a:pt x="8153056" y="555908"/>
                </a:cubicBezTo>
                <a:cubicBezTo>
                  <a:pt x="8140686" y="574464"/>
                  <a:pt x="8140686" y="585288"/>
                  <a:pt x="8163108" y="598432"/>
                </a:cubicBezTo>
                <a:cubicBezTo>
                  <a:pt x="8201766" y="620854"/>
                  <a:pt x="8236559" y="651007"/>
                  <a:pt x="8275217" y="672656"/>
                </a:cubicBezTo>
                <a:cubicBezTo>
                  <a:pt x="8299958" y="686573"/>
                  <a:pt x="8329339" y="692759"/>
                  <a:pt x="8356400" y="702810"/>
                </a:cubicBezTo>
                <a:cubicBezTo>
                  <a:pt x="8378048" y="710541"/>
                  <a:pt x="8400470" y="716727"/>
                  <a:pt x="8419799" y="727551"/>
                </a:cubicBezTo>
                <a:cubicBezTo>
                  <a:pt x="8487064" y="763890"/>
                  <a:pt x="8546599" y="808734"/>
                  <a:pt x="8592216" y="871360"/>
                </a:cubicBezTo>
                <a:cubicBezTo>
                  <a:pt x="8603813" y="887597"/>
                  <a:pt x="8620823" y="900741"/>
                  <a:pt x="8638606" y="910792"/>
                </a:cubicBezTo>
                <a:cubicBezTo>
                  <a:pt x="8705098" y="948677"/>
                  <a:pt x="8734478" y="1015943"/>
                  <a:pt x="8775456" y="1074704"/>
                </a:cubicBezTo>
                <a:cubicBezTo>
                  <a:pt x="8783188" y="1086301"/>
                  <a:pt x="8793239" y="1097125"/>
                  <a:pt x="8797878" y="1103311"/>
                </a:cubicBezTo>
                <a:cubicBezTo>
                  <a:pt x="8843495" y="1066199"/>
                  <a:pt x="8884473" y="1034499"/>
                  <a:pt x="8923131" y="1001253"/>
                </a:cubicBezTo>
                <a:cubicBezTo>
                  <a:pt x="8937048" y="988882"/>
                  <a:pt x="8946326" y="971872"/>
                  <a:pt x="8958697" y="957182"/>
                </a:cubicBezTo>
                <a:cubicBezTo>
                  <a:pt x="8972614" y="940172"/>
                  <a:pt x="8984984" y="921616"/>
                  <a:pt x="9001221" y="907699"/>
                </a:cubicBezTo>
                <a:cubicBezTo>
                  <a:pt x="9097867" y="824970"/>
                  <a:pt x="9212296" y="771622"/>
                  <a:pt x="9332910" y="739922"/>
                </a:cubicBezTo>
                <a:cubicBezTo>
                  <a:pt x="9423371" y="715954"/>
                  <a:pt x="9513832" y="736056"/>
                  <a:pt x="9598880" y="788631"/>
                </a:cubicBezTo>
                <a:cubicBezTo>
                  <a:pt x="9664599" y="828836"/>
                  <a:pt x="9712535" y="885277"/>
                  <a:pt x="9768977" y="933214"/>
                </a:cubicBezTo>
                <a:cubicBezTo>
                  <a:pt x="9786760" y="947904"/>
                  <a:pt x="9796811" y="972645"/>
                  <a:pt x="9809955" y="992748"/>
                </a:cubicBezTo>
                <a:cubicBezTo>
                  <a:pt x="9888818" y="1111816"/>
                  <a:pt x="9912786" y="1230883"/>
                  <a:pt x="9841655" y="1367734"/>
                </a:cubicBezTo>
                <a:cubicBezTo>
                  <a:pt x="9808408" y="1431907"/>
                  <a:pt x="9772070" y="1488348"/>
                  <a:pt x="9721041" y="1537831"/>
                </a:cubicBezTo>
                <a:cubicBezTo>
                  <a:pt x="9716401" y="1542470"/>
                  <a:pt x="9710989" y="1547109"/>
                  <a:pt x="9708669" y="1552521"/>
                </a:cubicBezTo>
                <a:cubicBezTo>
                  <a:pt x="9690887" y="1602004"/>
                  <a:pt x="9669238" y="1650714"/>
                  <a:pt x="9659187" y="1702516"/>
                </a:cubicBezTo>
                <a:cubicBezTo>
                  <a:pt x="9649136" y="1750452"/>
                  <a:pt x="9622075" y="1771328"/>
                  <a:pt x="9575685" y="1751999"/>
                </a:cubicBezTo>
                <a:cubicBezTo>
                  <a:pt x="9564860" y="1747360"/>
                  <a:pt x="9541665" y="1747360"/>
                  <a:pt x="9541665" y="1748906"/>
                </a:cubicBezTo>
                <a:cubicBezTo>
                  <a:pt x="9537027" y="1768235"/>
                  <a:pt x="9526202" y="1795296"/>
                  <a:pt x="9535481" y="1806894"/>
                </a:cubicBezTo>
                <a:cubicBezTo>
                  <a:pt x="9568726" y="1850191"/>
                  <a:pt x="9608932" y="1888076"/>
                  <a:pt x="9648363" y="1930600"/>
                </a:cubicBezTo>
                <a:cubicBezTo>
                  <a:pt x="9623621" y="2027247"/>
                  <a:pt x="9539346" y="2076729"/>
                  <a:pt x="9461256" y="2130851"/>
                </a:cubicBezTo>
                <a:cubicBezTo>
                  <a:pt x="9432649" y="2150954"/>
                  <a:pt x="9404042" y="2171056"/>
                  <a:pt x="9376981" y="2191931"/>
                </a:cubicBezTo>
                <a:cubicBezTo>
                  <a:pt x="9317447" y="2236775"/>
                  <a:pt x="9250954" y="2232136"/>
                  <a:pt x="9184462" y="2215126"/>
                </a:cubicBezTo>
                <a:cubicBezTo>
                  <a:pt x="9087816" y="2190385"/>
                  <a:pt x="9005087" y="2140129"/>
                  <a:pt x="8929317" y="2075956"/>
                </a:cubicBezTo>
                <a:cubicBezTo>
                  <a:pt x="8916946" y="2065905"/>
                  <a:pt x="8901483" y="2059720"/>
                  <a:pt x="8880607" y="2048895"/>
                </a:cubicBezTo>
                <a:cubicBezTo>
                  <a:pt x="8878288" y="2074410"/>
                  <a:pt x="8875968" y="2092966"/>
                  <a:pt x="8875968" y="2111522"/>
                </a:cubicBezTo>
                <a:cubicBezTo>
                  <a:pt x="8872875" y="2239095"/>
                  <a:pt x="8869782" y="2366667"/>
                  <a:pt x="8869009" y="2494240"/>
                </a:cubicBezTo>
                <a:cubicBezTo>
                  <a:pt x="8869009" y="2535991"/>
                  <a:pt x="8841175" y="2547589"/>
                  <a:pt x="8811022" y="2551454"/>
                </a:cubicBezTo>
                <a:cubicBezTo>
                  <a:pt x="8782415" y="2555320"/>
                  <a:pt x="8759993" y="2542950"/>
                  <a:pt x="8759220" y="2508930"/>
                </a:cubicBezTo>
                <a:cubicBezTo>
                  <a:pt x="8758447" y="2472591"/>
                  <a:pt x="8758447" y="2437026"/>
                  <a:pt x="8756127" y="2400687"/>
                </a:cubicBezTo>
                <a:cubicBezTo>
                  <a:pt x="8753034" y="2336514"/>
                  <a:pt x="8752261" y="2271568"/>
                  <a:pt x="8743756" y="2208168"/>
                </a:cubicBezTo>
                <a:cubicBezTo>
                  <a:pt x="8734478" y="2137036"/>
                  <a:pt x="8684222" y="2087554"/>
                  <a:pt x="8638606" y="2037298"/>
                </a:cubicBezTo>
                <a:cubicBezTo>
                  <a:pt x="8635513" y="2034205"/>
                  <a:pt x="8613864" y="2039617"/>
                  <a:pt x="8609998" y="2045803"/>
                </a:cubicBezTo>
                <a:cubicBezTo>
                  <a:pt x="8588350" y="2085234"/>
                  <a:pt x="8557423" y="2109976"/>
                  <a:pt x="8517218" y="2130851"/>
                </a:cubicBezTo>
                <a:cubicBezTo>
                  <a:pt x="8494023" y="2143222"/>
                  <a:pt x="8484745" y="2181107"/>
                  <a:pt x="8467735" y="2206621"/>
                </a:cubicBezTo>
                <a:cubicBezTo>
                  <a:pt x="8430623" y="2260743"/>
                  <a:pt x="8392738" y="2314092"/>
                  <a:pt x="8354080" y="2367441"/>
                </a:cubicBezTo>
                <a:cubicBezTo>
                  <a:pt x="8303824" y="2437026"/>
                  <a:pt x="8251248" y="2505064"/>
                  <a:pt x="8202539" y="2576196"/>
                </a:cubicBezTo>
                <a:cubicBezTo>
                  <a:pt x="8190942" y="2593205"/>
                  <a:pt x="8184756" y="2617174"/>
                  <a:pt x="8184756" y="2637276"/>
                </a:cubicBezTo>
                <a:cubicBezTo>
                  <a:pt x="8184756" y="2747839"/>
                  <a:pt x="8187076" y="2859175"/>
                  <a:pt x="8190169" y="2969738"/>
                </a:cubicBezTo>
                <a:cubicBezTo>
                  <a:pt x="8190169" y="2981336"/>
                  <a:pt x="8197900" y="2996799"/>
                  <a:pt x="8206405" y="3004531"/>
                </a:cubicBezTo>
                <a:cubicBezTo>
                  <a:pt x="8261300" y="3054014"/>
                  <a:pt x="8283722" y="3140609"/>
                  <a:pt x="8258207" y="3211740"/>
                </a:cubicBezTo>
                <a:cubicBezTo>
                  <a:pt x="8252022" y="3229523"/>
                  <a:pt x="8254341" y="3236481"/>
                  <a:pt x="8271351" y="3248079"/>
                </a:cubicBezTo>
                <a:cubicBezTo>
                  <a:pt x="8287588" y="3259676"/>
                  <a:pt x="8298412" y="3282098"/>
                  <a:pt x="8306917" y="3301427"/>
                </a:cubicBezTo>
                <a:cubicBezTo>
                  <a:pt x="8313102" y="3314571"/>
                  <a:pt x="8307690" y="3333127"/>
                  <a:pt x="8314649" y="3346271"/>
                </a:cubicBezTo>
                <a:cubicBezTo>
                  <a:pt x="8327019" y="3371786"/>
                  <a:pt x="8330885" y="3388795"/>
                  <a:pt x="8302278" y="3408124"/>
                </a:cubicBezTo>
                <a:cubicBezTo>
                  <a:pt x="8279083" y="3423588"/>
                  <a:pt x="8287588" y="3441371"/>
                  <a:pt x="8337844" y="3475390"/>
                </a:cubicBezTo>
                <a:cubicBezTo>
                  <a:pt x="8327019" y="3480029"/>
                  <a:pt x="8316194" y="3483895"/>
                  <a:pt x="8305370" y="3488534"/>
                </a:cubicBezTo>
                <a:cubicBezTo>
                  <a:pt x="8282949" y="3498585"/>
                  <a:pt x="8282949" y="3511729"/>
                  <a:pt x="8296092" y="3531831"/>
                </a:cubicBezTo>
                <a:cubicBezTo>
                  <a:pt x="8301504" y="3540336"/>
                  <a:pt x="8301504" y="3556573"/>
                  <a:pt x="8297638" y="3566624"/>
                </a:cubicBezTo>
                <a:cubicBezTo>
                  <a:pt x="8280629" y="3609148"/>
                  <a:pt x="8259754" y="3646260"/>
                  <a:pt x="8210271" y="3661724"/>
                </a:cubicBezTo>
                <a:cubicBezTo>
                  <a:pt x="8194807" y="3666363"/>
                  <a:pt x="8180890" y="3689558"/>
                  <a:pt x="8174705" y="3707341"/>
                </a:cubicBezTo>
                <a:cubicBezTo>
                  <a:pt x="8165427" y="3735948"/>
                  <a:pt x="8149963" y="3754504"/>
                  <a:pt x="8126768" y="3773060"/>
                </a:cubicBezTo>
                <a:cubicBezTo>
                  <a:pt x="8078059" y="3812491"/>
                  <a:pt x="8035535" y="3859655"/>
                  <a:pt x="7988371" y="3902179"/>
                </a:cubicBezTo>
                <a:cubicBezTo>
                  <a:pt x="7977547" y="3912230"/>
                  <a:pt x="7959764" y="3915323"/>
                  <a:pt x="7945847" y="3921508"/>
                </a:cubicBezTo>
                <a:cubicBezTo>
                  <a:pt x="7946621" y="3902179"/>
                  <a:pt x="7942755" y="3881303"/>
                  <a:pt x="7948940" y="3864294"/>
                </a:cubicBezTo>
                <a:cubicBezTo>
                  <a:pt x="7955125" y="3844964"/>
                  <a:pt x="7970589" y="3828728"/>
                  <a:pt x="7977547" y="3806306"/>
                </a:cubicBezTo>
                <a:cubicBezTo>
                  <a:pt x="7918013" y="3814038"/>
                  <a:pt x="7881674" y="3860428"/>
                  <a:pt x="7829872" y="3884396"/>
                </a:cubicBezTo>
                <a:cubicBezTo>
                  <a:pt x="7789667" y="3868159"/>
                  <a:pt x="7813635" y="3841099"/>
                  <a:pt x="7823687" y="3814038"/>
                </a:cubicBezTo>
                <a:cubicBezTo>
                  <a:pt x="7815955" y="3810945"/>
                  <a:pt x="7809769" y="3807079"/>
                  <a:pt x="7802811" y="3806306"/>
                </a:cubicBezTo>
                <a:cubicBezTo>
                  <a:pt x="7764926" y="3800894"/>
                  <a:pt x="7756421" y="3783884"/>
                  <a:pt x="7778843" y="3753731"/>
                </a:cubicBezTo>
                <a:cubicBezTo>
                  <a:pt x="7791987" y="3735948"/>
                  <a:pt x="7806677" y="3718938"/>
                  <a:pt x="7823687" y="3706567"/>
                </a:cubicBezTo>
                <a:cubicBezTo>
                  <a:pt x="7885540" y="3660951"/>
                  <a:pt x="7917240" y="3596004"/>
                  <a:pt x="7947394" y="3528739"/>
                </a:cubicBezTo>
                <a:cubicBezTo>
                  <a:pt x="7959764" y="3500132"/>
                  <a:pt x="7942755" y="3490854"/>
                  <a:pt x="7924972" y="3480802"/>
                </a:cubicBezTo>
                <a:cubicBezTo>
                  <a:pt x="7907189" y="3471524"/>
                  <a:pt x="7888633" y="3462246"/>
                  <a:pt x="7873943" y="3490854"/>
                </a:cubicBezTo>
                <a:cubicBezTo>
                  <a:pt x="7855387" y="3524873"/>
                  <a:pt x="7840696" y="3524873"/>
                  <a:pt x="7785028" y="3497039"/>
                </a:cubicBezTo>
                <a:cubicBezTo>
                  <a:pt x="7792760" y="3478483"/>
                  <a:pt x="7798172" y="3456061"/>
                  <a:pt x="7810543" y="3440598"/>
                </a:cubicBezTo>
                <a:cubicBezTo>
                  <a:pt x="7839150" y="3404259"/>
                  <a:pt x="7829872" y="3369466"/>
                  <a:pt x="7794306" y="3341632"/>
                </a:cubicBezTo>
                <a:cubicBezTo>
                  <a:pt x="7731680" y="3291376"/>
                  <a:pt x="7663641" y="3241893"/>
                  <a:pt x="7617251" y="3178494"/>
                </a:cubicBezTo>
                <a:cubicBezTo>
                  <a:pt x="7575500" y="3119733"/>
                  <a:pt x="7580139" y="3040870"/>
                  <a:pt x="7602561" y="2968965"/>
                </a:cubicBezTo>
                <a:cubicBezTo>
                  <a:pt x="7641219" y="2846032"/>
                  <a:pt x="7685290" y="2724644"/>
                  <a:pt x="7720855" y="2600937"/>
                </a:cubicBezTo>
                <a:cubicBezTo>
                  <a:pt x="7732453" y="2560733"/>
                  <a:pt x="7727814" y="2514342"/>
                  <a:pt x="7727041" y="2471045"/>
                </a:cubicBezTo>
                <a:cubicBezTo>
                  <a:pt x="7726267" y="2421562"/>
                  <a:pt x="7721629" y="2372079"/>
                  <a:pt x="7717763" y="2311772"/>
                </a:cubicBezTo>
                <a:cubicBezTo>
                  <a:pt x="7693794" y="2331102"/>
                  <a:pt x="7676012" y="2341153"/>
                  <a:pt x="7662868" y="2355070"/>
                </a:cubicBezTo>
                <a:cubicBezTo>
                  <a:pt x="7608746" y="2414604"/>
                  <a:pt x="7539934" y="2447850"/>
                  <a:pt x="7461844" y="2457901"/>
                </a:cubicBezTo>
                <a:cubicBezTo>
                  <a:pt x="7431691" y="2461767"/>
                  <a:pt x="7399217" y="2443984"/>
                  <a:pt x="7359013" y="2433160"/>
                </a:cubicBezTo>
                <a:cubicBezTo>
                  <a:pt x="7328086" y="2457128"/>
                  <a:pt x="7286335" y="2484189"/>
                  <a:pt x="7251543" y="2518981"/>
                </a:cubicBezTo>
                <a:cubicBezTo>
                  <a:pt x="7236852" y="2533672"/>
                  <a:pt x="7235306" y="2563825"/>
                  <a:pt x="7233759" y="2587793"/>
                </a:cubicBezTo>
                <a:cubicBezTo>
                  <a:pt x="7230667" y="2621040"/>
                  <a:pt x="7231440" y="2655059"/>
                  <a:pt x="7234533" y="2688305"/>
                </a:cubicBezTo>
                <a:cubicBezTo>
                  <a:pt x="7236852" y="2716139"/>
                  <a:pt x="7223708" y="2730830"/>
                  <a:pt x="7201287" y="2736242"/>
                </a:cubicBezTo>
                <a:cubicBezTo>
                  <a:pt x="7151804" y="2748612"/>
                  <a:pt x="7100775" y="2758663"/>
                  <a:pt x="7050519" y="2766395"/>
                </a:cubicBezTo>
                <a:cubicBezTo>
                  <a:pt x="7044333" y="2767168"/>
                  <a:pt x="7029643" y="2755571"/>
                  <a:pt x="7028097" y="2747066"/>
                </a:cubicBezTo>
                <a:cubicBezTo>
                  <a:pt x="7022685" y="2723098"/>
                  <a:pt x="7021912" y="2697583"/>
                  <a:pt x="7018819" y="2665110"/>
                </a:cubicBezTo>
                <a:cubicBezTo>
                  <a:pt x="7009541" y="2665110"/>
                  <a:pt x="6994077" y="2665110"/>
                  <a:pt x="6978614" y="2665110"/>
                </a:cubicBezTo>
                <a:cubicBezTo>
                  <a:pt x="6953873" y="2665110"/>
                  <a:pt x="6943821" y="2653513"/>
                  <a:pt x="6938410" y="2628771"/>
                </a:cubicBezTo>
                <a:cubicBezTo>
                  <a:pt x="6931451" y="2595525"/>
                  <a:pt x="6917534" y="2563825"/>
                  <a:pt x="6905936" y="2531352"/>
                </a:cubicBezTo>
                <a:cubicBezTo>
                  <a:pt x="6904390" y="2527486"/>
                  <a:pt x="6898205" y="2523620"/>
                  <a:pt x="6894339" y="2522847"/>
                </a:cubicBezTo>
                <a:cubicBezTo>
                  <a:pt x="6792281" y="2505064"/>
                  <a:pt x="6711871" y="2450943"/>
                  <a:pt x="6643832" y="2369760"/>
                </a:cubicBezTo>
                <a:cubicBezTo>
                  <a:pt x="6599762" y="2409965"/>
                  <a:pt x="6558784" y="2447077"/>
                  <a:pt x="6517806" y="2483416"/>
                </a:cubicBezTo>
                <a:cubicBezTo>
                  <a:pt x="6448994" y="2544496"/>
                  <a:pt x="6373224" y="2600164"/>
                  <a:pt x="6312144" y="2668203"/>
                </a:cubicBezTo>
                <a:cubicBezTo>
                  <a:pt x="6241785" y="2747066"/>
                  <a:pt x="6180705" y="2835207"/>
                  <a:pt x="6120398" y="2922575"/>
                </a:cubicBezTo>
                <a:cubicBezTo>
                  <a:pt x="6085605" y="2972831"/>
                  <a:pt x="6046174" y="3013809"/>
                  <a:pt x="5984320" y="3019994"/>
                </a:cubicBezTo>
                <a:cubicBezTo>
                  <a:pt x="5926333" y="3025406"/>
                  <a:pt x="5866799" y="3023087"/>
                  <a:pt x="5808811" y="3020768"/>
                </a:cubicBezTo>
                <a:cubicBezTo>
                  <a:pt x="5786389" y="3019994"/>
                  <a:pt x="5771699" y="3005304"/>
                  <a:pt x="5774018" y="2979016"/>
                </a:cubicBezTo>
                <a:cubicBezTo>
                  <a:pt x="5784069" y="2880051"/>
                  <a:pt x="5814223" y="2792683"/>
                  <a:pt x="5906230" y="2740107"/>
                </a:cubicBezTo>
                <a:cubicBezTo>
                  <a:pt x="5926333" y="2728510"/>
                  <a:pt x="5951074" y="2721551"/>
                  <a:pt x="5974269" y="2716912"/>
                </a:cubicBezTo>
                <a:cubicBezTo>
                  <a:pt x="6066276" y="2699903"/>
                  <a:pt x="6155190" y="2675161"/>
                  <a:pt x="6244104" y="2644235"/>
                </a:cubicBezTo>
                <a:cubicBezTo>
                  <a:pt x="6320648" y="2617947"/>
                  <a:pt x="6370904" y="2564598"/>
                  <a:pt x="6426572" y="2515889"/>
                </a:cubicBezTo>
                <a:cubicBezTo>
                  <a:pt x="6487652" y="2462540"/>
                  <a:pt x="6545640" y="2406099"/>
                  <a:pt x="6603627" y="2349658"/>
                </a:cubicBezTo>
                <a:cubicBezTo>
                  <a:pt x="6614452" y="2338833"/>
                  <a:pt x="6619864" y="2322597"/>
                  <a:pt x="6627596" y="2308680"/>
                </a:cubicBezTo>
                <a:cubicBezTo>
                  <a:pt x="6612133" y="2304041"/>
                  <a:pt x="6596669" y="2294763"/>
                  <a:pt x="6581979" y="2294763"/>
                </a:cubicBezTo>
                <a:cubicBezTo>
                  <a:pt x="6514713" y="2294763"/>
                  <a:pt x="6447448" y="2293990"/>
                  <a:pt x="6381729" y="2300948"/>
                </a:cubicBezTo>
                <a:cubicBezTo>
                  <a:pt x="6305958" y="2309453"/>
                  <a:pt x="6244104" y="2351977"/>
                  <a:pt x="6184571" y="2398367"/>
                </a:cubicBezTo>
                <a:cubicBezTo>
                  <a:pt x="6119625" y="2450169"/>
                  <a:pt x="6049266" y="2495786"/>
                  <a:pt x="5985867" y="2549908"/>
                </a:cubicBezTo>
                <a:cubicBezTo>
                  <a:pt x="5911642" y="2613308"/>
                  <a:pt x="5842830" y="2682120"/>
                  <a:pt x="5770926" y="2748612"/>
                </a:cubicBezTo>
                <a:cubicBezTo>
                  <a:pt x="5662682" y="2849124"/>
                  <a:pt x="5555212" y="2951182"/>
                  <a:pt x="5446968" y="3050921"/>
                </a:cubicBezTo>
                <a:cubicBezTo>
                  <a:pt x="5383569" y="3109682"/>
                  <a:pt x="5317849" y="3165350"/>
                  <a:pt x="5254449" y="3223337"/>
                </a:cubicBezTo>
                <a:cubicBezTo>
                  <a:pt x="5191823" y="3280552"/>
                  <a:pt x="5134608" y="3345498"/>
                  <a:pt x="5068116" y="3397300"/>
                </a:cubicBezTo>
                <a:cubicBezTo>
                  <a:pt x="4960646" y="3480802"/>
                  <a:pt x="4850083" y="3556573"/>
                  <a:pt x="4711686" y="3592912"/>
                </a:cubicBezTo>
                <a:cubicBezTo>
                  <a:pt x="4567103" y="3630797"/>
                  <a:pt x="4434891" y="3701928"/>
                  <a:pt x="4318916" y="3802440"/>
                </a:cubicBezTo>
                <a:cubicBezTo>
                  <a:pt x="4253970" y="3858882"/>
                  <a:pt x="4175107" y="3899859"/>
                  <a:pt x="4102429" y="3947023"/>
                </a:cubicBezTo>
                <a:cubicBezTo>
                  <a:pt x="3968671" y="4033618"/>
                  <a:pt x="3836460" y="4120985"/>
                  <a:pt x="3716619" y="4226136"/>
                </a:cubicBezTo>
                <a:cubicBezTo>
                  <a:pt x="3706567" y="4235414"/>
                  <a:pt x="3699609" y="4248558"/>
                  <a:pt x="3690331" y="4259383"/>
                </a:cubicBezTo>
                <a:cubicBezTo>
                  <a:pt x="3564304" y="4397007"/>
                  <a:pt x="3442144" y="4537723"/>
                  <a:pt x="3311478" y="4669935"/>
                </a:cubicBezTo>
                <a:cubicBezTo>
                  <a:pt x="3175401" y="4807559"/>
                  <a:pt x="3033138" y="4938224"/>
                  <a:pt x="2890102" y="5068889"/>
                </a:cubicBezTo>
                <a:cubicBezTo>
                  <a:pt x="2819744" y="5133836"/>
                  <a:pt x="2740880" y="5190277"/>
                  <a:pt x="2669749" y="5254450"/>
                </a:cubicBezTo>
                <a:cubicBezTo>
                  <a:pt x="2597844" y="5319396"/>
                  <a:pt x="2527486" y="5386662"/>
                  <a:pt x="2462540" y="5458566"/>
                </a:cubicBezTo>
                <a:cubicBezTo>
                  <a:pt x="2350431" y="5581500"/>
                  <a:pt x="2240641" y="5707526"/>
                  <a:pt x="2133170" y="5835099"/>
                </a:cubicBezTo>
                <a:cubicBezTo>
                  <a:pt x="2026473" y="5962672"/>
                  <a:pt x="1946064" y="6108027"/>
                  <a:pt x="1867201" y="6252610"/>
                </a:cubicBezTo>
                <a:cubicBezTo>
                  <a:pt x="1843232" y="6295907"/>
                  <a:pt x="1826996" y="6344617"/>
                  <a:pt x="1810759" y="6391780"/>
                </a:cubicBezTo>
                <a:cubicBezTo>
                  <a:pt x="1782925" y="6472963"/>
                  <a:pt x="1756638" y="6554918"/>
                  <a:pt x="1731123" y="6636874"/>
                </a:cubicBezTo>
                <a:cubicBezTo>
                  <a:pt x="1725711" y="6654657"/>
                  <a:pt x="1728804" y="6675533"/>
                  <a:pt x="1726484" y="6694089"/>
                </a:cubicBezTo>
                <a:cubicBezTo>
                  <a:pt x="1718752" y="6749757"/>
                  <a:pt x="1710248" y="6804651"/>
                  <a:pt x="1697877" y="6859547"/>
                </a:cubicBezTo>
                <a:cubicBezTo>
                  <a:pt x="1651487" y="6795374"/>
                  <a:pt x="1650714" y="6722696"/>
                  <a:pt x="1656899" y="6651564"/>
                </a:cubicBezTo>
                <a:cubicBezTo>
                  <a:pt x="1663857" y="6571928"/>
                  <a:pt x="1670816" y="6492292"/>
                  <a:pt x="1688599" y="6414975"/>
                </a:cubicBezTo>
                <a:cubicBezTo>
                  <a:pt x="1710248" y="6320649"/>
                  <a:pt x="1738855" y="6227095"/>
                  <a:pt x="1772874" y="6136635"/>
                </a:cubicBezTo>
                <a:cubicBezTo>
                  <a:pt x="1855603" y="5917055"/>
                  <a:pt x="1986268" y="5724536"/>
                  <a:pt x="2128531" y="5540522"/>
                </a:cubicBezTo>
                <a:cubicBezTo>
                  <a:pt x="2200436" y="5446969"/>
                  <a:pt x="2281619" y="5360374"/>
                  <a:pt x="2363575" y="5274552"/>
                </a:cubicBezTo>
                <a:cubicBezTo>
                  <a:pt x="2447077" y="5187184"/>
                  <a:pt x="2511250" y="5086673"/>
                  <a:pt x="2570010" y="4982295"/>
                </a:cubicBezTo>
                <a:cubicBezTo>
                  <a:pt x="2628771" y="4877917"/>
                  <a:pt x="2689078" y="4775086"/>
                  <a:pt x="2743200" y="4668388"/>
                </a:cubicBezTo>
                <a:cubicBezTo>
                  <a:pt x="2801187" y="4552413"/>
                  <a:pt x="2850670" y="4432572"/>
                  <a:pt x="2906338" y="4315824"/>
                </a:cubicBezTo>
                <a:cubicBezTo>
                  <a:pt x="2934172" y="4257063"/>
                  <a:pt x="2972831" y="4204488"/>
                  <a:pt x="3047055" y="4207581"/>
                </a:cubicBezTo>
                <a:cubicBezTo>
                  <a:pt x="3077209" y="4208353"/>
                  <a:pt x="3107362" y="4225363"/>
                  <a:pt x="3135969" y="4237734"/>
                </a:cubicBezTo>
                <a:cubicBezTo>
                  <a:pt x="3190091" y="4260929"/>
                  <a:pt x="3190091" y="4262475"/>
                  <a:pt x="3228750" y="4215312"/>
                </a:cubicBezTo>
                <a:cubicBezTo>
                  <a:pt x="3277459" y="4156551"/>
                  <a:pt x="3323076" y="4096244"/>
                  <a:pt x="3373332" y="4039030"/>
                </a:cubicBezTo>
                <a:cubicBezTo>
                  <a:pt x="3419722" y="3985681"/>
                  <a:pt x="3472297" y="3937745"/>
                  <a:pt x="3518687" y="3884396"/>
                </a:cubicBezTo>
                <a:cubicBezTo>
                  <a:pt x="3578994" y="3815584"/>
                  <a:pt x="3636982" y="3744453"/>
                  <a:pt x="3694196" y="3673321"/>
                </a:cubicBezTo>
                <a:cubicBezTo>
                  <a:pt x="3711206" y="3651672"/>
                  <a:pt x="3719711" y="3622292"/>
                  <a:pt x="3736721" y="3601416"/>
                </a:cubicBezTo>
                <a:cubicBezTo>
                  <a:pt x="3770740" y="3560439"/>
                  <a:pt x="3807852" y="3521007"/>
                  <a:pt x="3845737" y="3483895"/>
                </a:cubicBezTo>
                <a:cubicBezTo>
                  <a:pt x="3921508" y="3409671"/>
                  <a:pt x="3993413" y="3330808"/>
                  <a:pt x="4089286" y="3280552"/>
                </a:cubicBezTo>
                <a:cubicBezTo>
                  <a:pt x="4107068" y="3271274"/>
                  <a:pt x="4126398" y="3262769"/>
                  <a:pt x="4144180" y="3251945"/>
                </a:cubicBezTo>
                <a:cubicBezTo>
                  <a:pt x="4151912" y="3247306"/>
                  <a:pt x="4162737" y="3238028"/>
                  <a:pt x="4162737" y="3231069"/>
                </a:cubicBezTo>
                <a:cubicBezTo>
                  <a:pt x="4161963" y="3223337"/>
                  <a:pt x="4151912" y="3212513"/>
                  <a:pt x="4144180" y="3210194"/>
                </a:cubicBezTo>
                <a:cubicBezTo>
                  <a:pt x="4045215" y="3175401"/>
                  <a:pt x="3946249" y="3141382"/>
                  <a:pt x="3841098" y="3128238"/>
                </a:cubicBezTo>
                <a:cubicBezTo>
                  <a:pt x="3785430" y="3121279"/>
                  <a:pt x="3730535" y="3108909"/>
                  <a:pt x="3674867" y="3098084"/>
                </a:cubicBezTo>
                <a:cubicBezTo>
                  <a:pt x="3596777" y="3083394"/>
                  <a:pt x="3518687" y="3067931"/>
                  <a:pt x="3439824" y="3054014"/>
                </a:cubicBezTo>
                <a:cubicBezTo>
                  <a:pt x="3355549" y="3038550"/>
                  <a:pt x="3270501" y="3023860"/>
                  <a:pt x="3185452" y="3009943"/>
                </a:cubicBezTo>
                <a:cubicBezTo>
                  <a:pt x="3112774" y="2998345"/>
                  <a:pt x="3041643" y="3002211"/>
                  <a:pt x="2972058" y="3027726"/>
                </a:cubicBezTo>
                <a:cubicBezTo>
                  <a:pt x="2910977" y="3050148"/>
                  <a:pt x="2850670" y="3045509"/>
                  <a:pt x="2792683" y="3015355"/>
                </a:cubicBezTo>
                <a:cubicBezTo>
                  <a:pt x="2783405" y="3010716"/>
                  <a:pt x="2770261" y="3011489"/>
                  <a:pt x="2758663" y="3012263"/>
                </a:cubicBezTo>
                <a:cubicBezTo>
                  <a:pt x="2638049" y="3023860"/>
                  <a:pt x="2518208" y="3036231"/>
                  <a:pt x="2397594" y="3047828"/>
                </a:cubicBezTo>
                <a:cubicBezTo>
                  <a:pt x="2370533" y="3050148"/>
                  <a:pt x="2343472" y="3049375"/>
                  <a:pt x="2316411" y="3050921"/>
                </a:cubicBezTo>
                <a:cubicBezTo>
                  <a:pt x="2160231" y="3060972"/>
                  <a:pt x="2003278" y="3070250"/>
                  <a:pt x="1847098" y="3082621"/>
                </a:cubicBezTo>
                <a:cubicBezTo>
                  <a:pt x="1755865" y="3089579"/>
                  <a:pt x="1668497" y="3112774"/>
                  <a:pt x="1582675" y="3145247"/>
                </a:cubicBezTo>
                <a:cubicBezTo>
                  <a:pt x="1475978" y="3185452"/>
                  <a:pt x="1363095" y="3193184"/>
                  <a:pt x="1249440" y="3195503"/>
                </a:cubicBezTo>
                <a:cubicBezTo>
                  <a:pt x="1084755" y="3197823"/>
                  <a:pt x="923936" y="3181586"/>
                  <a:pt x="767756" y="3126691"/>
                </a:cubicBezTo>
                <a:cubicBezTo>
                  <a:pt x="647142" y="3084167"/>
                  <a:pt x="536579" y="3023087"/>
                  <a:pt x="435294" y="2944997"/>
                </a:cubicBezTo>
                <a:cubicBezTo>
                  <a:pt x="412872" y="2927987"/>
                  <a:pt x="388903" y="2912524"/>
                  <a:pt x="367255" y="2893968"/>
                </a:cubicBezTo>
                <a:cubicBezTo>
                  <a:pt x="303082" y="2840619"/>
                  <a:pt x="248187" y="2780312"/>
                  <a:pt x="213394" y="2702995"/>
                </a:cubicBezTo>
                <a:cubicBezTo>
                  <a:pt x="146902" y="2556094"/>
                  <a:pt x="78090" y="2410738"/>
                  <a:pt x="10824" y="2264609"/>
                </a:cubicBezTo>
                <a:cubicBezTo>
                  <a:pt x="6959" y="2253785"/>
                  <a:pt x="4639" y="2238321"/>
                  <a:pt x="0" y="2223631"/>
                </a:cubicBezTo>
                <a:close/>
                <a:moveTo>
                  <a:pt x="9009726" y="1719526"/>
                </a:moveTo>
                <a:cubicBezTo>
                  <a:pt x="9008953" y="1721845"/>
                  <a:pt x="9008180" y="1724165"/>
                  <a:pt x="9008180" y="1727257"/>
                </a:cubicBezTo>
                <a:cubicBezTo>
                  <a:pt x="8991170" y="1728804"/>
                  <a:pt x="8974934" y="1729577"/>
                  <a:pt x="8957924" y="1731123"/>
                </a:cubicBezTo>
                <a:cubicBezTo>
                  <a:pt x="8902256" y="1735762"/>
                  <a:pt x="8893751" y="1744267"/>
                  <a:pt x="8890658" y="1798389"/>
                </a:cubicBezTo>
                <a:cubicBezTo>
                  <a:pt x="8887566" y="1844779"/>
                  <a:pt x="8882154" y="1891169"/>
                  <a:pt x="8883700" y="1936786"/>
                </a:cubicBezTo>
                <a:cubicBezTo>
                  <a:pt x="8884473" y="1957661"/>
                  <a:pt x="8892977" y="1984722"/>
                  <a:pt x="8907668" y="1997093"/>
                </a:cubicBezTo>
                <a:cubicBezTo>
                  <a:pt x="8992716" y="2069771"/>
                  <a:pt x="9080085" y="2140902"/>
                  <a:pt x="9192967" y="2164097"/>
                </a:cubicBezTo>
                <a:cubicBezTo>
                  <a:pt x="9240903" y="2174149"/>
                  <a:pt x="9291159" y="2173375"/>
                  <a:pt x="9340642" y="2172602"/>
                </a:cubicBezTo>
                <a:cubicBezTo>
                  <a:pt x="9376207" y="2172602"/>
                  <a:pt x="9370795" y="2137036"/>
                  <a:pt x="9379300" y="2115388"/>
                </a:cubicBezTo>
                <a:cubicBezTo>
                  <a:pt x="9382393" y="2108429"/>
                  <a:pt x="9376981" y="2096059"/>
                  <a:pt x="9372341" y="2089100"/>
                </a:cubicBezTo>
                <a:cubicBezTo>
                  <a:pt x="9350693" y="2061266"/>
                  <a:pt x="9326725" y="2034978"/>
                  <a:pt x="9304303" y="2007144"/>
                </a:cubicBezTo>
                <a:cubicBezTo>
                  <a:pt x="9279561" y="1975444"/>
                  <a:pt x="9254820" y="1942971"/>
                  <a:pt x="9232398" y="1908952"/>
                </a:cubicBezTo>
                <a:cubicBezTo>
                  <a:pt x="9218482" y="1888076"/>
                  <a:pt x="9203791" y="1866428"/>
                  <a:pt x="9196060" y="1843232"/>
                </a:cubicBezTo>
                <a:cubicBezTo>
                  <a:pt x="9182915" y="1803028"/>
                  <a:pt x="9166679" y="1764369"/>
                  <a:pt x="9126475" y="1748133"/>
                </a:cubicBezTo>
                <a:cubicBezTo>
                  <a:pt x="9090135" y="1734216"/>
                  <a:pt x="9049158" y="1728804"/>
                  <a:pt x="9009726" y="1719526"/>
                </a:cubicBezTo>
                <a:close/>
              </a:path>
            </a:pathLst>
          </a:custGeom>
          <a:solidFill>
            <a:schemeClr val="accent2"/>
          </a:solidFill>
          <a:ln w="7730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ounded Rectangle 40">
            <a:extLst>
              <a:ext uri="{FF2B5EF4-FFF2-40B4-BE49-F238E27FC236}">
                <a16:creationId xmlns:a16="http://schemas.microsoft.com/office/drawing/2014/main" id="{F14CD4BD-0706-48FC-91E1-A0563B741D32}"/>
              </a:ext>
            </a:extLst>
          </p:cNvPr>
          <p:cNvSpPr/>
          <p:nvPr/>
        </p:nvSpPr>
        <p:spPr>
          <a:xfrm>
            <a:off x="735387" y="1719635"/>
            <a:ext cx="4120630" cy="1009440"/>
          </a:xfrm>
          <a:prstGeom prst="roundRect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Rounded Rectangle 41">
            <a:extLst>
              <a:ext uri="{FF2B5EF4-FFF2-40B4-BE49-F238E27FC236}">
                <a16:creationId xmlns:a16="http://schemas.microsoft.com/office/drawing/2014/main" id="{DF625857-A60E-4FDE-903B-666CF147B30B}"/>
              </a:ext>
            </a:extLst>
          </p:cNvPr>
          <p:cNvSpPr/>
          <p:nvPr/>
        </p:nvSpPr>
        <p:spPr>
          <a:xfrm>
            <a:off x="735387" y="2923121"/>
            <a:ext cx="4120630" cy="1313934"/>
          </a:xfrm>
          <a:prstGeom prst="roundRect">
            <a:avLst/>
          </a:prstGeom>
          <a:noFill/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" name="Rounded Rectangle 42">
            <a:extLst>
              <a:ext uri="{FF2B5EF4-FFF2-40B4-BE49-F238E27FC236}">
                <a16:creationId xmlns:a16="http://schemas.microsoft.com/office/drawing/2014/main" id="{BD01DB45-72D9-4692-927B-B4E389ECF053}"/>
              </a:ext>
            </a:extLst>
          </p:cNvPr>
          <p:cNvSpPr/>
          <p:nvPr/>
        </p:nvSpPr>
        <p:spPr>
          <a:xfrm>
            <a:off x="735387" y="4431100"/>
            <a:ext cx="4120630" cy="1606931"/>
          </a:xfrm>
          <a:prstGeom prst="roundRect">
            <a:avLst/>
          </a:prstGeom>
          <a:noFill/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4D3736D-0D7C-4D3B-B8C1-E6A9C2B50F86}"/>
              </a:ext>
            </a:extLst>
          </p:cNvPr>
          <p:cNvGrpSpPr/>
          <p:nvPr/>
        </p:nvGrpSpPr>
        <p:grpSpPr>
          <a:xfrm>
            <a:off x="1905032" y="1843471"/>
            <a:ext cx="2819494" cy="946439"/>
            <a:chOff x="3233964" y="1954419"/>
            <a:chExt cx="1400519" cy="946439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72CF54C-D312-42B8-8E90-882E03C391F0}"/>
                </a:ext>
              </a:extLst>
            </p:cNvPr>
            <p:cNvSpPr txBox="1"/>
            <p:nvPr/>
          </p:nvSpPr>
          <p:spPr>
            <a:xfrm>
              <a:off x="3233964" y="1954419"/>
              <a:ext cx="1400472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DC57EDFA-D15C-4078-886B-4CA50CEAA30B}"/>
                </a:ext>
              </a:extLst>
            </p:cNvPr>
            <p:cNvSpPr txBox="1"/>
            <p:nvPr/>
          </p:nvSpPr>
          <p:spPr>
            <a:xfrm>
              <a:off x="3233964" y="2254527"/>
              <a:ext cx="1400519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44FB4FE-BB87-4E40-B73F-DA16A8B38535}"/>
              </a:ext>
            </a:extLst>
          </p:cNvPr>
          <p:cNvGrpSpPr/>
          <p:nvPr/>
        </p:nvGrpSpPr>
        <p:grpSpPr>
          <a:xfrm>
            <a:off x="1905000" y="3102634"/>
            <a:ext cx="2819400" cy="954913"/>
            <a:chOff x="6533673" y="3357955"/>
            <a:chExt cx="2150471" cy="954913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656DE87-23AC-4776-BA42-0BC532D65265}"/>
                </a:ext>
              </a:extLst>
            </p:cNvPr>
            <p:cNvSpPr txBox="1"/>
            <p:nvPr/>
          </p:nvSpPr>
          <p:spPr>
            <a:xfrm>
              <a:off x="6533673" y="3666537"/>
              <a:ext cx="21504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41552B8-3503-4D9F-A673-11827AFEECAF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688F710-2845-47BA-B454-236373FF30F7}"/>
              </a:ext>
            </a:extLst>
          </p:cNvPr>
          <p:cNvGrpSpPr/>
          <p:nvPr/>
        </p:nvGrpSpPr>
        <p:grpSpPr>
          <a:xfrm>
            <a:off x="1905000" y="4586298"/>
            <a:ext cx="2819400" cy="1296537"/>
            <a:chOff x="6533673" y="3357955"/>
            <a:chExt cx="2150471" cy="1296537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96474BA-CD89-452B-91F2-562A36978394}"/>
                </a:ext>
              </a:extLst>
            </p:cNvPr>
            <p:cNvSpPr txBox="1"/>
            <p:nvPr/>
          </p:nvSpPr>
          <p:spPr>
            <a:xfrm>
              <a:off x="6533673" y="3638829"/>
              <a:ext cx="215047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یک ارائه پاورپوینت مدرن که به زیبایی طراحی شده است دریافت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758FA10-ADEE-4621-BE38-D7EA1229F985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aphic 31">
            <a:extLst>
              <a:ext uri="{FF2B5EF4-FFF2-40B4-BE49-F238E27FC236}">
                <a16:creationId xmlns:a16="http://schemas.microsoft.com/office/drawing/2014/main" id="{25511334-5F93-46DC-B734-9C5E0F8D6A2B}"/>
              </a:ext>
            </a:extLst>
          </p:cNvPr>
          <p:cNvGrpSpPr/>
          <p:nvPr/>
        </p:nvGrpSpPr>
        <p:grpSpPr>
          <a:xfrm>
            <a:off x="975119" y="1886227"/>
            <a:ext cx="666218" cy="676256"/>
            <a:chOff x="8367348" y="417531"/>
            <a:chExt cx="2961956" cy="3006585"/>
          </a:xfrm>
          <a:solidFill>
            <a:schemeClr val="accent1"/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E835FC2-BF30-46D4-8BCE-0B01EAFB67EE}"/>
                </a:ext>
              </a:extLst>
            </p:cNvPr>
            <p:cNvSpPr/>
            <p:nvPr/>
          </p:nvSpPr>
          <p:spPr>
            <a:xfrm>
              <a:off x="8367348" y="1294616"/>
              <a:ext cx="2583784" cy="1543224"/>
            </a:xfrm>
            <a:custGeom>
              <a:avLst/>
              <a:gdLst>
                <a:gd name="connsiteX0" fmla="*/ 0 w 2583783"/>
                <a:gd name="connsiteY0" fmla="*/ 936261 h 1543223"/>
                <a:gd name="connsiteX1" fmla="*/ 64595 w 2583783"/>
                <a:gd name="connsiteY1" fmla="*/ 885525 h 1543223"/>
                <a:gd name="connsiteX2" fmla="*/ 66943 w 2583783"/>
                <a:gd name="connsiteY2" fmla="*/ 872371 h 1543223"/>
                <a:gd name="connsiteX3" fmla="*/ 58018 w 2583783"/>
                <a:gd name="connsiteY3" fmla="*/ 757276 h 1543223"/>
                <a:gd name="connsiteX4" fmla="*/ 113921 w 2583783"/>
                <a:gd name="connsiteY4" fmla="*/ 648992 h 1543223"/>
                <a:gd name="connsiteX5" fmla="*/ 224554 w 2583783"/>
                <a:gd name="connsiteY5" fmla="*/ 574297 h 1543223"/>
                <a:gd name="connsiteX6" fmla="*/ 492563 w 2583783"/>
                <a:gd name="connsiteY6" fmla="*/ 421149 h 1543223"/>
                <a:gd name="connsiteX7" fmla="*/ 503368 w 2583783"/>
                <a:gd name="connsiteY7" fmla="*/ 404941 h 1543223"/>
                <a:gd name="connsiteX8" fmla="*/ 512059 w 2583783"/>
                <a:gd name="connsiteY8" fmla="*/ 330247 h 1543223"/>
                <a:gd name="connsiteX9" fmla="*/ 523569 w 2583783"/>
                <a:gd name="connsiteY9" fmla="*/ 317328 h 1543223"/>
                <a:gd name="connsiteX10" fmla="*/ 895868 w 2583783"/>
                <a:gd name="connsiteY10" fmla="*/ 219849 h 1543223"/>
                <a:gd name="connsiteX11" fmla="*/ 1623321 w 2583783"/>
                <a:gd name="connsiteY11" fmla="*/ 29118 h 1543223"/>
                <a:gd name="connsiteX12" fmla="*/ 1729961 w 2583783"/>
                <a:gd name="connsiteY12" fmla="*/ 932 h 1543223"/>
                <a:gd name="connsiteX13" fmla="*/ 1746168 w 2583783"/>
                <a:gd name="connsiteY13" fmla="*/ 7039 h 1543223"/>
                <a:gd name="connsiteX14" fmla="*/ 1789623 w 2583783"/>
                <a:gd name="connsiteY14" fmla="*/ 68345 h 1543223"/>
                <a:gd name="connsiteX15" fmla="*/ 1811468 w 2583783"/>
                <a:gd name="connsiteY15" fmla="*/ 79854 h 1543223"/>
                <a:gd name="connsiteX16" fmla="*/ 2156755 w 2583783"/>
                <a:gd name="connsiteY16" fmla="*/ 82908 h 1543223"/>
                <a:gd name="connsiteX17" fmla="*/ 2246248 w 2583783"/>
                <a:gd name="connsiteY17" fmla="*/ 93243 h 1543223"/>
                <a:gd name="connsiteX18" fmla="*/ 2362988 w 2583783"/>
                <a:gd name="connsiteY18" fmla="*/ 178743 h 1543223"/>
                <a:gd name="connsiteX19" fmla="*/ 2400805 w 2583783"/>
                <a:gd name="connsiteY19" fmla="*/ 266826 h 1543223"/>
                <a:gd name="connsiteX20" fmla="*/ 2415133 w 2583783"/>
                <a:gd name="connsiteY20" fmla="*/ 279041 h 1543223"/>
                <a:gd name="connsiteX21" fmla="*/ 2479963 w 2583783"/>
                <a:gd name="connsiteY21" fmla="*/ 289846 h 1543223"/>
                <a:gd name="connsiteX22" fmla="*/ 2490533 w 2583783"/>
                <a:gd name="connsiteY22" fmla="*/ 299946 h 1543223"/>
                <a:gd name="connsiteX23" fmla="*/ 2584489 w 2583783"/>
                <a:gd name="connsiteY23" fmla="*/ 658622 h 1543223"/>
                <a:gd name="connsiteX24" fmla="*/ 2579086 w 2583783"/>
                <a:gd name="connsiteY24" fmla="*/ 675769 h 1543223"/>
                <a:gd name="connsiteX25" fmla="*/ 2526471 w 2583783"/>
                <a:gd name="connsiteY25" fmla="*/ 726270 h 1543223"/>
                <a:gd name="connsiteX26" fmla="*/ 2522243 w 2583783"/>
                <a:gd name="connsiteY26" fmla="*/ 740129 h 1543223"/>
                <a:gd name="connsiteX27" fmla="*/ 2397047 w 2583783"/>
                <a:gd name="connsiteY27" fmla="*/ 1024815 h 1543223"/>
                <a:gd name="connsiteX28" fmla="*/ 2083939 w 2583783"/>
                <a:gd name="connsiteY28" fmla="*/ 1207559 h 1543223"/>
                <a:gd name="connsiteX29" fmla="*/ 1933610 w 2583783"/>
                <a:gd name="connsiteY29" fmla="*/ 1269100 h 1543223"/>
                <a:gd name="connsiteX30" fmla="*/ 1800663 w 2583783"/>
                <a:gd name="connsiteY30" fmla="*/ 1227289 h 1543223"/>
                <a:gd name="connsiteX31" fmla="*/ 1550975 w 2583783"/>
                <a:gd name="connsiteY31" fmla="*/ 951294 h 1543223"/>
                <a:gd name="connsiteX32" fmla="*/ 1412860 w 2583783"/>
                <a:gd name="connsiteY32" fmla="*/ 805663 h 1543223"/>
                <a:gd name="connsiteX33" fmla="*/ 1341454 w 2583783"/>
                <a:gd name="connsiteY33" fmla="*/ 759390 h 1543223"/>
                <a:gd name="connsiteX34" fmla="*/ 1230116 w 2583783"/>
                <a:gd name="connsiteY34" fmla="*/ 788751 h 1543223"/>
                <a:gd name="connsiteX35" fmla="*/ 1182434 w 2583783"/>
                <a:gd name="connsiteY35" fmla="*/ 889753 h 1543223"/>
                <a:gd name="connsiteX36" fmla="*/ 1116430 w 2583783"/>
                <a:gd name="connsiteY36" fmla="*/ 1166923 h 1543223"/>
                <a:gd name="connsiteX37" fmla="*/ 1057472 w 2583783"/>
                <a:gd name="connsiteY37" fmla="*/ 1420603 h 1543223"/>
                <a:gd name="connsiteX38" fmla="*/ 959523 w 2583783"/>
                <a:gd name="connsiteY38" fmla="*/ 1524190 h 1543223"/>
                <a:gd name="connsiteX39" fmla="*/ 804027 w 2583783"/>
                <a:gd name="connsiteY39" fmla="*/ 1543451 h 1543223"/>
                <a:gd name="connsiteX40" fmla="*/ 431962 w 2583783"/>
                <a:gd name="connsiteY40" fmla="*/ 1534760 h 1543223"/>
                <a:gd name="connsiteX41" fmla="*/ 189321 w 2583783"/>
                <a:gd name="connsiteY41" fmla="*/ 1350841 h 1543223"/>
                <a:gd name="connsiteX42" fmla="*/ 175228 w 2583783"/>
                <a:gd name="connsiteY42" fmla="*/ 1337688 h 1543223"/>
                <a:gd name="connsiteX43" fmla="*/ 108284 w 2583783"/>
                <a:gd name="connsiteY43" fmla="*/ 1320071 h 1543223"/>
                <a:gd name="connsiteX44" fmla="*/ 96305 w 2583783"/>
                <a:gd name="connsiteY44" fmla="*/ 1308091 h 1543223"/>
                <a:gd name="connsiteX45" fmla="*/ 4698 w 2583783"/>
                <a:gd name="connsiteY45" fmla="*/ 955287 h 1543223"/>
                <a:gd name="connsiteX46" fmla="*/ 0 w 2583783"/>
                <a:gd name="connsiteY46" fmla="*/ 940959 h 1543223"/>
                <a:gd name="connsiteX47" fmla="*/ 0 w 2583783"/>
                <a:gd name="connsiteY47" fmla="*/ 936261 h 1543223"/>
                <a:gd name="connsiteX48" fmla="*/ 614706 w 2583783"/>
                <a:gd name="connsiteY48" fmla="*/ 1397584 h 1543223"/>
                <a:gd name="connsiteX49" fmla="*/ 614706 w 2583783"/>
                <a:gd name="connsiteY49" fmla="*/ 1397584 h 1543223"/>
                <a:gd name="connsiteX50" fmla="*/ 736613 w 2583783"/>
                <a:gd name="connsiteY50" fmla="*/ 1403222 h 1543223"/>
                <a:gd name="connsiteX51" fmla="*/ 822818 w 2583783"/>
                <a:gd name="connsiteY51" fmla="*/ 1395940 h 1543223"/>
                <a:gd name="connsiteX52" fmla="*/ 949423 w 2583783"/>
                <a:gd name="connsiteY52" fmla="*/ 1275677 h 1543223"/>
                <a:gd name="connsiteX53" fmla="*/ 1065928 w 2583783"/>
                <a:gd name="connsiteY53" fmla="*/ 751169 h 1543223"/>
                <a:gd name="connsiteX54" fmla="*/ 1092941 w 2583783"/>
                <a:gd name="connsiteY54" fmla="*/ 611879 h 1543223"/>
                <a:gd name="connsiteX55" fmla="*/ 1075559 w 2583783"/>
                <a:gd name="connsiteY55" fmla="*/ 505709 h 1543223"/>
                <a:gd name="connsiteX56" fmla="*/ 999455 w 2583783"/>
                <a:gd name="connsiteY56" fmla="*/ 454033 h 1543223"/>
                <a:gd name="connsiteX57" fmla="*/ 916539 w 2583783"/>
                <a:gd name="connsiteY57" fmla="*/ 466248 h 1543223"/>
                <a:gd name="connsiteX58" fmla="*/ 289619 w 2583783"/>
                <a:gd name="connsiteY58" fmla="*/ 695030 h 1543223"/>
                <a:gd name="connsiteX59" fmla="*/ 209052 w 2583783"/>
                <a:gd name="connsiteY59" fmla="*/ 773953 h 1543223"/>
                <a:gd name="connsiteX60" fmla="*/ 201065 w 2583783"/>
                <a:gd name="connsiteY60" fmla="*/ 914417 h 1543223"/>
                <a:gd name="connsiteX61" fmla="*/ 278109 w 2583783"/>
                <a:gd name="connsiteY61" fmla="*/ 1216719 h 1543223"/>
                <a:gd name="connsiteX62" fmla="*/ 361965 w 2583783"/>
                <a:gd name="connsiteY62" fmla="*/ 1347318 h 1543223"/>
                <a:gd name="connsiteX63" fmla="*/ 470718 w 2583783"/>
                <a:gd name="connsiteY63" fmla="*/ 1390538 h 1543223"/>
                <a:gd name="connsiteX64" fmla="*/ 614706 w 2583783"/>
                <a:gd name="connsiteY64" fmla="*/ 1397584 h 1543223"/>
                <a:gd name="connsiteX65" fmla="*/ 1925624 w 2583783"/>
                <a:gd name="connsiteY65" fmla="*/ 1099510 h 1543223"/>
                <a:gd name="connsiteX66" fmla="*/ 2063034 w 2583783"/>
                <a:gd name="connsiteY66" fmla="*/ 1060048 h 1543223"/>
                <a:gd name="connsiteX67" fmla="*/ 2298393 w 2583783"/>
                <a:gd name="connsiteY67" fmla="*/ 914182 h 1543223"/>
                <a:gd name="connsiteX68" fmla="*/ 2371209 w 2583783"/>
                <a:gd name="connsiteY68" fmla="*/ 828447 h 1543223"/>
                <a:gd name="connsiteX69" fmla="*/ 2386242 w 2583783"/>
                <a:gd name="connsiteY69" fmla="*/ 679527 h 1543223"/>
                <a:gd name="connsiteX70" fmla="*/ 2306145 w 2583783"/>
                <a:gd name="connsiteY70" fmla="*/ 379104 h 1543223"/>
                <a:gd name="connsiteX71" fmla="*/ 2258462 w 2583783"/>
                <a:gd name="connsiteY71" fmla="*/ 283034 h 1543223"/>
                <a:gd name="connsiteX72" fmla="*/ 2163332 w 2583783"/>
                <a:gd name="connsiteY72" fmla="*/ 220553 h 1543223"/>
                <a:gd name="connsiteX73" fmla="*/ 2078302 w 2583783"/>
                <a:gd name="connsiteY73" fmla="*/ 223842 h 1543223"/>
                <a:gd name="connsiteX74" fmla="*/ 1485441 w 2583783"/>
                <a:gd name="connsiteY74" fmla="*/ 320851 h 1543223"/>
                <a:gd name="connsiteX75" fmla="*/ 1391250 w 2583783"/>
                <a:gd name="connsiteY75" fmla="*/ 348333 h 1543223"/>
                <a:gd name="connsiteX76" fmla="*/ 1340514 w 2583783"/>
                <a:gd name="connsiteY76" fmla="*/ 454738 h 1543223"/>
                <a:gd name="connsiteX77" fmla="*/ 1398062 w 2583783"/>
                <a:gd name="connsiteY77" fmla="*/ 565841 h 1543223"/>
                <a:gd name="connsiteX78" fmla="*/ 1826031 w 2583783"/>
                <a:gd name="connsiteY78" fmla="*/ 1049243 h 1543223"/>
                <a:gd name="connsiteX79" fmla="*/ 1925624 w 2583783"/>
                <a:gd name="connsiteY79" fmla="*/ 1099510 h 154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583783" h="1543223">
                  <a:moveTo>
                    <a:pt x="0" y="936261"/>
                  </a:moveTo>
                  <a:cubicBezTo>
                    <a:pt x="21610" y="919584"/>
                    <a:pt x="43455" y="902907"/>
                    <a:pt x="64595" y="885525"/>
                  </a:cubicBezTo>
                  <a:cubicBezTo>
                    <a:pt x="67178" y="883411"/>
                    <a:pt x="67883" y="876365"/>
                    <a:pt x="66943" y="872371"/>
                  </a:cubicBezTo>
                  <a:cubicBezTo>
                    <a:pt x="57783" y="834319"/>
                    <a:pt x="52615" y="796267"/>
                    <a:pt x="58018" y="757276"/>
                  </a:cubicBezTo>
                  <a:cubicBezTo>
                    <a:pt x="63890" y="714526"/>
                    <a:pt x="83386" y="678823"/>
                    <a:pt x="113921" y="648992"/>
                  </a:cubicBezTo>
                  <a:cubicBezTo>
                    <a:pt x="146336" y="617516"/>
                    <a:pt x="185798" y="596376"/>
                    <a:pt x="224554" y="574297"/>
                  </a:cubicBezTo>
                  <a:cubicBezTo>
                    <a:pt x="313812" y="523091"/>
                    <a:pt x="403070" y="472120"/>
                    <a:pt x="492563" y="421149"/>
                  </a:cubicBezTo>
                  <a:cubicBezTo>
                    <a:pt x="499375" y="417390"/>
                    <a:pt x="502429" y="412928"/>
                    <a:pt x="503368" y="404941"/>
                  </a:cubicBezTo>
                  <a:cubicBezTo>
                    <a:pt x="505717" y="380043"/>
                    <a:pt x="509710" y="355145"/>
                    <a:pt x="512059" y="330247"/>
                  </a:cubicBezTo>
                  <a:cubicBezTo>
                    <a:pt x="512764" y="322025"/>
                    <a:pt x="516287" y="319207"/>
                    <a:pt x="523569" y="317328"/>
                  </a:cubicBezTo>
                  <a:cubicBezTo>
                    <a:pt x="647590" y="284913"/>
                    <a:pt x="771847" y="252498"/>
                    <a:pt x="895868" y="219849"/>
                  </a:cubicBezTo>
                  <a:cubicBezTo>
                    <a:pt x="1138274" y="156193"/>
                    <a:pt x="1380680" y="92538"/>
                    <a:pt x="1623321" y="29118"/>
                  </a:cubicBezTo>
                  <a:cubicBezTo>
                    <a:pt x="1658789" y="19723"/>
                    <a:pt x="1694493" y="10797"/>
                    <a:pt x="1729961" y="932"/>
                  </a:cubicBezTo>
                  <a:cubicBezTo>
                    <a:pt x="1737947" y="-1417"/>
                    <a:pt x="1741940" y="697"/>
                    <a:pt x="1746168" y="7039"/>
                  </a:cubicBezTo>
                  <a:cubicBezTo>
                    <a:pt x="1760262" y="27709"/>
                    <a:pt x="1775529" y="47675"/>
                    <a:pt x="1789623" y="68345"/>
                  </a:cubicBezTo>
                  <a:cubicBezTo>
                    <a:pt x="1795260" y="76566"/>
                    <a:pt x="1801132" y="79854"/>
                    <a:pt x="1811468" y="79854"/>
                  </a:cubicBezTo>
                  <a:cubicBezTo>
                    <a:pt x="1926563" y="80324"/>
                    <a:pt x="2041659" y="80794"/>
                    <a:pt x="2156755" y="82908"/>
                  </a:cubicBezTo>
                  <a:cubicBezTo>
                    <a:pt x="2186586" y="83378"/>
                    <a:pt x="2216887" y="87136"/>
                    <a:pt x="2246248" y="93243"/>
                  </a:cubicBezTo>
                  <a:cubicBezTo>
                    <a:pt x="2297454" y="103813"/>
                    <a:pt x="2337385" y="133174"/>
                    <a:pt x="2362988" y="178743"/>
                  </a:cubicBezTo>
                  <a:cubicBezTo>
                    <a:pt x="2378491" y="206460"/>
                    <a:pt x="2389061" y="236995"/>
                    <a:pt x="2400805" y="266826"/>
                  </a:cubicBezTo>
                  <a:cubicBezTo>
                    <a:pt x="2403859" y="274578"/>
                    <a:pt x="2407147" y="277866"/>
                    <a:pt x="2415133" y="279041"/>
                  </a:cubicBezTo>
                  <a:cubicBezTo>
                    <a:pt x="2436743" y="282329"/>
                    <a:pt x="2458353" y="286557"/>
                    <a:pt x="2479963" y="289846"/>
                  </a:cubicBezTo>
                  <a:cubicBezTo>
                    <a:pt x="2486540" y="290785"/>
                    <a:pt x="2488889" y="294074"/>
                    <a:pt x="2490533" y="299946"/>
                  </a:cubicBezTo>
                  <a:cubicBezTo>
                    <a:pt x="2521773" y="419505"/>
                    <a:pt x="2553014" y="539063"/>
                    <a:pt x="2584489" y="658622"/>
                  </a:cubicBezTo>
                  <a:cubicBezTo>
                    <a:pt x="2586603" y="666373"/>
                    <a:pt x="2584489" y="670601"/>
                    <a:pt x="2579086" y="675769"/>
                  </a:cubicBezTo>
                  <a:cubicBezTo>
                    <a:pt x="2561235" y="692211"/>
                    <a:pt x="2543618" y="708888"/>
                    <a:pt x="2526471" y="726270"/>
                  </a:cubicBezTo>
                  <a:cubicBezTo>
                    <a:pt x="2523418" y="729324"/>
                    <a:pt x="2521304" y="735901"/>
                    <a:pt x="2522243" y="740129"/>
                  </a:cubicBezTo>
                  <a:cubicBezTo>
                    <a:pt x="2545262" y="846534"/>
                    <a:pt x="2491003" y="969851"/>
                    <a:pt x="2397047" y="1024815"/>
                  </a:cubicBezTo>
                  <a:cubicBezTo>
                    <a:pt x="2292756" y="1085651"/>
                    <a:pt x="2188700" y="1147192"/>
                    <a:pt x="2083939" y="1207559"/>
                  </a:cubicBezTo>
                  <a:cubicBezTo>
                    <a:pt x="2036726" y="1234806"/>
                    <a:pt x="1987869" y="1258765"/>
                    <a:pt x="1933610" y="1269100"/>
                  </a:cubicBezTo>
                  <a:cubicBezTo>
                    <a:pt x="1881699" y="1279200"/>
                    <a:pt x="1837305" y="1267925"/>
                    <a:pt x="1800663" y="1227289"/>
                  </a:cubicBezTo>
                  <a:cubicBezTo>
                    <a:pt x="1717982" y="1134978"/>
                    <a:pt x="1634596" y="1042901"/>
                    <a:pt x="1550975" y="951294"/>
                  </a:cubicBezTo>
                  <a:cubicBezTo>
                    <a:pt x="1505876" y="901968"/>
                    <a:pt x="1459603" y="853580"/>
                    <a:pt x="1412860" y="805663"/>
                  </a:cubicBezTo>
                  <a:cubicBezTo>
                    <a:pt x="1392895" y="785227"/>
                    <a:pt x="1368701" y="769255"/>
                    <a:pt x="1341454" y="759390"/>
                  </a:cubicBezTo>
                  <a:cubicBezTo>
                    <a:pt x="1299409" y="744122"/>
                    <a:pt x="1259008" y="754692"/>
                    <a:pt x="1230116" y="788751"/>
                  </a:cubicBezTo>
                  <a:cubicBezTo>
                    <a:pt x="1205218" y="818112"/>
                    <a:pt x="1191594" y="853345"/>
                    <a:pt x="1182434" y="889753"/>
                  </a:cubicBezTo>
                  <a:cubicBezTo>
                    <a:pt x="1159649" y="982065"/>
                    <a:pt x="1138274" y="1074611"/>
                    <a:pt x="1116430" y="1166923"/>
                  </a:cubicBezTo>
                  <a:cubicBezTo>
                    <a:pt x="1096464" y="1251483"/>
                    <a:pt x="1076264" y="1335808"/>
                    <a:pt x="1057472" y="1420603"/>
                  </a:cubicBezTo>
                  <a:cubicBezTo>
                    <a:pt x="1045258" y="1475333"/>
                    <a:pt x="1010964" y="1507513"/>
                    <a:pt x="959523" y="1524190"/>
                  </a:cubicBezTo>
                  <a:cubicBezTo>
                    <a:pt x="909022" y="1540632"/>
                    <a:pt x="856642" y="1544390"/>
                    <a:pt x="804027" y="1543451"/>
                  </a:cubicBezTo>
                  <a:cubicBezTo>
                    <a:pt x="680005" y="1541337"/>
                    <a:pt x="555983" y="1538988"/>
                    <a:pt x="431962" y="1534760"/>
                  </a:cubicBezTo>
                  <a:cubicBezTo>
                    <a:pt x="329315" y="1531237"/>
                    <a:pt x="221736" y="1448086"/>
                    <a:pt x="189321" y="1350841"/>
                  </a:cubicBezTo>
                  <a:cubicBezTo>
                    <a:pt x="186737" y="1343090"/>
                    <a:pt x="182979" y="1339567"/>
                    <a:pt x="175228" y="1337688"/>
                  </a:cubicBezTo>
                  <a:cubicBezTo>
                    <a:pt x="152913" y="1332285"/>
                    <a:pt x="130599" y="1325473"/>
                    <a:pt x="108284" y="1320071"/>
                  </a:cubicBezTo>
                  <a:cubicBezTo>
                    <a:pt x="101002" y="1318427"/>
                    <a:pt x="98184" y="1314903"/>
                    <a:pt x="96305" y="1308091"/>
                  </a:cubicBezTo>
                  <a:cubicBezTo>
                    <a:pt x="65769" y="1189942"/>
                    <a:pt x="35233" y="1072732"/>
                    <a:pt x="4698" y="955287"/>
                  </a:cubicBezTo>
                  <a:cubicBezTo>
                    <a:pt x="3523" y="950355"/>
                    <a:pt x="1644" y="945657"/>
                    <a:pt x="0" y="940959"/>
                  </a:cubicBezTo>
                  <a:cubicBezTo>
                    <a:pt x="0" y="939315"/>
                    <a:pt x="0" y="937906"/>
                    <a:pt x="0" y="936261"/>
                  </a:cubicBezTo>
                  <a:close/>
                  <a:moveTo>
                    <a:pt x="614706" y="1397584"/>
                  </a:moveTo>
                  <a:cubicBezTo>
                    <a:pt x="614706" y="1397584"/>
                    <a:pt x="614706" y="1397584"/>
                    <a:pt x="614706" y="1397584"/>
                  </a:cubicBezTo>
                  <a:cubicBezTo>
                    <a:pt x="655342" y="1399698"/>
                    <a:pt x="695977" y="1402987"/>
                    <a:pt x="736613" y="1403222"/>
                  </a:cubicBezTo>
                  <a:cubicBezTo>
                    <a:pt x="765270" y="1403222"/>
                    <a:pt x="794866" y="1402282"/>
                    <a:pt x="822818" y="1395940"/>
                  </a:cubicBezTo>
                  <a:cubicBezTo>
                    <a:pt x="887647" y="1380907"/>
                    <a:pt x="934155" y="1344264"/>
                    <a:pt x="949423" y="1275677"/>
                  </a:cubicBezTo>
                  <a:cubicBezTo>
                    <a:pt x="988180" y="1100919"/>
                    <a:pt x="1027406" y="926161"/>
                    <a:pt x="1065928" y="751169"/>
                  </a:cubicBezTo>
                  <a:cubicBezTo>
                    <a:pt x="1076029" y="704895"/>
                    <a:pt x="1086129" y="658622"/>
                    <a:pt x="1092941" y="611879"/>
                  </a:cubicBezTo>
                  <a:cubicBezTo>
                    <a:pt x="1098108" y="575471"/>
                    <a:pt x="1092941" y="539063"/>
                    <a:pt x="1075559" y="505709"/>
                  </a:cubicBezTo>
                  <a:cubicBezTo>
                    <a:pt x="1059586" y="475173"/>
                    <a:pt x="1034218" y="457557"/>
                    <a:pt x="999455" y="454033"/>
                  </a:cubicBezTo>
                  <a:cubicBezTo>
                    <a:pt x="970798" y="451215"/>
                    <a:pt x="943316" y="456617"/>
                    <a:pt x="916539" y="466248"/>
                  </a:cubicBezTo>
                  <a:cubicBezTo>
                    <a:pt x="707487" y="542352"/>
                    <a:pt x="498435" y="618456"/>
                    <a:pt x="289619" y="695030"/>
                  </a:cubicBezTo>
                  <a:cubicBezTo>
                    <a:pt x="251332" y="709123"/>
                    <a:pt x="224554" y="736136"/>
                    <a:pt x="209052" y="773953"/>
                  </a:cubicBezTo>
                  <a:cubicBezTo>
                    <a:pt x="190260" y="819756"/>
                    <a:pt x="189321" y="867204"/>
                    <a:pt x="201065" y="914417"/>
                  </a:cubicBezTo>
                  <a:cubicBezTo>
                    <a:pt x="226433" y="1015184"/>
                    <a:pt x="253916" y="1115717"/>
                    <a:pt x="278109" y="1216719"/>
                  </a:cubicBezTo>
                  <a:cubicBezTo>
                    <a:pt x="291028" y="1270979"/>
                    <a:pt x="320154" y="1312789"/>
                    <a:pt x="361965" y="1347318"/>
                  </a:cubicBezTo>
                  <a:cubicBezTo>
                    <a:pt x="393440" y="1373391"/>
                    <a:pt x="427969" y="1390303"/>
                    <a:pt x="470718" y="1390538"/>
                  </a:cubicBezTo>
                  <a:cubicBezTo>
                    <a:pt x="518636" y="1391007"/>
                    <a:pt x="566788" y="1395000"/>
                    <a:pt x="614706" y="1397584"/>
                  </a:cubicBezTo>
                  <a:close/>
                  <a:moveTo>
                    <a:pt x="1925624" y="1099510"/>
                  </a:moveTo>
                  <a:cubicBezTo>
                    <a:pt x="1984581" y="1099040"/>
                    <a:pt x="2025217" y="1083302"/>
                    <a:pt x="2063034" y="1060048"/>
                  </a:cubicBezTo>
                  <a:cubicBezTo>
                    <a:pt x="2141722" y="1011661"/>
                    <a:pt x="2219236" y="961395"/>
                    <a:pt x="2298393" y="914182"/>
                  </a:cubicBezTo>
                  <a:cubicBezTo>
                    <a:pt x="2333157" y="893277"/>
                    <a:pt x="2356646" y="865090"/>
                    <a:pt x="2371209" y="828447"/>
                  </a:cubicBezTo>
                  <a:cubicBezTo>
                    <a:pt x="2390470" y="780295"/>
                    <a:pt x="2400336" y="731438"/>
                    <a:pt x="2386242" y="679527"/>
                  </a:cubicBezTo>
                  <a:cubicBezTo>
                    <a:pt x="2358995" y="579464"/>
                    <a:pt x="2332922" y="479401"/>
                    <a:pt x="2306145" y="379104"/>
                  </a:cubicBezTo>
                  <a:cubicBezTo>
                    <a:pt x="2296749" y="343870"/>
                    <a:pt x="2281012" y="311690"/>
                    <a:pt x="2258462" y="283034"/>
                  </a:cubicBezTo>
                  <a:cubicBezTo>
                    <a:pt x="2233799" y="251793"/>
                    <a:pt x="2203498" y="228305"/>
                    <a:pt x="2163332" y="220553"/>
                  </a:cubicBezTo>
                  <a:cubicBezTo>
                    <a:pt x="2134910" y="215151"/>
                    <a:pt x="2106724" y="219144"/>
                    <a:pt x="2078302" y="223842"/>
                  </a:cubicBezTo>
                  <a:cubicBezTo>
                    <a:pt x="1880760" y="256491"/>
                    <a:pt x="1682983" y="288436"/>
                    <a:pt x="1485441" y="320851"/>
                  </a:cubicBezTo>
                  <a:cubicBezTo>
                    <a:pt x="1453026" y="326253"/>
                    <a:pt x="1420611" y="331891"/>
                    <a:pt x="1391250" y="348333"/>
                  </a:cubicBezTo>
                  <a:cubicBezTo>
                    <a:pt x="1350380" y="371352"/>
                    <a:pt x="1332528" y="408700"/>
                    <a:pt x="1340514" y="454738"/>
                  </a:cubicBezTo>
                  <a:cubicBezTo>
                    <a:pt x="1348031" y="497723"/>
                    <a:pt x="1369640" y="533661"/>
                    <a:pt x="1398062" y="565841"/>
                  </a:cubicBezTo>
                  <a:cubicBezTo>
                    <a:pt x="1540640" y="727210"/>
                    <a:pt x="1683453" y="888109"/>
                    <a:pt x="1826031" y="1049243"/>
                  </a:cubicBezTo>
                  <a:cubicBezTo>
                    <a:pt x="1856331" y="1083772"/>
                    <a:pt x="1894149" y="1099510"/>
                    <a:pt x="1925624" y="1099510"/>
                  </a:cubicBezTo>
                  <a:close/>
                </a:path>
              </a:pathLst>
            </a:custGeom>
            <a:grpFill/>
            <a:ln w="23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90DEBDF-375F-412E-A91A-E3F61CD58C6C}"/>
                </a:ext>
              </a:extLst>
            </p:cNvPr>
            <p:cNvSpPr/>
            <p:nvPr/>
          </p:nvSpPr>
          <p:spPr>
            <a:xfrm>
              <a:off x="9643033" y="1055021"/>
              <a:ext cx="1686506" cy="2367686"/>
            </a:xfrm>
            <a:custGeom>
              <a:avLst/>
              <a:gdLst>
                <a:gd name="connsiteX0" fmla="*/ 514173 w 1686506"/>
                <a:gd name="connsiteY0" fmla="*/ 2369095 h 2367685"/>
                <a:gd name="connsiteX1" fmla="*/ 458504 w 1686506"/>
                <a:gd name="connsiteY1" fmla="*/ 2361579 h 2367685"/>
                <a:gd name="connsiteX2" fmla="*/ 390151 w 1686506"/>
                <a:gd name="connsiteY2" fmla="*/ 2341143 h 2367685"/>
                <a:gd name="connsiteX3" fmla="*/ 305356 w 1686506"/>
                <a:gd name="connsiteY3" fmla="*/ 2242960 h 2367685"/>
                <a:gd name="connsiteX4" fmla="*/ 289854 w 1686506"/>
                <a:gd name="connsiteY4" fmla="*/ 2227927 h 2367685"/>
                <a:gd name="connsiteX5" fmla="*/ 3523 w 1686506"/>
                <a:gd name="connsiteY5" fmla="*/ 1940422 h 2367685"/>
                <a:gd name="connsiteX6" fmla="*/ 1644 w 1686506"/>
                <a:gd name="connsiteY6" fmla="*/ 1933610 h 2367685"/>
                <a:gd name="connsiteX7" fmla="*/ 0 w 1686506"/>
                <a:gd name="connsiteY7" fmla="*/ 1927268 h 2367685"/>
                <a:gd name="connsiteX8" fmla="*/ 124257 w 1686506"/>
                <a:gd name="connsiteY8" fmla="*/ 1895323 h 2367685"/>
                <a:gd name="connsiteX9" fmla="*/ 136236 w 1686506"/>
                <a:gd name="connsiteY9" fmla="*/ 1939247 h 2367685"/>
                <a:gd name="connsiteX10" fmla="*/ 147276 w 1686506"/>
                <a:gd name="connsiteY10" fmla="*/ 1948643 h 2367685"/>
                <a:gd name="connsiteX11" fmla="*/ 244050 w 1686506"/>
                <a:gd name="connsiteY11" fmla="*/ 1960387 h 2367685"/>
                <a:gd name="connsiteX12" fmla="*/ 257674 w 1686506"/>
                <a:gd name="connsiteY12" fmla="*/ 1972837 h 2367685"/>
                <a:gd name="connsiteX13" fmla="*/ 283747 w 1686506"/>
                <a:gd name="connsiteY13" fmla="*/ 2076423 h 2367685"/>
                <a:gd name="connsiteX14" fmla="*/ 296431 w 1686506"/>
                <a:gd name="connsiteY14" fmla="*/ 2091456 h 2367685"/>
                <a:gd name="connsiteX15" fmla="*/ 654637 w 1686506"/>
                <a:gd name="connsiteY15" fmla="*/ 1996560 h 2367685"/>
                <a:gd name="connsiteX16" fmla="*/ 657925 w 1686506"/>
                <a:gd name="connsiteY16" fmla="*/ 1978239 h 2367685"/>
                <a:gd name="connsiteX17" fmla="*/ 628329 w 1686506"/>
                <a:gd name="connsiteY17" fmla="*/ 1873244 h 2367685"/>
                <a:gd name="connsiteX18" fmla="*/ 633497 w 1686506"/>
                <a:gd name="connsiteY18" fmla="*/ 1857741 h 2367685"/>
                <a:gd name="connsiteX19" fmla="*/ 710776 w 1686506"/>
                <a:gd name="connsiteY19" fmla="*/ 1800193 h 2367685"/>
                <a:gd name="connsiteX20" fmla="*/ 716413 w 1686506"/>
                <a:gd name="connsiteY20" fmla="*/ 1784925 h 2367685"/>
                <a:gd name="connsiteX21" fmla="*/ 704434 w 1686506"/>
                <a:gd name="connsiteY21" fmla="*/ 1739122 h 2367685"/>
                <a:gd name="connsiteX22" fmla="*/ 828690 w 1686506"/>
                <a:gd name="connsiteY22" fmla="*/ 1707177 h 2367685"/>
                <a:gd name="connsiteX23" fmla="*/ 834562 w 1686506"/>
                <a:gd name="connsiteY23" fmla="*/ 1900256 h 2367685"/>
                <a:gd name="connsiteX24" fmla="*/ 754230 w 1686506"/>
                <a:gd name="connsiteY24" fmla="*/ 2077597 h 2367685"/>
                <a:gd name="connsiteX25" fmla="*/ 847481 w 1686506"/>
                <a:gd name="connsiteY25" fmla="*/ 2064208 h 2367685"/>
                <a:gd name="connsiteX26" fmla="*/ 962812 w 1686506"/>
                <a:gd name="connsiteY26" fmla="*/ 2049411 h 2367685"/>
                <a:gd name="connsiteX27" fmla="*/ 1070391 w 1686506"/>
                <a:gd name="connsiteY27" fmla="*/ 1985990 h 2367685"/>
                <a:gd name="connsiteX28" fmla="*/ 1118779 w 1686506"/>
                <a:gd name="connsiteY28" fmla="*/ 1904719 h 2367685"/>
                <a:gd name="connsiteX29" fmla="*/ 1383264 w 1686506"/>
                <a:gd name="connsiteY29" fmla="*/ 1244914 h 2367685"/>
                <a:gd name="connsiteX30" fmla="*/ 1418967 w 1686506"/>
                <a:gd name="connsiteY30" fmla="*/ 970328 h 2367685"/>
                <a:gd name="connsiteX31" fmla="*/ 1379976 w 1686506"/>
                <a:gd name="connsiteY31" fmla="*/ 676012 h 2367685"/>
                <a:gd name="connsiteX32" fmla="*/ 1329240 w 1686506"/>
                <a:gd name="connsiteY32" fmla="*/ 315691 h 2367685"/>
                <a:gd name="connsiteX33" fmla="*/ 1292597 w 1686506"/>
                <a:gd name="connsiteY33" fmla="*/ 55434 h 2367685"/>
                <a:gd name="connsiteX34" fmla="*/ 1290483 w 1686506"/>
                <a:gd name="connsiteY34" fmla="*/ 37582 h 2367685"/>
                <a:gd name="connsiteX35" fmla="*/ 1545103 w 1686506"/>
                <a:gd name="connsiteY35" fmla="*/ 0 h 2367685"/>
                <a:gd name="connsiteX36" fmla="*/ 1552385 w 1686506"/>
                <a:gd name="connsiteY36" fmla="*/ 48857 h 2367685"/>
                <a:gd name="connsiteX37" fmla="*/ 1608053 w 1686506"/>
                <a:gd name="connsiteY37" fmla="*/ 447464 h 2367685"/>
                <a:gd name="connsiteX38" fmla="*/ 1662783 w 1686506"/>
                <a:gd name="connsiteY38" fmla="*/ 841609 h 2367685"/>
                <a:gd name="connsiteX39" fmla="*/ 1684862 w 1686506"/>
                <a:gd name="connsiteY39" fmla="*/ 1030460 h 2367685"/>
                <a:gd name="connsiteX40" fmla="*/ 1686506 w 1686506"/>
                <a:gd name="connsiteY40" fmla="*/ 1037272 h 2367685"/>
                <a:gd name="connsiteX41" fmla="*/ 1686506 w 1686506"/>
                <a:gd name="connsiteY41" fmla="*/ 1119483 h 2367685"/>
                <a:gd name="connsiteX42" fmla="*/ 1684392 w 1686506"/>
                <a:gd name="connsiteY42" fmla="*/ 1134281 h 2367685"/>
                <a:gd name="connsiteX43" fmla="*/ 1655971 w 1686506"/>
                <a:gd name="connsiteY43" fmla="*/ 1259712 h 2367685"/>
                <a:gd name="connsiteX44" fmla="*/ 1371285 w 1686506"/>
                <a:gd name="connsiteY44" fmla="*/ 1986930 h 2367685"/>
                <a:gd name="connsiteX45" fmla="*/ 1277094 w 1686506"/>
                <a:gd name="connsiteY45" fmla="*/ 2172728 h 2367685"/>
                <a:gd name="connsiteX46" fmla="*/ 1061231 w 1686506"/>
                <a:gd name="connsiteY46" fmla="*/ 2315540 h 2367685"/>
                <a:gd name="connsiteX47" fmla="*/ 924290 w 1686506"/>
                <a:gd name="connsiteY47" fmla="*/ 2335036 h 2367685"/>
                <a:gd name="connsiteX48" fmla="*/ 657221 w 1686506"/>
                <a:gd name="connsiteY48" fmla="*/ 2364632 h 2367685"/>
                <a:gd name="connsiteX49" fmla="*/ 608364 w 1686506"/>
                <a:gd name="connsiteY49" fmla="*/ 2368860 h 2367685"/>
                <a:gd name="connsiteX50" fmla="*/ 514173 w 1686506"/>
                <a:gd name="connsiteY50" fmla="*/ 2369095 h 236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86506" h="2367685">
                  <a:moveTo>
                    <a:pt x="514173" y="2369095"/>
                  </a:moveTo>
                  <a:cubicBezTo>
                    <a:pt x="495617" y="2366746"/>
                    <a:pt x="476826" y="2365807"/>
                    <a:pt x="458504" y="2361579"/>
                  </a:cubicBezTo>
                  <a:cubicBezTo>
                    <a:pt x="435485" y="2356176"/>
                    <a:pt x="411996" y="2350539"/>
                    <a:pt x="390151" y="2341143"/>
                  </a:cubicBezTo>
                  <a:cubicBezTo>
                    <a:pt x="346462" y="2322352"/>
                    <a:pt x="320389" y="2287119"/>
                    <a:pt x="305356" y="2242960"/>
                  </a:cubicBezTo>
                  <a:cubicBezTo>
                    <a:pt x="302538" y="2234739"/>
                    <a:pt x="298310" y="2230745"/>
                    <a:pt x="289854" y="2227927"/>
                  </a:cubicBezTo>
                  <a:cubicBezTo>
                    <a:pt x="146806" y="2179774"/>
                    <a:pt x="49797" y="2085349"/>
                    <a:pt x="3523" y="1940422"/>
                  </a:cubicBezTo>
                  <a:cubicBezTo>
                    <a:pt x="2819" y="1938073"/>
                    <a:pt x="2114" y="1935959"/>
                    <a:pt x="1644" y="1933610"/>
                  </a:cubicBezTo>
                  <a:cubicBezTo>
                    <a:pt x="1174" y="1932201"/>
                    <a:pt x="940" y="1930557"/>
                    <a:pt x="0" y="1927268"/>
                  </a:cubicBezTo>
                  <a:cubicBezTo>
                    <a:pt x="41106" y="1916698"/>
                    <a:pt x="81976" y="1906128"/>
                    <a:pt x="124257" y="1895323"/>
                  </a:cubicBezTo>
                  <a:cubicBezTo>
                    <a:pt x="128485" y="1910826"/>
                    <a:pt x="132713" y="1924919"/>
                    <a:pt x="136236" y="1939247"/>
                  </a:cubicBezTo>
                  <a:cubicBezTo>
                    <a:pt x="137880" y="1945354"/>
                    <a:pt x="140699" y="1947938"/>
                    <a:pt x="147276" y="1948643"/>
                  </a:cubicBezTo>
                  <a:cubicBezTo>
                    <a:pt x="179456" y="1952166"/>
                    <a:pt x="211635" y="1956864"/>
                    <a:pt x="244050" y="1960387"/>
                  </a:cubicBezTo>
                  <a:cubicBezTo>
                    <a:pt x="252506" y="1961327"/>
                    <a:pt x="255795" y="1965085"/>
                    <a:pt x="257674" y="1972837"/>
                  </a:cubicBezTo>
                  <a:cubicBezTo>
                    <a:pt x="266130" y="2007365"/>
                    <a:pt x="275290" y="2041894"/>
                    <a:pt x="283747" y="2076423"/>
                  </a:cubicBezTo>
                  <a:cubicBezTo>
                    <a:pt x="285626" y="2083939"/>
                    <a:pt x="289384" y="2088167"/>
                    <a:pt x="296431" y="2091456"/>
                  </a:cubicBezTo>
                  <a:cubicBezTo>
                    <a:pt x="423271" y="2147359"/>
                    <a:pt x="572426" y="2107898"/>
                    <a:pt x="654637" y="1996560"/>
                  </a:cubicBezTo>
                  <a:cubicBezTo>
                    <a:pt x="659100" y="1990453"/>
                    <a:pt x="659805" y="1985286"/>
                    <a:pt x="657925" y="1978239"/>
                  </a:cubicBezTo>
                  <a:cubicBezTo>
                    <a:pt x="647825" y="1943240"/>
                    <a:pt x="638665" y="1908242"/>
                    <a:pt x="628329" y="1873244"/>
                  </a:cubicBezTo>
                  <a:cubicBezTo>
                    <a:pt x="626215" y="1865962"/>
                    <a:pt x="627390" y="1862204"/>
                    <a:pt x="633497" y="1857741"/>
                  </a:cubicBezTo>
                  <a:cubicBezTo>
                    <a:pt x="659335" y="1838715"/>
                    <a:pt x="684703" y="1819219"/>
                    <a:pt x="710776" y="1800193"/>
                  </a:cubicBezTo>
                  <a:cubicBezTo>
                    <a:pt x="716648" y="1795965"/>
                    <a:pt x="718762" y="1792207"/>
                    <a:pt x="716413" y="1784925"/>
                  </a:cubicBezTo>
                  <a:cubicBezTo>
                    <a:pt x="711950" y="1770362"/>
                    <a:pt x="708662" y="1755564"/>
                    <a:pt x="704434" y="1739122"/>
                  </a:cubicBezTo>
                  <a:cubicBezTo>
                    <a:pt x="745539" y="1728552"/>
                    <a:pt x="786410" y="1718216"/>
                    <a:pt x="828690" y="1707177"/>
                  </a:cubicBezTo>
                  <a:cubicBezTo>
                    <a:pt x="845837" y="1771536"/>
                    <a:pt x="847246" y="1835661"/>
                    <a:pt x="834562" y="1900256"/>
                  </a:cubicBezTo>
                  <a:cubicBezTo>
                    <a:pt x="821643" y="1964850"/>
                    <a:pt x="794866" y="2023338"/>
                    <a:pt x="754230" y="2077597"/>
                  </a:cubicBezTo>
                  <a:cubicBezTo>
                    <a:pt x="786645" y="2072900"/>
                    <a:pt x="816946" y="2068437"/>
                    <a:pt x="847481" y="2064208"/>
                  </a:cubicBezTo>
                  <a:cubicBezTo>
                    <a:pt x="885768" y="2059041"/>
                    <a:pt x="924290" y="2054578"/>
                    <a:pt x="962812" y="2049411"/>
                  </a:cubicBezTo>
                  <a:cubicBezTo>
                    <a:pt x="1007676" y="2043538"/>
                    <a:pt x="1041970" y="2019579"/>
                    <a:pt x="1070391" y="1985990"/>
                  </a:cubicBezTo>
                  <a:cubicBezTo>
                    <a:pt x="1091062" y="1961562"/>
                    <a:pt x="1107034" y="1934315"/>
                    <a:pt x="1118779" y="1904719"/>
                  </a:cubicBezTo>
                  <a:cubicBezTo>
                    <a:pt x="1207097" y="1684862"/>
                    <a:pt x="1295415" y="1465006"/>
                    <a:pt x="1383264" y="1244914"/>
                  </a:cubicBezTo>
                  <a:cubicBezTo>
                    <a:pt x="1418498" y="1156596"/>
                    <a:pt x="1428598" y="1064049"/>
                    <a:pt x="1418967" y="970328"/>
                  </a:cubicBezTo>
                  <a:cubicBezTo>
                    <a:pt x="1408867" y="871910"/>
                    <a:pt x="1393599" y="773961"/>
                    <a:pt x="1379976" y="676012"/>
                  </a:cubicBezTo>
                  <a:cubicBezTo>
                    <a:pt x="1363299" y="555983"/>
                    <a:pt x="1346151" y="435955"/>
                    <a:pt x="1329240" y="315691"/>
                  </a:cubicBezTo>
                  <a:cubicBezTo>
                    <a:pt x="1317025" y="229017"/>
                    <a:pt x="1304811" y="142108"/>
                    <a:pt x="1292597" y="55434"/>
                  </a:cubicBezTo>
                  <a:cubicBezTo>
                    <a:pt x="1291892" y="50031"/>
                    <a:pt x="1291188" y="44629"/>
                    <a:pt x="1290483" y="37582"/>
                  </a:cubicBezTo>
                  <a:cubicBezTo>
                    <a:pt x="1375278" y="25133"/>
                    <a:pt x="1459368" y="12684"/>
                    <a:pt x="1545103" y="0"/>
                  </a:cubicBezTo>
                  <a:cubicBezTo>
                    <a:pt x="1547687" y="16912"/>
                    <a:pt x="1550036" y="32885"/>
                    <a:pt x="1552385" y="48857"/>
                  </a:cubicBezTo>
                  <a:cubicBezTo>
                    <a:pt x="1570941" y="181804"/>
                    <a:pt x="1589497" y="314517"/>
                    <a:pt x="1608053" y="447464"/>
                  </a:cubicBezTo>
                  <a:cubicBezTo>
                    <a:pt x="1626375" y="578768"/>
                    <a:pt x="1645166" y="710071"/>
                    <a:pt x="1662783" y="841609"/>
                  </a:cubicBezTo>
                  <a:cubicBezTo>
                    <a:pt x="1671239" y="904324"/>
                    <a:pt x="1677581" y="967510"/>
                    <a:pt x="1684862" y="1030460"/>
                  </a:cubicBezTo>
                  <a:cubicBezTo>
                    <a:pt x="1685097" y="1032809"/>
                    <a:pt x="1686037" y="1034923"/>
                    <a:pt x="1686506" y="1037272"/>
                  </a:cubicBezTo>
                  <a:cubicBezTo>
                    <a:pt x="1686506" y="1064754"/>
                    <a:pt x="1686506" y="1092001"/>
                    <a:pt x="1686506" y="1119483"/>
                  </a:cubicBezTo>
                  <a:cubicBezTo>
                    <a:pt x="1685802" y="1124416"/>
                    <a:pt x="1684627" y="1129349"/>
                    <a:pt x="1684392" y="1134281"/>
                  </a:cubicBezTo>
                  <a:cubicBezTo>
                    <a:pt x="1680869" y="1177501"/>
                    <a:pt x="1671943" y="1219311"/>
                    <a:pt x="1655971" y="1259712"/>
                  </a:cubicBezTo>
                  <a:cubicBezTo>
                    <a:pt x="1561075" y="1502118"/>
                    <a:pt x="1466180" y="1744524"/>
                    <a:pt x="1371285" y="1986930"/>
                  </a:cubicBezTo>
                  <a:cubicBezTo>
                    <a:pt x="1345917" y="2051760"/>
                    <a:pt x="1316790" y="2114945"/>
                    <a:pt x="1277094" y="2172728"/>
                  </a:cubicBezTo>
                  <a:cubicBezTo>
                    <a:pt x="1224244" y="2249536"/>
                    <a:pt x="1154012" y="2299803"/>
                    <a:pt x="1061231" y="2315540"/>
                  </a:cubicBezTo>
                  <a:cubicBezTo>
                    <a:pt x="1015662" y="2323292"/>
                    <a:pt x="970093" y="2329634"/>
                    <a:pt x="924290" y="2335036"/>
                  </a:cubicBezTo>
                  <a:cubicBezTo>
                    <a:pt x="835267" y="2345606"/>
                    <a:pt x="746244" y="2355002"/>
                    <a:pt x="657221" y="2364632"/>
                  </a:cubicBezTo>
                  <a:cubicBezTo>
                    <a:pt x="641013" y="2366511"/>
                    <a:pt x="624571" y="2367451"/>
                    <a:pt x="608364" y="2368860"/>
                  </a:cubicBezTo>
                  <a:cubicBezTo>
                    <a:pt x="576889" y="2369095"/>
                    <a:pt x="545413" y="2369095"/>
                    <a:pt x="514173" y="2369095"/>
                  </a:cubicBezTo>
                  <a:close/>
                </a:path>
              </a:pathLst>
            </a:custGeom>
            <a:grpFill/>
            <a:ln w="23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A18DC88-F620-4DE1-A18C-DC3678045957}"/>
                </a:ext>
              </a:extLst>
            </p:cNvPr>
            <p:cNvSpPr/>
            <p:nvPr/>
          </p:nvSpPr>
          <p:spPr>
            <a:xfrm>
              <a:off x="10843318" y="417296"/>
              <a:ext cx="331194" cy="587224"/>
            </a:xfrm>
            <a:custGeom>
              <a:avLst/>
              <a:gdLst>
                <a:gd name="connsiteX0" fmla="*/ 255795 w 331194"/>
                <a:gd name="connsiteY0" fmla="*/ 235 h 587223"/>
                <a:gd name="connsiteX1" fmla="*/ 271063 w 331194"/>
                <a:gd name="connsiteY1" fmla="*/ 112982 h 587223"/>
                <a:gd name="connsiteX2" fmla="*/ 324147 w 331194"/>
                <a:gd name="connsiteY2" fmla="*/ 489510 h 587223"/>
                <a:gd name="connsiteX3" fmla="*/ 333308 w 331194"/>
                <a:gd name="connsiteY3" fmla="*/ 553634 h 587223"/>
                <a:gd name="connsiteX4" fmla="*/ 78218 w 331194"/>
                <a:gd name="connsiteY4" fmla="*/ 588398 h 587223"/>
                <a:gd name="connsiteX5" fmla="*/ 0 w 331194"/>
                <a:gd name="connsiteY5" fmla="*/ 38052 h 587223"/>
                <a:gd name="connsiteX6" fmla="*/ 31006 w 331194"/>
                <a:gd name="connsiteY6" fmla="*/ 33119 h 587223"/>
                <a:gd name="connsiteX7" fmla="*/ 241232 w 331194"/>
                <a:gd name="connsiteY7" fmla="*/ 2114 h 587223"/>
                <a:gd name="connsiteX8" fmla="*/ 246399 w 331194"/>
                <a:gd name="connsiteY8" fmla="*/ 0 h 587223"/>
                <a:gd name="connsiteX9" fmla="*/ 255795 w 331194"/>
                <a:gd name="connsiteY9" fmla="*/ 235 h 58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194" h="587223">
                  <a:moveTo>
                    <a:pt x="255795" y="235"/>
                  </a:moveTo>
                  <a:cubicBezTo>
                    <a:pt x="260962" y="37817"/>
                    <a:pt x="265660" y="75400"/>
                    <a:pt x="271063" y="112982"/>
                  </a:cubicBezTo>
                  <a:cubicBezTo>
                    <a:pt x="288679" y="238413"/>
                    <a:pt x="306531" y="364079"/>
                    <a:pt x="324147" y="489510"/>
                  </a:cubicBezTo>
                  <a:cubicBezTo>
                    <a:pt x="327201" y="510415"/>
                    <a:pt x="330020" y="531320"/>
                    <a:pt x="333308" y="553634"/>
                  </a:cubicBezTo>
                  <a:cubicBezTo>
                    <a:pt x="248513" y="565144"/>
                    <a:pt x="164188" y="576654"/>
                    <a:pt x="78218" y="588398"/>
                  </a:cubicBezTo>
                  <a:cubicBezTo>
                    <a:pt x="52146" y="404949"/>
                    <a:pt x="26073" y="222205"/>
                    <a:pt x="0" y="38052"/>
                  </a:cubicBezTo>
                  <a:cubicBezTo>
                    <a:pt x="10570" y="36408"/>
                    <a:pt x="20670" y="34529"/>
                    <a:pt x="31006" y="33119"/>
                  </a:cubicBezTo>
                  <a:cubicBezTo>
                    <a:pt x="101002" y="22784"/>
                    <a:pt x="171000" y="12449"/>
                    <a:pt x="241232" y="2114"/>
                  </a:cubicBezTo>
                  <a:cubicBezTo>
                    <a:pt x="243111" y="1879"/>
                    <a:pt x="244755" y="705"/>
                    <a:pt x="246399" y="0"/>
                  </a:cubicBezTo>
                  <a:cubicBezTo>
                    <a:pt x="249453" y="235"/>
                    <a:pt x="252741" y="235"/>
                    <a:pt x="255795" y="235"/>
                  </a:cubicBezTo>
                  <a:close/>
                </a:path>
              </a:pathLst>
            </a:custGeom>
            <a:grpFill/>
            <a:ln w="23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B7C9AD4-9660-4894-A95F-B95F35BD8C1F}"/>
                </a:ext>
              </a:extLst>
            </p:cNvPr>
            <p:cNvSpPr/>
            <p:nvPr/>
          </p:nvSpPr>
          <p:spPr>
            <a:xfrm>
              <a:off x="9518541" y="2136109"/>
              <a:ext cx="556688" cy="563735"/>
            </a:xfrm>
            <a:custGeom>
              <a:avLst/>
              <a:gdLst>
                <a:gd name="connsiteX0" fmla="*/ 558097 w 556688"/>
                <a:gd name="connsiteY0" fmla="*/ 417741 h 563734"/>
                <a:gd name="connsiteX1" fmla="*/ 0 w 556688"/>
                <a:gd name="connsiteY1" fmla="*/ 565252 h 563734"/>
                <a:gd name="connsiteX2" fmla="*/ 13858 w 556688"/>
                <a:gd name="connsiteY2" fmla="*/ 499013 h 563734"/>
                <a:gd name="connsiteX3" fmla="*/ 96540 w 556688"/>
                <a:gd name="connsiteY3" fmla="*/ 137753 h 563734"/>
                <a:gd name="connsiteX4" fmla="*/ 129189 w 556688"/>
                <a:gd name="connsiteY4" fmla="*/ 35106 h 563734"/>
                <a:gd name="connsiteX5" fmla="*/ 134592 w 556688"/>
                <a:gd name="connsiteY5" fmla="*/ 23362 h 563734"/>
                <a:gd name="connsiteX6" fmla="*/ 181100 w 556688"/>
                <a:gd name="connsiteY6" fmla="*/ 12087 h 563734"/>
                <a:gd name="connsiteX7" fmla="*/ 263311 w 556688"/>
                <a:gd name="connsiteY7" fmla="*/ 87252 h 563734"/>
                <a:gd name="connsiteX8" fmla="*/ 556218 w 556688"/>
                <a:gd name="connsiteY8" fmla="*/ 414218 h 563734"/>
                <a:gd name="connsiteX9" fmla="*/ 558097 w 556688"/>
                <a:gd name="connsiteY9" fmla="*/ 417741 h 56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688" h="563734">
                  <a:moveTo>
                    <a:pt x="558097" y="417741"/>
                  </a:moveTo>
                  <a:cubicBezTo>
                    <a:pt x="372065" y="466833"/>
                    <a:pt x="186972" y="515925"/>
                    <a:pt x="0" y="565252"/>
                  </a:cubicBezTo>
                  <a:cubicBezTo>
                    <a:pt x="4933" y="541998"/>
                    <a:pt x="8926" y="520388"/>
                    <a:pt x="13858" y="499013"/>
                  </a:cubicBezTo>
                  <a:cubicBezTo>
                    <a:pt x="41106" y="378515"/>
                    <a:pt x="68118" y="258017"/>
                    <a:pt x="96540" y="137753"/>
                  </a:cubicBezTo>
                  <a:cubicBezTo>
                    <a:pt x="104761" y="102989"/>
                    <a:pt x="118149" y="69165"/>
                    <a:pt x="129189" y="35106"/>
                  </a:cubicBezTo>
                  <a:cubicBezTo>
                    <a:pt x="130599" y="31113"/>
                    <a:pt x="132712" y="27120"/>
                    <a:pt x="134592" y="23362"/>
                  </a:cubicBezTo>
                  <a:cubicBezTo>
                    <a:pt x="147980" y="-3415"/>
                    <a:pt x="157611" y="-7174"/>
                    <a:pt x="181100" y="12087"/>
                  </a:cubicBezTo>
                  <a:cubicBezTo>
                    <a:pt x="209756" y="35576"/>
                    <a:pt x="238413" y="59770"/>
                    <a:pt x="263311" y="87252"/>
                  </a:cubicBezTo>
                  <a:cubicBezTo>
                    <a:pt x="361730" y="195536"/>
                    <a:pt x="458739" y="305229"/>
                    <a:pt x="556218" y="414218"/>
                  </a:cubicBezTo>
                  <a:cubicBezTo>
                    <a:pt x="556688" y="414453"/>
                    <a:pt x="556923" y="415158"/>
                    <a:pt x="558097" y="417741"/>
                  </a:cubicBezTo>
                  <a:close/>
                </a:path>
              </a:pathLst>
            </a:custGeom>
            <a:grpFill/>
            <a:ln w="234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5D7CE29-09C5-4F56-BEE9-F70DCF7D8A6F}"/>
              </a:ext>
            </a:extLst>
          </p:cNvPr>
          <p:cNvGrpSpPr/>
          <p:nvPr/>
        </p:nvGrpSpPr>
        <p:grpSpPr>
          <a:xfrm>
            <a:off x="1102126" y="3072985"/>
            <a:ext cx="319851" cy="1014206"/>
            <a:chOff x="3684098" y="2487650"/>
            <a:chExt cx="834359" cy="2645643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D5A2CB47-18CA-4F0D-86D7-6C03203FBF87}"/>
                </a:ext>
              </a:extLst>
            </p:cNvPr>
            <p:cNvGrpSpPr/>
            <p:nvPr/>
          </p:nvGrpSpPr>
          <p:grpSpPr>
            <a:xfrm>
              <a:off x="3861360" y="2487650"/>
              <a:ext cx="657097" cy="527776"/>
              <a:chOff x="3844758" y="2463936"/>
              <a:chExt cx="701626" cy="563541"/>
            </a:xfrm>
          </p:grpSpPr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D59E9F33-9FBA-4DD2-899B-E9A15F1A8F09}"/>
                  </a:ext>
                </a:extLst>
              </p:cNvPr>
              <p:cNvGrpSpPr/>
              <p:nvPr/>
            </p:nvGrpSpPr>
            <p:grpSpPr>
              <a:xfrm>
                <a:off x="3844758" y="2463936"/>
                <a:ext cx="701626" cy="563541"/>
                <a:chOff x="3844758" y="2463936"/>
                <a:chExt cx="701626" cy="563541"/>
              </a:xfrm>
            </p:grpSpPr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3CF684A0-EC26-49E8-900A-4115E5B51EBB}"/>
                    </a:ext>
                  </a:extLst>
                </p:cNvPr>
                <p:cNvSpPr/>
                <p:nvPr/>
              </p:nvSpPr>
              <p:spPr>
                <a:xfrm>
                  <a:off x="3844758" y="2463936"/>
                  <a:ext cx="401490" cy="563541"/>
                </a:xfrm>
                <a:custGeom>
                  <a:avLst/>
                  <a:gdLst>
                    <a:gd name="connsiteX0" fmla="*/ 295141 w 590283"/>
                    <a:gd name="connsiteY0" fmla="*/ 0 h 828535"/>
                    <a:gd name="connsiteX1" fmla="*/ 401074 w 590283"/>
                    <a:gd name="connsiteY1" fmla="*/ 105933 h 828535"/>
                    <a:gd name="connsiteX2" fmla="*/ 401074 w 590283"/>
                    <a:gd name="connsiteY2" fmla="*/ 254519 h 828535"/>
                    <a:gd name="connsiteX3" fmla="*/ 590283 w 590283"/>
                    <a:gd name="connsiteY3" fmla="*/ 254519 h 828535"/>
                    <a:gd name="connsiteX4" fmla="*/ 590283 w 590283"/>
                    <a:gd name="connsiteY4" fmla="*/ 435702 h 828535"/>
                    <a:gd name="connsiteX5" fmla="*/ 401074 w 590283"/>
                    <a:gd name="connsiteY5" fmla="*/ 435702 h 828535"/>
                    <a:gd name="connsiteX6" fmla="*/ 401074 w 590283"/>
                    <a:gd name="connsiteY6" fmla="*/ 828535 h 828535"/>
                    <a:gd name="connsiteX7" fmla="*/ 189208 w 590283"/>
                    <a:gd name="connsiteY7" fmla="*/ 828535 h 828535"/>
                    <a:gd name="connsiteX8" fmla="*/ 189208 w 590283"/>
                    <a:gd name="connsiteY8" fmla="*/ 435702 h 828535"/>
                    <a:gd name="connsiteX9" fmla="*/ 0 w 590283"/>
                    <a:gd name="connsiteY9" fmla="*/ 435702 h 828535"/>
                    <a:gd name="connsiteX10" fmla="*/ 0 w 590283"/>
                    <a:gd name="connsiteY10" fmla="*/ 254519 h 828535"/>
                    <a:gd name="connsiteX11" fmla="*/ 189208 w 590283"/>
                    <a:gd name="connsiteY11" fmla="*/ 254519 h 828535"/>
                    <a:gd name="connsiteX12" fmla="*/ 189208 w 590283"/>
                    <a:gd name="connsiteY12" fmla="*/ 105933 h 828535"/>
                    <a:gd name="connsiteX13" fmla="*/ 295141 w 590283"/>
                    <a:gd name="connsiteY13" fmla="*/ 0 h 828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0283" h="828535">
                      <a:moveTo>
                        <a:pt x="295141" y="0"/>
                      </a:moveTo>
                      <a:cubicBezTo>
                        <a:pt x="353646" y="0"/>
                        <a:pt x="401074" y="47428"/>
                        <a:pt x="401074" y="105933"/>
                      </a:cubicBezTo>
                      <a:lnTo>
                        <a:pt x="401074" y="254519"/>
                      </a:lnTo>
                      <a:lnTo>
                        <a:pt x="590283" y="254519"/>
                      </a:lnTo>
                      <a:lnTo>
                        <a:pt x="590283" y="435702"/>
                      </a:lnTo>
                      <a:lnTo>
                        <a:pt x="401074" y="435702"/>
                      </a:lnTo>
                      <a:lnTo>
                        <a:pt x="401074" y="828535"/>
                      </a:lnTo>
                      <a:lnTo>
                        <a:pt x="189208" y="828535"/>
                      </a:lnTo>
                      <a:lnTo>
                        <a:pt x="189208" y="435702"/>
                      </a:lnTo>
                      <a:lnTo>
                        <a:pt x="0" y="435702"/>
                      </a:lnTo>
                      <a:lnTo>
                        <a:pt x="0" y="254519"/>
                      </a:lnTo>
                      <a:lnTo>
                        <a:pt x="189208" y="254519"/>
                      </a:lnTo>
                      <a:lnTo>
                        <a:pt x="189208" y="105933"/>
                      </a:lnTo>
                      <a:cubicBezTo>
                        <a:pt x="189208" y="47428"/>
                        <a:pt x="236636" y="0"/>
                        <a:pt x="295141" y="0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1" name="Trapezoid 30">
                  <a:extLst>
                    <a:ext uri="{FF2B5EF4-FFF2-40B4-BE49-F238E27FC236}">
                      <a16:creationId xmlns:a16="http://schemas.microsoft.com/office/drawing/2014/main" id="{1B0690E2-99E6-4A5A-A99F-5609913DDDFC}"/>
                    </a:ext>
                  </a:extLst>
                </p:cNvPr>
                <p:cNvSpPr/>
                <p:nvPr/>
              </p:nvSpPr>
              <p:spPr>
                <a:xfrm rot="16200000">
                  <a:off x="4243601" y="2534737"/>
                  <a:ext cx="288088" cy="317479"/>
                </a:xfrm>
                <a:prstGeom prst="trapezoid">
                  <a:avLst>
                    <a:gd name="adj" fmla="val 17555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D433595C-E919-4469-B6CB-127792DF45C6}"/>
                  </a:ext>
                </a:extLst>
              </p:cNvPr>
              <p:cNvSpPr/>
              <p:nvPr/>
            </p:nvSpPr>
            <p:spPr>
              <a:xfrm>
                <a:off x="4014406" y="2527352"/>
                <a:ext cx="62194" cy="6219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2F7B768-4521-4656-87C7-E0ED03ED90D8}"/>
                </a:ext>
              </a:extLst>
            </p:cNvPr>
            <p:cNvSpPr/>
            <p:nvPr/>
          </p:nvSpPr>
          <p:spPr>
            <a:xfrm>
              <a:off x="3763185" y="2923036"/>
              <a:ext cx="560787" cy="2039380"/>
            </a:xfrm>
            <a:custGeom>
              <a:avLst/>
              <a:gdLst>
                <a:gd name="connsiteX0" fmla="*/ 251806 w 824486"/>
                <a:gd name="connsiteY0" fmla="*/ 0 h 2998358"/>
                <a:gd name="connsiteX1" fmla="*/ 572681 w 824486"/>
                <a:gd name="connsiteY1" fmla="*/ 0 h 2998358"/>
                <a:gd name="connsiteX2" fmla="*/ 572681 w 824486"/>
                <a:gd name="connsiteY2" fmla="*/ 129945 h 2998358"/>
                <a:gd name="connsiteX3" fmla="*/ 643315 w 824486"/>
                <a:gd name="connsiteY3" fmla="*/ 144205 h 2998358"/>
                <a:gd name="connsiteX4" fmla="*/ 824486 w 824486"/>
                <a:gd name="connsiteY4" fmla="*/ 417528 h 2998358"/>
                <a:gd name="connsiteX5" fmla="*/ 824486 w 824486"/>
                <a:gd name="connsiteY5" fmla="*/ 2998358 h 2998358"/>
                <a:gd name="connsiteX6" fmla="*/ 0 w 824486"/>
                <a:gd name="connsiteY6" fmla="*/ 2998358 h 2998358"/>
                <a:gd name="connsiteX7" fmla="*/ 0 w 824486"/>
                <a:gd name="connsiteY7" fmla="*/ 417528 h 2998358"/>
                <a:gd name="connsiteX8" fmla="*/ 181171 w 824486"/>
                <a:gd name="connsiteY8" fmla="*/ 144205 h 2998358"/>
                <a:gd name="connsiteX9" fmla="*/ 251806 w 824486"/>
                <a:gd name="connsiteY9" fmla="*/ 129945 h 2998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4486" h="2998358">
                  <a:moveTo>
                    <a:pt x="251806" y="0"/>
                  </a:moveTo>
                  <a:lnTo>
                    <a:pt x="572681" y="0"/>
                  </a:lnTo>
                  <a:lnTo>
                    <a:pt x="572681" y="129945"/>
                  </a:lnTo>
                  <a:lnTo>
                    <a:pt x="643315" y="144205"/>
                  </a:lnTo>
                  <a:cubicBezTo>
                    <a:pt x="749782" y="189237"/>
                    <a:pt x="824486" y="294659"/>
                    <a:pt x="824486" y="417528"/>
                  </a:cubicBezTo>
                  <a:lnTo>
                    <a:pt x="824486" y="2998358"/>
                  </a:lnTo>
                  <a:lnTo>
                    <a:pt x="0" y="2998358"/>
                  </a:lnTo>
                  <a:lnTo>
                    <a:pt x="0" y="417528"/>
                  </a:lnTo>
                  <a:cubicBezTo>
                    <a:pt x="0" y="294659"/>
                    <a:pt x="74705" y="189237"/>
                    <a:pt x="181171" y="144205"/>
                  </a:cubicBezTo>
                  <a:lnTo>
                    <a:pt x="251806" y="12994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6B62329-1AC4-4263-B3DF-15A5628468AD}"/>
                </a:ext>
              </a:extLst>
            </p:cNvPr>
            <p:cNvSpPr/>
            <p:nvPr/>
          </p:nvSpPr>
          <p:spPr>
            <a:xfrm>
              <a:off x="3684098" y="4827108"/>
              <a:ext cx="718960" cy="306185"/>
            </a:xfrm>
            <a:custGeom>
              <a:avLst/>
              <a:gdLst>
                <a:gd name="connsiteX0" fmla="*/ 0 w 966232"/>
                <a:gd name="connsiteY0" fmla="*/ 0 h 450163"/>
                <a:gd name="connsiteX1" fmla="*/ 966232 w 966232"/>
                <a:gd name="connsiteY1" fmla="*/ 0 h 450163"/>
                <a:gd name="connsiteX2" fmla="*/ 966232 w 966232"/>
                <a:gd name="connsiteY2" fmla="*/ 120894 h 450163"/>
                <a:gd name="connsiteX3" fmla="*/ 894596 w 966232"/>
                <a:gd name="connsiteY3" fmla="*/ 120894 h 450163"/>
                <a:gd name="connsiteX4" fmla="*/ 894596 w 966232"/>
                <a:gd name="connsiteY4" fmla="*/ 450163 h 450163"/>
                <a:gd name="connsiteX5" fmla="*/ 71636 w 966232"/>
                <a:gd name="connsiteY5" fmla="*/ 450163 h 450163"/>
                <a:gd name="connsiteX6" fmla="*/ 71636 w 966232"/>
                <a:gd name="connsiteY6" fmla="*/ 120894 h 450163"/>
                <a:gd name="connsiteX7" fmla="*/ 0 w 966232"/>
                <a:gd name="connsiteY7" fmla="*/ 120894 h 45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6232" h="450163">
                  <a:moveTo>
                    <a:pt x="0" y="0"/>
                  </a:moveTo>
                  <a:lnTo>
                    <a:pt x="966232" y="0"/>
                  </a:lnTo>
                  <a:lnTo>
                    <a:pt x="966232" y="120894"/>
                  </a:lnTo>
                  <a:lnTo>
                    <a:pt x="894596" y="120894"/>
                  </a:lnTo>
                  <a:lnTo>
                    <a:pt x="894596" y="450163"/>
                  </a:lnTo>
                  <a:lnTo>
                    <a:pt x="71636" y="450163"/>
                  </a:lnTo>
                  <a:lnTo>
                    <a:pt x="71636" y="120894"/>
                  </a:lnTo>
                  <a:lnTo>
                    <a:pt x="0" y="120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4AEDC5E0-B123-4423-8F4F-E7FE671A32D3}"/>
                </a:ext>
              </a:extLst>
            </p:cNvPr>
            <p:cNvSpPr/>
            <p:nvPr/>
          </p:nvSpPr>
          <p:spPr>
            <a:xfrm>
              <a:off x="3763821" y="3533328"/>
              <a:ext cx="559514" cy="670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7A577A97-1E30-47DA-917E-36F62F74B316}"/>
                </a:ext>
              </a:extLst>
            </p:cNvPr>
            <p:cNvSpPr/>
            <p:nvPr/>
          </p:nvSpPr>
          <p:spPr>
            <a:xfrm>
              <a:off x="3763821" y="4448231"/>
              <a:ext cx="559514" cy="670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4438F6D8-F57F-4C33-BDDB-A527C1533CB4}"/>
              </a:ext>
            </a:extLst>
          </p:cNvPr>
          <p:cNvGrpSpPr/>
          <p:nvPr/>
        </p:nvGrpSpPr>
        <p:grpSpPr>
          <a:xfrm>
            <a:off x="928951" y="4852367"/>
            <a:ext cx="782486" cy="862763"/>
            <a:chOff x="656565" y="4533828"/>
            <a:chExt cx="2012458" cy="2218922"/>
          </a:xfrm>
        </p:grpSpPr>
        <p:grpSp>
          <p:nvGrpSpPr>
            <p:cNvPr id="33" name="Graphic 57">
              <a:extLst>
                <a:ext uri="{FF2B5EF4-FFF2-40B4-BE49-F238E27FC236}">
                  <a16:creationId xmlns:a16="http://schemas.microsoft.com/office/drawing/2014/main" id="{D6532535-86DF-4E85-9903-D2B298458951}"/>
                </a:ext>
              </a:extLst>
            </p:cNvPr>
            <p:cNvGrpSpPr/>
            <p:nvPr/>
          </p:nvGrpSpPr>
          <p:grpSpPr>
            <a:xfrm>
              <a:off x="1706077" y="4533828"/>
              <a:ext cx="962946" cy="2218922"/>
              <a:chOff x="4608588" y="85"/>
              <a:chExt cx="2974712" cy="6854646"/>
            </a:xfrm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AE9DC34F-E73F-430B-9AB6-966745E5AB5D}"/>
                  </a:ext>
                </a:extLst>
              </p:cNvPr>
              <p:cNvSpPr/>
              <p:nvPr/>
            </p:nvSpPr>
            <p:spPr>
              <a:xfrm>
                <a:off x="4608588" y="87595"/>
                <a:ext cx="2974668" cy="6767136"/>
              </a:xfrm>
              <a:custGeom>
                <a:avLst/>
                <a:gdLst>
                  <a:gd name="connsiteX0" fmla="*/ 2974746 w 2974669"/>
                  <a:gd name="connsiteY0" fmla="*/ 2930113 h 6767133"/>
                  <a:gd name="connsiteX1" fmla="*/ 2964225 w 2974669"/>
                  <a:gd name="connsiteY1" fmla="*/ 1620685 h 6767133"/>
                  <a:gd name="connsiteX2" fmla="*/ 2972355 w 2974669"/>
                  <a:gd name="connsiteY2" fmla="*/ 618766 h 6767133"/>
                  <a:gd name="connsiteX3" fmla="*/ 2687801 w 2974669"/>
                  <a:gd name="connsiteY3" fmla="*/ 8051 h 6767133"/>
                  <a:gd name="connsiteX4" fmla="*/ 2116301 w 2974669"/>
                  <a:gd name="connsiteY4" fmla="*/ 305517 h 6767133"/>
                  <a:gd name="connsiteX5" fmla="*/ 1979045 w 2974669"/>
                  <a:gd name="connsiteY5" fmla="*/ 650809 h 6767133"/>
                  <a:gd name="connsiteX6" fmla="*/ 1745663 w 2974669"/>
                  <a:gd name="connsiteY6" fmla="*/ 1133834 h 6767133"/>
                  <a:gd name="connsiteX7" fmla="*/ 1990 w 2974669"/>
                  <a:gd name="connsiteY7" fmla="*/ 6056386 h 6767133"/>
                  <a:gd name="connsiteX8" fmla="*/ 181809 w 2974669"/>
                  <a:gd name="connsiteY8" fmla="*/ 6237162 h 6767133"/>
                  <a:gd name="connsiteX9" fmla="*/ 1176076 w 2974669"/>
                  <a:gd name="connsiteY9" fmla="*/ 6277334 h 6767133"/>
                  <a:gd name="connsiteX10" fmla="*/ 2192341 w 2974669"/>
                  <a:gd name="connsiteY10" fmla="*/ 6757968 h 6767133"/>
                  <a:gd name="connsiteX11" fmla="*/ 2890576 w 2974669"/>
                  <a:gd name="connsiteY11" fmla="*/ 4676177 h 6767133"/>
                  <a:gd name="connsiteX12" fmla="*/ 2974746 w 2974669"/>
                  <a:gd name="connsiteY12" fmla="*/ 2930113 h 6767133"/>
                  <a:gd name="connsiteX13" fmla="*/ 2688279 w 2974669"/>
                  <a:gd name="connsiteY13" fmla="*/ 1855024 h 6767133"/>
                  <a:gd name="connsiteX14" fmla="*/ 2702148 w 2974669"/>
                  <a:gd name="connsiteY14" fmla="*/ 1922456 h 6767133"/>
                  <a:gd name="connsiteX15" fmla="*/ 2688279 w 2974669"/>
                  <a:gd name="connsiteY15" fmla="*/ 1855024 h 6767133"/>
                  <a:gd name="connsiteX16" fmla="*/ 2731799 w 2974669"/>
                  <a:gd name="connsiteY16" fmla="*/ 2072624 h 6767133"/>
                  <a:gd name="connsiteX17" fmla="*/ 2731321 w 2974669"/>
                  <a:gd name="connsiteY17" fmla="*/ 2067842 h 6767133"/>
                  <a:gd name="connsiteX18" fmla="*/ 2732277 w 2974669"/>
                  <a:gd name="connsiteY18" fmla="*/ 2067842 h 6767133"/>
                  <a:gd name="connsiteX19" fmla="*/ 2731799 w 2974669"/>
                  <a:gd name="connsiteY19" fmla="*/ 2072624 h 676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74669" h="6767133">
                    <a:moveTo>
                      <a:pt x="2974746" y="2930113"/>
                    </a:moveTo>
                    <a:cubicBezTo>
                      <a:pt x="2971398" y="2492521"/>
                      <a:pt x="2960399" y="2054929"/>
                      <a:pt x="2964225" y="1620685"/>
                    </a:cubicBezTo>
                    <a:cubicBezTo>
                      <a:pt x="2967094" y="1288306"/>
                      <a:pt x="2951791" y="950189"/>
                      <a:pt x="2972355" y="618766"/>
                    </a:cubicBezTo>
                    <a:cubicBezTo>
                      <a:pt x="2985746" y="404035"/>
                      <a:pt x="2966138" y="61614"/>
                      <a:pt x="2687801" y="8051"/>
                    </a:cubicBezTo>
                    <a:cubicBezTo>
                      <a:pt x="2460635" y="-35948"/>
                      <a:pt x="2247817" y="105612"/>
                      <a:pt x="2116301" y="305517"/>
                    </a:cubicBezTo>
                    <a:cubicBezTo>
                      <a:pt x="2046477" y="410731"/>
                      <a:pt x="2030217" y="536509"/>
                      <a:pt x="1979045" y="650809"/>
                    </a:cubicBezTo>
                    <a:cubicBezTo>
                      <a:pt x="1906352" y="813889"/>
                      <a:pt x="1823138" y="973144"/>
                      <a:pt x="1745663" y="1133834"/>
                    </a:cubicBezTo>
                    <a:cubicBezTo>
                      <a:pt x="974257" y="2731165"/>
                      <a:pt x="125377" y="4247194"/>
                      <a:pt x="1990" y="6056386"/>
                    </a:cubicBezTo>
                    <a:cubicBezTo>
                      <a:pt x="-9966" y="6215641"/>
                      <a:pt x="29728" y="6267769"/>
                      <a:pt x="181809" y="6237162"/>
                    </a:cubicBezTo>
                    <a:cubicBezTo>
                      <a:pt x="191374" y="6236684"/>
                      <a:pt x="886261" y="6227119"/>
                      <a:pt x="1176076" y="6277334"/>
                    </a:cubicBezTo>
                    <a:cubicBezTo>
                      <a:pt x="1549583" y="6341897"/>
                      <a:pt x="1936003" y="6489674"/>
                      <a:pt x="2192341" y="6757968"/>
                    </a:cubicBezTo>
                    <a:cubicBezTo>
                      <a:pt x="2458722" y="6950221"/>
                      <a:pt x="2875750" y="4781391"/>
                      <a:pt x="2890576" y="4676177"/>
                    </a:cubicBezTo>
                    <a:cubicBezTo>
                      <a:pt x="2969007" y="4099895"/>
                      <a:pt x="2979050" y="3515004"/>
                      <a:pt x="2974746" y="2930113"/>
                    </a:cubicBezTo>
                    <a:close/>
                    <a:moveTo>
                      <a:pt x="2688279" y="1855024"/>
                    </a:moveTo>
                    <a:cubicBezTo>
                      <a:pt x="2697365" y="1878936"/>
                      <a:pt x="2701191" y="1900935"/>
                      <a:pt x="2702148" y="1922456"/>
                    </a:cubicBezTo>
                    <a:cubicBezTo>
                      <a:pt x="2697844" y="1899979"/>
                      <a:pt x="2693540" y="1877501"/>
                      <a:pt x="2688279" y="1855024"/>
                    </a:cubicBezTo>
                    <a:close/>
                    <a:moveTo>
                      <a:pt x="2731799" y="2072624"/>
                    </a:moveTo>
                    <a:cubicBezTo>
                      <a:pt x="2731799" y="2071189"/>
                      <a:pt x="2731799" y="2069755"/>
                      <a:pt x="2731321" y="2067842"/>
                    </a:cubicBezTo>
                    <a:cubicBezTo>
                      <a:pt x="2731799" y="2067842"/>
                      <a:pt x="2731799" y="2067842"/>
                      <a:pt x="2732277" y="2067842"/>
                    </a:cubicBezTo>
                    <a:cubicBezTo>
                      <a:pt x="2732277" y="2069277"/>
                      <a:pt x="2732277" y="2070711"/>
                      <a:pt x="2731799" y="207262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47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D66D8558-3E91-4C52-884B-BFD56BB58C47}"/>
                  </a:ext>
                </a:extLst>
              </p:cNvPr>
              <p:cNvSpPr/>
              <p:nvPr/>
            </p:nvSpPr>
            <p:spPr>
              <a:xfrm>
                <a:off x="5947710" y="85"/>
                <a:ext cx="1635590" cy="3089447"/>
              </a:xfrm>
              <a:custGeom>
                <a:avLst/>
                <a:gdLst>
                  <a:gd name="connsiteX0" fmla="*/ 1633712 w 1635589"/>
                  <a:gd name="connsiteY0" fmla="*/ 465245 h 3089447"/>
                  <a:gd name="connsiteX1" fmla="*/ 1619365 w 1635589"/>
                  <a:gd name="connsiteY1" fmla="*/ 448985 h 3089447"/>
                  <a:gd name="connsiteX2" fmla="*/ 1633712 w 1635589"/>
                  <a:gd name="connsiteY2" fmla="*/ 465245 h 3089447"/>
                  <a:gd name="connsiteX3" fmla="*/ 1315203 w 1635589"/>
                  <a:gd name="connsiteY3" fmla="*/ 16175 h 3089447"/>
                  <a:gd name="connsiteX4" fmla="*/ 679140 w 1635589"/>
                  <a:gd name="connsiteY4" fmla="*/ 346641 h 3089447"/>
                  <a:gd name="connsiteX5" fmla="*/ 182724 w 1635589"/>
                  <a:gd name="connsiteY5" fmla="*/ 1902364 h 3089447"/>
                  <a:gd name="connsiteX6" fmla="*/ 35 w 1635589"/>
                  <a:gd name="connsiteY6" fmla="*/ 2574774 h 3089447"/>
                  <a:gd name="connsiteX7" fmla="*/ 555753 w 1635589"/>
                  <a:gd name="connsiteY7" fmla="*/ 3062581 h 3089447"/>
                  <a:gd name="connsiteX8" fmla="*/ 1063169 w 1635589"/>
                  <a:gd name="connsiteY8" fmla="*/ 3022887 h 3089447"/>
                  <a:gd name="connsiteX9" fmla="*/ 1441937 w 1635589"/>
                  <a:gd name="connsiteY9" fmla="*/ 1727806 h 3089447"/>
                  <a:gd name="connsiteX10" fmla="*/ 1633712 w 1635589"/>
                  <a:gd name="connsiteY10" fmla="*/ 465245 h 3089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5589" h="3089447">
                    <a:moveTo>
                      <a:pt x="1633712" y="465245"/>
                    </a:moveTo>
                    <a:cubicBezTo>
                      <a:pt x="1627017" y="460941"/>
                      <a:pt x="1622712" y="455680"/>
                      <a:pt x="1619365" y="448985"/>
                    </a:cubicBezTo>
                    <a:cubicBezTo>
                      <a:pt x="1624147" y="454245"/>
                      <a:pt x="1628930" y="459506"/>
                      <a:pt x="1633712" y="465245"/>
                    </a:cubicBezTo>
                    <a:cubicBezTo>
                      <a:pt x="1611713" y="228993"/>
                      <a:pt x="1484022" y="48696"/>
                      <a:pt x="1315203" y="16175"/>
                    </a:cubicBezTo>
                    <a:cubicBezTo>
                      <a:pt x="1006736" y="-43127"/>
                      <a:pt x="808744" y="59217"/>
                      <a:pt x="679140" y="346641"/>
                    </a:cubicBezTo>
                    <a:cubicBezTo>
                      <a:pt x="457714" y="837318"/>
                      <a:pt x="337675" y="1386340"/>
                      <a:pt x="182724" y="1902364"/>
                    </a:cubicBezTo>
                    <a:cubicBezTo>
                      <a:pt x="117205" y="2120921"/>
                      <a:pt x="-2356" y="2341391"/>
                      <a:pt x="35" y="2574774"/>
                    </a:cubicBezTo>
                    <a:cubicBezTo>
                      <a:pt x="2905" y="2882284"/>
                      <a:pt x="288894" y="2999931"/>
                      <a:pt x="555753" y="3062581"/>
                    </a:cubicBezTo>
                    <a:cubicBezTo>
                      <a:pt x="724095" y="3102275"/>
                      <a:pt x="914435" y="3110405"/>
                      <a:pt x="1063169" y="3022887"/>
                    </a:cubicBezTo>
                    <a:cubicBezTo>
                      <a:pt x="1394591" y="2827764"/>
                      <a:pt x="1371635" y="2130964"/>
                      <a:pt x="1441937" y="1727806"/>
                    </a:cubicBezTo>
                    <a:cubicBezTo>
                      <a:pt x="1511760" y="1328951"/>
                      <a:pt x="1659537" y="872229"/>
                      <a:pt x="1633712" y="465245"/>
                    </a:cubicBezTo>
                    <a:close/>
                  </a:path>
                </a:pathLst>
              </a:custGeom>
              <a:solidFill>
                <a:srgbClr val="181818"/>
              </a:solidFill>
              <a:ln w="47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F2397442-2156-49D7-AE54-42A101061AAF}"/>
                  </a:ext>
                </a:extLst>
              </p:cNvPr>
              <p:cNvSpPr/>
              <p:nvPr/>
            </p:nvSpPr>
            <p:spPr>
              <a:xfrm>
                <a:off x="5757852" y="2690114"/>
                <a:ext cx="1453857" cy="879968"/>
              </a:xfrm>
              <a:custGeom>
                <a:avLst/>
                <a:gdLst>
                  <a:gd name="connsiteX0" fmla="*/ 1250156 w 1453857"/>
                  <a:gd name="connsiteY0" fmla="*/ 543284 h 879966"/>
                  <a:gd name="connsiteX1" fmla="*/ 678177 w 1453857"/>
                  <a:gd name="connsiteY1" fmla="*/ 586804 h 879966"/>
                  <a:gd name="connsiteX2" fmla="*/ 51680 w 1453857"/>
                  <a:gd name="connsiteY2" fmla="*/ 55476 h 879966"/>
                  <a:gd name="connsiteX3" fmla="*/ 53114 w 1453857"/>
                  <a:gd name="connsiteY3" fmla="*/ 0 h 879966"/>
                  <a:gd name="connsiteX4" fmla="*/ 29 w 1453857"/>
                  <a:gd name="connsiteY4" fmla="*/ 315640 h 879966"/>
                  <a:gd name="connsiteX5" fmla="*/ 609789 w 1453857"/>
                  <a:gd name="connsiteY5" fmla="*/ 850794 h 879966"/>
                  <a:gd name="connsiteX6" fmla="*/ 1166941 w 1453857"/>
                  <a:gd name="connsiteY6" fmla="*/ 806795 h 879966"/>
                  <a:gd name="connsiteX7" fmla="*/ 1455800 w 1453857"/>
                  <a:gd name="connsiteY7" fmla="*/ 310380 h 879966"/>
                  <a:gd name="connsiteX8" fmla="*/ 1250156 w 1453857"/>
                  <a:gd name="connsiteY8" fmla="*/ 543284 h 879966"/>
                  <a:gd name="connsiteX9" fmla="*/ 695394 w 1453857"/>
                  <a:gd name="connsiteY9" fmla="*/ 747493 h 879966"/>
                  <a:gd name="connsiteX10" fmla="*/ 646135 w 1453857"/>
                  <a:gd name="connsiteY10" fmla="*/ 756580 h 879966"/>
                  <a:gd name="connsiteX11" fmla="*/ 637527 w 1453857"/>
                  <a:gd name="connsiteY11" fmla="*/ 757537 h 879966"/>
                  <a:gd name="connsiteX12" fmla="*/ 560530 w 1453857"/>
                  <a:gd name="connsiteY12" fmla="*/ 742711 h 879966"/>
                  <a:gd name="connsiteX13" fmla="*/ 486880 w 1453857"/>
                  <a:gd name="connsiteY13" fmla="*/ 712582 h 879966"/>
                  <a:gd name="connsiteX14" fmla="*/ 454360 w 1453857"/>
                  <a:gd name="connsiteY14" fmla="*/ 693452 h 879966"/>
                  <a:gd name="connsiteX15" fmla="*/ 439056 w 1453857"/>
                  <a:gd name="connsiteY15" fmla="*/ 665714 h 879966"/>
                  <a:gd name="connsiteX16" fmla="*/ 456751 w 1453857"/>
                  <a:gd name="connsiteY16" fmla="*/ 639411 h 879966"/>
                  <a:gd name="connsiteX17" fmla="*/ 508401 w 1453857"/>
                  <a:gd name="connsiteY17" fmla="*/ 634150 h 879966"/>
                  <a:gd name="connsiteX18" fmla="*/ 668613 w 1453857"/>
                  <a:gd name="connsiteY18" fmla="*/ 675757 h 879966"/>
                  <a:gd name="connsiteX19" fmla="*/ 700177 w 1453857"/>
                  <a:gd name="connsiteY19" fmla="*/ 693930 h 879966"/>
                  <a:gd name="connsiteX20" fmla="*/ 695394 w 1453857"/>
                  <a:gd name="connsiteY20" fmla="*/ 747493 h 879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53857" h="879966">
                    <a:moveTo>
                      <a:pt x="1250156" y="543284"/>
                    </a:moveTo>
                    <a:cubicBezTo>
                      <a:pt x="1082292" y="638932"/>
                      <a:pt x="868040" y="629846"/>
                      <a:pt x="678177" y="586804"/>
                    </a:cubicBezTo>
                    <a:cubicBezTo>
                      <a:pt x="377363" y="518415"/>
                      <a:pt x="55027" y="390724"/>
                      <a:pt x="51680" y="55476"/>
                    </a:cubicBezTo>
                    <a:cubicBezTo>
                      <a:pt x="51680" y="36825"/>
                      <a:pt x="52158" y="18173"/>
                      <a:pt x="53114" y="0"/>
                    </a:cubicBezTo>
                    <a:cubicBezTo>
                      <a:pt x="21550" y="103300"/>
                      <a:pt x="-927" y="208036"/>
                      <a:pt x="29" y="315640"/>
                    </a:cubicBezTo>
                    <a:cubicBezTo>
                      <a:pt x="3377" y="653279"/>
                      <a:pt x="316626" y="781927"/>
                      <a:pt x="609789" y="850794"/>
                    </a:cubicBezTo>
                    <a:cubicBezTo>
                      <a:pt x="794390" y="894314"/>
                      <a:pt x="1002904" y="903401"/>
                      <a:pt x="1166941" y="806795"/>
                    </a:cubicBezTo>
                    <a:cubicBezTo>
                      <a:pt x="1319501" y="716886"/>
                      <a:pt x="1403671" y="529893"/>
                      <a:pt x="1455800" y="310380"/>
                    </a:cubicBezTo>
                    <a:cubicBezTo>
                      <a:pt x="1405106" y="411289"/>
                      <a:pt x="1339109" y="492590"/>
                      <a:pt x="1250156" y="543284"/>
                    </a:cubicBezTo>
                    <a:close/>
                    <a:moveTo>
                      <a:pt x="695394" y="747493"/>
                    </a:moveTo>
                    <a:cubicBezTo>
                      <a:pt x="680090" y="754667"/>
                      <a:pt x="662874" y="756102"/>
                      <a:pt x="646135" y="756580"/>
                    </a:cubicBezTo>
                    <a:cubicBezTo>
                      <a:pt x="643266" y="756580"/>
                      <a:pt x="640396" y="757058"/>
                      <a:pt x="637527" y="757537"/>
                    </a:cubicBezTo>
                    <a:cubicBezTo>
                      <a:pt x="612658" y="747972"/>
                      <a:pt x="585398" y="751798"/>
                      <a:pt x="560530" y="742711"/>
                    </a:cubicBezTo>
                    <a:cubicBezTo>
                      <a:pt x="535661" y="733624"/>
                      <a:pt x="510793" y="724538"/>
                      <a:pt x="486880" y="712582"/>
                    </a:cubicBezTo>
                    <a:cubicBezTo>
                      <a:pt x="475403" y="706843"/>
                      <a:pt x="463925" y="702060"/>
                      <a:pt x="454360" y="693452"/>
                    </a:cubicBezTo>
                    <a:cubicBezTo>
                      <a:pt x="445752" y="685800"/>
                      <a:pt x="440013" y="677192"/>
                      <a:pt x="439056" y="665714"/>
                    </a:cubicBezTo>
                    <a:cubicBezTo>
                      <a:pt x="438100" y="656627"/>
                      <a:pt x="447664" y="642758"/>
                      <a:pt x="456751" y="639411"/>
                    </a:cubicBezTo>
                    <a:cubicBezTo>
                      <a:pt x="473490" y="630802"/>
                      <a:pt x="490228" y="631280"/>
                      <a:pt x="508401" y="634150"/>
                    </a:cubicBezTo>
                    <a:cubicBezTo>
                      <a:pt x="562921" y="643236"/>
                      <a:pt x="616006" y="658062"/>
                      <a:pt x="668613" y="675757"/>
                    </a:cubicBezTo>
                    <a:cubicBezTo>
                      <a:pt x="680569" y="679583"/>
                      <a:pt x="692046" y="683409"/>
                      <a:pt x="700177" y="693930"/>
                    </a:cubicBezTo>
                    <a:cubicBezTo>
                      <a:pt x="715480" y="713060"/>
                      <a:pt x="714046" y="731711"/>
                      <a:pt x="695394" y="747493"/>
                    </a:cubicBezTo>
                    <a:close/>
                  </a:path>
                </a:pathLst>
              </a:custGeom>
              <a:solidFill>
                <a:srgbClr val="181818"/>
              </a:solidFill>
              <a:ln w="47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E3CEE6CA-8A3F-4222-9F91-B45A7C79B24D}"/>
                  </a:ext>
                </a:extLst>
              </p:cNvPr>
              <p:cNvSpPr/>
              <p:nvPr/>
            </p:nvSpPr>
            <p:spPr>
              <a:xfrm>
                <a:off x="4857885" y="3728665"/>
                <a:ext cx="1071263" cy="2606423"/>
              </a:xfrm>
              <a:custGeom>
                <a:avLst/>
                <a:gdLst>
                  <a:gd name="connsiteX0" fmla="*/ 1057340 w 1071263"/>
                  <a:gd name="connsiteY0" fmla="*/ 81015 h 2606422"/>
                  <a:gd name="connsiteX1" fmla="*/ 838783 w 1071263"/>
                  <a:gd name="connsiteY1" fmla="*/ 74320 h 2606422"/>
                  <a:gd name="connsiteX2" fmla="*/ 297412 w 1071263"/>
                  <a:gd name="connsiteY2" fmla="*/ 1286664 h 2606422"/>
                  <a:gd name="connsiteX3" fmla="*/ 47291 w 1071263"/>
                  <a:gd name="connsiteY3" fmla="*/ 2252715 h 2606422"/>
                  <a:gd name="connsiteX4" fmla="*/ 5684 w 1071263"/>
                  <a:gd name="connsiteY4" fmla="*/ 2493749 h 2606422"/>
                  <a:gd name="connsiteX5" fmla="*/ 138636 w 1071263"/>
                  <a:gd name="connsiteY5" fmla="*/ 2593702 h 2606422"/>
                  <a:gd name="connsiteX6" fmla="*/ 553272 w 1071263"/>
                  <a:gd name="connsiteY6" fmla="*/ 2607571 h 2606422"/>
                  <a:gd name="connsiteX7" fmla="*/ 749830 w 1071263"/>
                  <a:gd name="connsiteY7" fmla="*/ 2499967 h 2606422"/>
                  <a:gd name="connsiteX8" fmla="*/ 830653 w 1071263"/>
                  <a:gd name="connsiteY8" fmla="*/ 2100634 h 2606422"/>
                  <a:gd name="connsiteX9" fmla="*/ 953561 w 1071263"/>
                  <a:gd name="connsiteY9" fmla="*/ 1429659 h 2606422"/>
                  <a:gd name="connsiteX10" fmla="*/ 1045384 w 1071263"/>
                  <a:gd name="connsiteY10" fmla="*/ 534867 h 2606422"/>
                  <a:gd name="connsiteX11" fmla="*/ 1061166 w 1071263"/>
                  <a:gd name="connsiteY11" fmla="*/ 94884 h 2606422"/>
                  <a:gd name="connsiteX12" fmla="*/ 1057340 w 1071263"/>
                  <a:gd name="connsiteY12" fmla="*/ 81015 h 2606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71263" h="2606422">
                    <a:moveTo>
                      <a:pt x="1057340" y="81015"/>
                    </a:moveTo>
                    <a:cubicBezTo>
                      <a:pt x="1020993" y="-31850"/>
                      <a:pt x="909563" y="-19894"/>
                      <a:pt x="838783" y="74320"/>
                    </a:cubicBezTo>
                    <a:cubicBezTo>
                      <a:pt x="581967" y="417220"/>
                      <a:pt x="430842" y="883028"/>
                      <a:pt x="297412" y="1286664"/>
                    </a:cubicBezTo>
                    <a:cubicBezTo>
                      <a:pt x="193155" y="1602783"/>
                      <a:pt x="109463" y="1925597"/>
                      <a:pt x="47291" y="2252715"/>
                    </a:cubicBezTo>
                    <a:cubicBezTo>
                      <a:pt x="31988" y="2332582"/>
                      <a:pt x="18119" y="2412926"/>
                      <a:pt x="5684" y="2493749"/>
                    </a:cubicBezTo>
                    <a:cubicBezTo>
                      <a:pt x="-15358" y="2627179"/>
                      <a:pt x="20510" y="2603267"/>
                      <a:pt x="138636" y="2593702"/>
                    </a:cubicBezTo>
                    <a:cubicBezTo>
                      <a:pt x="276370" y="2582702"/>
                      <a:pt x="415060" y="2609962"/>
                      <a:pt x="553272" y="2607571"/>
                    </a:cubicBezTo>
                    <a:cubicBezTo>
                      <a:pt x="693875" y="2604702"/>
                      <a:pt x="715396" y="2634831"/>
                      <a:pt x="749830" y="2499967"/>
                    </a:cubicBezTo>
                    <a:cubicBezTo>
                      <a:pt x="779003" y="2386623"/>
                      <a:pt x="805784" y="2214934"/>
                      <a:pt x="830653" y="2100634"/>
                    </a:cubicBezTo>
                    <a:cubicBezTo>
                      <a:pt x="878955" y="1878251"/>
                      <a:pt x="920084" y="1654433"/>
                      <a:pt x="953561" y="1429659"/>
                    </a:cubicBezTo>
                    <a:cubicBezTo>
                      <a:pt x="997560" y="1133149"/>
                      <a:pt x="1028167" y="834247"/>
                      <a:pt x="1045384" y="534867"/>
                    </a:cubicBezTo>
                    <a:cubicBezTo>
                      <a:pt x="1053036" y="405264"/>
                      <a:pt x="1092252" y="220662"/>
                      <a:pt x="1061166" y="94884"/>
                    </a:cubicBezTo>
                    <a:cubicBezTo>
                      <a:pt x="1060209" y="89623"/>
                      <a:pt x="1058775" y="85319"/>
                      <a:pt x="1057340" y="81015"/>
                    </a:cubicBezTo>
                    <a:close/>
                  </a:path>
                </a:pathLst>
              </a:custGeom>
              <a:solidFill>
                <a:srgbClr val="353535"/>
              </a:solidFill>
              <a:ln w="47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30DBC17F-A37E-4008-82AB-4D084E9BD163}"/>
                  </a:ext>
                </a:extLst>
              </p:cNvPr>
              <p:cNvSpPr/>
              <p:nvPr/>
            </p:nvSpPr>
            <p:spPr>
              <a:xfrm>
                <a:off x="6008505" y="3923852"/>
                <a:ext cx="951702" cy="2759461"/>
              </a:xfrm>
              <a:custGeom>
                <a:avLst/>
                <a:gdLst>
                  <a:gd name="connsiteX0" fmla="*/ 687212 w 951702"/>
                  <a:gd name="connsiteY0" fmla="*/ 54171 h 2759460"/>
                  <a:gd name="connsiteX1" fmla="*/ 525088 w 951702"/>
                  <a:gd name="connsiteY1" fmla="*/ 463069 h 2759460"/>
                  <a:gd name="connsiteX2" fmla="*/ 249620 w 951702"/>
                  <a:gd name="connsiteY2" fmla="*/ 1319602 h 2759460"/>
                  <a:gd name="connsiteX3" fmla="*/ 92757 w 951702"/>
                  <a:gd name="connsiteY3" fmla="*/ 1983402 h 2759460"/>
                  <a:gd name="connsiteX4" fmla="*/ 6673 w 951702"/>
                  <a:gd name="connsiteY4" fmla="*/ 2381779 h 2759460"/>
                  <a:gd name="connsiteX5" fmla="*/ 143450 w 951702"/>
                  <a:gd name="connsiteY5" fmla="*/ 2559207 h 2759460"/>
                  <a:gd name="connsiteX6" fmla="*/ 528914 w 951702"/>
                  <a:gd name="connsiteY6" fmla="*/ 2713201 h 2759460"/>
                  <a:gd name="connsiteX7" fmla="*/ 691038 w 951702"/>
                  <a:gd name="connsiteY7" fmla="*/ 2674942 h 2759460"/>
                  <a:gd name="connsiteX8" fmla="*/ 749384 w 951702"/>
                  <a:gd name="connsiteY8" fmla="*/ 2437733 h 2759460"/>
                  <a:gd name="connsiteX9" fmla="*/ 908160 w 951702"/>
                  <a:gd name="connsiteY9" fmla="*/ 1453032 h 2759460"/>
                  <a:gd name="connsiteX10" fmla="*/ 899552 w 951702"/>
                  <a:gd name="connsiteY10" fmla="*/ 125430 h 2759460"/>
                  <a:gd name="connsiteX11" fmla="*/ 696777 w 951702"/>
                  <a:gd name="connsiteY11" fmla="*/ 43650 h 2759460"/>
                  <a:gd name="connsiteX12" fmla="*/ 687212 w 951702"/>
                  <a:gd name="connsiteY12" fmla="*/ 54171 h 2759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51702" h="2759460">
                    <a:moveTo>
                      <a:pt x="687212" y="54171"/>
                    </a:moveTo>
                    <a:cubicBezTo>
                      <a:pt x="608302" y="156994"/>
                      <a:pt x="570043" y="341596"/>
                      <a:pt x="525088" y="463069"/>
                    </a:cubicBezTo>
                    <a:cubicBezTo>
                      <a:pt x="420353" y="744276"/>
                      <a:pt x="328530" y="1030265"/>
                      <a:pt x="249620" y="1319602"/>
                    </a:cubicBezTo>
                    <a:cubicBezTo>
                      <a:pt x="189840" y="1539115"/>
                      <a:pt x="137233" y="1760541"/>
                      <a:pt x="92757" y="1983402"/>
                    </a:cubicBezTo>
                    <a:cubicBezTo>
                      <a:pt x="69801" y="2098181"/>
                      <a:pt x="25803" y="2266044"/>
                      <a:pt x="6673" y="2381779"/>
                    </a:cubicBezTo>
                    <a:cubicBezTo>
                      <a:pt x="-15805" y="2519034"/>
                      <a:pt x="15760" y="2500383"/>
                      <a:pt x="143450" y="2559207"/>
                    </a:cubicBezTo>
                    <a:cubicBezTo>
                      <a:pt x="269228" y="2617074"/>
                      <a:pt x="406962" y="2647682"/>
                      <a:pt x="528914" y="2713201"/>
                    </a:cubicBezTo>
                    <a:cubicBezTo>
                      <a:pt x="633171" y="2769155"/>
                      <a:pt x="656605" y="2805980"/>
                      <a:pt x="691038" y="2674942"/>
                    </a:cubicBezTo>
                    <a:cubicBezTo>
                      <a:pt x="711603" y="2596032"/>
                      <a:pt x="731211" y="2517122"/>
                      <a:pt x="749384" y="2437733"/>
                    </a:cubicBezTo>
                    <a:cubicBezTo>
                      <a:pt x="823990" y="2113485"/>
                      <a:pt x="876596" y="1783975"/>
                      <a:pt x="908160" y="1453032"/>
                    </a:cubicBezTo>
                    <a:cubicBezTo>
                      <a:pt x="947854" y="1029787"/>
                      <a:pt x="996635" y="542457"/>
                      <a:pt x="899552" y="125430"/>
                    </a:cubicBezTo>
                    <a:cubicBezTo>
                      <a:pt x="872770" y="10652"/>
                      <a:pt x="775209" y="-44825"/>
                      <a:pt x="696777" y="43650"/>
                    </a:cubicBezTo>
                    <a:cubicBezTo>
                      <a:pt x="692951" y="46998"/>
                      <a:pt x="690082" y="50346"/>
                      <a:pt x="687212" y="54171"/>
                    </a:cubicBezTo>
                    <a:close/>
                  </a:path>
                </a:pathLst>
              </a:custGeom>
              <a:solidFill>
                <a:srgbClr val="353535"/>
              </a:solidFill>
              <a:ln w="47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4" name="Graphic 57">
              <a:extLst>
                <a:ext uri="{FF2B5EF4-FFF2-40B4-BE49-F238E27FC236}">
                  <a16:creationId xmlns:a16="http://schemas.microsoft.com/office/drawing/2014/main" id="{658820F4-159E-4355-9F06-D13863D49567}"/>
                </a:ext>
              </a:extLst>
            </p:cNvPr>
            <p:cNvGrpSpPr/>
            <p:nvPr/>
          </p:nvGrpSpPr>
          <p:grpSpPr>
            <a:xfrm flipH="1">
              <a:off x="656565" y="4533828"/>
              <a:ext cx="962946" cy="2218922"/>
              <a:chOff x="4608588" y="85"/>
              <a:chExt cx="2974712" cy="6854646"/>
            </a:xfrm>
          </p:grpSpPr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DBEF4988-87B1-437F-B48C-77F5DA31D6CA}"/>
                  </a:ext>
                </a:extLst>
              </p:cNvPr>
              <p:cNvSpPr/>
              <p:nvPr/>
            </p:nvSpPr>
            <p:spPr>
              <a:xfrm>
                <a:off x="4608588" y="87595"/>
                <a:ext cx="2974668" cy="6767136"/>
              </a:xfrm>
              <a:custGeom>
                <a:avLst/>
                <a:gdLst>
                  <a:gd name="connsiteX0" fmla="*/ 2974746 w 2974669"/>
                  <a:gd name="connsiteY0" fmla="*/ 2930113 h 6767133"/>
                  <a:gd name="connsiteX1" fmla="*/ 2964225 w 2974669"/>
                  <a:gd name="connsiteY1" fmla="*/ 1620685 h 6767133"/>
                  <a:gd name="connsiteX2" fmla="*/ 2972355 w 2974669"/>
                  <a:gd name="connsiteY2" fmla="*/ 618766 h 6767133"/>
                  <a:gd name="connsiteX3" fmla="*/ 2687801 w 2974669"/>
                  <a:gd name="connsiteY3" fmla="*/ 8051 h 6767133"/>
                  <a:gd name="connsiteX4" fmla="*/ 2116301 w 2974669"/>
                  <a:gd name="connsiteY4" fmla="*/ 305517 h 6767133"/>
                  <a:gd name="connsiteX5" fmla="*/ 1979045 w 2974669"/>
                  <a:gd name="connsiteY5" fmla="*/ 650809 h 6767133"/>
                  <a:gd name="connsiteX6" fmla="*/ 1745663 w 2974669"/>
                  <a:gd name="connsiteY6" fmla="*/ 1133834 h 6767133"/>
                  <a:gd name="connsiteX7" fmla="*/ 1990 w 2974669"/>
                  <a:gd name="connsiteY7" fmla="*/ 6056386 h 6767133"/>
                  <a:gd name="connsiteX8" fmla="*/ 181809 w 2974669"/>
                  <a:gd name="connsiteY8" fmla="*/ 6237162 h 6767133"/>
                  <a:gd name="connsiteX9" fmla="*/ 1176076 w 2974669"/>
                  <a:gd name="connsiteY9" fmla="*/ 6277334 h 6767133"/>
                  <a:gd name="connsiteX10" fmla="*/ 2192341 w 2974669"/>
                  <a:gd name="connsiteY10" fmla="*/ 6757968 h 6767133"/>
                  <a:gd name="connsiteX11" fmla="*/ 2890576 w 2974669"/>
                  <a:gd name="connsiteY11" fmla="*/ 4676177 h 6767133"/>
                  <a:gd name="connsiteX12" fmla="*/ 2974746 w 2974669"/>
                  <a:gd name="connsiteY12" fmla="*/ 2930113 h 6767133"/>
                  <a:gd name="connsiteX13" fmla="*/ 2688279 w 2974669"/>
                  <a:gd name="connsiteY13" fmla="*/ 1855024 h 6767133"/>
                  <a:gd name="connsiteX14" fmla="*/ 2702148 w 2974669"/>
                  <a:gd name="connsiteY14" fmla="*/ 1922456 h 6767133"/>
                  <a:gd name="connsiteX15" fmla="*/ 2688279 w 2974669"/>
                  <a:gd name="connsiteY15" fmla="*/ 1855024 h 6767133"/>
                  <a:gd name="connsiteX16" fmla="*/ 2731799 w 2974669"/>
                  <a:gd name="connsiteY16" fmla="*/ 2072624 h 6767133"/>
                  <a:gd name="connsiteX17" fmla="*/ 2731321 w 2974669"/>
                  <a:gd name="connsiteY17" fmla="*/ 2067842 h 6767133"/>
                  <a:gd name="connsiteX18" fmla="*/ 2732277 w 2974669"/>
                  <a:gd name="connsiteY18" fmla="*/ 2067842 h 6767133"/>
                  <a:gd name="connsiteX19" fmla="*/ 2731799 w 2974669"/>
                  <a:gd name="connsiteY19" fmla="*/ 2072624 h 676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74669" h="6767133">
                    <a:moveTo>
                      <a:pt x="2974746" y="2930113"/>
                    </a:moveTo>
                    <a:cubicBezTo>
                      <a:pt x="2971398" y="2492521"/>
                      <a:pt x="2960399" y="2054929"/>
                      <a:pt x="2964225" y="1620685"/>
                    </a:cubicBezTo>
                    <a:cubicBezTo>
                      <a:pt x="2967094" y="1288306"/>
                      <a:pt x="2951791" y="950189"/>
                      <a:pt x="2972355" y="618766"/>
                    </a:cubicBezTo>
                    <a:cubicBezTo>
                      <a:pt x="2985746" y="404035"/>
                      <a:pt x="2966138" y="61614"/>
                      <a:pt x="2687801" y="8051"/>
                    </a:cubicBezTo>
                    <a:cubicBezTo>
                      <a:pt x="2460635" y="-35948"/>
                      <a:pt x="2247817" y="105612"/>
                      <a:pt x="2116301" y="305517"/>
                    </a:cubicBezTo>
                    <a:cubicBezTo>
                      <a:pt x="2046477" y="410731"/>
                      <a:pt x="2030217" y="536509"/>
                      <a:pt x="1979045" y="650809"/>
                    </a:cubicBezTo>
                    <a:cubicBezTo>
                      <a:pt x="1906352" y="813889"/>
                      <a:pt x="1823138" y="973144"/>
                      <a:pt x="1745663" y="1133834"/>
                    </a:cubicBezTo>
                    <a:cubicBezTo>
                      <a:pt x="974257" y="2731165"/>
                      <a:pt x="125377" y="4247194"/>
                      <a:pt x="1990" y="6056386"/>
                    </a:cubicBezTo>
                    <a:cubicBezTo>
                      <a:pt x="-9966" y="6215641"/>
                      <a:pt x="29728" y="6267769"/>
                      <a:pt x="181809" y="6237162"/>
                    </a:cubicBezTo>
                    <a:cubicBezTo>
                      <a:pt x="191374" y="6236684"/>
                      <a:pt x="886261" y="6227119"/>
                      <a:pt x="1176076" y="6277334"/>
                    </a:cubicBezTo>
                    <a:cubicBezTo>
                      <a:pt x="1549583" y="6341897"/>
                      <a:pt x="1936003" y="6489674"/>
                      <a:pt x="2192341" y="6757968"/>
                    </a:cubicBezTo>
                    <a:cubicBezTo>
                      <a:pt x="2458722" y="6950221"/>
                      <a:pt x="2875750" y="4781391"/>
                      <a:pt x="2890576" y="4676177"/>
                    </a:cubicBezTo>
                    <a:cubicBezTo>
                      <a:pt x="2969007" y="4099895"/>
                      <a:pt x="2979050" y="3515004"/>
                      <a:pt x="2974746" y="2930113"/>
                    </a:cubicBezTo>
                    <a:close/>
                    <a:moveTo>
                      <a:pt x="2688279" y="1855024"/>
                    </a:moveTo>
                    <a:cubicBezTo>
                      <a:pt x="2697365" y="1878936"/>
                      <a:pt x="2701191" y="1900935"/>
                      <a:pt x="2702148" y="1922456"/>
                    </a:cubicBezTo>
                    <a:cubicBezTo>
                      <a:pt x="2697844" y="1899979"/>
                      <a:pt x="2693540" y="1877501"/>
                      <a:pt x="2688279" y="1855024"/>
                    </a:cubicBezTo>
                    <a:close/>
                    <a:moveTo>
                      <a:pt x="2731799" y="2072624"/>
                    </a:moveTo>
                    <a:cubicBezTo>
                      <a:pt x="2731799" y="2071189"/>
                      <a:pt x="2731799" y="2069755"/>
                      <a:pt x="2731321" y="2067842"/>
                    </a:cubicBezTo>
                    <a:cubicBezTo>
                      <a:pt x="2731799" y="2067842"/>
                      <a:pt x="2731799" y="2067842"/>
                      <a:pt x="2732277" y="2067842"/>
                    </a:cubicBezTo>
                    <a:cubicBezTo>
                      <a:pt x="2732277" y="2069277"/>
                      <a:pt x="2732277" y="2070711"/>
                      <a:pt x="2731799" y="207262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47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0499E59B-0C6D-4E91-8964-DC7E33F33993}"/>
                  </a:ext>
                </a:extLst>
              </p:cNvPr>
              <p:cNvSpPr/>
              <p:nvPr/>
            </p:nvSpPr>
            <p:spPr>
              <a:xfrm>
                <a:off x="5947710" y="85"/>
                <a:ext cx="1635590" cy="3089447"/>
              </a:xfrm>
              <a:custGeom>
                <a:avLst/>
                <a:gdLst>
                  <a:gd name="connsiteX0" fmla="*/ 1633712 w 1635589"/>
                  <a:gd name="connsiteY0" fmla="*/ 465245 h 3089447"/>
                  <a:gd name="connsiteX1" fmla="*/ 1619365 w 1635589"/>
                  <a:gd name="connsiteY1" fmla="*/ 448985 h 3089447"/>
                  <a:gd name="connsiteX2" fmla="*/ 1633712 w 1635589"/>
                  <a:gd name="connsiteY2" fmla="*/ 465245 h 3089447"/>
                  <a:gd name="connsiteX3" fmla="*/ 1315203 w 1635589"/>
                  <a:gd name="connsiteY3" fmla="*/ 16175 h 3089447"/>
                  <a:gd name="connsiteX4" fmla="*/ 679140 w 1635589"/>
                  <a:gd name="connsiteY4" fmla="*/ 346641 h 3089447"/>
                  <a:gd name="connsiteX5" fmla="*/ 182724 w 1635589"/>
                  <a:gd name="connsiteY5" fmla="*/ 1902364 h 3089447"/>
                  <a:gd name="connsiteX6" fmla="*/ 35 w 1635589"/>
                  <a:gd name="connsiteY6" fmla="*/ 2574774 h 3089447"/>
                  <a:gd name="connsiteX7" fmla="*/ 555753 w 1635589"/>
                  <a:gd name="connsiteY7" fmla="*/ 3062581 h 3089447"/>
                  <a:gd name="connsiteX8" fmla="*/ 1063169 w 1635589"/>
                  <a:gd name="connsiteY8" fmla="*/ 3022887 h 3089447"/>
                  <a:gd name="connsiteX9" fmla="*/ 1441937 w 1635589"/>
                  <a:gd name="connsiteY9" fmla="*/ 1727806 h 3089447"/>
                  <a:gd name="connsiteX10" fmla="*/ 1633712 w 1635589"/>
                  <a:gd name="connsiteY10" fmla="*/ 465245 h 3089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5589" h="3089447">
                    <a:moveTo>
                      <a:pt x="1633712" y="465245"/>
                    </a:moveTo>
                    <a:cubicBezTo>
                      <a:pt x="1627017" y="460941"/>
                      <a:pt x="1622712" y="455680"/>
                      <a:pt x="1619365" y="448985"/>
                    </a:cubicBezTo>
                    <a:cubicBezTo>
                      <a:pt x="1624147" y="454245"/>
                      <a:pt x="1628930" y="459506"/>
                      <a:pt x="1633712" y="465245"/>
                    </a:cubicBezTo>
                    <a:cubicBezTo>
                      <a:pt x="1611713" y="228993"/>
                      <a:pt x="1484022" y="48696"/>
                      <a:pt x="1315203" y="16175"/>
                    </a:cubicBezTo>
                    <a:cubicBezTo>
                      <a:pt x="1006736" y="-43127"/>
                      <a:pt x="808744" y="59217"/>
                      <a:pt x="679140" y="346641"/>
                    </a:cubicBezTo>
                    <a:cubicBezTo>
                      <a:pt x="457714" y="837318"/>
                      <a:pt x="337675" y="1386340"/>
                      <a:pt x="182724" y="1902364"/>
                    </a:cubicBezTo>
                    <a:cubicBezTo>
                      <a:pt x="117205" y="2120921"/>
                      <a:pt x="-2356" y="2341391"/>
                      <a:pt x="35" y="2574774"/>
                    </a:cubicBezTo>
                    <a:cubicBezTo>
                      <a:pt x="2905" y="2882284"/>
                      <a:pt x="288894" y="2999931"/>
                      <a:pt x="555753" y="3062581"/>
                    </a:cubicBezTo>
                    <a:cubicBezTo>
                      <a:pt x="724095" y="3102275"/>
                      <a:pt x="914435" y="3110405"/>
                      <a:pt x="1063169" y="3022887"/>
                    </a:cubicBezTo>
                    <a:cubicBezTo>
                      <a:pt x="1394591" y="2827764"/>
                      <a:pt x="1371635" y="2130964"/>
                      <a:pt x="1441937" y="1727806"/>
                    </a:cubicBezTo>
                    <a:cubicBezTo>
                      <a:pt x="1511760" y="1328951"/>
                      <a:pt x="1659537" y="872229"/>
                      <a:pt x="1633712" y="465245"/>
                    </a:cubicBezTo>
                    <a:close/>
                  </a:path>
                </a:pathLst>
              </a:custGeom>
              <a:solidFill>
                <a:srgbClr val="181818"/>
              </a:solidFill>
              <a:ln w="47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6E1BCD69-7E47-407F-9A8D-6503179FF645}"/>
                  </a:ext>
                </a:extLst>
              </p:cNvPr>
              <p:cNvSpPr/>
              <p:nvPr/>
            </p:nvSpPr>
            <p:spPr>
              <a:xfrm>
                <a:off x="5757855" y="2690114"/>
                <a:ext cx="1453857" cy="879968"/>
              </a:xfrm>
              <a:custGeom>
                <a:avLst/>
                <a:gdLst>
                  <a:gd name="connsiteX0" fmla="*/ 1250156 w 1453857"/>
                  <a:gd name="connsiteY0" fmla="*/ 543284 h 879966"/>
                  <a:gd name="connsiteX1" fmla="*/ 678177 w 1453857"/>
                  <a:gd name="connsiteY1" fmla="*/ 586804 h 879966"/>
                  <a:gd name="connsiteX2" fmla="*/ 51680 w 1453857"/>
                  <a:gd name="connsiteY2" fmla="*/ 55476 h 879966"/>
                  <a:gd name="connsiteX3" fmla="*/ 53114 w 1453857"/>
                  <a:gd name="connsiteY3" fmla="*/ 0 h 879966"/>
                  <a:gd name="connsiteX4" fmla="*/ 29 w 1453857"/>
                  <a:gd name="connsiteY4" fmla="*/ 315640 h 879966"/>
                  <a:gd name="connsiteX5" fmla="*/ 609789 w 1453857"/>
                  <a:gd name="connsiteY5" fmla="*/ 850794 h 879966"/>
                  <a:gd name="connsiteX6" fmla="*/ 1166941 w 1453857"/>
                  <a:gd name="connsiteY6" fmla="*/ 806795 h 879966"/>
                  <a:gd name="connsiteX7" fmla="*/ 1455800 w 1453857"/>
                  <a:gd name="connsiteY7" fmla="*/ 310380 h 879966"/>
                  <a:gd name="connsiteX8" fmla="*/ 1250156 w 1453857"/>
                  <a:gd name="connsiteY8" fmla="*/ 543284 h 879966"/>
                  <a:gd name="connsiteX9" fmla="*/ 695394 w 1453857"/>
                  <a:gd name="connsiteY9" fmla="*/ 747493 h 879966"/>
                  <a:gd name="connsiteX10" fmla="*/ 646135 w 1453857"/>
                  <a:gd name="connsiteY10" fmla="*/ 756580 h 879966"/>
                  <a:gd name="connsiteX11" fmla="*/ 637527 w 1453857"/>
                  <a:gd name="connsiteY11" fmla="*/ 757537 h 879966"/>
                  <a:gd name="connsiteX12" fmla="*/ 560530 w 1453857"/>
                  <a:gd name="connsiteY12" fmla="*/ 742711 h 879966"/>
                  <a:gd name="connsiteX13" fmla="*/ 486880 w 1453857"/>
                  <a:gd name="connsiteY13" fmla="*/ 712582 h 879966"/>
                  <a:gd name="connsiteX14" fmla="*/ 454360 w 1453857"/>
                  <a:gd name="connsiteY14" fmla="*/ 693452 h 879966"/>
                  <a:gd name="connsiteX15" fmla="*/ 439056 w 1453857"/>
                  <a:gd name="connsiteY15" fmla="*/ 665714 h 879966"/>
                  <a:gd name="connsiteX16" fmla="*/ 456751 w 1453857"/>
                  <a:gd name="connsiteY16" fmla="*/ 639411 h 879966"/>
                  <a:gd name="connsiteX17" fmla="*/ 508401 w 1453857"/>
                  <a:gd name="connsiteY17" fmla="*/ 634150 h 879966"/>
                  <a:gd name="connsiteX18" fmla="*/ 668613 w 1453857"/>
                  <a:gd name="connsiteY18" fmla="*/ 675757 h 879966"/>
                  <a:gd name="connsiteX19" fmla="*/ 700177 w 1453857"/>
                  <a:gd name="connsiteY19" fmla="*/ 693930 h 879966"/>
                  <a:gd name="connsiteX20" fmla="*/ 695394 w 1453857"/>
                  <a:gd name="connsiteY20" fmla="*/ 747493 h 879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53857" h="879966">
                    <a:moveTo>
                      <a:pt x="1250156" y="543284"/>
                    </a:moveTo>
                    <a:cubicBezTo>
                      <a:pt x="1082292" y="638932"/>
                      <a:pt x="868040" y="629846"/>
                      <a:pt x="678177" y="586804"/>
                    </a:cubicBezTo>
                    <a:cubicBezTo>
                      <a:pt x="377363" y="518415"/>
                      <a:pt x="55027" y="390724"/>
                      <a:pt x="51680" y="55476"/>
                    </a:cubicBezTo>
                    <a:cubicBezTo>
                      <a:pt x="51680" y="36825"/>
                      <a:pt x="52158" y="18173"/>
                      <a:pt x="53114" y="0"/>
                    </a:cubicBezTo>
                    <a:cubicBezTo>
                      <a:pt x="21550" y="103300"/>
                      <a:pt x="-927" y="208036"/>
                      <a:pt x="29" y="315640"/>
                    </a:cubicBezTo>
                    <a:cubicBezTo>
                      <a:pt x="3377" y="653279"/>
                      <a:pt x="316626" y="781927"/>
                      <a:pt x="609789" y="850794"/>
                    </a:cubicBezTo>
                    <a:cubicBezTo>
                      <a:pt x="794390" y="894314"/>
                      <a:pt x="1002904" y="903401"/>
                      <a:pt x="1166941" y="806795"/>
                    </a:cubicBezTo>
                    <a:cubicBezTo>
                      <a:pt x="1319501" y="716886"/>
                      <a:pt x="1403671" y="529893"/>
                      <a:pt x="1455800" y="310380"/>
                    </a:cubicBezTo>
                    <a:cubicBezTo>
                      <a:pt x="1405106" y="411289"/>
                      <a:pt x="1339109" y="492590"/>
                      <a:pt x="1250156" y="543284"/>
                    </a:cubicBezTo>
                    <a:close/>
                    <a:moveTo>
                      <a:pt x="695394" y="747493"/>
                    </a:moveTo>
                    <a:cubicBezTo>
                      <a:pt x="680090" y="754667"/>
                      <a:pt x="662874" y="756102"/>
                      <a:pt x="646135" y="756580"/>
                    </a:cubicBezTo>
                    <a:cubicBezTo>
                      <a:pt x="643266" y="756580"/>
                      <a:pt x="640396" y="757058"/>
                      <a:pt x="637527" y="757537"/>
                    </a:cubicBezTo>
                    <a:cubicBezTo>
                      <a:pt x="612658" y="747972"/>
                      <a:pt x="585398" y="751798"/>
                      <a:pt x="560530" y="742711"/>
                    </a:cubicBezTo>
                    <a:cubicBezTo>
                      <a:pt x="535661" y="733624"/>
                      <a:pt x="510793" y="724538"/>
                      <a:pt x="486880" y="712582"/>
                    </a:cubicBezTo>
                    <a:cubicBezTo>
                      <a:pt x="475403" y="706843"/>
                      <a:pt x="463925" y="702060"/>
                      <a:pt x="454360" y="693452"/>
                    </a:cubicBezTo>
                    <a:cubicBezTo>
                      <a:pt x="445752" y="685800"/>
                      <a:pt x="440013" y="677192"/>
                      <a:pt x="439056" y="665714"/>
                    </a:cubicBezTo>
                    <a:cubicBezTo>
                      <a:pt x="438100" y="656627"/>
                      <a:pt x="447664" y="642758"/>
                      <a:pt x="456751" y="639411"/>
                    </a:cubicBezTo>
                    <a:cubicBezTo>
                      <a:pt x="473490" y="630802"/>
                      <a:pt x="490228" y="631280"/>
                      <a:pt x="508401" y="634150"/>
                    </a:cubicBezTo>
                    <a:cubicBezTo>
                      <a:pt x="562921" y="643236"/>
                      <a:pt x="616006" y="658062"/>
                      <a:pt x="668613" y="675757"/>
                    </a:cubicBezTo>
                    <a:cubicBezTo>
                      <a:pt x="680569" y="679583"/>
                      <a:pt x="692046" y="683409"/>
                      <a:pt x="700177" y="693930"/>
                    </a:cubicBezTo>
                    <a:cubicBezTo>
                      <a:pt x="715480" y="713060"/>
                      <a:pt x="714046" y="731711"/>
                      <a:pt x="695394" y="747493"/>
                    </a:cubicBezTo>
                    <a:close/>
                  </a:path>
                </a:pathLst>
              </a:custGeom>
              <a:solidFill>
                <a:srgbClr val="181818"/>
              </a:solidFill>
              <a:ln w="47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108CEA1C-DFE8-4F11-87BB-A281F951BC9F}"/>
                  </a:ext>
                </a:extLst>
              </p:cNvPr>
              <p:cNvSpPr/>
              <p:nvPr/>
            </p:nvSpPr>
            <p:spPr>
              <a:xfrm>
                <a:off x="4857885" y="3728665"/>
                <a:ext cx="1071263" cy="2606423"/>
              </a:xfrm>
              <a:custGeom>
                <a:avLst/>
                <a:gdLst>
                  <a:gd name="connsiteX0" fmla="*/ 1057340 w 1071263"/>
                  <a:gd name="connsiteY0" fmla="*/ 81015 h 2606422"/>
                  <a:gd name="connsiteX1" fmla="*/ 838783 w 1071263"/>
                  <a:gd name="connsiteY1" fmla="*/ 74320 h 2606422"/>
                  <a:gd name="connsiteX2" fmla="*/ 297412 w 1071263"/>
                  <a:gd name="connsiteY2" fmla="*/ 1286664 h 2606422"/>
                  <a:gd name="connsiteX3" fmla="*/ 47291 w 1071263"/>
                  <a:gd name="connsiteY3" fmla="*/ 2252715 h 2606422"/>
                  <a:gd name="connsiteX4" fmla="*/ 5684 w 1071263"/>
                  <a:gd name="connsiteY4" fmla="*/ 2493749 h 2606422"/>
                  <a:gd name="connsiteX5" fmla="*/ 138636 w 1071263"/>
                  <a:gd name="connsiteY5" fmla="*/ 2593702 h 2606422"/>
                  <a:gd name="connsiteX6" fmla="*/ 553272 w 1071263"/>
                  <a:gd name="connsiteY6" fmla="*/ 2607571 h 2606422"/>
                  <a:gd name="connsiteX7" fmla="*/ 749830 w 1071263"/>
                  <a:gd name="connsiteY7" fmla="*/ 2499967 h 2606422"/>
                  <a:gd name="connsiteX8" fmla="*/ 830653 w 1071263"/>
                  <a:gd name="connsiteY8" fmla="*/ 2100634 h 2606422"/>
                  <a:gd name="connsiteX9" fmla="*/ 953561 w 1071263"/>
                  <a:gd name="connsiteY9" fmla="*/ 1429659 h 2606422"/>
                  <a:gd name="connsiteX10" fmla="*/ 1045384 w 1071263"/>
                  <a:gd name="connsiteY10" fmla="*/ 534867 h 2606422"/>
                  <a:gd name="connsiteX11" fmla="*/ 1061166 w 1071263"/>
                  <a:gd name="connsiteY11" fmla="*/ 94884 h 2606422"/>
                  <a:gd name="connsiteX12" fmla="*/ 1057340 w 1071263"/>
                  <a:gd name="connsiteY12" fmla="*/ 81015 h 2606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71263" h="2606422">
                    <a:moveTo>
                      <a:pt x="1057340" y="81015"/>
                    </a:moveTo>
                    <a:cubicBezTo>
                      <a:pt x="1020993" y="-31850"/>
                      <a:pt x="909563" y="-19894"/>
                      <a:pt x="838783" y="74320"/>
                    </a:cubicBezTo>
                    <a:cubicBezTo>
                      <a:pt x="581967" y="417220"/>
                      <a:pt x="430842" y="883028"/>
                      <a:pt x="297412" y="1286664"/>
                    </a:cubicBezTo>
                    <a:cubicBezTo>
                      <a:pt x="193155" y="1602783"/>
                      <a:pt x="109463" y="1925597"/>
                      <a:pt x="47291" y="2252715"/>
                    </a:cubicBezTo>
                    <a:cubicBezTo>
                      <a:pt x="31988" y="2332582"/>
                      <a:pt x="18119" y="2412926"/>
                      <a:pt x="5684" y="2493749"/>
                    </a:cubicBezTo>
                    <a:cubicBezTo>
                      <a:pt x="-15358" y="2627179"/>
                      <a:pt x="20510" y="2603267"/>
                      <a:pt x="138636" y="2593702"/>
                    </a:cubicBezTo>
                    <a:cubicBezTo>
                      <a:pt x="276370" y="2582702"/>
                      <a:pt x="415060" y="2609962"/>
                      <a:pt x="553272" y="2607571"/>
                    </a:cubicBezTo>
                    <a:cubicBezTo>
                      <a:pt x="693875" y="2604702"/>
                      <a:pt x="715396" y="2634831"/>
                      <a:pt x="749830" y="2499967"/>
                    </a:cubicBezTo>
                    <a:cubicBezTo>
                      <a:pt x="779003" y="2386623"/>
                      <a:pt x="805784" y="2214934"/>
                      <a:pt x="830653" y="2100634"/>
                    </a:cubicBezTo>
                    <a:cubicBezTo>
                      <a:pt x="878955" y="1878251"/>
                      <a:pt x="920084" y="1654433"/>
                      <a:pt x="953561" y="1429659"/>
                    </a:cubicBezTo>
                    <a:cubicBezTo>
                      <a:pt x="997560" y="1133149"/>
                      <a:pt x="1028167" y="834247"/>
                      <a:pt x="1045384" y="534867"/>
                    </a:cubicBezTo>
                    <a:cubicBezTo>
                      <a:pt x="1053036" y="405264"/>
                      <a:pt x="1092252" y="220662"/>
                      <a:pt x="1061166" y="94884"/>
                    </a:cubicBezTo>
                    <a:cubicBezTo>
                      <a:pt x="1060209" y="89623"/>
                      <a:pt x="1058775" y="85319"/>
                      <a:pt x="1057340" y="81015"/>
                    </a:cubicBezTo>
                    <a:close/>
                  </a:path>
                </a:pathLst>
              </a:custGeom>
              <a:solidFill>
                <a:srgbClr val="353535"/>
              </a:solidFill>
              <a:ln w="47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DEB3AE78-A576-4EB6-8CDD-C3DDC03BB035}"/>
                  </a:ext>
                </a:extLst>
              </p:cNvPr>
              <p:cNvSpPr/>
              <p:nvPr/>
            </p:nvSpPr>
            <p:spPr>
              <a:xfrm>
                <a:off x="6008505" y="3923852"/>
                <a:ext cx="951702" cy="2759461"/>
              </a:xfrm>
              <a:custGeom>
                <a:avLst/>
                <a:gdLst>
                  <a:gd name="connsiteX0" fmla="*/ 687212 w 951702"/>
                  <a:gd name="connsiteY0" fmla="*/ 54171 h 2759460"/>
                  <a:gd name="connsiteX1" fmla="*/ 525088 w 951702"/>
                  <a:gd name="connsiteY1" fmla="*/ 463069 h 2759460"/>
                  <a:gd name="connsiteX2" fmla="*/ 249620 w 951702"/>
                  <a:gd name="connsiteY2" fmla="*/ 1319602 h 2759460"/>
                  <a:gd name="connsiteX3" fmla="*/ 92757 w 951702"/>
                  <a:gd name="connsiteY3" fmla="*/ 1983402 h 2759460"/>
                  <a:gd name="connsiteX4" fmla="*/ 6673 w 951702"/>
                  <a:gd name="connsiteY4" fmla="*/ 2381779 h 2759460"/>
                  <a:gd name="connsiteX5" fmla="*/ 143450 w 951702"/>
                  <a:gd name="connsiteY5" fmla="*/ 2559207 h 2759460"/>
                  <a:gd name="connsiteX6" fmla="*/ 528914 w 951702"/>
                  <a:gd name="connsiteY6" fmla="*/ 2713201 h 2759460"/>
                  <a:gd name="connsiteX7" fmla="*/ 691038 w 951702"/>
                  <a:gd name="connsiteY7" fmla="*/ 2674942 h 2759460"/>
                  <a:gd name="connsiteX8" fmla="*/ 749384 w 951702"/>
                  <a:gd name="connsiteY8" fmla="*/ 2437733 h 2759460"/>
                  <a:gd name="connsiteX9" fmla="*/ 908160 w 951702"/>
                  <a:gd name="connsiteY9" fmla="*/ 1453032 h 2759460"/>
                  <a:gd name="connsiteX10" fmla="*/ 899552 w 951702"/>
                  <a:gd name="connsiteY10" fmla="*/ 125430 h 2759460"/>
                  <a:gd name="connsiteX11" fmla="*/ 696777 w 951702"/>
                  <a:gd name="connsiteY11" fmla="*/ 43650 h 2759460"/>
                  <a:gd name="connsiteX12" fmla="*/ 687212 w 951702"/>
                  <a:gd name="connsiteY12" fmla="*/ 54171 h 2759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51702" h="2759460">
                    <a:moveTo>
                      <a:pt x="687212" y="54171"/>
                    </a:moveTo>
                    <a:cubicBezTo>
                      <a:pt x="608302" y="156994"/>
                      <a:pt x="570043" y="341596"/>
                      <a:pt x="525088" y="463069"/>
                    </a:cubicBezTo>
                    <a:cubicBezTo>
                      <a:pt x="420353" y="744276"/>
                      <a:pt x="328530" y="1030265"/>
                      <a:pt x="249620" y="1319602"/>
                    </a:cubicBezTo>
                    <a:cubicBezTo>
                      <a:pt x="189840" y="1539115"/>
                      <a:pt x="137233" y="1760541"/>
                      <a:pt x="92757" y="1983402"/>
                    </a:cubicBezTo>
                    <a:cubicBezTo>
                      <a:pt x="69801" y="2098181"/>
                      <a:pt x="25803" y="2266044"/>
                      <a:pt x="6673" y="2381779"/>
                    </a:cubicBezTo>
                    <a:cubicBezTo>
                      <a:pt x="-15805" y="2519034"/>
                      <a:pt x="15760" y="2500383"/>
                      <a:pt x="143450" y="2559207"/>
                    </a:cubicBezTo>
                    <a:cubicBezTo>
                      <a:pt x="269228" y="2617074"/>
                      <a:pt x="406962" y="2647682"/>
                      <a:pt x="528914" y="2713201"/>
                    </a:cubicBezTo>
                    <a:cubicBezTo>
                      <a:pt x="633171" y="2769155"/>
                      <a:pt x="656605" y="2805980"/>
                      <a:pt x="691038" y="2674942"/>
                    </a:cubicBezTo>
                    <a:cubicBezTo>
                      <a:pt x="711603" y="2596032"/>
                      <a:pt x="731211" y="2517122"/>
                      <a:pt x="749384" y="2437733"/>
                    </a:cubicBezTo>
                    <a:cubicBezTo>
                      <a:pt x="823990" y="2113485"/>
                      <a:pt x="876596" y="1783975"/>
                      <a:pt x="908160" y="1453032"/>
                    </a:cubicBezTo>
                    <a:cubicBezTo>
                      <a:pt x="947854" y="1029787"/>
                      <a:pt x="996635" y="542457"/>
                      <a:pt x="899552" y="125430"/>
                    </a:cubicBezTo>
                    <a:cubicBezTo>
                      <a:pt x="872770" y="10652"/>
                      <a:pt x="775209" y="-44825"/>
                      <a:pt x="696777" y="43650"/>
                    </a:cubicBezTo>
                    <a:cubicBezTo>
                      <a:pt x="692951" y="46998"/>
                      <a:pt x="690082" y="50346"/>
                      <a:pt x="687212" y="54171"/>
                    </a:cubicBezTo>
                    <a:close/>
                  </a:path>
                </a:pathLst>
              </a:custGeom>
              <a:solidFill>
                <a:srgbClr val="353535"/>
              </a:solidFill>
              <a:ln w="47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</p:grpSp>
      <p:cxnSp>
        <p:nvCxnSpPr>
          <p:cNvPr id="46" name="Connector: Elbow 45">
            <a:extLst>
              <a:ext uri="{FF2B5EF4-FFF2-40B4-BE49-F238E27FC236}">
                <a16:creationId xmlns:a16="http://schemas.microsoft.com/office/drawing/2014/main" id="{5ED3EF47-F6CF-4126-AE55-1F73106ED141}"/>
              </a:ext>
            </a:extLst>
          </p:cNvPr>
          <p:cNvCxnSpPr>
            <a:cxnSpLocks/>
            <a:stCxn id="4" idx="96"/>
          </p:cNvCxnSpPr>
          <p:nvPr/>
        </p:nvCxnSpPr>
        <p:spPr>
          <a:xfrm rot="10800000" flipH="1" flipV="1">
            <a:off x="5489984" y="2743704"/>
            <a:ext cx="606015" cy="2303090"/>
          </a:xfrm>
          <a:prstGeom prst="bentConnector4">
            <a:avLst>
              <a:gd name="adj1" fmla="val -1869"/>
              <a:gd name="adj2" fmla="val 100286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791EE339-BA3C-40A3-A21F-4D04B107C985}"/>
              </a:ext>
            </a:extLst>
          </p:cNvPr>
          <p:cNvSpPr txBox="1"/>
          <p:nvPr/>
        </p:nvSpPr>
        <p:spPr>
          <a:xfrm>
            <a:off x="10015694" y="1549575"/>
            <a:ext cx="179530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1400" dirty="0">
                <a:solidFill>
                  <a:schemeClr val="accent3"/>
                </a:solidFill>
                <a:cs typeface="B Nazanin" panose="00000700000000000000" pitchFamily="2" charset="-78"/>
              </a:rPr>
              <a:t>مطالب_گراف</a:t>
            </a:r>
            <a:endParaRPr lang="ko-KR" altLang="en-US" sz="1400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cxnSp>
        <p:nvCxnSpPr>
          <p:cNvPr id="51" name="Connector: Elbow 50">
            <a:extLst>
              <a:ext uri="{FF2B5EF4-FFF2-40B4-BE49-F238E27FC236}">
                <a16:creationId xmlns:a16="http://schemas.microsoft.com/office/drawing/2014/main" id="{53B3FD01-4B04-4E72-961E-D758C76E5147}"/>
              </a:ext>
            </a:extLst>
          </p:cNvPr>
          <p:cNvCxnSpPr>
            <a:cxnSpLocks/>
          </p:cNvCxnSpPr>
          <p:nvPr/>
        </p:nvCxnSpPr>
        <p:spPr>
          <a:xfrm flipV="1">
            <a:off x="8048625" y="1719635"/>
            <a:ext cx="1812575" cy="431613"/>
          </a:xfrm>
          <a:prstGeom prst="bentConnector3">
            <a:avLst/>
          </a:prstGeom>
          <a:ln>
            <a:solidFill>
              <a:schemeClr val="accent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31BE9F96-84BA-4EA0-A518-4F3DCCE79302}"/>
              </a:ext>
            </a:extLst>
          </p:cNvPr>
          <p:cNvSpPr txBox="1"/>
          <p:nvPr/>
        </p:nvSpPr>
        <p:spPr>
          <a:xfrm>
            <a:off x="6243794" y="4883172"/>
            <a:ext cx="179530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1400" dirty="0">
                <a:solidFill>
                  <a:schemeClr val="accent1"/>
                </a:solidFill>
                <a:cs typeface="B Nazanin" panose="00000700000000000000" pitchFamily="2" charset="-78"/>
              </a:rPr>
              <a:t>مطالب_گراف</a:t>
            </a:r>
            <a:endParaRPr lang="ko-KR" altLang="en-US" sz="14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cxnSp>
        <p:nvCxnSpPr>
          <p:cNvPr id="60" name="Connector: Elbow 59">
            <a:extLst>
              <a:ext uri="{FF2B5EF4-FFF2-40B4-BE49-F238E27FC236}">
                <a16:creationId xmlns:a16="http://schemas.microsoft.com/office/drawing/2014/main" id="{BF3ED199-9209-4CB9-BA4B-A7D6DBAB6E00}"/>
              </a:ext>
            </a:extLst>
          </p:cNvPr>
          <p:cNvCxnSpPr>
            <a:stCxn id="4" idx="196"/>
          </p:cNvCxnSpPr>
          <p:nvPr/>
        </p:nvCxnSpPr>
        <p:spPr>
          <a:xfrm rot="10800000" flipV="1">
            <a:off x="9144001" y="5095099"/>
            <a:ext cx="894829" cy="787736"/>
          </a:xfrm>
          <a:prstGeom prst="bentConnector5">
            <a:avLst>
              <a:gd name="adj1" fmla="val 25547"/>
              <a:gd name="adj2" fmla="val 100459"/>
              <a:gd name="adj3" fmla="val 74453"/>
            </a:avLst>
          </a:prstGeom>
          <a:ln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83872C75-583F-4E62-AA09-612C34B75365}"/>
              </a:ext>
            </a:extLst>
          </p:cNvPr>
          <p:cNvSpPr txBox="1"/>
          <p:nvPr/>
        </p:nvSpPr>
        <p:spPr>
          <a:xfrm>
            <a:off x="7348695" y="5743454"/>
            <a:ext cx="179530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accent4"/>
                </a:solidFill>
                <a:cs typeface="B Nazanin" panose="00000700000000000000" pitchFamily="2" charset="-78"/>
              </a:rPr>
              <a:t>مطالب_گراف</a:t>
            </a:r>
            <a:endParaRPr lang="ko-KR" altLang="en-US" sz="1400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grpSp>
        <p:nvGrpSpPr>
          <p:cNvPr id="52" name="Grupo 51">
            <a:extLst>
              <a:ext uri="{FF2B5EF4-FFF2-40B4-BE49-F238E27FC236}">
                <a16:creationId xmlns:a16="http://schemas.microsoft.com/office/drawing/2014/main" id="{8590DD84-FFDB-4944-A459-BF920DE64FC7}"/>
              </a:ext>
            </a:extLst>
          </p:cNvPr>
          <p:cNvGrpSpPr/>
          <p:nvPr/>
        </p:nvGrpSpPr>
        <p:grpSpPr>
          <a:xfrm rot="5400000">
            <a:off x="10973971" y="-120875"/>
            <a:ext cx="1100777" cy="1335282"/>
            <a:chOff x="5054" y="0"/>
            <a:chExt cx="2963614" cy="3594970"/>
          </a:xfrm>
        </p:grpSpPr>
        <p:sp>
          <p:nvSpPr>
            <p:cNvPr id="53" name="Triángulo rectángulo 52">
              <a:extLst>
                <a:ext uri="{FF2B5EF4-FFF2-40B4-BE49-F238E27FC236}">
                  <a16:creationId xmlns:a16="http://schemas.microsoft.com/office/drawing/2014/main" id="{B26FA459-4503-45DE-86D6-925A0A608D65}"/>
                </a:ext>
              </a:extLst>
            </p:cNvPr>
            <p:cNvSpPr/>
            <p:nvPr/>
          </p:nvSpPr>
          <p:spPr>
            <a:xfrm rot="5400000">
              <a:off x="-310624" y="315678"/>
              <a:ext cx="3594970" cy="2963614"/>
            </a:xfrm>
            <a:prstGeom prst="rtTriangl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" name="Paralelogramo 53">
              <a:extLst>
                <a:ext uri="{FF2B5EF4-FFF2-40B4-BE49-F238E27FC236}">
                  <a16:creationId xmlns:a16="http://schemas.microsoft.com/office/drawing/2014/main" id="{C24BED03-B748-4517-AD26-71A2F3AC50C7}"/>
                </a:ext>
              </a:extLst>
            </p:cNvPr>
            <p:cNvSpPr/>
            <p:nvPr/>
          </p:nvSpPr>
          <p:spPr>
            <a:xfrm rot="18569235">
              <a:off x="36935" y="1418323"/>
              <a:ext cx="2932275" cy="481479"/>
            </a:xfrm>
            <a:prstGeom prst="parallelogram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rupo 54">
            <a:extLst>
              <a:ext uri="{FF2B5EF4-FFF2-40B4-BE49-F238E27FC236}">
                <a16:creationId xmlns:a16="http://schemas.microsoft.com/office/drawing/2014/main" id="{E8D3F45A-1BC2-4E03-AA5D-64837A1E9C85}"/>
              </a:ext>
            </a:extLst>
          </p:cNvPr>
          <p:cNvGrpSpPr/>
          <p:nvPr/>
        </p:nvGrpSpPr>
        <p:grpSpPr>
          <a:xfrm rot="10800000">
            <a:off x="10635865" y="2087975"/>
            <a:ext cx="1568661" cy="4770025"/>
            <a:chOff x="8029119" y="2489548"/>
            <a:chExt cx="1568661" cy="4770025"/>
          </a:xfrm>
        </p:grpSpPr>
        <p:sp>
          <p:nvSpPr>
            <p:cNvPr id="56" name="Triángulo rectángulo 55">
              <a:extLst>
                <a:ext uri="{FF2B5EF4-FFF2-40B4-BE49-F238E27FC236}">
                  <a16:creationId xmlns:a16="http://schemas.microsoft.com/office/drawing/2014/main" id="{8D1F103D-3F7E-4042-9523-CF4ACFA4E6CF}"/>
                </a:ext>
              </a:extLst>
            </p:cNvPr>
            <p:cNvSpPr/>
            <p:nvPr userDrawn="1"/>
          </p:nvSpPr>
          <p:spPr>
            <a:xfrm rot="5400000">
              <a:off x="7883865" y="2654536"/>
              <a:ext cx="1878904" cy="1548927"/>
            </a:xfrm>
            <a:prstGeom prst="rtTriangl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Paralelogramo 56">
              <a:extLst>
                <a:ext uri="{FF2B5EF4-FFF2-40B4-BE49-F238E27FC236}">
                  <a16:creationId xmlns:a16="http://schemas.microsoft.com/office/drawing/2014/main" id="{D69570C0-3543-4B86-B2F2-DDB592C4F1CB}"/>
                </a:ext>
              </a:extLst>
            </p:cNvPr>
            <p:cNvSpPr/>
            <p:nvPr userDrawn="1"/>
          </p:nvSpPr>
          <p:spPr>
            <a:xfrm rot="18569235">
              <a:off x="8016423" y="3342942"/>
              <a:ext cx="1613788" cy="172113"/>
            </a:xfrm>
            <a:prstGeom prst="parallelogram">
              <a:avLst/>
            </a:prstGeom>
            <a:solidFill>
              <a:srgbClr val="64C8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9" name="Diagrama de flujo: datos 58">
              <a:extLst>
                <a:ext uri="{FF2B5EF4-FFF2-40B4-BE49-F238E27FC236}">
                  <a16:creationId xmlns:a16="http://schemas.microsoft.com/office/drawing/2014/main" id="{38FAFE68-F3D3-4566-8859-DCADBC4C8B21}"/>
                </a:ext>
              </a:extLst>
            </p:cNvPr>
            <p:cNvSpPr/>
            <p:nvPr userDrawn="1"/>
          </p:nvSpPr>
          <p:spPr>
            <a:xfrm rot="5400000">
              <a:off x="6782780" y="5675030"/>
              <a:ext cx="2830882" cy="338203"/>
            </a:xfrm>
            <a:prstGeom prst="flowChartInputOutpu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44037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riángulo rectángulo 7">
            <a:extLst>
              <a:ext uri="{FF2B5EF4-FFF2-40B4-BE49-F238E27FC236}">
                <a16:creationId xmlns:a16="http://schemas.microsoft.com/office/drawing/2014/main" id="{C4FF59EE-47C8-4416-8A20-4DE7CD9B781C}"/>
              </a:ext>
            </a:extLst>
          </p:cNvPr>
          <p:cNvSpPr/>
          <p:nvPr/>
        </p:nvSpPr>
        <p:spPr>
          <a:xfrm rot="5400000">
            <a:off x="-159934" y="164988"/>
            <a:ext cx="1878904" cy="1548927"/>
          </a:xfrm>
          <a:prstGeom prst="rtTriangle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1" name="Paralelogramo 10">
            <a:extLst>
              <a:ext uri="{FF2B5EF4-FFF2-40B4-BE49-F238E27FC236}">
                <a16:creationId xmlns:a16="http://schemas.microsoft.com/office/drawing/2014/main" id="{1683707C-C681-4915-ABE0-82C2D20EC783}"/>
              </a:ext>
            </a:extLst>
          </p:cNvPr>
          <p:cNvSpPr/>
          <p:nvPr/>
        </p:nvSpPr>
        <p:spPr>
          <a:xfrm rot="18569235">
            <a:off x="-27376" y="853394"/>
            <a:ext cx="1613788" cy="172113"/>
          </a:xfrm>
          <a:prstGeom prst="parallelogram">
            <a:avLst/>
          </a:prstGeom>
          <a:solidFill>
            <a:srgbClr val="64C8F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2" name="Diagrama de flujo: datos 11">
            <a:extLst>
              <a:ext uri="{FF2B5EF4-FFF2-40B4-BE49-F238E27FC236}">
                <a16:creationId xmlns:a16="http://schemas.microsoft.com/office/drawing/2014/main" id="{26D4C13A-E825-4C40-87EE-04B22E40E8AD}"/>
              </a:ext>
            </a:extLst>
          </p:cNvPr>
          <p:cNvSpPr/>
          <p:nvPr/>
        </p:nvSpPr>
        <p:spPr>
          <a:xfrm rot="5400000">
            <a:off x="-1261019" y="3185482"/>
            <a:ext cx="2830882" cy="338203"/>
          </a:xfrm>
          <a:prstGeom prst="flowChartInputOutpu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grpSp>
        <p:nvGrpSpPr>
          <p:cNvPr id="14" name="Grupo 13">
            <a:extLst>
              <a:ext uri="{FF2B5EF4-FFF2-40B4-BE49-F238E27FC236}">
                <a16:creationId xmlns:a16="http://schemas.microsoft.com/office/drawing/2014/main" id="{00944F2F-FF60-4735-8AC8-811D3F620173}"/>
              </a:ext>
            </a:extLst>
          </p:cNvPr>
          <p:cNvGrpSpPr/>
          <p:nvPr/>
        </p:nvGrpSpPr>
        <p:grpSpPr>
          <a:xfrm rot="10800000">
            <a:off x="10635865" y="2087975"/>
            <a:ext cx="1568661" cy="4770025"/>
            <a:chOff x="8029119" y="2489548"/>
            <a:chExt cx="1568661" cy="4770025"/>
          </a:xfrm>
        </p:grpSpPr>
        <p:sp>
          <p:nvSpPr>
            <p:cNvPr id="15" name="Triángulo rectángulo 14">
              <a:extLst>
                <a:ext uri="{FF2B5EF4-FFF2-40B4-BE49-F238E27FC236}">
                  <a16:creationId xmlns:a16="http://schemas.microsoft.com/office/drawing/2014/main" id="{C77B3FDC-EC44-44EF-B7E2-4D261057A3EA}"/>
                </a:ext>
              </a:extLst>
            </p:cNvPr>
            <p:cNvSpPr/>
            <p:nvPr userDrawn="1"/>
          </p:nvSpPr>
          <p:spPr>
            <a:xfrm rot="5400000">
              <a:off x="7883865" y="2654536"/>
              <a:ext cx="1878904" cy="1548927"/>
            </a:xfrm>
            <a:prstGeom prst="rtTriangl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" name="Paralelogramo 15">
              <a:extLst>
                <a:ext uri="{FF2B5EF4-FFF2-40B4-BE49-F238E27FC236}">
                  <a16:creationId xmlns:a16="http://schemas.microsoft.com/office/drawing/2014/main" id="{E014510A-B19E-442E-B506-E1636B40D3A2}"/>
                </a:ext>
              </a:extLst>
            </p:cNvPr>
            <p:cNvSpPr/>
            <p:nvPr userDrawn="1"/>
          </p:nvSpPr>
          <p:spPr>
            <a:xfrm rot="18569235">
              <a:off x="8016423" y="3342942"/>
              <a:ext cx="1613788" cy="172113"/>
            </a:xfrm>
            <a:prstGeom prst="parallelogram">
              <a:avLst/>
            </a:prstGeom>
            <a:solidFill>
              <a:srgbClr val="64C8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" name="Diagrama de flujo: datos 16">
              <a:extLst>
                <a:ext uri="{FF2B5EF4-FFF2-40B4-BE49-F238E27FC236}">
                  <a16:creationId xmlns:a16="http://schemas.microsoft.com/office/drawing/2014/main" id="{B8823DBF-D560-4285-B173-7D956FD669FD}"/>
                </a:ext>
              </a:extLst>
            </p:cNvPr>
            <p:cNvSpPr/>
            <p:nvPr userDrawn="1"/>
          </p:nvSpPr>
          <p:spPr>
            <a:xfrm rot="5400000">
              <a:off x="6782780" y="5675030"/>
              <a:ext cx="2830882" cy="338203"/>
            </a:xfrm>
            <a:prstGeom prst="flowChartInputOutpu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35A16255-4F53-4398-A935-3DB94545AF84}"/>
              </a:ext>
            </a:extLst>
          </p:cNvPr>
          <p:cNvSpPr txBox="1"/>
          <p:nvPr/>
        </p:nvSpPr>
        <p:spPr>
          <a:xfrm>
            <a:off x="709660" y="3252881"/>
            <a:ext cx="3389366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شما به سادگی می توانید مخاطبان را تحت تاثیر قرار دهید و یک زینگ و جذابیت منحصر به فرد به ارائه های خود اضافه کنید. تغییر رنگ ها، عکس ها و متن آسان است. ارائه پاورپوینت مدرنی را دریافت کنید که به زیبایی طراحی شده است. شما به سادگی می توانید مخاطبان خود را تحت تاثیر قرار دهید و به ارائه های خود زیبایی و جذابیت منحصر به فردی اضافه کنید. یک ارائه پاورپوینت مدرن با طراحی زیبا دریافت کنید.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A7018EE-82D9-47F7-8846-2738589F970E}"/>
              </a:ext>
            </a:extLst>
          </p:cNvPr>
          <p:cNvSpPr txBox="1"/>
          <p:nvPr/>
        </p:nvSpPr>
        <p:spPr>
          <a:xfrm>
            <a:off x="779518" y="1463789"/>
            <a:ext cx="5251020" cy="135421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4400" dirty="0">
                <a:solidFill>
                  <a:schemeClr val="accent3"/>
                </a:solidFill>
                <a:latin typeface="+mj-lt"/>
                <a:cs typeface="B Nazanin" panose="00000700000000000000" pitchFamily="2" charset="-78"/>
              </a:rPr>
              <a:t>ما ایجاد می کنیم حرفه ای با کیفیت ارائه </a:t>
            </a:r>
            <a:r>
              <a:rPr lang="en-US" altLang="ko-KR" sz="4400" dirty="0">
                <a:solidFill>
                  <a:schemeClr val="accent3"/>
                </a:solidFill>
                <a:latin typeface="+mj-lt"/>
                <a:cs typeface="B Nazanin" panose="00000700000000000000" pitchFamily="2" charset="-78"/>
              </a:rPr>
              <a:t>PPT</a:t>
            </a:r>
            <a:endParaRPr lang="ko-KR" altLang="en-US" sz="4400" dirty="0">
              <a:solidFill>
                <a:schemeClr val="accent6"/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21" name="Marcador de posición de imagen 20">
            <a:extLst>
              <a:ext uri="{FF2B5EF4-FFF2-40B4-BE49-F238E27FC236}">
                <a16:creationId xmlns:a16="http://schemas.microsoft.com/office/drawing/2014/main" id="{3817F0BE-8908-42E3-BB0A-997F3F9A3C9A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9" name="Marcador de posición de imagen 18">
            <a:extLst>
              <a:ext uri="{FF2B5EF4-FFF2-40B4-BE49-F238E27FC236}">
                <a16:creationId xmlns:a16="http://schemas.microsoft.com/office/drawing/2014/main" id="{5B93AC32-B752-408B-959B-F83C87D6FE0D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23" name="Marcador de posición de imagen 22">
            <a:extLst>
              <a:ext uri="{FF2B5EF4-FFF2-40B4-BE49-F238E27FC236}">
                <a16:creationId xmlns:a16="http://schemas.microsoft.com/office/drawing/2014/main" id="{4FE87DA5-F948-4135-BCD3-6D8F40487796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F8717312-7368-45BA-ACE9-1567203D8828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sp>
        <p:nvSpPr>
          <p:cNvPr id="18" name="Freeform: Shape 12">
            <a:extLst>
              <a:ext uri="{FF2B5EF4-FFF2-40B4-BE49-F238E27FC236}">
                <a16:creationId xmlns:a16="http://schemas.microsoft.com/office/drawing/2014/main" id="{5393A803-22C2-4AB9-B515-4D160EA14615}"/>
              </a:ext>
            </a:extLst>
          </p:cNvPr>
          <p:cNvSpPr/>
          <p:nvPr/>
        </p:nvSpPr>
        <p:spPr>
          <a:xfrm>
            <a:off x="4987114" y="5444794"/>
            <a:ext cx="1976213" cy="910479"/>
          </a:xfrm>
          <a:custGeom>
            <a:avLst/>
            <a:gdLst>
              <a:gd name="connsiteX0" fmla="*/ 1237506 w 1976213"/>
              <a:gd name="connsiteY0" fmla="*/ 773877 h 910479"/>
              <a:gd name="connsiteX1" fmla="*/ 1227549 w 1976213"/>
              <a:gd name="connsiteY1" fmla="*/ 781984 h 910479"/>
              <a:gd name="connsiteX2" fmla="*/ 1238359 w 1976213"/>
              <a:gd name="connsiteY2" fmla="*/ 788528 h 910479"/>
              <a:gd name="connsiteX3" fmla="*/ 1243338 w 1976213"/>
              <a:gd name="connsiteY3" fmla="*/ 788528 h 910479"/>
              <a:gd name="connsiteX4" fmla="*/ 1243622 w 1976213"/>
              <a:gd name="connsiteY4" fmla="*/ 789665 h 910479"/>
              <a:gd name="connsiteX5" fmla="*/ 1268230 w 1976213"/>
              <a:gd name="connsiteY5" fmla="*/ 783549 h 910479"/>
              <a:gd name="connsiteX6" fmla="*/ 1272639 w 1976213"/>
              <a:gd name="connsiteY6" fmla="*/ 778002 h 910479"/>
              <a:gd name="connsiteX7" fmla="*/ 1267234 w 1976213"/>
              <a:gd name="connsiteY7" fmla="*/ 774304 h 910479"/>
              <a:gd name="connsiteX8" fmla="*/ 1237506 w 1976213"/>
              <a:gd name="connsiteY8" fmla="*/ 773877 h 910479"/>
              <a:gd name="connsiteX9" fmla="*/ 1464951 w 1976213"/>
              <a:gd name="connsiteY9" fmla="*/ 712286 h 910479"/>
              <a:gd name="connsiteX10" fmla="*/ 1448735 w 1976213"/>
              <a:gd name="connsiteY10" fmla="*/ 714562 h 910479"/>
              <a:gd name="connsiteX11" fmla="*/ 1445037 w 1976213"/>
              <a:gd name="connsiteY11" fmla="*/ 718829 h 910479"/>
              <a:gd name="connsiteX12" fmla="*/ 1450015 w 1976213"/>
              <a:gd name="connsiteY12" fmla="*/ 721958 h 910479"/>
              <a:gd name="connsiteX13" fmla="*/ 1464951 w 1976213"/>
              <a:gd name="connsiteY13" fmla="*/ 712286 h 910479"/>
              <a:gd name="connsiteX14" fmla="*/ 1584719 w 1976213"/>
              <a:gd name="connsiteY14" fmla="*/ 598492 h 910479"/>
              <a:gd name="connsiteX15" fmla="*/ 1573908 w 1976213"/>
              <a:gd name="connsiteY15" fmla="*/ 601906 h 910479"/>
              <a:gd name="connsiteX16" fmla="*/ 1569356 w 1976213"/>
              <a:gd name="connsiteY16" fmla="*/ 616842 h 910479"/>
              <a:gd name="connsiteX17" fmla="*/ 1552856 w 1976213"/>
              <a:gd name="connsiteY17" fmla="*/ 652117 h 910479"/>
              <a:gd name="connsiteX18" fmla="*/ 1550012 w 1976213"/>
              <a:gd name="connsiteY18" fmla="*/ 656242 h 910479"/>
              <a:gd name="connsiteX19" fmla="*/ 1554563 w 1976213"/>
              <a:gd name="connsiteY19" fmla="*/ 661221 h 910479"/>
              <a:gd name="connsiteX20" fmla="*/ 1581732 w 1976213"/>
              <a:gd name="connsiteY20" fmla="*/ 674592 h 910479"/>
              <a:gd name="connsiteX21" fmla="*/ 1635072 w 1976213"/>
              <a:gd name="connsiteY21" fmla="*/ 693652 h 910479"/>
              <a:gd name="connsiteX22" fmla="*/ 1646309 w 1976213"/>
              <a:gd name="connsiteY22" fmla="*/ 693368 h 910479"/>
              <a:gd name="connsiteX23" fmla="*/ 1692823 w 1976213"/>
              <a:gd name="connsiteY23" fmla="*/ 683553 h 910479"/>
              <a:gd name="connsiteX24" fmla="*/ 1699081 w 1976213"/>
              <a:gd name="connsiteY24" fmla="*/ 681846 h 910479"/>
              <a:gd name="connsiteX25" fmla="*/ 1696663 w 1976213"/>
              <a:gd name="connsiteY25" fmla="*/ 675588 h 910479"/>
              <a:gd name="connsiteX26" fmla="*/ 1682296 w 1976213"/>
              <a:gd name="connsiteY26" fmla="*/ 665204 h 910479"/>
              <a:gd name="connsiteX27" fmla="*/ 1648728 w 1976213"/>
              <a:gd name="connsiteY27" fmla="*/ 646570 h 910479"/>
              <a:gd name="connsiteX28" fmla="*/ 1599085 w 1976213"/>
              <a:gd name="connsiteY28" fmla="*/ 610014 h 910479"/>
              <a:gd name="connsiteX29" fmla="*/ 1584719 w 1976213"/>
              <a:gd name="connsiteY29" fmla="*/ 598492 h 910479"/>
              <a:gd name="connsiteX30" fmla="*/ 1244902 w 1976213"/>
              <a:gd name="connsiteY30" fmla="*/ 472608 h 910479"/>
              <a:gd name="connsiteX31" fmla="*/ 1150454 w 1976213"/>
              <a:gd name="connsiteY31" fmla="*/ 528794 h 910479"/>
              <a:gd name="connsiteX32" fmla="*/ 1152303 w 1976213"/>
              <a:gd name="connsiteY32" fmla="*/ 531070 h 910479"/>
              <a:gd name="connsiteX33" fmla="*/ 1200665 w 1976213"/>
              <a:gd name="connsiteY33" fmla="*/ 541311 h 910479"/>
              <a:gd name="connsiteX34" fmla="*/ 1209626 w 1976213"/>
              <a:gd name="connsiteY34" fmla="*/ 534910 h 910479"/>
              <a:gd name="connsiteX35" fmla="*/ 1232954 w 1976213"/>
              <a:gd name="connsiteY35" fmla="*/ 488255 h 910479"/>
              <a:gd name="connsiteX36" fmla="*/ 1247463 w 1976213"/>
              <a:gd name="connsiteY36" fmla="*/ 475879 h 910479"/>
              <a:gd name="connsiteX37" fmla="*/ 1244902 w 1976213"/>
              <a:gd name="connsiteY37" fmla="*/ 472608 h 910479"/>
              <a:gd name="connsiteX38" fmla="*/ 1659538 w 1976213"/>
              <a:gd name="connsiteY38" fmla="*/ 471897 h 910479"/>
              <a:gd name="connsiteX39" fmla="*/ 1657120 w 1976213"/>
              <a:gd name="connsiteY39" fmla="*/ 475595 h 910479"/>
              <a:gd name="connsiteX40" fmla="*/ 1661103 w 1976213"/>
              <a:gd name="connsiteY40" fmla="*/ 487543 h 910479"/>
              <a:gd name="connsiteX41" fmla="*/ 1664090 w 1976213"/>
              <a:gd name="connsiteY41" fmla="*/ 486690 h 910479"/>
              <a:gd name="connsiteX42" fmla="*/ 1662810 w 1976213"/>
              <a:gd name="connsiteY42" fmla="*/ 474741 h 910479"/>
              <a:gd name="connsiteX43" fmla="*/ 1659538 w 1976213"/>
              <a:gd name="connsiteY43" fmla="*/ 471897 h 910479"/>
              <a:gd name="connsiteX44" fmla="*/ 1880777 w 1976213"/>
              <a:gd name="connsiteY44" fmla="*/ 277569 h 910479"/>
              <a:gd name="connsiteX45" fmla="*/ 1914529 w 1976213"/>
              <a:gd name="connsiteY45" fmla="*/ 311321 h 910479"/>
              <a:gd name="connsiteX46" fmla="*/ 1880777 w 1976213"/>
              <a:gd name="connsiteY46" fmla="*/ 345073 h 910479"/>
              <a:gd name="connsiteX47" fmla="*/ 1847025 w 1976213"/>
              <a:gd name="connsiteY47" fmla="*/ 311321 h 910479"/>
              <a:gd name="connsiteX48" fmla="*/ 1880777 w 1976213"/>
              <a:gd name="connsiteY48" fmla="*/ 277569 h 910479"/>
              <a:gd name="connsiteX49" fmla="*/ 1487994 w 1976213"/>
              <a:gd name="connsiteY49" fmla="*/ 244167 h 910479"/>
              <a:gd name="connsiteX50" fmla="*/ 1480740 w 1976213"/>
              <a:gd name="connsiteY50" fmla="*/ 252987 h 910479"/>
              <a:gd name="connsiteX51" fmla="*/ 1488279 w 1976213"/>
              <a:gd name="connsiteY51" fmla="*/ 261521 h 910479"/>
              <a:gd name="connsiteX52" fmla="*/ 1492972 w 1976213"/>
              <a:gd name="connsiteY52" fmla="*/ 252702 h 910479"/>
              <a:gd name="connsiteX53" fmla="*/ 1487994 w 1976213"/>
              <a:gd name="connsiteY53" fmla="*/ 244167 h 910479"/>
              <a:gd name="connsiteX54" fmla="*/ 1527537 w 1976213"/>
              <a:gd name="connsiteY54" fmla="*/ 212732 h 910479"/>
              <a:gd name="connsiteX55" fmla="*/ 1513171 w 1976213"/>
              <a:gd name="connsiteY55" fmla="*/ 213159 h 910479"/>
              <a:gd name="connsiteX56" fmla="*/ 1520567 w 1976213"/>
              <a:gd name="connsiteY56" fmla="*/ 225249 h 910479"/>
              <a:gd name="connsiteX57" fmla="*/ 1527679 w 1976213"/>
              <a:gd name="connsiteY57" fmla="*/ 227809 h 910479"/>
              <a:gd name="connsiteX58" fmla="*/ 1532089 w 1976213"/>
              <a:gd name="connsiteY58" fmla="*/ 218421 h 910479"/>
              <a:gd name="connsiteX59" fmla="*/ 1527537 w 1976213"/>
              <a:gd name="connsiteY59" fmla="*/ 212732 h 910479"/>
              <a:gd name="connsiteX60" fmla="*/ 1945371 w 1976213"/>
              <a:gd name="connsiteY60" fmla="*/ 157864 h 910479"/>
              <a:gd name="connsiteX61" fmla="*/ 1976213 w 1976213"/>
              <a:gd name="connsiteY61" fmla="*/ 188706 h 910479"/>
              <a:gd name="connsiteX62" fmla="*/ 1945371 w 1976213"/>
              <a:gd name="connsiteY62" fmla="*/ 219548 h 910479"/>
              <a:gd name="connsiteX63" fmla="*/ 1914529 w 1976213"/>
              <a:gd name="connsiteY63" fmla="*/ 188706 h 910479"/>
              <a:gd name="connsiteX64" fmla="*/ 1945371 w 1976213"/>
              <a:gd name="connsiteY64" fmla="*/ 157864 h 910479"/>
              <a:gd name="connsiteX65" fmla="*/ 1867542 w 1976213"/>
              <a:gd name="connsiteY65" fmla="*/ 86356 h 910479"/>
              <a:gd name="connsiteX66" fmla="*/ 1890872 w 1976213"/>
              <a:gd name="connsiteY66" fmla="*/ 109686 h 910479"/>
              <a:gd name="connsiteX67" fmla="*/ 1867542 w 1976213"/>
              <a:gd name="connsiteY67" fmla="*/ 133016 h 910479"/>
              <a:gd name="connsiteX68" fmla="*/ 1844212 w 1976213"/>
              <a:gd name="connsiteY68" fmla="*/ 109686 h 910479"/>
              <a:gd name="connsiteX69" fmla="*/ 1867542 w 1976213"/>
              <a:gd name="connsiteY69" fmla="*/ 86356 h 910479"/>
              <a:gd name="connsiteX70" fmla="*/ 1219583 w 1976213"/>
              <a:gd name="connsiteY70" fmla="*/ 32369 h 910479"/>
              <a:gd name="connsiteX71" fmla="*/ 1229256 w 1976213"/>
              <a:gd name="connsiteY71" fmla="*/ 35071 h 910479"/>
              <a:gd name="connsiteX72" fmla="*/ 1239782 w 1976213"/>
              <a:gd name="connsiteY72" fmla="*/ 51145 h 910479"/>
              <a:gd name="connsiteX73" fmla="*/ 1302368 w 1976213"/>
              <a:gd name="connsiteY73" fmla="*/ 173046 h 910479"/>
              <a:gd name="connsiteX74" fmla="*/ 1317161 w 1976213"/>
              <a:gd name="connsiteY74" fmla="*/ 213585 h 910479"/>
              <a:gd name="connsiteX75" fmla="*/ 1326692 w 1976213"/>
              <a:gd name="connsiteY75" fmla="*/ 238762 h 910479"/>
              <a:gd name="connsiteX76" fmla="*/ 1350019 w 1976213"/>
              <a:gd name="connsiteY76" fmla="*/ 223542 h 910479"/>
              <a:gd name="connsiteX77" fmla="*/ 1433373 w 1976213"/>
              <a:gd name="connsiteY77" fmla="*/ 227809 h 910479"/>
              <a:gd name="connsiteX78" fmla="*/ 1447170 w 1976213"/>
              <a:gd name="connsiteY78" fmla="*/ 235064 h 910479"/>
              <a:gd name="connsiteX79" fmla="*/ 1454709 w 1976213"/>
              <a:gd name="connsiteY79" fmla="*/ 230370 h 910479"/>
              <a:gd name="connsiteX80" fmla="*/ 1471067 w 1976213"/>
              <a:gd name="connsiteY80" fmla="*/ 223827 h 910479"/>
              <a:gd name="connsiteX81" fmla="*/ 1478179 w 1976213"/>
              <a:gd name="connsiteY81" fmla="*/ 229374 h 910479"/>
              <a:gd name="connsiteX82" fmla="*/ 1485292 w 1976213"/>
              <a:gd name="connsiteY82" fmla="*/ 200215 h 910479"/>
              <a:gd name="connsiteX83" fmla="*/ 1518007 w 1976213"/>
              <a:gd name="connsiteY83" fmla="*/ 194098 h 910479"/>
              <a:gd name="connsiteX84" fmla="*/ 1524266 w 1976213"/>
              <a:gd name="connsiteY84" fmla="*/ 197654 h 910479"/>
              <a:gd name="connsiteX85" fmla="*/ 1545460 w 1976213"/>
              <a:gd name="connsiteY85" fmla="*/ 211452 h 910479"/>
              <a:gd name="connsiteX86" fmla="*/ 1564805 w 1976213"/>
              <a:gd name="connsiteY86" fmla="*/ 247297 h 910479"/>
              <a:gd name="connsiteX87" fmla="*/ 1565800 w 1976213"/>
              <a:gd name="connsiteY87" fmla="*/ 255546 h 910479"/>
              <a:gd name="connsiteX88" fmla="*/ 1570921 w 1976213"/>
              <a:gd name="connsiteY88" fmla="*/ 257823 h 910479"/>
              <a:gd name="connsiteX89" fmla="*/ 1574051 w 1976213"/>
              <a:gd name="connsiteY89" fmla="*/ 261805 h 910479"/>
              <a:gd name="connsiteX90" fmla="*/ 1570210 w 1976213"/>
              <a:gd name="connsiteY90" fmla="*/ 265219 h 910479"/>
              <a:gd name="connsiteX91" fmla="*/ 1560395 w 1976213"/>
              <a:gd name="connsiteY91" fmla="*/ 268064 h 910479"/>
              <a:gd name="connsiteX92" fmla="*/ 1560395 w 1976213"/>
              <a:gd name="connsiteY92" fmla="*/ 270340 h 910479"/>
              <a:gd name="connsiteX93" fmla="*/ 1594391 w 1976213"/>
              <a:gd name="connsiteY93" fmla="*/ 278447 h 910479"/>
              <a:gd name="connsiteX94" fmla="*/ 1595956 w 1976213"/>
              <a:gd name="connsiteY94" fmla="*/ 274892 h 910479"/>
              <a:gd name="connsiteX95" fmla="*/ 1613736 w 1976213"/>
              <a:gd name="connsiteY95" fmla="*/ 237766 h 910479"/>
              <a:gd name="connsiteX96" fmla="*/ 1620564 w 1976213"/>
              <a:gd name="connsiteY96" fmla="*/ 231792 h 910479"/>
              <a:gd name="connsiteX97" fmla="*/ 1628529 w 1976213"/>
              <a:gd name="connsiteY97" fmla="*/ 221551 h 910479"/>
              <a:gd name="connsiteX98" fmla="*/ 1651430 w 1976213"/>
              <a:gd name="connsiteY98" fmla="*/ 202917 h 910479"/>
              <a:gd name="connsiteX99" fmla="*/ 1703206 w 1976213"/>
              <a:gd name="connsiteY99" fmla="*/ 203770 h 910479"/>
              <a:gd name="connsiteX100" fmla="*/ 1767073 w 1976213"/>
              <a:gd name="connsiteY100" fmla="*/ 233926 h 910479"/>
              <a:gd name="connsiteX101" fmla="*/ 1768496 w 1976213"/>
              <a:gd name="connsiteY101" fmla="*/ 245447 h 910479"/>
              <a:gd name="connsiteX102" fmla="*/ 1771056 w 1976213"/>
              <a:gd name="connsiteY102" fmla="*/ 250710 h 910479"/>
              <a:gd name="connsiteX103" fmla="*/ 1779306 w 1976213"/>
              <a:gd name="connsiteY103" fmla="*/ 261948 h 910479"/>
              <a:gd name="connsiteX104" fmla="*/ 1778879 w 1976213"/>
              <a:gd name="connsiteY104" fmla="*/ 281862 h 910479"/>
              <a:gd name="connsiteX105" fmla="*/ 1784853 w 1976213"/>
              <a:gd name="connsiteY105" fmla="*/ 290538 h 910479"/>
              <a:gd name="connsiteX106" fmla="*/ 1792250 w 1976213"/>
              <a:gd name="connsiteY106" fmla="*/ 296655 h 910479"/>
              <a:gd name="connsiteX107" fmla="*/ 1805763 w 1976213"/>
              <a:gd name="connsiteY107" fmla="*/ 322258 h 910479"/>
              <a:gd name="connsiteX108" fmla="*/ 1808466 w 1976213"/>
              <a:gd name="connsiteY108" fmla="*/ 343595 h 910479"/>
              <a:gd name="connsiteX109" fmla="*/ 1797655 w 1976213"/>
              <a:gd name="connsiteY109" fmla="*/ 375741 h 910479"/>
              <a:gd name="connsiteX110" fmla="*/ 1778453 w 1976213"/>
              <a:gd name="connsiteY110" fmla="*/ 386694 h 910479"/>
              <a:gd name="connsiteX111" fmla="*/ 1772905 w 1976213"/>
              <a:gd name="connsiteY111" fmla="*/ 386694 h 910479"/>
              <a:gd name="connsiteX112" fmla="*/ 1765935 w 1976213"/>
              <a:gd name="connsiteY112" fmla="*/ 391672 h 910479"/>
              <a:gd name="connsiteX113" fmla="*/ 1769491 w 1976213"/>
              <a:gd name="connsiteY113" fmla="*/ 399211 h 910479"/>
              <a:gd name="connsiteX114" fmla="*/ 1776461 w 1976213"/>
              <a:gd name="connsiteY114" fmla="*/ 404759 h 910479"/>
              <a:gd name="connsiteX115" fmla="*/ 1769776 w 1976213"/>
              <a:gd name="connsiteY115" fmla="*/ 411728 h 910479"/>
              <a:gd name="connsiteX116" fmla="*/ 1778168 w 1976213"/>
              <a:gd name="connsiteY116" fmla="*/ 414858 h 910479"/>
              <a:gd name="connsiteX117" fmla="*/ 1798509 w 1976213"/>
              <a:gd name="connsiteY117" fmla="*/ 417845 h 910479"/>
              <a:gd name="connsiteX118" fmla="*/ 1820556 w 1976213"/>
              <a:gd name="connsiteY118" fmla="*/ 426237 h 910479"/>
              <a:gd name="connsiteX119" fmla="*/ 1820129 w 1976213"/>
              <a:gd name="connsiteY119" fmla="*/ 434203 h 910479"/>
              <a:gd name="connsiteX120" fmla="*/ 1806901 w 1976213"/>
              <a:gd name="connsiteY120" fmla="*/ 459095 h 910479"/>
              <a:gd name="connsiteX121" fmla="*/ 1780159 w 1976213"/>
              <a:gd name="connsiteY121" fmla="*/ 468625 h 910479"/>
              <a:gd name="connsiteX122" fmla="*/ 1764228 w 1976213"/>
              <a:gd name="connsiteY122" fmla="*/ 465354 h 910479"/>
              <a:gd name="connsiteX123" fmla="*/ 1745025 w 1976213"/>
              <a:gd name="connsiteY123" fmla="*/ 444160 h 910479"/>
              <a:gd name="connsiteX124" fmla="*/ 1732793 w 1976213"/>
              <a:gd name="connsiteY124" fmla="*/ 437190 h 910479"/>
              <a:gd name="connsiteX125" fmla="*/ 1713448 w 1976213"/>
              <a:gd name="connsiteY125" fmla="*/ 440461 h 910479"/>
              <a:gd name="connsiteX126" fmla="*/ 1687844 w 1976213"/>
              <a:gd name="connsiteY126" fmla="*/ 439181 h 910479"/>
              <a:gd name="connsiteX127" fmla="*/ 1674473 w 1976213"/>
              <a:gd name="connsiteY127" fmla="*/ 458526 h 910479"/>
              <a:gd name="connsiteX128" fmla="*/ 1680163 w 1976213"/>
              <a:gd name="connsiteY128" fmla="*/ 498496 h 910479"/>
              <a:gd name="connsiteX129" fmla="*/ 1680732 w 1976213"/>
              <a:gd name="connsiteY129" fmla="*/ 512009 h 910479"/>
              <a:gd name="connsiteX130" fmla="*/ 1692681 w 1976213"/>
              <a:gd name="connsiteY130" fmla="*/ 539889 h 910479"/>
              <a:gd name="connsiteX131" fmla="*/ 1704913 w 1976213"/>
              <a:gd name="connsiteY131" fmla="*/ 562078 h 910479"/>
              <a:gd name="connsiteX132" fmla="*/ 1705340 w 1976213"/>
              <a:gd name="connsiteY132" fmla="*/ 563358 h 910479"/>
              <a:gd name="connsiteX133" fmla="*/ 1730090 w 1976213"/>
              <a:gd name="connsiteY133" fmla="*/ 603613 h 910479"/>
              <a:gd name="connsiteX134" fmla="*/ 1747586 w 1976213"/>
              <a:gd name="connsiteY134" fmla="*/ 624096 h 910479"/>
              <a:gd name="connsiteX135" fmla="*/ 1761099 w 1976213"/>
              <a:gd name="connsiteY135" fmla="*/ 653398 h 910479"/>
              <a:gd name="connsiteX136" fmla="*/ 1760388 w 1976213"/>
              <a:gd name="connsiteY136" fmla="*/ 739454 h 910479"/>
              <a:gd name="connsiteX137" fmla="*/ 1751427 w 1976213"/>
              <a:gd name="connsiteY137" fmla="*/ 761786 h 910479"/>
              <a:gd name="connsiteX138" fmla="*/ 1738340 w 1976213"/>
              <a:gd name="connsiteY138" fmla="*/ 772028 h 910479"/>
              <a:gd name="connsiteX139" fmla="*/ 1734642 w 1976213"/>
              <a:gd name="connsiteY139" fmla="*/ 774019 h 910479"/>
              <a:gd name="connsiteX140" fmla="*/ 1712310 w 1976213"/>
              <a:gd name="connsiteY140" fmla="*/ 778997 h 910479"/>
              <a:gd name="connsiteX141" fmla="*/ 1668072 w 1976213"/>
              <a:gd name="connsiteY141" fmla="*/ 769183 h 910479"/>
              <a:gd name="connsiteX142" fmla="*/ 1655840 w 1976213"/>
              <a:gd name="connsiteY142" fmla="*/ 759368 h 910479"/>
              <a:gd name="connsiteX143" fmla="*/ 1643322 w 1976213"/>
              <a:gd name="connsiteY143" fmla="*/ 753678 h 910479"/>
              <a:gd name="connsiteX144" fmla="*/ 1603779 w 1976213"/>
              <a:gd name="connsiteY144" fmla="*/ 756950 h 910479"/>
              <a:gd name="connsiteX145" fmla="*/ 1502218 w 1976213"/>
              <a:gd name="connsiteY145" fmla="*/ 751687 h 910479"/>
              <a:gd name="connsiteX146" fmla="*/ 1481451 w 1976213"/>
              <a:gd name="connsiteY146" fmla="*/ 741588 h 910479"/>
              <a:gd name="connsiteX147" fmla="*/ 1472063 w 1976213"/>
              <a:gd name="connsiteY147" fmla="*/ 742868 h 910479"/>
              <a:gd name="connsiteX148" fmla="*/ 1465804 w 1976213"/>
              <a:gd name="connsiteY148" fmla="*/ 750549 h 910479"/>
              <a:gd name="connsiteX149" fmla="*/ 1459261 w 1976213"/>
              <a:gd name="connsiteY149" fmla="*/ 753394 h 910479"/>
              <a:gd name="connsiteX150" fmla="*/ 1456132 w 1976213"/>
              <a:gd name="connsiteY150" fmla="*/ 746993 h 910479"/>
              <a:gd name="connsiteX151" fmla="*/ 1457127 w 1976213"/>
              <a:gd name="connsiteY151" fmla="*/ 734334 h 910479"/>
              <a:gd name="connsiteX152" fmla="*/ 1451296 w 1976213"/>
              <a:gd name="connsiteY152" fmla="*/ 726652 h 910479"/>
              <a:gd name="connsiteX153" fmla="*/ 1440628 w 1976213"/>
              <a:gd name="connsiteY153" fmla="*/ 720962 h 910479"/>
              <a:gd name="connsiteX154" fmla="*/ 1431382 w 1976213"/>
              <a:gd name="connsiteY154" fmla="*/ 717122 h 910479"/>
              <a:gd name="connsiteX155" fmla="*/ 1348312 w 1976213"/>
              <a:gd name="connsiteY155" fmla="*/ 730066 h 910479"/>
              <a:gd name="connsiteX156" fmla="*/ 1319579 w 1976213"/>
              <a:gd name="connsiteY156" fmla="*/ 753820 h 910479"/>
              <a:gd name="connsiteX157" fmla="*/ 1267661 w 1976213"/>
              <a:gd name="connsiteY157" fmla="*/ 821386 h 910479"/>
              <a:gd name="connsiteX158" fmla="*/ 1245329 w 1976213"/>
              <a:gd name="connsiteY158" fmla="*/ 832338 h 910479"/>
              <a:gd name="connsiteX159" fmla="*/ 1207351 w 1976213"/>
              <a:gd name="connsiteY159" fmla="*/ 837032 h 910479"/>
              <a:gd name="connsiteX160" fmla="*/ 1200665 w 1976213"/>
              <a:gd name="connsiteY160" fmla="*/ 834045 h 910479"/>
              <a:gd name="connsiteX161" fmla="*/ 1183170 w 1976213"/>
              <a:gd name="connsiteY161" fmla="*/ 798343 h 910479"/>
              <a:gd name="connsiteX162" fmla="*/ 1186156 w 1976213"/>
              <a:gd name="connsiteY162" fmla="*/ 783691 h 910479"/>
              <a:gd name="connsiteX163" fmla="*/ 1203652 w 1976213"/>
              <a:gd name="connsiteY163" fmla="*/ 770321 h 910479"/>
              <a:gd name="connsiteX164" fmla="*/ 1211333 w 1976213"/>
              <a:gd name="connsiteY164" fmla="*/ 765485 h 910479"/>
              <a:gd name="connsiteX165" fmla="*/ 1210906 w 1976213"/>
              <a:gd name="connsiteY165" fmla="*/ 763635 h 910479"/>
              <a:gd name="connsiteX166" fmla="*/ 1201376 w 1976213"/>
              <a:gd name="connsiteY166" fmla="*/ 765200 h 910479"/>
              <a:gd name="connsiteX167" fmla="*/ 1137510 w 1976213"/>
              <a:gd name="connsiteY167" fmla="*/ 770889 h 910479"/>
              <a:gd name="connsiteX168" fmla="*/ 1083742 w 1976213"/>
              <a:gd name="connsiteY168" fmla="*/ 777291 h 910479"/>
              <a:gd name="connsiteX169" fmla="*/ 983746 w 1976213"/>
              <a:gd name="connsiteY169" fmla="*/ 798343 h 910479"/>
              <a:gd name="connsiteX170" fmla="*/ 849896 w 1976213"/>
              <a:gd name="connsiteY170" fmla="*/ 820674 h 910479"/>
              <a:gd name="connsiteX171" fmla="*/ 799827 w 1976213"/>
              <a:gd name="connsiteY171" fmla="*/ 825795 h 910479"/>
              <a:gd name="connsiteX172" fmla="*/ 765831 w 1976213"/>
              <a:gd name="connsiteY172" fmla="*/ 812709 h 910479"/>
              <a:gd name="connsiteX173" fmla="*/ 711068 w 1976213"/>
              <a:gd name="connsiteY173" fmla="*/ 750407 h 910479"/>
              <a:gd name="connsiteX174" fmla="*/ 706801 w 1976213"/>
              <a:gd name="connsiteY174" fmla="*/ 745713 h 910479"/>
              <a:gd name="connsiteX175" fmla="*/ 607658 w 1976213"/>
              <a:gd name="connsiteY175" fmla="*/ 670893 h 910479"/>
              <a:gd name="connsiteX176" fmla="*/ 532270 w 1976213"/>
              <a:gd name="connsiteY176" fmla="*/ 630497 h 910479"/>
              <a:gd name="connsiteX177" fmla="*/ 471105 w 1976213"/>
              <a:gd name="connsiteY177" fmla="*/ 635048 h 910479"/>
              <a:gd name="connsiteX178" fmla="*/ 402118 w 1976213"/>
              <a:gd name="connsiteY178" fmla="*/ 684833 h 910479"/>
              <a:gd name="connsiteX179" fmla="*/ 375661 w 1976213"/>
              <a:gd name="connsiteY179" fmla="*/ 709584 h 910479"/>
              <a:gd name="connsiteX180" fmla="*/ 261867 w 1976213"/>
              <a:gd name="connsiteY180" fmla="*/ 798769 h 910479"/>
              <a:gd name="connsiteX181" fmla="*/ 86056 w 1976213"/>
              <a:gd name="connsiteY181" fmla="*/ 906162 h 910479"/>
              <a:gd name="connsiteX182" fmla="*/ 57466 w 1976213"/>
              <a:gd name="connsiteY182" fmla="*/ 905024 h 910479"/>
              <a:gd name="connsiteX183" fmla="*/ 4267 w 1976213"/>
              <a:gd name="connsiteY183" fmla="*/ 826080 h 910479"/>
              <a:gd name="connsiteX184" fmla="*/ 0 w 1976213"/>
              <a:gd name="connsiteY184" fmla="*/ 807588 h 910479"/>
              <a:gd name="connsiteX185" fmla="*/ 0 w 1976213"/>
              <a:gd name="connsiteY185" fmla="*/ 794786 h 910479"/>
              <a:gd name="connsiteX186" fmla="*/ 17211 w 1976213"/>
              <a:gd name="connsiteY186" fmla="*/ 776295 h 910479"/>
              <a:gd name="connsiteX187" fmla="*/ 335976 w 1976213"/>
              <a:gd name="connsiteY187" fmla="*/ 585833 h 910479"/>
              <a:gd name="connsiteX188" fmla="*/ 389458 w 1976213"/>
              <a:gd name="connsiteY188" fmla="*/ 561083 h 910479"/>
              <a:gd name="connsiteX189" fmla="*/ 402545 w 1976213"/>
              <a:gd name="connsiteY189" fmla="*/ 550699 h 910479"/>
              <a:gd name="connsiteX190" fmla="*/ 415062 w 1976213"/>
              <a:gd name="connsiteY190" fmla="*/ 536759 h 910479"/>
              <a:gd name="connsiteX191" fmla="*/ 453468 w 1976213"/>
              <a:gd name="connsiteY191" fmla="*/ 515850 h 910479"/>
              <a:gd name="connsiteX192" fmla="*/ 484192 w 1976213"/>
              <a:gd name="connsiteY192" fmla="*/ 484556 h 910479"/>
              <a:gd name="connsiteX193" fmla="*/ 493153 w 1976213"/>
              <a:gd name="connsiteY193" fmla="*/ 473177 h 910479"/>
              <a:gd name="connsiteX194" fmla="*/ 496993 w 1976213"/>
              <a:gd name="connsiteY194" fmla="*/ 488966 h 910479"/>
              <a:gd name="connsiteX195" fmla="*/ 492442 w 1976213"/>
              <a:gd name="connsiteY195" fmla="*/ 508880 h 910479"/>
              <a:gd name="connsiteX196" fmla="*/ 495429 w 1976213"/>
              <a:gd name="connsiteY196" fmla="*/ 510018 h 910479"/>
              <a:gd name="connsiteX197" fmla="*/ 559722 w 1976213"/>
              <a:gd name="connsiteY197" fmla="*/ 548850 h 910479"/>
              <a:gd name="connsiteX198" fmla="*/ 571813 w 1976213"/>
              <a:gd name="connsiteY198" fmla="*/ 558949 h 910479"/>
              <a:gd name="connsiteX199" fmla="*/ 624727 w 1976213"/>
              <a:gd name="connsiteY199" fmla="*/ 577583 h 910479"/>
              <a:gd name="connsiteX200" fmla="*/ 633119 w 1976213"/>
              <a:gd name="connsiteY200" fmla="*/ 578721 h 910479"/>
              <a:gd name="connsiteX201" fmla="*/ 623162 w 1976213"/>
              <a:gd name="connsiteY201" fmla="*/ 565777 h 910479"/>
              <a:gd name="connsiteX202" fmla="*/ 544076 w 1976213"/>
              <a:gd name="connsiteY202" fmla="*/ 493233 h 910479"/>
              <a:gd name="connsiteX203" fmla="*/ 436114 w 1976213"/>
              <a:gd name="connsiteY203" fmla="*/ 425668 h 910479"/>
              <a:gd name="connsiteX204" fmla="*/ 373101 w 1976213"/>
              <a:gd name="connsiteY204" fmla="*/ 397647 h 910479"/>
              <a:gd name="connsiteX205" fmla="*/ 305109 w 1976213"/>
              <a:gd name="connsiteY205" fmla="*/ 344163 h 910479"/>
              <a:gd name="connsiteX206" fmla="*/ 261725 w 1976213"/>
              <a:gd name="connsiteY206" fmla="*/ 280297 h 910479"/>
              <a:gd name="connsiteX207" fmla="*/ 221613 w 1976213"/>
              <a:gd name="connsiteY207" fmla="*/ 207611 h 910479"/>
              <a:gd name="connsiteX208" fmla="*/ 218768 w 1976213"/>
              <a:gd name="connsiteY208" fmla="*/ 190684 h 910479"/>
              <a:gd name="connsiteX209" fmla="*/ 223178 w 1976213"/>
              <a:gd name="connsiteY209" fmla="*/ 160387 h 910479"/>
              <a:gd name="connsiteX210" fmla="*/ 243945 w 1976213"/>
              <a:gd name="connsiteY210" fmla="*/ 127529 h 910479"/>
              <a:gd name="connsiteX211" fmla="*/ 258169 w 1976213"/>
              <a:gd name="connsiteY211" fmla="*/ 130231 h 910479"/>
              <a:gd name="connsiteX212" fmla="*/ 290032 w 1976213"/>
              <a:gd name="connsiteY212" fmla="*/ 185706 h 910479"/>
              <a:gd name="connsiteX213" fmla="*/ 357454 w 1976213"/>
              <a:gd name="connsiteY213" fmla="*/ 292529 h 910479"/>
              <a:gd name="connsiteX214" fmla="*/ 393584 w 1976213"/>
              <a:gd name="connsiteY214" fmla="*/ 327379 h 910479"/>
              <a:gd name="connsiteX215" fmla="*/ 517477 w 1976213"/>
              <a:gd name="connsiteY215" fmla="*/ 392099 h 910479"/>
              <a:gd name="connsiteX216" fmla="*/ 544644 w 1976213"/>
              <a:gd name="connsiteY216" fmla="*/ 400064 h 910479"/>
              <a:gd name="connsiteX217" fmla="*/ 575369 w 1976213"/>
              <a:gd name="connsiteY217" fmla="*/ 408030 h 910479"/>
              <a:gd name="connsiteX218" fmla="*/ 592865 w 1976213"/>
              <a:gd name="connsiteY218" fmla="*/ 414004 h 910479"/>
              <a:gd name="connsiteX219" fmla="*/ 628994 w 1976213"/>
              <a:gd name="connsiteY219" fmla="*/ 429651 h 910479"/>
              <a:gd name="connsiteX220" fmla="*/ 644214 w 1976213"/>
              <a:gd name="connsiteY220" fmla="*/ 446009 h 910479"/>
              <a:gd name="connsiteX221" fmla="*/ 643361 w 1976213"/>
              <a:gd name="connsiteY221" fmla="*/ 463931 h 910479"/>
              <a:gd name="connsiteX222" fmla="*/ 645352 w 1976213"/>
              <a:gd name="connsiteY222" fmla="*/ 499065 h 910479"/>
              <a:gd name="connsiteX223" fmla="*/ 669818 w 1976213"/>
              <a:gd name="connsiteY223" fmla="*/ 521824 h 910479"/>
              <a:gd name="connsiteX224" fmla="*/ 727568 w 1976213"/>
              <a:gd name="connsiteY224" fmla="*/ 566915 h 910479"/>
              <a:gd name="connsiteX225" fmla="*/ 802956 w 1976213"/>
              <a:gd name="connsiteY225" fmla="*/ 663924 h 910479"/>
              <a:gd name="connsiteX226" fmla="*/ 819172 w 1976213"/>
              <a:gd name="connsiteY226" fmla="*/ 674592 h 910479"/>
              <a:gd name="connsiteX227" fmla="*/ 829840 w 1976213"/>
              <a:gd name="connsiteY227" fmla="*/ 674307 h 910479"/>
              <a:gd name="connsiteX228" fmla="*/ 867818 w 1976213"/>
              <a:gd name="connsiteY228" fmla="*/ 668902 h 910479"/>
              <a:gd name="connsiteX229" fmla="*/ 894560 w 1976213"/>
              <a:gd name="connsiteY229" fmla="*/ 666484 h 910479"/>
              <a:gd name="connsiteX230" fmla="*/ 968668 w 1976213"/>
              <a:gd name="connsiteY230" fmla="*/ 642018 h 910479"/>
              <a:gd name="connsiteX231" fmla="*/ 969949 w 1976213"/>
              <a:gd name="connsiteY231" fmla="*/ 632203 h 910479"/>
              <a:gd name="connsiteX232" fmla="*/ 996121 w 1976213"/>
              <a:gd name="connsiteY232" fmla="*/ 618691 h 910479"/>
              <a:gd name="connsiteX233" fmla="*/ 1016177 w 1976213"/>
              <a:gd name="connsiteY233" fmla="*/ 608165 h 910479"/>
              <a:gd name="connsiteX234" fmla="*/ 1017173 w 1976213"/>
              <a:gd name="connsiteY234" fmla="*/ 594509 h 910479"/>
              <a:gd name="connsiteX235" fmla="*/ 1005794 w 1976213"/>
              <a:gd name="connsiteY235" fmla="*/ 584837 h 910479"/>
              <a:gd name="connsiteX236" fmla="*/ 946763 w 1976213"/>
              <a:gd name="connsiteY236" fmla="*/ 480574 h 910479"/>
              <a:gd name="connsiteX237" fmla="*/ 960845 w 1976213"/>
              <a:gd name="connsiteY237" fmla="*/ 460518 h 910479"/>
              <a:gd name="connsiteX238" fmla="*/ 966819 w 1976213"/>
              <a:gd name="connsiteY238" fmla="*/ 457104 h 910479"/>
              <a:gd name="connsiteX239" fmla="*/ 976634 w 1976213"/>
              <a:gd name="connsiteY239" fmla="*/ 444017 h 910479"/>
              <a:gd name="connsiteX240" fmla="*/ 1002379 w 1976213"/>
              <a:gd name="connsiteY240" fmla="*/ 427518 h 910479"/>
              <a:gd name="connsiteX241" fmla="*/ 1205928 w 1976213"/>
              <a:gd name="connsiteY241" fmla="*/ 308034 h 910479"/>
              <a:gd name="connsiteX242" fmla="*/ 1246609 w 1976213"/>
              <a:gd name="connsiteY242" fmla="*/ 280724 h 910479"/>
              <a:gd name="connsiteX243" fmla="*/ 1253437 w 1976213"/>
              <a:gd name="connsiteY243" fmla="*/ 269913 h 910479"/>
              <a:gd name="connsiteX244" fmla="*/ 1259411 w 1976213"/>
              <a:gd name="connsiteY244" fmla="*/ 258107 h 910479"/>
              <a:gd name="connsiteX245" fmla="*/ 1274062 w 1976213"/>
              <a:gd name="connsiteY245" fmla="*/ 248150 h 910479"/>
              <a:gd name="connsiteX246" fmla="*/ 1282028 w 1976213"/>
              <a:gd name="connsiteY246" fmla="*/ 224253 h 910479"/>
              <a:gd name="connsiteX247" fmla="*/ 1275058 w 1976213"/>
              <a:gd name="connsiteY247" fmla="*/ 207185 h 910479"/>
              <a:gd name="connsiteX248" fmla="*/ 1242484 w 1976213"/>
              <a:gd name="connsiteY248" fmla="*/ 147301 h 910479"/>
              <a:gd name="connsiteX249" fmla="*/ 1201234 w 1976213"/>
              <a:gd name="connsiteY249" fmla="*/ 66222 h 910479"/>
              <a:gd name="connsiteX250" fmla="*/ 1211333 w 1976213"/>
              <a:gd name="connsiteY250" fmla="*/ 36351 h 910479"/>
              <a:gd name="connsiteX251" fmla="*/ 1219583 w 1976213"/>
              <a:gd name="connsiteY251" fmla="*/ 32369 h 910479"/>
              <a:gd name="connsiteX252" fmla="*/ 1937389 w 1976213"/>
              <a:gd name="connsiteY252" fmla="*/ 0 h 910479"/>
              <a:gd name="connsiteX253" fmla="*/ 1960249 w 1976213"/>
              <a:gd name="connsiteY253" fmla="*/ 22860 h 910479"/>
              <a:gd name="connsiteX254" fmla="*/ 1937389 w 1976213"/>
              <a:gd name="connsiteY254" fmla="*/ 45720 h 910479"/>
              <a:gd name="connsiteX255" fmla="*/ 1914529 w 1976213"/>
              <a:gd name="connsiteY255" fmla="*/ 22860 h 910479"/>
              <a:gd name="connsiteX256" fmla="*/ 1937389 w 1976213"/>
              <a:gd name="connsiteY256" fmla="*/ 0 h 910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</a:cxnLst>
            <a:rect l="l" t="t" r="r" b="b"/>
            <a:pathLst>
              <a:path w="1976213" h="910479">
                <a:moveTo>
                  <a:pt x="1237506" y="773877"/>
                </a:moveTo>
                <a:cubicBezTo>
                  <a:pt x="1232954" y="774019"/>
                  <a:pt x="1227407" y="775868"/>
                  <a:pt x="1227549" y="781984"/>
                </a:cubicBezTo>
                <a:cubicBezTo>
                  <a:pt x="1227691" y="788954"/>
                  <a:pt x="1234092" y="787532"/>
                  <a:pt x="1238359" y="788528"/>
                </a:cubicBezTo>
                <a:cubicBezTo>
                  <a:pt x="1239924" y="788812"/>
                  <a:pt x="1241630" y="788528"/>
                  <a:pt x="1243338" y="788528"/>
                </a:cubicBezTo>
                <a:cubicBezTo>
                  <a:pt x="1243480" y="788812"/>
                  <a:pt x="1243480" y="789239"/>
                  <a:pt x="1243622" y="789665"/>
                </a:cubicBezTo>
                <a:cubicBezTo>
                  <a:pt x="1251872" y="787674"/>
                  <a:pt x="1260122" y="785825"/>
                  <a:pt x="1268230" y="783549"/>
                </a:cubicBezTo>
                <a:cubicBezTo>
                  <a:pt x="1270079" y="782980"/>
                  <a:pt x="1271217" y="779993"/>
                  <a:pt x="1272639" y="778002"/>
                </a:cubicBezTo>
                <a:cubicBezTo>
                  <a:pt x="1270790" y="776721"/>
                  <a:pt x="1269084" y="774446"/>
                  <a:pt x="1267234" y="774304"/>
                </a:cubicBezTo>
                <a:cubicBezTo>
                  <a:pt x="1257277" y="773734"/>
                  <a:pt x="1247320" y="773308"/>
                  <a:pt x="1237506" y="773877"/>
                </a:cubicBezTo>
                <a:close/>
                <a:moveTo>
                  <a:pt x="1464951" y="712286"/>
                </a:moveTo>
                <a:cubicBezTo>
                  <a:pt x="1458266" y="713139"/>
                  <a:pt x="1453429" y="713566"/>
                  <a:pt x="1448735" y="714562"/>
                </a:cubicBezTo>
                <a:cubicBezTo>
                  <a:pt x="1447170" y="714846"/>
                  <a:pt x="1446317" y="717264"/>
                  <a:pt x="1445037" y="718829"/>
                </a:cubicBezTo>
                <a:cubicBezTo>
                  <a:pt x="1446744" y="719967"/>
                  <a:pt x="1448309" y="721816"/>
                  <a:pt x="1450015" y="721958"/>
                </a:cubicBezTo>
                <a:cubicBezTo>
                  <a:pt x="1456132" y="722670"/>
                  <a:pt x="1460684" y="719967"/>
                  <a:pt x="1464951" y="712286"/>
                </a:cubicBezTo>
                <a:close/>
                <a:moveTo>
                  <a:pt x="1584719" y="598492"/>
                </a:moveTo>
                <a:cubicBezTo>
                  <a:pt x="1580025" y="595221"/>
                  <a:pt x="1575900" y="596643"/>
                  <a:pt x="1573908" y="601906"/>
                </a:cubicBezTo>
                <a:cubicBezTo>
                  <a:pt x="1571917" y="606742"/>
                  <a:pt x="1570494" y="611721"/>
                  <a:pt x="1569356" y="616842"/>
                </a:cubicBezTo>
                <a:cubicBezTo>
                  <a:pt x="1566654" y="629786"/>
                  <a:pt x="1563382" y="642730"/>
                  <a:pt x="1552856" y="652117"/>
                </a:cubicBezTo>
                <a:cubicBezTo>
                  <a:pt x="1551861" y="653113"/>
                  <a:pt x="1551150" y="654393"/>
                  <a:pt x="1550012" y="656242"/>
                </a:cubicBezTo>
                <a:cubicBezTo>
                  <a:pt x="1551434" y="657949"/>
                  <a:pt x="1552572" y="660225"/>
                  <a:pt x="1554563" y="661221"/>
                </a:cubicBezTo>
                <a:cubicBezTo>
                  <a:pt x="1563524" y="665915"/>
                  <a:pt x="1572201" y="672458"/>
                  <a:pt x="1581732" y="674592"/>
                </a:cubicBezTo>
                <a:cubicBezTo>
                  <a:pt x="1600365" y="678859"/>
                  <a:pt x="1618003" y="685260"/>
                  <a:pt x="1635072" y="693652"/>
                </a:cubicBezTo>
                <a:cubicBezTo>
                  <a:pt x="1639197" y="695644"/>
                  <a:pt x="1642469" y="695786"/>
                  <a:pt x="1646309" y="693368"/>
                </a:cubicBezTo>
                <a:cubicBezTo>
                  <a:pt x="1660534" y="684264"/>
                  <a:pt x="1675611" y="679001"/>
                  <a:pt x="1692823" y="683553"/>
                </a:cubicBezTo>
                <a:cubicBezTo>
                  <a:pt x="1694672" y="683980"/>
                  <a:pt x="1696948" y="682415"/>
                  <a:pt x="1699081" y="681846"/>
                </a:cubicBezTo>
                <a:cubicBezTo>
                  <a:pt x="1698228" y="679713"/>
                  <a:pt x="1698085" y="676868"/>
                  <a:pt x="1696663" y="675588"/>
                </a:cubicBezTo>
                <a:cubicBezTo>
                  <a:pt x="1692111" y="671747"/>
                  <a:pt x="1687417" y="668191"/>
                  <a:pt x="1682296" y="665204"/>
                </a:cubicBezTo>
                <a:cubicBezTo>
                  <a:pt x="1671202" y="658803"/>
                  <a:pt x="1659253" y="653682"/>
                  <a:pt x="1648728" y="646570"/>
                </a:cubicBezTo>
                <a:cubicBezTo>
                  <a:pt x="1631659" y="635048"/>
                  <a:pt x="1615585" y="622389"/>
                  <a:pt x="1599085" y="610014"/>
                </a:cubicBezTo>
                <a:cubicBezTo>
                  <a:pt x="1594107" y="606315"/>
                  <a:pt x="1589697" y="602048"/>
                  <a:pt x="1584719" y="598492"/>
                </a:cubicBezTo>
                <a:close/>
                <a:moveTo>
                  <a:pt x="1244902" y="472608"/>
                </a:moveTo>
                <a:cubicBezTo>
                  <a:pt x="1213183" y="490815"/>
                  <a:pt x="1180893" y="508026"/>
                  <a:pt x="1150454" y="528794"/>
                </a:cubicBezTo>
                <a:cubicBezTo>
                  <a:pt x="1151734" y="530358"/>
                  <a:pt x="1152018" y="530927"/>
                  <a:pt x="1152303" y="531070"/>
                </a:cubicBezTo>
                <a:cubicBezTo>
                  <a:pt x="1168376" y="534483"/>
                  <a:pt x="1184592" y="537755"/>
                  <a:pt x="1200665" y="541311"/>
                </a:cubicBezTo>
                <a:cubicBezTo>
                  <a:pt x="1206355" y="542591"/>
                  <a:pt x="1209058" y="541880"/>
                  <a:pt x="1209626" y="534910"/>
                </a:cubicBezTo>
                <a:cubicBezTo>
                  <a:pt x="1210906" y="516276"/>
                  <a:pt x="1220437" y="501341"/>
                  <a:pt x="1232954" y="488255"/>
                </a:cubicBezTo>
                <a:cubicBezTo>
                  <a:pt x="1237221" y="483703"/>
                  <a:pt x="1242626" y="480005"/>
                  <a:pt x="1247463" y="475879"/>
                </a:cubicBezTo>
                <a:cubicBezTo>
                  <a:pt x="1246609" y="474741"/>
                  <a:pt x="1245756" y="473746"/>
                  <a:pt x="1244902" y="472608"/>
                </a:cubicBezTo>
                <a:close/>
                <a:moveTo>
                  <a:pt x="1659538" y="471897"/>
                </a:moveTo>
                <a:cubicBezTo>
                  <a:pt x="1658685" y="473177"/>
                  <a:pt x="1656836" y="474599"/>
                  <a:pt x="1657120" y="475595"/>
                </a:cubicBezTo>
                <a:cubicBezTo>
                  <a:pt x="1658116" y="479578"/>
                  <a:pt x="1659680" y="483561"/>
                  <a:pt x="1661103" y="487543"/>
                </a:cubicBezTo>
                <a:cubicBezTo>
                  <a:pt x="1662098" y="487259"/>
                  <a:pt x="1663094" y="486974"/>
                  <a:pt x="1664090" y="486690"/>
                </a:cubicBezTo>
                <a:cubicBezTo>
                  <a:pt x="1663805" y="482707"/>
                  <a:pt x="1663521" y="478582"/>
                  <a:pt x="1662810" y="474741"/>
                </a:cubicBezTo>
                <a:cubicBezTo>
                  <a:pt x="1662525" y="473604"/>
                  <a:pt x="1660676" y="472892"/>
                  <a:pt x="1659538" y="471897"/>
                </a:cubicBezTo>
                <a:close/>
                <a:moveTo>
                  <a:pt x="1880777" y="277569"/>
                </a:moveTo>
                <a:cubicBezTo>
                  <a:pt x="1899418" y="277569"/>
                  <a:pt x="1914529" y="292680"/>
                  <a:pt x="1914529" y="311321"/>
                </a:cubicBezTo>
                <a:cubicBezTo>
                  <a:pt x="1914529" y="329962"/>
                  <a:pt x="1899418" y="345073"/>
                  <a:pt x="1880777" y="345073"/>
                </a:cubicBezTo>
                <a:cubicBezTo>
                  <a:pt x="1862136" y="345073"/>
                  <a:pt x="1847025" y="329962"/>
                  <a:pt x="1847025" y="311321"/>
                </a:cubicBezTo>
                <a:cubicBezTo>
                  <a:pt x="1847025" y="292680"/>
                  <a:pt x="1862136" y="277569"/>
                  <a:pt x="1880777" y="277569"/>
                </a:cubicBezTo>
                <a:close/>
                <a:moveTo>
                  <a:pt x="1487994" y="244167"/>
                </a:moveTo>
                <a:cubicBezTo>
                  <a:pt x="1485860" y="246728"/>
                  <a:pt x="1483869" y="249288"/>
                  <a:pt x="1480740" y="252987"/>
                </a:cubicBezTo>
                <a:cubicBezTo>
                  <a:pt x="1483869" y="256542"/>
                  <a:pt x="1486145" y="258961"/>
                  <a:pt x="1488279" y="261521"/>
                </a:cubicBezTo>
                <a:cubicBezTo>
                  <a:pt x="1489985" y="258533"/>
                  <a:pt x="1492972" y="255546"/>
                  <a:pt x="1492972" y="252702"/>
                </a:cubicBezTo>
                <a:cubicBezTo>
                  <a:pt x="1492972" y="249857"/>
                  <a:pt x="1489843" y="247012"/>
                  <a:pt x="1487994" y="244167"/>
                </a:cubicBezTo>
                <a:close/>
                <a:moveTo>
                  <a:pt x="1527537" y="212732"/>
                </a:moveTo>
                <a:cubicBezTo>
                  <a:pt x="1523697" y="212021"/>
                  <a:pt x="1519572" y="212874"/>
                  <a:pt x="1513171" y="213159"/>
                </a:cubicBezTo>
                <a:cubicBezTo>
                  <a:pt x="1516442" y="218706"/>
                  <a:pt x="1518007" y="222546"/>
                  <a:pt x="1520567" y="225249"/>
                </a:cubicBezTo>
                <a:cubicBezTo>
                  <a:pt x="1522275" y="226956"/>
                  <a:pt x="1526968" y="228520"/>
                  <a:pt x="1527679" y="227809"/>
                </a:cubicBezTo>
                <a:cubicBezTo>
                  <a:pt x="1529813" y="225249"/>
                  <a:pt x="1531662" y="221693"/>
                  <a:pt x="1532089" y="218421"/>
                </a:cubicBezTo>
                <a:cubicBezTo>
                  <a:pt x="1532374" y="216572"/>
                  <a:pt x="1529529" y="213159"/>
                  <a:pt x="1527537" y="212732"/>
                </a:cubicBezTo>
                <a:close/>
                <a:moveTo>
                  <a:pt x="1945371" y="157864"/>
                </a:moveTo>
                <a:cubicBezTo>
                  <a:pt x="1962405" y="157864"/>
                  <a:pt x="1976213" y="171672"/>
                  <a:pt x="1976213" y="188706"/>
                </a:cubicBezTo>
                <a:cubicBezTo>
                  <a:pt x="1976213" y="205740"/>
                  <a:pt x="1962405" y="219548"/>
                  <a:pt x="1945371" y="219548"/>
                </a:cubicBezTo>
                <a:cubicBezTo>
                  <a:pt x="1928337" y="219548"/>
                  <a:pt x="1914529" y="205740"/>
                  <a:pt x="1914529" y="188706"/>
                </a:cubicBezTo>
                <a:cubicBezTo>
                  <a:pt x="1914529" y="171672"/>
                  <a:pt x="1928337" y="157864"/>
                  <a:pt x="1945371" y="157864"/>
                </a:cubicBezTo>
                <a:close/>
                <a:moveTo>
                  <a:pt x="1867542" y="86356"/>
                </a:moveTo>
                <a:cubicBezTo>
                  <a:pt x="1880427" y="86356"/>
                  <a:pt x="1890872" y="96801"/>
                  <a:pt x="1890872" y="109686"/>
                </a:cubicBezTo>
                <a:cubicBezTo>
                  <a:pt x="1890872" y="122571"/>
                  <a:pt x="1880427" y="133016"/>
                  <a:pt x="1867542" y="133016"/>
                </a:cubicBezTo>
                <a:cubicBezTo>
                  <a:pt x="1854657" y="133016"/>
                  <a:pt x="1844212" y="122571"/>
                  <a:pt x="1844212" y="109686"/>
                </a:cubicBezTo>
                <a:cubicBezTo>
                  <a:pt x="1844212" y="96801"/>
                  <a:pt x="1854657" y="86356"/>
                  <a:pt x="1867542" y="86356"/>
                </a:cubicBezTo>
                <a:close/>
                <a:moveTo>
                  <a:pt x="1219583" y="32369"/>
                </a:moveTo>
                <a:cubicBezTo>
                  <a:pt x="1223566" y="30520"/>
                  <a:pt x="1226838" y="31089"/>
                  <a:pt x="1229256" y="35071"/>
                </a:cubicBezTo>
                <a:cubicBezTo>
                  <a:pt x="1232669" y="40477"/>
                  <a:pt x="1236794" y="45455"/>
                  <a:pt x="1239782" y="51145"/>
                </a:cubicBezTo>
                <a:cubicBezTo>
                  <a:pt x="1260834" y="91684"/>
                  <a:pt x="1282028" y="132080"/>
                  <a:pt x="1302368" y="173046"/>
                </a:cubicBezTo>
                <a:cubicBezTo>
                  <a:pt x="1308769" y="185848"/>
                  <a:pt x="1312183" y="200072"/>
                  <a:pt x="1317161" y="213585"/>
                </a:cubicBezTo>
                <a:cubicBezTo>
                  <a:pt x="1320433" y="222546"/>
                  <a:pt x="1323847" y="231365"/>
                  <a:pt x="1326692" y="238762"/>
                </a:cubicBezTo>
                <a:cubicBezTo>
                  <a:pt x="1335226" y="233073"/>
                  <a:pt x="1342054" y="227098"/>
                  <a:pt x="1350019" y="223542"/>
                </a:cubicBezTo>
                <a:cubicBezTo>
                  <a:pt x="1378325" y="210740"/>
                  <a:pt x="1406490" y="207611"/>
                  <a:pt x="1433373" y="227809"/>
                </a:cubicBezTo>
                <a:cubicBezTo>
                  <a:pt x="1437498" y="230939"/>
                  <a:pt x="1442477" y="232930"/>
                  <a:pt x="1447170" y="235064"/>
                </a:cubicBezTo>
                <a:cubicBezTo>
                  <a:pt x="1451722" y="237198"/>
                  <a:pt x="1453998" y="235633"/>
                  <a:pt x="1454709" y="230370"/>
                </a:cubicBezTo>
                <a:cubicBezTo>
                  <a:pt x="1455989" y="220129"/>
                  <a:pt x="1462533" y="217568"/>
                  <a:pt x="1471067" y="223827"/>
                </a:cubicBezTo>
                <a:cubicBezTo>
                  <a:pt x="1473343" y="225533"/>
                  <a:pt x="1475619" y="227383"/>
                  <a:pt x="1478179" y="229374"/>
                </a:cubicBezTo>
                <a:cubicBezTo>
                  <a:pt x="1480740" y="218991"/>
                  <a:pt x="1482305" y="209318"/>
                  <a:pt x="1485292" y="200215"/>
                </a:cubicBezTo>
                <a:cubicBezTo>
                  <a:pt x="1490412" y="184852"/>
                  <a:pt x="1507197" y="181865"/>
                  <a:pt x="1518007" y="194098"/>
                </a:cubicBezTo>
                <a:cubicBezTo>
                  <a:pt x="1519572" y="195805"/>
                  <a:pt x="1521990" y="197370"/>
                  <a:pt x="1524266" y="197654"/>
                </a:cubicBezTo>
                <a:cubicBezTo>
                  <a:pt x="1533796" y="198650"/>
                  <a:pt x="1540766" y="203628"/>
                  <a:pt x="1545460" y="211452"/>
                </a:cubicBezTo>
                <a:cubicBezTo>
                  <a:pt x="1552288" y="223116"/>
                  <a:pt x="1558404" y="235206"/>
                  <a:pt x="1564805" y="247297"/>
                </a:cubicBezTo>
                <a:cubicBezTo>
                  <a:pt x="1560111" y="250142"/>
                  <a:pt x="1560111" y="252417"/>
                  <a:pt x="1565800" y="255546"/>
                </a:cubicBezTo>
                <a:cubicBezTo>
                  <a:pt x="1567365" y="256400"/>
                  <a:pt x="1569356" y="256685"/>
                  <a:pt x="1570921" y="257823"/>
                </a:cubicBezTo>
                <a:cubicBezTo>
                  <a:pt x="1572201" y="258818"/>
                  <a:pt x="1574193" y="260667"/>
                  <a:pt x="1574051" y="261805"/>
                </a:cubicBezTo>
                <a:cubicBezTo>
                  <a:pt x="1573908" y="263086"/>
                  <a:pt x="1571775" y="264650"/>
                  <a:pt x="1570210" y="265219"/>
                </a:cubicBezTo>
                <a:cubicBezTo>
                  <a:pt x="1567081" y="266499"/>
                  <a:pt x="1563667" y="267210"/>
                  <a:pt x="1560395" y="268064"/>
                </a:cubicBezTo>
                <a:cubicBezTo>
                  <a:pt x="1560395" y="268775"/>
                  <a:pt x="1560395" y="269629"/>
                  <a:pt x="1560395" y="270340"/>
                </a:cubicBezTo>
                <a:cubicBezTo>
                  <a:pt x="1570636" y="277452"/>
                  <a:pt x="1583865" y="272189"/>
                  <a:pt x="1594391" y="278447"/>
                </a:cubicBezTo>
                <a:cubicBezTo>
                  <a:pt x="1595245" y="276598"/>
                  <a:pt x="1595956" y="275745"/>
                  <a:pt x="1595956" y="274892"/>
                </a:cubicBezTo>
                <a:cubicBezTo>
                  <a:pt x="1596524" y="259956"/>
                  <a:pt x="1607904" y="250142"/>
                  <a:pt x="1613736" y="237766"/>
                </a:cubicBezTo>
                <a:cubicBezTo>
                  <a:pt x="1614874" y="235206"/>
                  <a:pt x="1618572" y="234068"/>
                  <a:pt x="1620564" y="231792"/>
                </a:cubicBezTo>
                <a:cubicBezTo>
                  <a:pt x="1623408" y="228520"/>
                  <a:pt x="1627533" y="225391"/>
                  <a:pt x="1628529" y="221551"/>
                </a:cubicBezTo>
                <a:cubicBezTo>
                  <a:pt x="1631516" y="209176"/>
                  <a:pt x="1639909" y="203344"/>
                  <a:pt x="1651430" y="202917"/>
                </a:cubicBezTo>
                <a:cubicBezTo>
                  <a:pt x="1668642" y="202348"/>
                  <a:pt x="1685995" y="202348"/>
                  <a:pt x="1703206" y="203770"/>
                </a:cubicBezTo>
                <a:cubicBezTo>
                  <a:pt x="1727956" y="205904"/>
                  <a:pt x="1748582" y="218137"/>
                  <a:pt x="1767073" y="233926"/>
                </a:cubicBezTo>
                <a:cubicBezTo>
                  <a:pt x="1770487" y="236913"/>
                  <a:pt x="1775892" y="240469"/>
                  <a:pt x="1768496" y="245447"/>
                </a:cubicBezTo>
                <a:cubicBezTo>
                  <a:pt x="1768211" y="245589"/>
                  <a:pt x="1769918" y="250568"/>
                  <a:pt x="1771056" y="250710"/>
                </a:cubicBezTo>
                <a:cubicBezTo>
                  <a:pt x="1778310" y="251564"/>
                  <a:pt x="1779164" y="256542"/>
                  <a:pt x="1779306" y="261948"/>
                </a:cubicBezTo>
                <a:cubicBezTo>
                  <a:pt x="1779448" y="268633"/>
                  <a:pt x="1779021" y="275176"/>
                  <a:pt x="1778879" y="281862"/>
                </a:cubicBezTo>
                <a:cubicBezTo>
                  <a:pt x="1778737" y="286129"/>
                  <a:pt x="1779306" y="289542"/>
                  <a:pt x="1784853" y="290538"/>
                </a:cubicBezTo>
                <a:cubicBezTo>
                  <a:pt x="1787698" y="290965"/>
                  <a:pt x="1790685" y="293952"/>
                  <a:pt x="1792250" y="296655"/>
                </a:cubicBezTo>
                <a:cubicBezTo>
                  <a:pt x="1797086" y="304905"/>
                  <a:pt x="1802349" y="313297"/>
                  <a:pt x="1805763" y="322258"/>
                </a:cubicBezTo>
                <a:cubicBezTo>
                  <a:pt x="1808181" y="328802"/>
                  <a:pt x="1809745" y="336909"/>
                  <a:pt x="1808466" y="343595"/>
                </a:cubicBezTo>
                <a:cubicBezTo>
                  <a:pt x="1806332" y="354547"/>
                  <a:pt x="1801780" y="365215"/>
                  <a:pt x="1797655" y="375741"/>
                </a:cubicBezTo>
                <a:cubicBezTo>
                  <a:pt x="1794384" y="384418"/>
                  <a:pt x="1787698" y="387974"/>
                  <a:pt x="1778453" y="386694"/>
                </a:cubicBezTo>
                <a:cubicBezTo>
                  <a:pt x="1776603" y="386409"/>
                  <a:pt x="1774470" y="385982"/>
                  <a:pt x="1772905" y="386694"/>
                </a:cubicBezTo>
                <a:cubicBezTo>
                  <a:pt x="1770202" y="387974"/>
                  <a:pt x="1766646" y="389539"/>
                  <a:pt x="1765935" y="391672"/>
                </a:cubicBezTo>
                <a:cubicBezTo>
                  <a:pt x="1765366" y="393664"/>
                  <a:pt x="1767642" y="397077"/>
                  <a:pt x="1769491" y="399211"/>
                </a:cubicBezTo>
                <a:cubicBezTo>
                  <a:pt x="1771340" y="401487"/>
                  <a:pt x="1774043" y="402909"/>
                  <a:pt x="1776461" y="404759"/>
                </a:cubicBezTo>
                <a:cubicBezTo>
                  <a:pt x="1774043" y="407177"/>
                  <a:pt x="1772336" y="409026"/>
                  <a:pt x="1769776" y="411728"/>
                </a:cubicBezTo>
                <a:cubicBezTo>
                  <a:pt x="1773189" y="413008"/>
                  <a:pt x="1775608" y="414431"/>
                  <a:pt x="1778168" y="414858"/>
                </a:cubicBezTo>
                <a:cubicBezTo>
                  <a:pt x="1784853" y="416138"/>
                  <a:pt x="1791681" y="416707"/>
                  <a:pt x="1798509" y="417845"/>
                </a:cubicBezTo>
                <a:cubicBezTo>
                  <a:pt x="1806474" y="419125"/>
                  <a:pt x="1814724" y="419694"/>
                  <a:pt x="1820556" y="426237"/>
                </a:cubicBezTo>
                <a:cubicBezTo>
                  <a:pt x="1820556" y="429082"/>
                  <a:pt x="1820556" y="431927"/>
                  <a:pt x="1820129" y="434203"/>
                </a:cubicBezTo>
                <a:cubicBezTo>
                  <a:pt x="1815720" y="442453"/>
                  <a:pt x="1811879" y="451130"/>
                  <a:pt x="1806901" y="459095"/>
                </a:cubicBezTo>
                <a:cubicBezTo>
                  <a:pt x="1799220" y="471470"/>
                  <a:pt x="1793814" y="472892"/>
                  <a:pt x="1780159" y="468625"/>
                </a:cubicBezTo>
                <a:cubicBezTo>
                  <a:pt x="1775038" y="467061"/>
                  <a:pt x="1769633" y="466207"/>
                  <a:pt x="1764228" y="465354"/>
                </a:cubicBezTo>
                <a:cubicBezTo>
                  <a:pt x="1750857" y="463220"/>
                  <a:pt x="1745737" y="457530"/>
                  <a:pt x="1745025" y="444160"/>
                </a:cubicBezTo>
                <a:cubicBezTo>
                  <a:pt x="1744457" y="432922"/>
                  <a:pt x="1743319" y="432780"/>
                  <a:pt x="1732793" y="437190"/>
                </a:cubicBezTo>
                <a:cubicBezTo>
                  <a:pt x="1726819" y="439750"/>
                  <a:pt x="1719991" y="440319"/>
                  <a:pt x="1713448" y="440461"/>
                </a:cubicBezTo>
                <a:cubicBezTo>
                  <a:pt x="1704913" y="440746"/>
                  <a:pt x="1696379" y="439181"/>
                  <a:pt x="1687844" y="439181"/>
                </a:cubicBezTo>
                <a:cubicBezTo>
                  <a:pt x="1675327" y="439181"/>
                  <a:pt x="1671486" y="446720"/>
                  <a:pt x="1674473" y="458526"/>
                </a:cubicBezTo>
                <a:cubicBezTo>
                  <a:pt x="1677745" y="471470"/>
                  <a:pt x="1678599" y="485125"/>
                  <a:pt x="1680163" y="498496"/>
                </a:cubicBezTo>
                <a:cubicBezTo>
                  <a:pt x="1680732" y="502906"/>
                  <a:pt x="1680732" y="507457"/>
                  <a:pt x="1680732" y="512009"/>
                </a:cubicBezTo>
                <a:cubicBezTo>
                  <a:pt x="1680874" y="522962"/>
                  <a:pt x="1684430" y="532208"/>
                  <a:pt x="1692681" y="539889"/>
                </a:cubicBezTo>
                <a:cubicBezTo>
                  <a:pt x="1699081" y="545863"/>
                  <a:pt x="1705625" y="552121"/>
                  <a:pt x="1704913" y="562078"/>
                </a:cubicBezTo>
                <a:cubicBezTo>
                  <a:pt x="1704913" y="562505"/>
                  <a:pt x="1705055" y="562932"/>
                  <a:pt x="1705340" y="563358"/>
                </a:cubicBezTo>
                <a:cubicBezTo>
                  <a:pt x="1713448" y="576872"/>
                  <a:pt x="1718569" y="592091"/>
                  <a:pt x="1730090" y="603613"/>
                </a:cubicBezTo>
                <a:cubicBezTo>
                  <a:pt x="1736491" y="609872"/>
                  <a:pt x="1741754" y="617268"/>
                  <a:pt x="1747586" y="624096"/>
                </a:cubicBezTo>
                <a:cubicBezTo>
                  <a:pt x="1754982" y="632630"/>
                  <a:pt x="1759392" y="642303"/>
                  <a:pt x="1761099" y="653398"/>
                </a:cubicBezTo>
                <a:cubicBezTo>
                  <a:pt x="1765509" y="682130"/>
                  <a:pt x="1767784" y="710863"/>
                  <a:pt x="1760388" y="739454"/>
                </a:cubicBezTo>
                <a:cubicBezTo>
                  <a:pt x="1758396" y="747135"/>
                  <a:pt x="1755124" y="754674"/>
                  <a:pt x="1751427" y="761786"/>
                </a:cubicBezTo>
                <a:cubicBezTo>
                  <a:pt x="1748724" y="766764"/>
                  <a:pt x="1747017" y="774019"/>
                  <a:pt x="1738340" y="772028"/>
                </a:cubicBezTo>
                <a:cubicBezTo>
                  <a:pt x="1737344" y="771885"/>
                  <a:pt x="1735780" y="773166"/>
                  <a:pt x="1734642" y="774019"/>
                </a:cubicBezTo>
                <a:cubicBezTo>
                  <a:pt x="1727814" y="778713"/>
                  <a:pt x="1720133" y="780562"/>
                  <a:pt x="1712310" y="778997"/>
                </a:cubicBezTo>
                <a:cubicBezTo>
                  <a:pt x="1697517" y="776153"/>
                  <a:pt x="1682724" y="772881"/>
                  <a:pt x="1668072" y="769183"/>
                </a:cubicBezTo>
                <a:cubicBezTo>
                  <a:pt x="1662810" y="767902"/>
                  <a:pt x="1658969" y="764631"/>
                  <a:pt x="1655840" y="759368"/>
                </a:cubicBezTo>
                <a:cubicBezTo>
                  <a:pt x="1653849" y="755954"/>
                  <a:pt x="1647590" y="753536"/>
                  <a:pt x="1643322" y="753678"/>
                </a:cubicBezTo>
                <a:cubicBezTo>
                  <a:pt x="1630094" y="753963"/>
                  <a:pt x="1616866" y="754816"/>
                  <a:pt x="1603779" y="756950"/>
                </a:cubicBezTo>
                <a:cubicBezTo>
                  <a:pt x="1569499" y="762355"/>
                  <a:pt x="1535645" y="759937"/>
                  <a:pt x="1502218" y="751687"/>
                </a:cubicBezTo>
                <a:cubicBezTo>
                  <a:pt x="1494964" y="749838"/>
                  <a:pt x="1487994" y="745571"/>
                  <a:pt x="1481451" y="741588"/>
                </a:cubicBezTo>
                <a:cubicBezTo>
                  <a:pt x="1477326" y="739027"/>
                  <a:pt x="1474908" y="739027"/>
                  <a:pt x="1472063" y="742868"/>
                </a:cubicBezTo>
                <a:cubicBezTo>
                  <a:pt x="1470214" y="745571"/>
                  <a:pt x="1468222" y="748416"/>
                  <a:pt x="1465804" y="750549"/>
                </a:cubicBezTo>
                <a:cubicBezTo>
                  <a:pt x="1463955" y="752114"/>
                  <a:pt x="1460968" y="753963"/>
                  <a:pt x="1459261" y="753394"/>
                </a:cubicBezTo>
                <a:cubicBezTo>
                  <a:pt x="1457554" y="752683"/>
                  <a:pt x="1456274" y="749269"/>
                  <a:pt x="1456132" y="746993"/>
                </a:cubicBezTo>
                <a:cubicBezTo>
                  <a:pt x="1455847" y="742868"/>
                  <a:pt x="1456559" y="738601"/>
                  <a:pt x="1457127" y="734334"/>
                </a:cubicBezTo>
                <a:cubicBezTo>
                  <a:pt x="1457696" y="729782"/>
                  <a:pt x="1456132" y="727648"/>
                  <a:pt x="1451296" y="726652"/>
                </a:cubicBezTo>
                <a:cubicBezTo>
                  <a:pt x="1447597" y="725941"/>
                  <a:pt x="1444183" y="722812"/>
                  <a:pt x="1440628" y="720962"/>
                </a:cubicBezTo>
                <a:cubicBezTo>
                  <a:pt x="1437640" y="719540"/>
                  <a:pt x="1434511" y="717122"/>
                  <a:pt x="1431382" y="717122"/>
                </a:cubicBezTo>
                <a:cubicBezTo>
                  <a:pt x="1403075" y="717407"/>
                  <a:pt x="1375054" y="719825"/>
                  <a:pt x="1348312" y="730066"/>
                </a:cubicBezTo>
                <a:cubicBezTo>
                  <a:pt x="1336079" y="734760"/>
                  <a:pt x="1327260" y="742441"/>
                  <a:pt x="1319579" y="753820"/>
                </a:cubicBezTo>
                <a:cubicBezTo>
                  <a:pt x="1303648" y="777291"/>
                  <a:pt x="1286011" y="799765"/>
                  <a:pt x="1267661" y="821386"/>
                </a:cubicBezTo>
                <a:cubicBezTo>
                  <a:pt x="1262682" y="827218"/>
                  <a:pt x="1253295" y="830489"/>
                  <a:pt x="1245329" y="832338"/>
                </a:cubicBezTo>
                <a:cubicBezTo>
                  <a:pt x="1232954" y="835183"/>
                  <a:pt x="1220152" y="835894"/>
                  <a:pt x="1207351" y="837032"/>
                </a:cubicBezTo>
                <a:cubicBezTo>
                  <a:pt x="1205217" y="837175"/>
                  <a:pt x="1201518" y="835752"/>
                  <a:pt x="1200665" y="834045"/>
                </a:cubicBezTo>
                <a:cubicBezTo>
                  <a:pt x="1194549" y="822239"/>
                  <a:pt x="1189001" y="810291"/>
                  <a:pt x="1183170" y="798343"/>
                </a:cubicBezTo>
                <a:cubicBezTo>
                  <a:pt x="1180325" y="792653"/>
                  <a:pt x="1181320" y="787674"/>
                  <a:pt x="1186156" y="783691"/>
                </a:cubicBezTo>
                <a:cubicBezTo>
                  <a:pt x="1191846" y="778997"/>
                  <a:pt x="1197820" y="774730"/>
                  <a:pt x="1203652" y="770321"/>
                </a:cubicBezTo>
                <a:cubicBezTo>
                  <a:pt x="1206070" y="768614"/>
                  <a:pt x="1208773" y="767049"/>
                  <a:pt x="1211333" y="765485"/>
                </a:cubicBezTo>
                <a:cubicBezTo>
                  <a:pt x="1211191" y="764915"/>
                  <a:pt x="1211049" y="764204"/>
                  <a:pt x="1210906" y="763635"/>
                </a:cubicBezTo>
                <a:cubicBezTo>
                  <a:pt x="1207777" y="764062"/>
                  <a:pt x="1204363" y="764062"/>
                  <a:pt x="1201376" y="765200"/>
                </a:cubicBezTo>
                <a:cubicBezTo>
                  <a:pt x="1180609" y="773308"/>
                  <a:pt x="1158988" y="772596"/>
                  <a:pt x="1137510" y="770889"/>
                </a:cubicBezTo>
                <a:cubicBezTo>
                  <a:pt x="1119160" y="769467"/>
                  <a:pt x="1101380" y="770889"/>
                  <a:pt x="1083742" y="777291"/>
                </a:cubicBezTo>
                <a:cubicBezTo>
                  <a:pt x="1051453" y="788812"/>
                  <a:pt x="1017315" y="792653"/>
                  <a:pt x="983746" y="798343"/>
                </a:cubicBezTo>
                <a:cubicBezTo>
                  <a:pt x="939224" y="806024"/>
                  <a:pt x="894560" y="813704"/>
                  <a:pt x="849896" y="820674"/>
                </a:cubicBezTo>
                <a:cubicBezTo>
                  <a:pt x="833396" y="823377"/>
                  <a:pt x="816612" y="824657"/>
                  <a:pt x="799827" y="825795"/>
                </a:cubicBezTo>
                <a:cubicBezTo>
                  <a:pt x="786741" y="826648"/>
                  <a:pt x="775361" y="822239"/>
                  <a:pt x="765831" y="812709"/>
                </a:cubicBezTo>
                <a:cubicBezTo>
                  <a:pt x="746344" y="793080"/>
                  <a:pt x="726288" y="773877"/>
                  <a:pt x="711068" y="750407"/>
                </a:cubicBezTo>
                <a:cubicBezTo>
                  <a:pt x="709930" y="748700"/>
                  <a:pt x="708508" y="746993"/>
                  <a:pt x="706801" y="745713"/>
                </a:cubicBezTo>
                <a:cubicBezTo>
                  <a:pt x="673801" y="720820"/>
                  <a:pt x="640658" y="695928"/>
                  <a:pt x="607658" y="670893"/>
                </a:cubicBezTo>
                <a:cubicBezTo>
                  <a:pt x="584757" y="653398"/>
                  <a:pt x="559722" y="639885"/>
                  <a:pt x="532270" y="630497"/>
                </a:cubicBezTo>
                <a:cubicBezTo>
                  <a:pt x="511076" y="623242"/>
                  <a:pt x="491019" y="625092"/>
                  <a:pt x="471105" y="635048"/>
                </a:cubicBezTo>
                <a:cubicBezTo>
                  <a:pt x="445360" y="647993"/>
                  <a:pt x="423454" y="666057"/>
                  <a:pt x="402118" y="684833"/>
                </a:cubicBezTo>
                <a:cubicBezTo>
                  <a:pt x="393157" y="692799"/>
                  <a:pt x="384053" y="700906"/>
                  <a:pt x="375661" y="709584"/>
                </a:cubicBezTo>
                <a:cubicBezTo>
                  <a:pt x="341950" y="744717"/>
                  <a:pt x="303260" y="773450"/>
                  <a:pt x="261867" y="798769"/>
                </a:cubicBezTo>
                <a:cubicBezTo>
                  <a:pt x="203264" y="834614"/>
                  <a:pt x="144518" y="870175"/>
                  <a:pt x="86056" y="906162"/>
                </a:cubicBezTo>
                <a:cubicBezTo>
                  <a:pt x="75673" y="912563"/>
                  <a:pt x="67280" y="911567"/>
                  <a:pt x="57466" y="905024"/>
                </a:cubicBezTo>
                <a:cubicBezTo>
                  <a:pt x="28590" y="886106"/>
                  <a:pt x="8108" y="861782"/>
                  <a:pt x="4267" y="826080"/>
                </a:cubicBezTo>
                <a:cubicBezTo>
                  <a:pt x="3556" y="819821"/>
                  <a:pt x="1422" y="813704"/>
                  <a:pt x="0" y="807588"/>
                </a:cubicBezTo>
                <a:cubicBezTo>
                  <a:pt x="0" y="803321"/>
                  <a:pt x="0" y="799054"/>
                  <a:pt x="0" y="794786"/>
                </a:cubicBezTo>
                <a:cubicBezTo>
                  <a:pt x="5690" y="788528"/>
                  <a:pt x="10668" y="781416"/>
                  <a:pt x="17211" y="776295"/>
                </a:cubicBezTo>
                <a:cubicBezTo>
                  <a:pt x="115643" y="699769"/>
                  <a:pt x="220617" y="634053"/>
                  <a:pt x="335976" y="585833"/>
                </a:cubicBezTo>
                <a:cubicBezTo>
                  <a:pt x="354040" y="578152"/>
                  <a:pt x="371821" y="569759"/>
                  <a:pt x="389458" y="561083"/>
                </a:cubicBezTo>
                <a:cubicBezTo>
                  <a:pt x="394294" y="558664"/>
                  <a:pt x="398562" y="554682"/>
                  <a:pt x="402545" y="550699"/>
                </a:cubicBezTo>
                <a:cubicBezTo>
                  <a:pt x="406954" y="546289"/>
                  <a:pt x="409941" y="540031"/>
                  <a:pt x="415062" y="536759"/>
                </a:cubicBezTo>
                <a:cubicBezTo>
                  <a:pt x="427295" y="528936"/>
                  <a:pt x="439812" y="520259"/>
                  <a:pt x="453468" y="515850"/>
                </a:cubicBezTo>
                <a:cubicBezTo>
                  <a:pt x="470110" y="510444"/>
                  <a:pt x="480494" y="501910"/>
                  <a:pt x="484192" y="484556"/>
                </a:cubicBezTo>
                <a:cubicBezTo>
                  <a:pt x="485188" y="480005"/>
                  <a:pt x="486894" y="471328"/>
                  <a:pt x="493153" y="473177"/>
                </a:cubicBezTo>
                <a:cubicBezTo>
                  <a:pt x="499554" y="475026"/>
                  <a:pt x="497847" y="483276"/>
                  <a:pt x="496993" y="488966"/>
                </a:cubicBezTo>
                <a:cubicBezTo>
                  <a:pt x="495998" y="495651"/>
                  <a:pt x="494006" y="502195"/>
                  <a:pt x="492442" y="508880"/>
                </a:cubicBezTo>
                <a:cubicBezTo>
                  <a:pt x="493722" y="509307"/>
                  <a:pt x="494575" y="509875"/>
                  <a:pt x="495429" y="510018"/>
                </a:cubicBezTo>
                <a:cubicBezTo>
                  <a:pt x="521459" y="515423"/>
                  <a:pt x="540377" y="532492"/>
                  <a:pt x="559722" y="548850"/>
                </a:cubicBezTo>
                <a:cubicBezTo>
                  <a:pt x="563705" y="552264"/>
                  <a:pt x="567119" y="557100"/>
                  <a:pt x="571813" y="558949"/>
                </a:cubicBezTo>
                <a:cubicBezTo>
                  <a:pt x="589309" y="565634"/>
                  <a:pt x="607089" y="571608"/>
                  <a:pt x="624727" y="577583"/>
                </a:cubicBezTo>
                <a:cubicBezTo>
                  <a:pt x="627429" y="578436"/>
                  <a:pt x="630274" y="578436"/>
                  <a:pt x="633119" y="578721"/>
                </a:cubicBezTo>
                <a:cubicBezTo>
                  <a:pt x="630132" y="573315"/>
                  <a:pt x="627003" y="569333"/>
                  <a:pt x="623162" y="565777"/>
                </a:cubicBezTo>
                <a:cubicBezTo>
                  <a:pt x="596848" y="541595"/>
                  <a:pt x="570533" y="517272"/>
                  <a:pt x="544076" y="493233"/>
                </a:cubicBezTo>
                <a:cubicBezTo>
                  <a:pt x="512071" y="464216"/>
                  <a:pt x="475657" y="442453"/>
                  <a:pt x="436114" y="425668"/>
                </a:cubicBezTo>
                <a:cubicBezTo>
                  <a:pt x="414920" y="416707"/>
                  <a:pt x="394010" y="407177"/>
                  <a:pt x="373101" y="397647"/>
                </a:cubicBezTo>
                <a:cubicBezTo>
                  <a:pt x="346075" y="385414"/>
                  <a:pt x="323032" y="368060"/>
                  <a:pt x="305109" y="344163"/>
                </a:cubicBezTo>
                <a:cubicBezTo>
                  <a:pt x="289747" y="323538"/>
                  <a:pt x="273531" y="303624"/>
                  <a:pt x="261725" y="280297"/>
                </a:cubicBezTo>
                <a:cubicBezTo>
                  <a:pt x="249208" y="255689"/>
                  <a:pt x="235268" y="231792"/>
                  <a:pt x="221613" y="207611"/>
                </a:cubicBezTo>
                <a:cubicBezTo>
                  <a:pt x="218626" y="202064"/>
                  <a:pt x="217630" y="196943"/>
                  <a:pt x="218768" y="190684"/>
                </a:cubicBezTo>
                <a:cubicBezTo>
                  <a:pt x="220759" y="180585"/>
                  <a:pt x="222040" y="170486"/>
                  <a:pt x="223178" y="160387"/>
                </a:cubicBezTo>
                <a:cubicBezTo>
                  <a:pt x="224600" y="145878"/>
                  <a:pt x="231712" y="135210"/>
                  <a:pt x="243945" y="127529"/>
                </a:cubicBezTo>
                <a:cubicBezTo>
                  <a:pt x="252621" y="122124"/>
                  <a:pt x="253048" y="121697"/>
                  <a:pt x="258169" y="130231"/>
                </a:cubicBezTo>
                <a:cubicBezTo>
                  <a:pt x="269122" y="148581"/>
                  <a:pt x="279648" y="167072"/>
                  <a:pt x="290032" y="185706"/>
                </a:cubicBezTo>
                <a:cubicBezTo>
                  <a:pt x="310514" y="222546"/>
                  <a:pt x="331708" y="258961"/>
                  <a:pt x="357454" y="292529"/>
                </a:cubicBezTo>
                <a:cubicBezTo>
                  <a:pt x="367696" y="305900"/>
                  <a:pt x="379359" y="317991"/>
                  <a:pt x="393584" y="327379"/>
                </a:cubicBezTo>
                <a:cubicBezTo>
                  <a:pt x="432700" y="353267"/>
                  <a:pt x="473950" y="374888"/>
                  <a:pt x="517477" y="392099"/>
                </a:cubicBezTo>
                <a:cubicBezTo>
                  <a:pt x="526153" y="395513"/>
                  <a:pt x="535541" y="397647"/>
                  <a:pt x="544644" y="400064"/>
                </a:cubicBezTo>
                <a:cubicBezTo>
                  <a:pt x="554886" y="402767"/>
                  <a:pt x="565128" y="405185"/>
                  <a:pt x="575369" y="408030"/>
                </a:cubicBezTo>
                <a:cubicBezTo>
                  <a:pt x="581343" y="409737"/>
                  <a:pt x="587175" y="411728"/>
                  <a:pt x="592865" y="414004"/>
                </a:cubicBezTo>
                <a:cubicBezTo>
                  <a:pt x="604956" y="418983"/>
                  <a:pt x="617614" y="423250"/>
                  <a:pt x="628994" y="429651"/>
                </a:cubicBezTo>
                <a:cubicBezTo>
                  <a:pt x="635111" y="433207"/>
                  <a:pt x="639947" y="439892"/>
                  <a:pt x="644214" y="446009"/>
                </a:cubicBezTo>
                <a:cubicBezTo>
                  <a:pt x="648055" y="451698"/>
                  <a:pt x="647486" y="457815"/>
                  <a:pt x="643361" y="463931"/>
                </a:cubicBezTo>
                <a:cubicBezTo>
                  <a:pt x="634968" y="476022"/>
                  <a:pt x="635395" y="488113"/>
                  <a:pt x="645352" y="499065"/>
                </a:cubicBezTo>
                <a:cubicBezTo>
                  <a:pt x="652891" y="507315"/>
                  <a:pt x="661141" y="514854"/>
                  <a:pt x="669818" y="521824"/>
                </a:cubicBezTo>
                <a:cubicBezTo>
                  <a:pt x="688878" y="537186"/>
                  <a:pt x="708081" y="552121"/>
                  <a:pt x="727568" y="566915"/>
                </a:cubicBezTo>
                <a:cubicBezTo>
                  <a:pt x="761422" y="592518"/>
                  <a:pt x="782189" y="628363"/>
                  <a:pt x="802956" y="663924"/>
                </a:cubicBezTo>
                <a:cubicBezTo>
                  <a:pt x="807224" y="671320"/>
                  <a:pt x="811775" y="674165"/>
                  <a:pt x="819172" y="674592"/>
                </a:cubicBezTo>
                <a:cubicBezTo>
                  <a:pt x="822728" y="674876"/>
                  <a:pt x="826284" y="674734"/>
                  <a:pt x="829840" y="674307"/>
                </a:cubicBezTo>
                <a:cubicBezTo>
                  <a:pt x="842500" y="672601"/>
                  <a:pt x="855159" y="670467"/>
                  <a:pt x="867818" y="668902"/>
                </a:cubicBezTo>
                <a:cubicBezTo>
                  <a:pt x="876780" y="667764"/>
                  <a:pt x="886168" y="669044"/>
                  <a:pt x="894560" y="666484"/>
                </a:cubicBezTo>
                <a:cubicBezTo>
                  <a:pt x="919452" y="659087"/>
                  <a:pt x="944061" y="650411"/>
                  <a:pt x="968668" y="642018"/>
                </a:cubicBezTo>
                <a:cubicBezTo>
                  <a:pt x="973504" y="640454"/>
                  <a:pt x="978341" y="638036"/>
                  <a:pt x="969949" y="632203"/>
                </a:cubicBezTo>
                <a:cubicBezTo>
                  <a:pt x="979336" y="627367"/>
                  <a:pt x="987729" y="622958"/>
                  <a:pt x="996121" y="618691"/>
                </a:cubicBezTo>
                <a:cubicBezTo>
                  <a:pt x="1002807" y="615277"/>
                  <a:pt x="1009776" y="612147"/>
                  <a:pt x="1016177" y="608165"/>
                </a:cubicBezTo>
                <a:cubicBezTo>
                  <a:pt x="1023716" y="603613"/>
                  <a:pt x="1023716" y="600057"/>
                  <a:pt x="1017173" y="594509"/>
                </a:cubicBezTo>
                <a:cubicBezTo>
                  <a:pt x="1013332" y="591238"/>
                  <a:pt x="1009065" y="588535"/>
                  <a:pt x="1005794" y="584837"/>
                </a:cubicBezTo>
                <a:cubicBezTo>
                  <a:pt x="978625" y="554255"/>
                  <a:pt x="958711" y="519690"/>
                  <a:pt x="946763" y="480574"/>
                </a:cubicBezTo>
                <a:cubicBezTo>
                  <a:pt x="941927" y="464784"/>
                  <a:pt x="944203" y="462509"/>
                  <a:pt x="960845" y="460518"/>
                </a:cubicBezTo>
                <a:cubicBezTo>
                  <a:pt x="962979" y="460375"/>
                  <a:pt x="966819" y="458384"/>
                  <a:pt x="966819" y="457104"/>
                </a:cubicBezTo>
                <a:cubicBezTo>
                  <a:pt x="966962" y="450134"/>
                  <a:pt x="972082" y="447147"/>
                  <a:pt x="976634" y="444017"/>
                </a:cubicBezTo>
                <a:cubicBezTo>
                  <a:pt x="985026" y="438328"/>
                  <a:pt x="993560" y="432638"/>
                  <a:pt x="1002379" y="427518"/>
                </a:cubicBezTo>
                <a:cubicBezTo>
                  <a:pt x="1070229" y="387690"/>
                  <a:pt x="1138221" y="348004"/>
                  <a:pt x="1205928" y="308034"/>
                </a:cubicBezTo>
                <a:cubicBezTo>
                  <a:pt x="1220010" y="299784"/>
                  <a:pt x="1233381" y="290254"/>
                  <a:pt x="1246609" y="280724"/>
                </a:cubicBezTo>
                <a:cubicBezTo>
                  <a:pt x="1250023" y="278305"/>
                  <a:pt x="1253579" y="273469"/>
                  <a:pt x="1253437" y="269913"/>
                </a:cubicBezTo>
                <a:cubicBezTo>
                  <a:pt x="1253153" y="264081"/>
                  <a:pt x="1255570" y="260952"/>
                  <a:pt x="1259411" y="258107"/>
                </a:cubicBezTo>
                <a:cubicBezTo>
                  <a:pt x="1264105" y="254551"/>
                  <a:pt x="1269226" y="251564"/>
                  <a:pt x="1274062" y="248150"/>
                </a:cubicBezTo>
                <a:cubicBezTo>
                  <a:pt x="1283592" y="241322"/>
                  <a:pt x="1285583" y="235490"/>
                  <a:pt x="1282028" y="224253"/>
                </a:cubicBezTo>
                <a:cubicBezTo>
                  <a:pt x="1280178" y="218421"/>
                  <a:pt x="1277903" y="212589"/>
                  <a:pt x="1275058" y="207185"/>
                </a:cubicBezTo>
                <a:cubicBezTo>
                  <a:pt x="1264389" y="187128"/>
                  <a:pt x="1253010" y="167499"/>
                  <a:pt x="1242484" y="147301"/>
                </a:cubicBezTo>
                <a:cubicBezTo>
                  <a:pt x="1228402" y="120417"/>
                  <a:pt x="1214320" y="93533"/>
                  <a:pt x="1201234" y="66222"/>
                </a:cubicBezTo>
                <a:cubicBezTo>
                  <a:pt x="1194264" y="51714"/>
                  <a:pt x="1197251" y="44602"/>
                  <a:pt x="1211333" y="36351"/>
                </a:cubicBezTo>
                <a:cubicBezTo>
                  <a:pt x="1213894" y="34787"/>
                  <a:pt x="1216881" y="33649"/>
                  <a:pt x="1219583" y="32369"/>
                </a:cubicBezTo>
                <a:close/>
                <a:moveTo>
                  <a:pt x="1937389" y="0"/>
                </a:moveTo>
                <a:cubicBezTo>
                  <a:pt x="1950014" y="0"/>
                  <a:pt x="1960249" y="10235"/>
                  <a:pt x="1960249" y="22860"/>
                </a:cubicBezTo>
                <a:cubicBezTo>
                  <a:pt x="1960249" y="35485"/>
                  <a:pt x="1950014" y="45720"/>
                  <a:pt x="1937389" y="45720"/>
                </a:cubicBezTo>
                <a:cubicBezTo>
                  <a:pt x="1924764" y="45720"/>
                  <a:pt x="1914529" y="35485"/>
                  <a:pt x="1914529" y="22860"/>
                </a:cubicBezTo>
                <a:cubicBezTo>
                  <a:pt x="1914529" y="10235"/>
                  <a:pt x="1924764" y="0"/>
                  <a:pt x="193738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666759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16226" y="339509"/>
            <a:ext cx="10588519" cy="724247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سبک</a:t>
            </a:r>
            <a:r>
              <a:rPr lang="fa-IR" dirty="0">
                <a:solidFill>
                  <a:schemeClr val="accent2"/>
                </a:solidFill>
                <a:cs typeface="B Nazanin" panose="00000700000000000000" pitchFamily="2" charset="-78"/>
              </a:rPr>
              <a:t>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A717F98-34BC-437A-8814-7A54F4838A8B}"/>
              </a:ext>
            </a:extLst>
          </p:cNvPr>
          <p:cNvSpPr/>
          <p:nvPr/>
        </p:nvSpPr>
        <p:spPr>
          <a:xfrm>
            <a:off x="5538045" y="137484"/>
            <a:ext cx="1073111" cy="883140"/>
          </a:xfrm>
          <a:custGeom>
            <a:avLst/>
            <a:gdLst>
              <a:gd name="connsiteX0" fmla="*/ 1163986 w 1372764"/>
              <a:gd name="connsiteY0" fmla="*/ 577777 h 1129746"/>
              <a:gd name="connsiteX1" fmla="*/ 1294149 w 1372764"/>
              <a:gd name="connsiteY1" fmla="*/ 687538 h 1129746"/>
              <a:gd name="connsiteX2" fmla="*/ 1309927 w 1372764"/>
              <a:gd name="connsiteY2" fmla="*/ 713652 h 1129746"/>
              <a:gd name="connsiteX3" fmla="*/ 1372764 w 1372764"/>
              <a:gd name="connsiteY3" fmla="*/ 748335 h 1129746"/>
              <a:gd name="connsiteX4" fmla="*/ 1280548 w 1372764"/>
              <a:gd name="connsiteY4" fmla="*/ 849120 h 1129746"/>
              <a:gd name="connsiteX5" fmla="*/ 1235528 w 1372764"/>
              <a:gd name="connsiteY5" fmla="*/ 790363 h 1129746"/>
              <a:gd name="connsiteX6" fmla="*/ 1199485 w 1372764"/>
              <a:gd name="connsiteY6" fmla="*/ 800292 h 1129746"/>
              <a:gd name="connsiteX7" fmla="*/ 1083196 w 1372764"/>
              <a:gd name="connsiteY7" fmla="*/ 743983 h 1129746"/>
              <a:gd name="connsiteX8" fmla="*/ 1163986 w 1372764"/>
              <a:gd name="connsiteY8" fmla="*/ 577777 h 1129746"/>
              <a:gd name="connsiteX9" fmla="*/ 999820 w 1372764"/>
              <a:gd name="connsiteY9" fmla="*/ 467608 h 1129746"/>
              <a:gd name="connsiteX10" fmla="*/ 1048920 w 1372764"/>
              <a:gd name="connsiteY10" fmla="*/ 486378 h 1129746"/>
              <a:gd name="connsiteX11" fmla="*/ 1079387 w 1372764"/>
              <a:gd name="connsiteY11" fmla="*/ 567304 h 1129746"/>
              <a:gd name="connsiteX12" fmla="*/ 1016686 w 1372764"/>
              <a:gd name="connsiteY12" fmla="*/ 624701 h 1129746"/>
              <a:gd name="connsiteX13" fmla="*/ 981867 w 1372764"/>
              <a:gd name="connsiteY13" fmla="*/ 623205 h 1129746"/>
              <a:gd name="connsiteX14" fmla="*/ 951672 w 1372764"/>
              <a:gd name="connsiteY14" fmla="*/ 614500 h 1129746"/>
              <a:gd name="connsiteX15" fmla="*/ 967450 w 1372764"/>
              <a:gd name="connsiteY15" fmla="*/ 558328 h 1129746"/>
              <a:gd name="connsiteX16" fmla="*/ 991116 w 1372764"/>
              <a:gd name="connsiteY16" fmla="*/ 472776 h 1129746"/>
              <a:gd name="connsiteX17" fmla="*/ 999820 w 1372764"/>
              <a:gd name="connsiteY17" fmla="*/ 467608 h 1129746"/>
              <a:gd name="connsiteX18" fmla="*/ 697059 w 1372764"/>
              <a:gd name="connsiteY18" fmla="*/ 383417 h 1129746"/>
              <a:gd name="connsiteX19" fmla="*/ 951537 w 1372764"/>
              <a:gd name="connsiteY19" fmla="*/ 454823 h 1129746"/>
              <a:gd name="connsiteX20" fmla="*/ 955481 w 1372764"/>
              <a:gd name="connsiteY20" fmla="*/ 456455 h 1129746"/>
              <a:gd name="connsiteX21" fmla="*/ 914405 w 1372764"/>
              <a:gd name="connsiteY21" fmla="*/ 604028 h 1129746"/>
              <a:gd name="connsiteX22" fmla="*/ 869658 w 1372764"/>
              <a:gd name="connsiteY22" fmla="*/ 591787 h 1129746"/>
              <a:gd name="connsiteX23" fmla="*/ 657480 w 1372764"/>
              <a:gd name="connsiteY23" fmla="*/ 532622 h 1129746"/>
              <a:gd name="connsiteX24" fmla="*/ 632862 w 1372764"/>
              <a:gd name="connsiteY24" fmla="*/ 490322 h 1129746"/>
              <a:gd name="connsiteX25" fmla="*/ 656392 w 1372764"/>
              <a:gd name="connsiteY25" fmla="*/ 406131 h 1129746"/>
              <a:gd name="connsiteX26" fmla="*/ 697059 w 1372764"/>
              <a:gd name="connsiteY26" fmla="*/ 383417 h 1129746"/>
              <a:gd name="connsiteX27" fmla="*/ 340301 w 1372764"/>
              <a:gd name="connsiteY27" fmla="*/ 187424 h 1129746"/>
              <a:gd name="connsiteX28" fmla="*/ 413203 w 1372764"/>
              <a:gd name="connsiteY28" fmla="*/ 230540 h 1129746"/>
              <a:gd name="connsiteX29" fmla="*/ 489234 w 1372764"/>
              <a:gd name="connsiteY29" fmla="*/ 365463 h 1129746"/>
              <a:gd name="connsiteX30" fmla="*/ 603484 w 1372764"/>
              <a:gd name="connsiteY30" fmla="*/ 568392 h 1129746"/>
              <a:gd name="connsiteX31" fmla="*/ 613276 w 1372764"/>
              <a:gd name="connsiteY31" fmla="*/ 575737 h 1129746"/>
              <a:gd name="connsiteX32" fmla="*/ 922702 w 1372764"/>
              <a:gd name="connsiteY32" fmla="*/ 662376 h 1129746"/>
              <a:gd name="connsiteX33" fmla="*/ 1002813 w 1372764"/>
              <a:gd name="connsiteY33" fmla="*/ 710116 h 1129746"/>
              <a:gd name="connsiteX34" fmla="*/ 1315639 w 1372764"/>
              <a:gd name="connsiteY34" fmla="*/ 1029879 h 1129746"/>
              <a:gd name="connsiteX35" fmla="*/ 1330873 w 1372764"/>
              <a:gd name="connsiteY35" fmla="*/ 1089724 h 1129746"/>
              <a:gd name="connsiteX36" fmla="*/ 1284629 w 1372764"/>
              <a:gd name="connsiteY36" fmla="*/ 1128895 h 1129746"/>
              <a:gd name="connsiteX37" fmla="*/ 1232945 w 1372764"/>
              <a:gd name="connsiteY37" fmla="*/ 1110806 h 1129746"/>
              <a:gd name="connsiteX38" fmla="*/ 1154194 w 1372764"/>
              <a:gd name="connsiteY38" fmla="*/ 1030967 h 1129746"/>
              <a:gd name="connsiteX39" fmla="*/ 1033824 w 1372764"/>
              <a:gd name="connsiteY39" fmla="*/ 908965 h 1129746"/>
              <a:gd name="connsiteX40" fmla="*/ 1021311 w 1372764"/>
              <a:gd name="connsiteY40" fmla="*/ 901620 h 1129746"/>
              <a:gd name="connsiteX41" fmla="*/ 675978 w 1372764"/>
              <a:gd name="connsiteY41" fmla="*/ 804644 h 1129746"/>
              <a:gd name="connsiteX42" fmla="*/ 580769 w 1372764"/>
              <a:gd name="connsiteY42" fmla="*/ 777442 h 1129746"/>
              <a:gd name="connsiteX43" fmla="*/ 531397 w 1372764"/>
              <a:gd name="connsiteY43" fmla="*/ 748335 h 1129746"/>
              <a:gd name="connsiteX44" fmla="*/ 511676 w 1372764"/>
              <a:gd name="connsiteY44" fmla="*/ 723581 h 1129746"/>
              <a:gd name="connsiteX45" fmla="*/ 274064 w 1372764"/>
              <a:gd name="connsiteY45" fmla="*/ 307114 h 1129746"/>
              <a:gd name="connsiteX46" fmla="*/ 324116 w 1372764"/>
              <a:gd name="connsiteY46" fmla="*/ 190008 h 1129746"/>
              <a:gd name="connsiteX47" fmla="*/ 340301 w 1372764"/>
              <a:gd name="connsiteY47" fmla="*/ 187424 h 1129746"/>
              <a:gd name="connsiteX48" fmla="*/ 5440 w 1372764"/>
              <a:gd name="connsiteY48" fmla="*/ 0 h 1129746"/>
              <a:gd name="connsiteX49" fmla="*/ 217482 w 1372764"/>
              <a:gd name="connsiteY49" fmla="*/ 136 h 1129746"/>
              <a:gd name="connsiteX50" fmla="*/ 225507 w 1372764"/>
              <a:gd name="connsiteY50" fmla="*/ 4624 h 1129746"/>
              <a:gd name="connsiteX51" fmla="*/ 297321 w 1372764"/>
              <a:gd name="connsiteY51" fmla="*/ 144036 h 1129746"/>
              <a:gd name="connsiteX52" fmla="*/ 298409 w 1372764"/>
              <a:gd name="connsiteY52" fmla="*/ 146893 h 1129746"/>
              <a:gd name="connsiteX53" fmla="*/ 215714 w 1372764"/>
              <a:gd name="connsiteY53" fmla="*/ 221019 h 1129746"/>
              <a:gd name="connsiteX54" fmla="*/ 0 w 1372764"/>
              <a:gd name="connsiteY54" fmla="*/ 544 h 1129746"/>
              <a:gd name="connsiteX55" fmla="*/ 5440 w 1372764"/>
              <a:gd name="connsiteY55" fmla="*/ 0 h 112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372764" h="1129746">
                <a:moveTo>
                  <a:pt x="1163986" y="577777"/>
                </a:moveTo>
                <a:cubicBezTo>
                  <a:pt x="1231992" y="566352"/>
                  <a:pt x="1294965" y="618716"/>
                  <a:pt x="1294149" y="687538"/>
                </a:cubicBezTo>
                <a:cubicBezTo>
                  <a:pt x="1294013" y="701275"/>
                  <a:pt x="1298229" y="707804"/>
                  <a:pt x="1309927" y="713652"/>
                </a:cubicBezTo>
                <a:cubicBezTo>
                  <a:pt x="1331008" y="724261"/>
                  <a:pt x="1351274" y="736366"/>
                  <a:pt x="1372764" y="748335"/>
                </a:cubicBezTo>
                <a:cubicBezTo>
                  <a:pt x="1341753" y="782338"/>
                  <a:pt x="1311287" y="815389"/>
                  <a:pt x="1280548" y="849120"/>
                </a:cubicBezTo>
                <a:cubicBezTo>
                  <a:pt x="1265043" y="828990"/>
                  <a:pt x="1249946" y="809268"/>
                  <a:pt x="1235528" y="790363"/>
                </a:cubicBezTo>
                <a:cubicBezTo>
                  <a:pt x="1222879" y="793899"/>
                  <a:pt x="1211454" y="798115"/>
                  <a:pt x="1199485" y="800292"/>
                </a:cubicBezTo>
                <a:cubicBezTo>
                  <a:pt x="1152970" y="808452"/>
                  <a:pt x="1105638" y="785194"/>
                  <a:pt x="1083196" y="743983"/>
                </a:cubicBezTo>
                <a:cubicBezTo>
                  <a:pt x="1045521" y="674889"/>
                  <a:pt x="1086460" y="590970"/>
                  <a:pt x="1163986" y="577777"/>
                </a:cubicBezTo>
                <a:close/>
                <a:moveTo>
                  <a:pt x="999820" y="467608"/>
                </a:moveTo>
                <a:cubicBezTo>
                  <a:pt x="1016550" y="473049"/>
                  <a:pt x="1034095" y="475633"/>
                  <a:pt x="1048920" y="486378"/>
                </a:cubicBezTo>
                <a:cubicBezTo>
                  <a:pt x="1074219" y="504603"/>
                  <a:pt x="1086323" y="536566"/>
                  <a:pt x="1079387" y="567304"/>
                </a:cubicBezTo>
                <a:cubicBezTo>
                  <a:pt x="1072587" y="596819"/>
                  <a:pt x="1047560" y="620621"/>
                  <a:pt x="1016686" y="624701"/>
                </a:cubicBezTo>
                <a:cubicBezTo>
                  <a:pt x="1005261" y="626197"/>
                  <a:pt x="993292" y="624973"/>
                  <a:pt x="981867" y="623205"/>
                </a:cubicBezTo>
                <a:cubicBezTo>
                  <a:pt x="972074" y="621709"/>
                  <a:pt x="962417" y="617764"/>
                  <a:pt x="951672" y="614500"/>
                </a:cubicBezTo>
                <a:cubicBezTo>
                  <a:pt x="957112" y="595323"/>
                  <a:pt x="962281" y="576825"/>
                  <a:pt x="967450" y="558328"/>
                </a:cubicBezTo>
                <a:cubicBezTo>
                  <a:pt x="975338" y="529901"/>
                  <a:pt x="983499" y="501339"/>
                  <a:pt x="991116" y="472776"/>
                </a:cubicBezTo>
                <a:cubicBezTo>
                  <a:pt x="992475" y="467472"/>
                  <a:pt x="994108" y="465704"/>
                  <a:pt x="999820" y="467608"/>
                </a:cubicBezTo>
                <a:close/>
                <a:moveTo>
                  <a:pt x="697059" y="383417"/>
                </a:moveTo>
                <a:cubicBezTo>
                  <a:pt x="781930" y="407083"/>
                  <a:pt x="866802" y="431021"/>
                  <a:pt x="951537" y="454823"/>
                </a:cubicBezTo>
                <a:cubicBezTo>
                  <a:pt x="952625" y="455095"/>
                  <a:pt x="953577" y="455639"/>
                  <a:pt x="955481" y="456455"/>
                </a:cubicBezTo>
                <a:cubicBezTo>
                  <a:pt x="941880" y="505147"/>
                  <a:pt x="928279" y="554112"/>
                  <a:pt x="914405" y="604028"/>
                </a:cubicBezTo>
                <a:cubicBezTo>
                  <a:pt x="898764" y="599812"/>
                  <a:pt x="884211" y="595867"/>
                  <a:pt x="869658" y="591787"/>
                </a:cubicBezTo>
                <a:cubicBezTo>
                  <a:pt x="798932" y="572065"/>
                  <a:pt x="728206" y="552207"/>
                  <a:pt x="657480" y="532622"/>
                </a:cubicBezTo>
                <a:cubicBezTo>
                  <a:pt x="636262" y="526637"/>
                  <a:pt x="627149" y="511540"/>
                  <a:pt x="632862" y="490322"/>
                </a:cubicBezTo>
                <a:cubicBezTo>
                  <a:pt x="640478" y="462168"/>
                  <a:pt x="648367" y="434149"/>
                  <a:pt x="656392" y="406131"/>
                </a:cubicBezTo>
                <a:cubicBezTo>
                  <a:pt x="661968" y="387089"/>
                  <a:pt x="677882" y="378112"/>
                  <a:pt x="697059" y="383417"/>
                </a:cubicBezTo>
                <a:close/>
                <a:moveTo>
                  <a:pt x="340301" y="187424"/>
                </a:moveTo>
                <a:cubicBezTo>
                  <a:pt x="374168" y="188648"/>
                  <a:pt x="397698" y="202929"/>
                  <a:pt x="413203" y="230540"/>
                </a:cubicBezTo>
                <a:cubicBezTo>
                  <a:pt x="438502" y="275559"/>
                  <a:pt x="463936" y="320443"/>
                  <a:pt x="489234" y="365463"/>
                </a:cubicBezTo>
                <a:cubicBezTo>
                  <a:pt x="527317" y="433061"/>
                  <a:pt x="565536" y="500794"/>
                  <a:pt x="603484" y="568392"/>
                </a:cubicBezTo>
                <a:cubicBezTo>
                  <a:pt x="605796" y="572473"/>
                  <a:pt x="608788" y="574513"/>
                  <a:pt x="613276" y="575737"/>
                </a:cubicBezTo>
                <a:cubicBezTo>
                  <a:pt x="716509" y="604571"/>
                  <a:pt x="819606" y="633541"/>
                  <a:pt x="922702" y="662376"/>
                </a:cubicBezTo>
                <a:cubicBezTo>
                  <a:pt x="953713" y="671081"/>
                  <a:pt x="980371" y="686994"/>
                  <a:pt x="1002813" y="710116"/>
                </a:cubicBezTo>
                <a:cubicBezTo>
                  <a:pt x="1106998" y="816749"/>
                  <a:pt x="1211319" y="923382"/>
                  <a:pt x="1315639" y="1029879"/>
                </a:cubicBezTo>
                <a:cubicBezTo>
                  <a:pt x="1332233" y="1046880"/>
                  <a:pt x="1338353" y="1067010"/>
                  <a:pt x="1330873" y="1089724"/>
                </a:cubicBezTo>
                <a:cubicBezTo>
                  <a:pt x="1323664" y="1111894"/>
                  <a:pt x="1307479" y="1124951"/>
                  <a:pt x="1284629" y="1128895"/>
                </a:cubicBezTo>
                <a:cubicBezTo>
                  <a:pt x="1264363" y="1132296"/>
                  <a:pt x="1247226" y="1125359"/>
                  <a:pt x="1232945" y="1110806"/>
                </a:cubicBezTo>
                <a:cubicBezTo>
                  <a:pt x="1206694" y="1084148"/>
                  <a:pt x="1180444" y="1057489"/>
                  <a:pt x="1154194" y="1030967"/>
                </a:cubicBezTo>
                <a:cubicBezTo>
                  <a:pt x="1114071" y="990300"/>
                  <a:pt x="1074083" y="949496"/>
                  <a:pt x="1033824" y="908965"/>
                </a:cubicBezTo>
                <a:cubicBezTo>
                  <a:pt x="1030559" y="905701"/>
                  <a:pt x="1025935" y="902844"/>
                  <a:pt x="1021311" y="901620"/>
                </a:cubicBezTo>
                <a:cubicBezTo>
                  <a:pt x="906245" y="869114"/>
                  <a:pt x="791043" y="837015"/>
                  <a:pt x="675978" y="804644"/>
                </a:cubicBezTo>
                <a:cubicBezTo>
                  <a:pt x="644151" y="795667"/>
                  <a:pt x="612460" y="786963"/>
                  <a:pt x="580769" y="777442"/>
                </a:cubicBezTo>
                <a:cubicBezTo>
                  <a:pt x="562136" y="771865"/>
                  <a:pt x="545543" y="761664"/>
                  <a:pt x="531397" y="748335"/>
                </a:cubicBezTo>
                <a:cubicBezTo>
                  <a:pt x="523781" y="741127"/>
                  <a:pt x="516844" y="732694"/>
                  <a:pt x="511676" y="723581"/>
                </a:cubicBezTo>
                <a:cubicBezTo>
                  <a:pt x="432245" y="584850"/>
                  <a:pt x="353086" y="446118"/>
                  <a:pt x="274064" y="307114"/>
                </a:cubicBezTo>
                <a:cubicBezTo>
                  <a:pt x="247405" y="260190"/>
                  <a:pt x="271887" y="203065"/>
                  <a:pt x="324116" y="190008"/>
                </a:cubicBezTo>
                <a:cubicBezTo>
                  <a:pt x="330236" y="188376"/>
                  <a:pt x="336357" y="187968"/>
                  <a:pt x="340301" y="187424"/>
                </a:cubicBezTo>
                <a:close/>
                <a:moveTo>
                  <a:pt x="5440" y="0"/>
                </a:moveTo>
                <a:cubicBezTo>
                  <a:pt x="76166" y="0"/>
                  <a:pt x="146756" y="136"/>
                  <a:pt x="217482" y="136"/>
                </a:cubicBezTo>
                <a:cubicBezTo>
                  <a:pt x="221291" y="136"/>
                  <a:pt x="223603" y="952"/>
                  <a:pt x="225507" y="4624"/>
                </a:cubicBezTo>
                <a:cubicBezTo>
                  <a:pt x="249309" y="51140"/>
                  <a:pt x="273383" y="97520"/>
                  <a:pt x="297321" y="144036"/>
                </a:cubicBezTo>
                <a:cubicBezTo>
                  <a:pt x="297729" y="144716"/>
                  <a:pt x="298001" y="145533"/>
                  <a:pt x="298409" y="146893"/>
                </a:cubicBezTo>
                <a:cubicBezTo>
                  <a:pt x="270935" y="171511"/>
                  <a:pt x="243597" y="196129"/>
                  <a:pt x="215714" y="221019"/>
                </a:cubicBezTo>
                <a:cubicBezTo>
                  <a:pt x="143900" y="147573"/>
                  <a:pt x="72222" y="74398"/>
                  <a:pt x="0" y="544"/>
                </a:cubicBezTo>
                <a:cubicBezTo>
                  <a:pt x="2312" y="272"/>
                  <a:pt x="3944" y="0"/>
                  <a:pt x="5440" y="0"/>
                </a:cubicBezTo>
                <a:close/>
              </a:path>
            </a:pathLst>
          </a:custGeom>
          <a:solidFill>
            <a:schemeClr val="accent2"/>
          </a:solidFill>
          <a:ln w="5358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" name="자유형: 도형 44">
            <a:extLst>
              <a:ext uri="{FF2B5EF4-FFF2-40B4-BE49-F238E27FC236}">
                <a16:creationId xmlns:a16="http://schemas.microsoft.com/office/drawing/2014/main" id="{2C31A6C1-368B-4412-8B56-1D7927A28F78}"/>
              </a:ext>
            </a:extLst>
          </p:cNvPr>
          <p:cNvSpPr/>
          <p:nvPr/>
        </p:nvSpPr>
        <p:spPr>
          <a:xfrm>
            <a:off x="5907830" y="3984707"/>
            <a:ext cx="5296915" cy="2152509"/>
          </a:xfrm>
          <a:custGeom>
            <a:avLst/>
            <a:gdLst>
              <a:gd name="connsiteX0" fmla="*/ 341309 w 5296915"/>
              <a:gd name="connsiteY0" fmla="*/ 0 h 2152509"/>
              <a:gd name="connsiteX1" fmla="*/ 2562917 w 5296915"/>
              <a:gd name="connsiteY1" fmla="*/ 0 h 2152509"/>
              <a:gd name="connsiteX2" fmla="*/ 2733998 w 5296915"/>
              <a:gd name="connsiteY2" fmla="*/ 0 h 2152509"/>
              <a:gd name="connsiteX3" fmla="*/ 4955607 w 5296915"/>
              <a:gd name="connsiteY3" fmla="*/ 0 h 2152509"/>
              <a:gd name="connsiteX4" fmla="*/ 5296915 w 5296915"/>
              <a:gd name="connsiteY4" fmla="*/ 358759 h 2152509"/>
              <a:gd name="connsiteX5" fmla="*/ 5296915 w 5296915"/>
              <a:gd name="connsiteY5" fmla="*/ 1793750 h 2152509"/>
              <a:gd name="connsiteX6" fmla="*/ 4955607 w 5296915"/>
              <a:gd name="connsiteY6" fmla="*/ 2152509 h 2152509"/>
              <a:gd name="connsiteX7" fmla="*/ 2733998 w 5296915"/>
              <a:gd name="connsiteY7" fmla="*/ 2152509 h 2152509"/>
              <a:gd name="connsiteX8" fmla="*/ 2562917 w 5296915"/>
              <a:gd name="connsiteY8" fmla="*/ 2152509 h 2152509"/>
              <a:gd name="connsiteX9" fmla="*/ 341309 w 5296915"/>
              <a:gd name="connsiteY9" fmla="*/ 2152509 h 2152509"/>
              <a:gd name="connsiteX10" fmla="*/ 0 w 5296915"/>
              <a:gd name="connsiteY10" fmla="*/ 1793750 h 2152509"/>
              <a:gd name="connsiteX11" fmla="*/ 0 w 5296915"/>
              <a:gd name="connsiteY11" fmla="*/ 1224655 h 2152509"/>
              <a:gd name="connsiteX12" fmla="*/ 511788 w 5296915"/>
              <a:gd name="connsiteY12" fmla="*/ 1224655 h 2152509"/>
              <a:gd name="connsiteX13" fmla="*/ 511788 w 5296915"/>
              <a:gd name="connsiteY13" fmla="*/ 1373055 h 2152509"/>
              <a:gd name="connsiteX14" fmla="*/ 813296 w 5296915"/>
              <a:gd name="connsiteY14" fmla="*/ 1076255 h 2152509"/>
              <a:gd name="connsiteX15" fmla="*/ 511788 w 5296915"/>
              <a:gd name="connsiteY15" fmla="*/ 779454 h 2152509"/>
              <a:gd name="connsiteX16" fmla="*/ 511788 w 5296915"/>
              <a:gd name="connsiteY16" fmla="*/ 927854 h 2152509"/>
              <a:gd name="connsiteX17" fmla="*/ 0 w 5296915"/>
              <a:gd name="connsiteY17" fmla="*/ 927854 h 2152509"/>
              <a:gd name="connsiteX18" fmla="*/ 0 w 5296915"/>
              <a:gd name="connsiteY18" fmla="*/ 358759 h 2152509"/>
              <a:gd name="connsiteX19" fmla="*/ 341309 w 5296915"/>
              <a:gd name="connsiteY19" fmla="*/ 0 h 2152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296915" h="2152509">
                <a:moveTo>
                  <a:pt x="341309" y="0"/>
                </a:moveTo>
                <a:lnTo>
                  <a:pt x="2562917" y="0"/>
                </a:lnTo>
                <a:lnTo>
                  <a:pt x="2733998" y="0"/>
                </a:lnTo>
                <a:lnTo>
                  <a:pt x="4955607" y="0"/>
                </a:lnTo>
                <a:cubicBezTo>
                  <a:pt x="5144106" y="0"/>
                  <a:pt x="5296915" y="160622"/>
                  <a:pt x="5296915" y="358759"/>
                </a:cubicBezTo>
                <a:lnTo>
                  <a:pt x="5296915" y="1793750"/>
                </a:lnTo>
                <a:cubicBezTo>
                  <a:pt x="5296915" y="1991887"/>
                  <a:pt x="5144106" y="2152509"/>
                  <a:pt x="4955607" y="2152509"/>
                </a:cubicBezTo>
                <a:lnTo>
                  <a:pt x="2733998" y="2152509"/>
                </a:lnTo>
                <a:lnTo>
                  <a:pt x="2562917" y="2152509"/>
                </a:lnTo>
                <a:lnTo>
                  <a:pt x="341309" y="2152509"/>
                </a:lnTo>
                <a:cubicBezTo>
                  <a:pt x="152809" y="2152509"/>
                  <a:pt x="0" y="1991887"/>
                  <a:pt x="0" y="1793750"/>
                </a:cubicBezTo>
                <a:lnTo>
                  <a:pt x="0" y="1224655"/>
                </a:lnTo>
                <a:lnTo>
                  <a:pt x="511788" y="1224655"/>
                </a:lnTo>
                <a:lnTo>
                  <a:pt x="511788" y="1373055"/>
                </a:lnTo>
                <a:lnTo>
                  <a:pt x="813296" y="1076255"/>
                </a:lnTo>
                <a:lnTo>
                  <a:pt x="511788" y="779454"/>
                </a:lnTo>
                <a:lnTo>
                  <a:pt x="511788" y="927854"/>
                </a:lnTo>
                <a:lnTo>
                  <a:pt x="0" y="927854"/>
                </a:lnTo>
                <a:lnTo>
                  <a:pt x="0" y="358759"/>
                </a:lnTo>
                <a:cubicBezTo>
                  <a:pt x="0" y="160622"/>
                  <a:pt x="152809" y="0"/>
                  <a:pt x="3413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" name="자유형: 도형 43">
            <a:extLst>
              <a:ext uri="{FF2B5EF4-FFF2-40B4-BE49-F238E27FC236}">
                <a16:creationId xmlns:a16="http://schemas.microsoft.com/office/drawing/2014/main" id="{3B003E67-5F40-4C4C-9C57-5DA1004C391F}"/>
              </a:ext>
            </a:extLst>
          </p:cNvPr>
          <p:cNvSpPr/>
          <p:nvPr/>
        </p:nvSpPr>
        <p:spPr>
          <a:xfrm>
            <a:off x="5907830" y="1735565"/>
            <a:ext cx="5296915" cy="2152509"/>
          </a:xfrm>
          <a:custGeom>
            <a:avLst/>
            <a:gdLst>
              <a:gd name="connsiteX0" fmla="*/ 341308 w 5296915"/>
              <a:gd name="connsiteY0" fmla="*/ 0 h 2152509"/>
              <a:gd name="connsiteX1" fmla="*/ 2562917 w 5296915"/>
              <a:gd name="connsiteY1" fmla="*/ 0 h 2152509"/>
              <a:gd name="connsiteX2" fmla="*/ 2733998 w 5296915"/>
              <a:gd name="connsiteY2" fmla="*/ 0 h 2152509"/>
              <a:gd name="connsiteX3" fmla="*/ 4955607 w 5296915"/>
              <a:gd name="connsiteY3" fmla="*/ 0 h 2152509"/>
              <a:gd name="connsiteX4" fmla="*/ 5296915 w 5296915"/>
              <a:gd name="connsiteY4" fmla="*/ 358759 h 2152509"/>
              <a:gd name="connsiteX5" fmla="*/ 5296915 w 5296915"/>
              <a:gd name="connsiteY5" fmla="*/ 1793750 h 2152509"/>
              <a:gd name="connsiteX6" fmla="*/ 4955607 w 5296915"/>
              <a:gd name="connsiteY6" fmla="*/ 2152509 h 2152509"/>
              <a:gd name="connsiteX7" fmla="*/ 2733998 w 5296915"/>
              <a:gd name="connsiteY7" fmla="*/ 2152509 h 2152509"/>
              <a:gd name="connsiteX8" fmla="*/ 2562917 w 5296915"/>
              <a:gd name="connsiteY8" fmla="*/ 2152509 h 2152509"/>
              <a:gd name="connsiteX9" fmla="*/ 341308 w 5296915"/>
              <a:gd name="connsiteY9" fmla="*/ 2152509 h 2152509"/>
              <a:gd name="connsiteX10" fmla="*/ 0 w 5296915"/>
              <a:gd name="connsiteY10" fmla="*/ 1793750 h 2152509"/>
              <a:gd name="connsiteX11" fmla="*/ 0 w 5296915"/>
              <a:gd name="connsiteY11" fmla="*/ 1224655 h 2152509"/>
              <a:gd name="connsiteX12" fmla="*/ 523838 w 5296915"/>
              <a:gd name="connsiteY12" fmla="*/ 1224655 h 2152509"/>
              <a:gd name="connsiteX13" fmla="*/ 523838 w 5296915"/>
              <a:gd name="connsiteY13" fmla="*/ 1373055 h 2152509"/>
              <a:gd name="connsiteX14" fmla="*/ 825347 w 5296915"/>
              <a:gd name="connsiteY14" fmla="*/ 1076255 h 2152509"/>
              <a:gd name="connsiteX15" fmla="*/ 523838 w 5296915"/>
              <a:gd name="connsiteY15" fmla="*/ 779454 h 2152509"/>
              <a:gd name="connsiteX16" fmla="*/ 523838 w 5296915"/>
              <a:gd name="connsiteY16" fmla="*/ 927854 h 2152509"/>
              <a:gd name="connsiteX17" fmla="*/ 0 w 5296915"/>
              <a:gd name="connsiteY17" fmla="*/ 927854 h 2152509"/>
              <a:gd name="connsiteX18" fmla="*/ 0 w 5296915"/>
              <a:gd name="connsiteY18" fmla="*/ 358759 h 2152509"/>
              <a:gd name="connsiteX19" fmla="*/ 341308 w 5296915"/>
              <a:gd name="connsiteY19" fmla="*/ 0 h 2152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296915" h="2152509">
                <a:moveTo>
                  <a:pt x="341308" y="0"/>
                </a:moveTo>
                <a:lnTo>
                  <a:pt x="2562917" y="0"/>
                </a:lnTo>
                <a:lnTo>
                  <a:pt x="2733998" y="0"/>
                </a:lnTo>
                <a:lnTo>
                  <a:pt x="4955607" y="0"/>
                </a:lnTo>
                <a:cubicBezTo>
                  <a:pt x="5144106" y="0"/>
                  <a:pt x="5296915" y="160622"/>
                  <a:pt x="5296915" y="358759"/>
                </a:cubicBezTo>
                <a:lnTo>
                  <a:pt x="5296915" y="1793750"/>
                </a:lnTo>
                <a:cubicBezTo>
                  <a:pt x="5296915" y="1991887"/>
                  <a:pt x="5144106" y="2152509"/>
                  <a:pt x="4955607" y="2152509"/>
                </a:cubicBezTo>
                <a:lnTo>
                  <a:pt x="2733998" y="2152509"/>
                </a:lnTo>
                <a:lnTo>
                  <a:pt x="2562917" y="2152509"/>
                </a:lnTo>
                <a:lnTo>
                  <a:pt x="341308" y="2152509"/>
                </a:lnTo>
                <a:cubicBezTo>
                  <a:pt x="152809" y="2152509"/>
                  <a:pt x="0" y="1991887"/>
                  <a:pt x="0" y="1793750"/>
                </a:cubicBezTo>
                <a:lnTo>
                  <a:pt x="0" y="1224655"/>
                </a:lnTo>
                <a:lnTo>
                  <a:pt x="523838" y="1224655"/>
                </a:lnTo>
                <a:lnTo>
                  <a:pt x="523838" y="1373055"/>
                </a:lnTo>
                <a:lnTo>
                  <a:pt x="825347" y="1076255"/>
                </a:lnTo>
                <a:lnTo>
                  <a:pt x="523838" y="779454"/>
                </a:lnTo>
                <a:lnTo>
                  <a:pt x="523838" y="927854"/>
                </a:lnTo>
                <a:lnTo>
                  <a:pt x="0" y="927854"/>
                </a:lnTo>
                <a:lnTo>
                  <a:pt x="0" y="358759"/>
                </a:lnTo>
                <a:cubicBezTo>
                  <a:pt x="0" y="160622"/>
                  <a:pt x="152809" y="0"/>
                  <a:pt x="3413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Teardrop 1">
            <a:extLst>
              <a:ext uri="{FF2B5EF4-FFF2-40B4-BE49-F238E27FC236}">
                <a16:creationId xmlns:a16="http://schemas.microsoft.com/office/drawing/2014/main" id="{B05ABFBA-25A5-488E-86C7-1C9C8CE0B2C0}"/>
              </a:ext>
            </a:extLst>
          </p:cNvPr>
          <p:cNvSpPr/>
          <p:nvPr/>
        </p:nvSpPr>
        <p:spPr>
          <a:xfrm>
            <a:off x="3201615" y="1788500"/>
            <a:ext cx="2088232" cy="2088230"/>
          </a:xfrm>
          <a:custGeom>
            <a:avLst/>
            <a:gdLst/>
            <a:ahLst/>
            <a:cxnLst/>
            <a:rect l="l" t="t" r="r" b="b"/>
            <a:pathLst>
              <a:path w="914401" h="914400">
                <a:moveTo>
                  <a:pt x="457200" y="0"/>
                </a:moveTo>
                <a:lnTo>
                  <a:pt x="457201" y="0"/>
                </a:lnTo>
                <a:lnTo>
                  <a:pt x="914400" y="0"/>
                </a:lnTo>
                <a:lnTo>
                  <a:pt x="914400" y="457190"/>
                </a:lnTo>
                <a:lnTo>
                  <a:pt x="914401" y="457200"/>
                </a:lnTo>
                <a:cubicBezTo>
                  <a:pt x="914401" y="709705"/>
                  <a:pt x="709706" y="914400"/>
                  <a:pt x="457201" y="914400"/>
                </a:cubicBezTo>
                <a:lnTo>
                  <a:pt x="457200" y="914400"/>
                </a:lnTo>
                <a:lnTo>
                  <a:pt x="1" y="914400"/>
                </a:lnTo>
                <a:lnTo>
                  <a:pt x="1" y="457210"/>
                </a:lnTo>
                <a:cubicBezTo>
                  <a:pt x="0" y="457207"/>
                  <a:pt x="0" y="457203"/>
                  <a:pt x="0" y="457200"/>
                </a:cubicBezTo>
                <a:cubicBezTo>
                  <a:pt x="0" y="204695"/>
                  <a:pt x="204695" y="0"/>
                  <a:pt x="4572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" name="Teardrop 1">
            <a:extLst>
              <a:ext uri="{FF2B5EF4-FFF2-40B4-BE49-F238E27FC236}">
                <a16:creationId xmlns:a16="http://schemas.microsoft.com/office/drawing/2014/main" id="{2F7B4529-68E9-4802-B85F-F87D5A61A7F0}"/>
              </a:ext>
            </a:extLst>
          </p:cNvPr>
          <p:cNvSpPr/>
          <p:nvPr/>
        </p:nvSpPr>
        <p:spPr>
          <a:xfrm rot="5400000">
            <a:off x="3201614" y="4004572"/>
            <a:ext cx="2088232" cy="2088230"/>
          </a:xfrm>
          <a:custGeom>
            <a:avLst/>
            <a:gdLst/>
            <a:ahLst/>
            <a:cxnLst/>
            <a:rect l="l" t="t" r="r" b="b"/>
            <a:pathLst>
              <a:path w="914401" h="914400">
                <a:moveTo>
                  <a:pt x="457200" y="0"/>
                </a:moveTo>
                <a:lnTo>
                  <a:pt x="457201" y="0"/>
                </a:lnTo>
                <a:lnTo>
                  <a:pt x="914400" y="0"/>
                </a:lnTo>
                <a:lnTo>
                  <a:pt x="914400" y="457190"/>
                </a:lnTo>
                <a:lnTo>
                  <a:pt x="914401" y="457200"/>
                </a:lnTo>
                <a:cubicBezTo>
                  <a:pt x="914401" y="709705"/>
                  <a:pt x="709706" y="914400"/>
                  <a:pt x="457201" y="914400"/>
                </a:cubicBezTo>
                <a:lnTo>
                  <a:pt x="457200" y="914400"/>
                </a:lnTo>
                <a:lnTo>
                  <a:pt x="1" y="914400"/>
                </a:lnTo>
                <a:lnTo>
                  <a:pt x="1" y="457210"/>
                </a:lnTo>
                <a:cubicBezTo>
                  <a:pt x="0" y="457207"/>
                  <a:pt x="0" y="457203"/>
                  <a:pt x="0" y="457200"/>
                </a:cubicBezTo>
                <a:cubicBezTo>
                  <a:pt x="0" y="204695"/>
                  <a:pt x="204695" y="0"/>
                  <a:pt x="457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Teardrop 1">
            <a:extLst>
              <a:ext uri="{FF2B5EF4-FFF2-40B4-BE49-F238E27FC236}">
                <a16:creationId xmlns:a16="http://schemas.microsoft.com/office/drawing/2014/main" id="{DED348CC-D736-457C-BA5E-0E26CCFE8B08}"/>
              </a:ext>
            </a:extLst>
          </p:cNvPr>
          <p:cNvSpPr/>
          <p:nvPr/>
        </p:nvSpPr>
        <p:spPr>
          <a:xfrm>
            <a:off x="988221" y="4004572"/>
            <a:ext cx="2088232" cy="2088230"/>
          </a:xfrm>
          <a:custGeom>
            <a:avLst/>
            <a:gdLst/>
            <a:ahLst/>
            <a:cxnLst/>
            <a:rect l="l" t="t" r="r" b="b"/>
            <a:pathLst>
              <a:path w="914401" h="914400">
                <a:moveTo>
                  <a:pt x="457200" y="0"/>
                </a:moveTo>
                <a:lnTo>
                  <a:pt x="457201" y="0"/>
                </a:lnTo>
                <a:lnTo>
                  <a:pt x="914400" y="0"/>
                </a:lnTo>
                <a:lnTo>
                  <a:pt x="914400" y="457190"/>
                </a:lnTo>
                <a:lnTo>
                  <a:pt x="914401" y="457200"/>
                </a:lnTo>
                <a:cubicBezTo>
                  <a:pt x="914401" y="709705"/>
                  <a:pt x="709706" y="914400"/>
                  <a:pt x="457201" y="914400"/>
                </a:cubicBezTo>
                <a:lnTo>
                  <a:pt x="457200" y="914400"/>
                </a:lnTo>
                <a:lnTo>
                  <a:pt x="1" y="914400"/>
                </a:lnTo>
                <a:lnTo>
                  <a:pt x="1" y="457210"/>
                </a:lnTo>
                <a:cubicBezTo>
                  <a:pt x="0" y="457207"/>
                  <a:pt x="0" y="457203"/>
                  <a:pt x="0" y="457200"/>
                </a:cubicBezTo>
                <a:cubicBezTo>
                  <a:pt x="0" y="204695"/>
                  <a:pt x="204695" y="0"/>
                  <a:pt x="4572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" name="Teardrop 1">
            <a:extLst>
              <a:ext uri="{FF2B5EF4-FFF2-40B4-BE49-F238E27FC236}">
                <a16:creationId xmlns:a16="http://schemas.microsoft.com/office/drawing/2014/main" id="{08909BB2-5CE1-4ECC-A0A6-293836E7E432}"/>
              </a:ext>
            </a:extLst>
          </p:cNvPr>
          <p:cNvSpPr/>
          <p:nvPr/>
        </p:nvSpPr>
        <p:spPr>
          <a:xfrm rot="16200000">
            <a:off x="988221" y="1788500"/>
            <a:ext cx="2088232" cy="2088230"/>
          </a:xfrm>
          <a:custGeom>
            <a:avLst/>
            <a:gdLst/>
            <a:ahLst/>
            <a:cxnLst/>
            <a:rect l="l" t="t" r="r" b="b"/>
            <a:pathLst>
              <a:path w="914401" h="914400">
                <a:moveTo>
                  <a:pt x="457200" y="0"/>
                </a:moveTo>
                <a:lnTo>
                  <a:pt x="457201" y="0"/>
                </a:lnTo>
                <a:lnTo>
                  <a:pt x="914400" y="0"/>
                </a:lnTo>
                <a:lnTo>
                  <a:pt x="914400" y="457190"/>
                </a:lnTo>
                <a:lnTo>
                  <a:pt x="914401" y="457200"/>
                </a:lnTo>
                <a:cubicBezTo>
                  <a:pt x="914401" y="709705"/>
                  <a:pt x="709706" y="914400"/>
                  <a:pt x="457201" y="914400"/>
                </a:cubicBezTo>
                <a:lnTo>
                  <a:pt x="457200" y="914400"/>
                </a:lnTo>
                <a:lnTo>
                  <a:pt x="1" y="914400"/>
                </a:lnTo>
                <a:lnTo>
                  <a:pt x="1" y="457210"/>
                </a:lnTo>
                <a:cubicBezTo>
                  <a:pt x="0" y="457207"/>
                  <a:pt x="0" y="457203"/>
                  <a:pt x="0" y="457200"/>
                </a:cubicBezTo>
                <a:cubicBezTo>
                  <a:pt x="0" y="204695"/>
                  <a:pt x="204695" y="0"/>
                  <a:pt x="457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" name="Rounded Rectangle 18">
            <a:extLst>
              <a:ext uri="{FF2B5EF4-FFF2-40B4-BE49-F238E27FC236}">
                <a16:creationId xmlns:a16="http://schemas.microsoft.com/office/drawing/2014/main" id="{AD35FB27-F155-4C00-8EF5-268E457BD4EE}"/>
              </a:ext>
            </a:extLst>
          </p:cNvPr>
          <p:cNvSpPr/>
          <p:nvPr/>
        </p:nvSpPr>
        <p:spPr>
          <a:xfrm>
            <a:off x="2093217" y="2905598"/>
            <a:ext cx="983239" cy="971134"/>
          </a:xfrm>
          <a:custGeom>
            <a:avLst/>
            <a:gdLst/>
            <a:ahLst/>
            <a:cxnLst/>
            <a:rect l="l" t="t" r="r" b="b"/>
            <a:pathLst>
              <a:path w="983239" h="971134">
                <a:moveTo>
                  <a:pt x="621416" y="0"/>
                </a:moveTo>
                <a:lnTo>
                  <a:pt x="983239" y="0"/>
                </a:lnTo>
                <a:lnTo>
                  <a:pt x="983239" y="971134"/>
                </a:lnTo>
                <a:lnTo>
                  <a:pt x="0" y="971134"/>
                </a:lnTo>
                <a:lnTo>
                  <a:pt x="0" y="621416"/>
                </a:lnTo>
                <a:cubicBezTo>
                  <a:pt x="0" y="278217"/>
                  <a:pt x="278217" y="0"/>
                  <a:pt x="62141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1" name="Rounded Rectangle 18">
            <a:extLst>
              <a:ext uri="{FF2B5EF4-FFF2-40B4-BE49-F238E27FC236}">
                <a16:creationId xmlns:a16="http://schemas.microsoft.com/office/drawing/2014/main" id="{5F441B9B-8E6C-4150-BEE4-C23BDF14C78A}"/>
              </a:ext>
            </a:extLst>
          </p:cNvPr>
          <p:cNvSpPr/>
          <p:nvPr/>
        </p:nvSpPr>
        <p:spPr>
          <a:xfrm rot="5400000">
            <a:off x="3195564" y="2911650"/>
            <a:ext cx="983239" cy="971134"/>
          </a:xfrm>
          <a:custGeom>
            <a:avLst/>
            <a:gdLst/>
            <a:ahLst/>
            <a:cxnLst/>
            <a:rect l="l" t="t" r="r" b="b"/>
            <a:pathLst>
              <a:path w="983239" h="971134">
                <a:moveTo>
                  <a:pt x="621416" y="0"/>
                </a:moveTo>
                <a:lnTo>
                  <a:pt x="983239" y="0"/>
                </a:lnTo>
                <a:lnTo>
                  <a:pt x="983239" y="971134"/>
                </a:lnTo>
                <a:lnTo>
                  <a:pt x="0" y="971134"/>
                </a:lnTo>
                <a:lnTo>
                  <a:pt x="0" y="621416"/>
                </a:lnTo>
                <a:cubicBezTo>
                  <a:pt x="0" y="278217"/>
                  <a:pt x="278217" y="0"/>
                  <a:pt x="62141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2" name="Rounded Rectangle 18">
            <a:extLst>
              <a:ext uri="{FF2B5EF4-FFF2-40B4-BE49-F238E27FC236}">
                <a16:creationId xmlns:a16="http://schemas.microsoft.com/office/drawing/2014/main" id="{6E2FB36E-D116-4217-AB26-7F42DCE4081F}"/>
              </a:ext>
            </a:extLst>
          </p:cNvPr>
          <p:cNvSpPr/>
          <p:nvPr/>
        </p:nvSpPr>
        <p:spPr>
          <a:xfrm rot="10800000">
            <a:off x="3201616" y="4004572"/>
            <a:ext cx="983239" cy="971134"/>
          </a:xfrm>
          <a:custGeom>
            <a:avLst/>
            <a:gdLst/>
            <a:ahLst/>
            <a:cxnLst/>
            <a:rect l="l" t="t" r="r" b="b"/>
            <a:pathLst>
              <a:path w="983239" h="971134">
                <a:moveTo>
                  <a:pt x="621416" y="0"/>
                </a:moveTo>
                <a:lnTo>
                  <a:pt x="983239" y="0"/>
                </a:lnTo>
                <a:lnTo>
                  <a:pt x="983239" y="971134"/>
                </a:lnTo>
                <a:lnTo>
                  <a:pt x="0" y="971134"/>
                </a:lnTo>
                <a:lnTo>
                  <a:pt x="0" y="621416"/>
                </a:lnTo>
                <a:cubicBezTo>
                  <a:pt x="0" y="278217"/>
                  <a:pt x="278217" y="0"/>
                  <a:pt x="62141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3" name="Rounded Rectangle 18">
            <a:extLst>
              <a:ext uri="{FF2B5EF4-FFF2-40B4-BE49-F238E27FC236}">
                <a16:creationId xmlns:a16="http://schemas.microsoft.com/office/drawing/2014/main" id="{04987BC0-E549-486B-B176-0A13E5FD93B5}"/>
              </a:ext>
            </a:extLst>
          </p:cNvPr>
          <p:cNvSpPr/>
          <p:nvPr/>
        </p:nvSpPr>
        <p:spPr>
          <a:xfrm rot="16200000">
            <a:off x="2099268" y="4010624"/>
            <a:ext cx="983239" cy="971134"/>
          </a:xfrm>
          <a:custGeom>
            <a:avLst/>
            <a:gdLst/>
            <a:ahLst/>
            <a:cxnLst/>
            <a:rect l="l" t="t" r="r" b="b"/>
            <a:pathLst>
              <a:path w="983239" h="971134">
                <a:moveTo>
                  <a:pt x="621416" y="0"/>
                </a:moveTo>
                <a:lnTo>
                  <a:pt x="983239" y="0"/>
                </a:lnTo>
                <a:lnTo>
                  <a:pt x="983239" y="971134"/>
                </a:lnTo>
                <a:lnTo>
                  <a:pt x="0" y="971134"/>
                </a:lnTo>
                <a:lnTo>
                  <a:pt x="0" y="621416"/>
                </a:lnTo>
                <a:cubicBezTo>
                  <a:pt x="0" y="278217"/>
                  <a:pt x="278217" y="0"/>
                  <a:pt x="62141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B974F37-11C7-4174-84D3-29DA3920D168}"/>
              </a:ext>
            </a:extLst>
          </p:cNvPr>
          <p:cNvSpPr txBox="1"/>
          <p:nvPr/>
        </p:nvSpPr>
        <p:spPr>
          <a:xfrm>
            <a:off x="2318915" y="3071555"/>
            <a:ext cx="574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bg1"/>
                </a:solidFill>
                <a:cs typeface="B Nazanin" panose="00000700000000000000" pitchFamily="2" charset="-78"/>
              </a:rPr>
              <a:t>A</a:t>
            </a:r>
            <a:endParaRPr lang="ko-KR" altLang="en-US" sz="4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86079D9-9A92-456A-BE86-F924BB0744E2}"/>
              </a:ext>
            </a:extLst>
          </p:cNvPr>
          <p:cNvSpPr txBox="1"/>
          <p:nvPr/>
        </p:nvSpPr>
        <p:spPr>
          <a:xfrm>
            <a:off x="3361054" y="3071555"/>
            <a:ext cx="574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bg1"/>
                </a:solidFill>
                <a:cs typeface="B Nazanin" panose="00000700000000000000" pitchFamily="2" charset="-78"/>
              </a:rPr>
              <a:t>B</a:t>
            </a:r>
            <a:endParaRPr lang="ko-KR" altLang="en-US" sz="4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0D10C56-843D-45A1-8505-8AB47CA85D99}"/>
              </a:ext>
            </a:extLst>
          </p:cNvPr>
          <p:cNvSpPr txBox="1"/>
          <p:nvPr/>
        </p:nvSpPr>
        <p:spPr>
          <a:xfrm>
            <a:off x="2318915" y="4097853"/>
            <a:ext cx="574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bg1"/>
                </a:solidFill>
                <a:cs typeface="B Nazanin" panose="00000700000000000000" pitchFamily="2" charset="-78"/>
              </a:rPr>
              <a:t>C</a:t>
            </a:r>
            <a:endParaRPr lang="ko-KR" altLang="en-US" sz="4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9879A4D-FB9D-48E7-A0ED-8EF01D6B43E1}"/>
              </a:ext>
            </a:extLst>
          </p:cNvPr>
          <p:cNvSpPr txBox="1"/>
          <p:nvPr/>
        </p:nvSpPr>
        <p:spPr>
          <a:xfrm>
            <a:off x="3361054" y="4097853"/>
            <a:ext cx="5746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bg1"/>
                </a:solidFill>
                <a:cs typeface="B Nazanin" panose="00000700000000000000" pitchFamily="2" charset="-78"/>
              </a:rPr>
              <a:t>D</a:t>
            </a:r>
            <a:endParaRPr lang="ko-KR" altLang="en-US" sz="4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FA2F453-7903-4D88-8AC2-0C3D2EB24A66}"/>
              </a:ext>
            </a:extLst>
          </p:cNvPr>
          <p:cNvGrpSpPr/>
          <p:nvPr/>
        </p:nvGrpSpPr>
        <p:grpSpPr>
          <a:xfrm>
            <a:off x="6902434" y="2073156"/>
            <a:ext cx="3922582" cy="923330"/>
            <a:chOff x="2551706" y="4283314"/>
            <a:chExt cx="1480091" cy="92333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D40B62D-69DA-490A-92ED-91E114D7270B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تامین کند. ارائه پاورپوینت مدرنی را دریافت کنید که به زیبایی طراحی شده است. متن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2109A38-342C-48A8-ACDC-49069EA52820}"/>
                </a:ext>
              </a:extLst>
            </p:cNvPr>
            <p:cNvSpPr txBox="1"/>
            <p:nvPr/>
          </p:nvSpPr>
          <p:spPr>
            <a:xfrm>
              <a:off x="2551706" y="4283314"/>
              <a:ext cx="148009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2460C4B-A5C0-4730-84A9-2856C4B3635D}"/>
              </a:ext>
            </a:extLst>
          </p:cNvPr>
          <p:cNvGrpSpPr/>
          <p:nvPr/>
        </p:nvGrpSpPr>
        <p:grpSpPr>
          <a:xfrm>
            <a:off x="6902434" y="4322298"/>
            <a:ext cx="3922582" cy="923330"/>
            <a:chOff x="2551706" y="4283314"/>
            <a:chExt cx="1480091" cy="92333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BF059A6-7E24-4D4F-9629-C577358CE924}"/>
                </a:ext>
              </a:extLst>
            </p:cNvPr>
            <p:cNvSpPr txBox="1"/>
            <p:nvPr/>
          </p:nvSpPr>
          <p:spPr>
            <a:xfrm>
              <a:off x="2551706" y="4560313"/>
              <a:ext cx="148009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تامین کند. ارائه پاورپوینت مدرنی را دریافت کنید که به زیبایی طراحی شده است. متن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3EA20D9-EE41-4B21-B0E6-E13630542800}"/>
                </a:ext>
              </a:extLst>
            </p:cNvPr>
            <p:cNvSpPr txBox="1"/>
            <p:nvPr/>
          </p:nvSpPr>
          <p:spPr>
            <a:xfrm>
              <a:off x="2551706" y="4283314"/>
              <a:ext cx="148009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353CC4F-B4F3-475F-912B-E697DD72F2DE}"/>
              </a:ext>
            </a:extLst>
          </p:cNvPr>
          <p:cNvGrpSpPr/>
          <p:nvPr/>
        </p:nvGrpSpPr>
        <p:grpSpPr>
          <a:xfrm>
            <a:off x="1211222" y="2113511"/>
            <a:ext cx="1316495" cy="896847"/>
            <a:chOff x="879241" y="1988840"/>
            <a:chExt cx="1316495" cy="896847"/>
          </a:xfrm>
        </p:grpSpPr>
        <p:sp>
          <p:nvSpPr>
            <p:cNvPr id="25" name="Text Placeholder 12">
              <a:extLst>
                <a:ext uri="{FF2B5EF4-FFF2-40B4-BE49-F238E27FC236}">
                  <a16:creationId xmlns:a16="http://schemas.microsoft.com/office/drawing/2014/main" id="{D7722AF8-5788-439D-931C-630244CDAD3A}"/>
                </a:ext>
              </a:extLst>
            </p:cNvPr>
            <p:cNvSpPr txBox="1">
              <a:spLocks/>
            </p:cNvSpPr>
            <p:nvPr/>
          </p:nvSpPr>
          <p:spPr>
            <a:xfrm>
              <a:off x="879241" y="2260369"/>
              <a:ext cx="1316495" cy="625318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 Placeholder 13">
              <a:extLst>
                <a:ext uri="{FF2B5EF4-FFF2-40B4-BE49-F238E27FC236}">
                  <a16:creationId xmlns:a16="http://schemas.microsoft.com/office/drawing/2014/main" id="{2333194F-8555-4D0B-8915-F4FAA37DDF70}"/>
                </a:ext>
              </a:extLst>
            </p:cNvPr>
            <p:cNvSpPr txBox="1">
              <a:spLocks/>
            </p:cNvSpPr>
            <p:nvPr/>
          </p:nvSpPr>
          <p:spPr>
            <a:xfrm>
              <a:off x="879241" y="1988840"/>
              <a:ext cx="1316495" cy="258088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endParaRPr 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75D7AC7-BC26-40BE-9067-F243C8E36E5E}"/>
              </a:ext>
            </a:extLst>
          </p:cNvPr>
          <p:cNvGrpSpPr/>
          <p:nvPr/>
        </p:nvGrpSpPr>
        <p:grpSpPr>
          <a:xfrm>
            <a:off x="3710195" y="2113511"/>
            <a:ext cx="1316495" cy="896847"/>
            <a:chOff x="879241" y="1988840"/>
            <a:chExt cx="1316495" cy="896847"/>
          </a:xfrm>
        </p:grpSpPr>
        <p:sp>
          <p:nvSpPr>
            <p:cNvPr id="28" name="Text Placeholder 12">
              <a:extLst>
                <a:ext uri="{FF2B5EF4-FFF2-40B4-BE49-F238E27FC236}">
                  <a16:creationId xmlns:a16="http://schemas.microsoft.com/office/drawing/2014/main" id="{FF277D23-2B93-475F-A748-72EDBE4E5581}"/>
                </a:ext>
              </a:extLst>
            </p:cNvPr>
            <p:cNvSpPr txBox="1">
              <a:spLocks/>
            </p:cNvSpPr>
            <p:nvPr/>
          </p:nvSpPr>
          <p:spPr>
            <a:xfrm>
              <a:off x="879241" y="2260369"/>
              <a:ext cx="1316495" cy="625318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 Placeholder 13">
              <a:extLst>
                <a:ext uri="{FF2B5EF4-FFF2-40B4-BE49-F238E27FC236}">
                  <a16:creationId xmlns:a16="http://schemas.microsoft.com/office/drawing/2014/main" id="{EC5DE1A0-11A9-4922-BE52-80587F280DE1}"/>
                </a:ext>
              </a:extLst>
            </p:cNvPr>
            <p:cNvSpPr txBox="1">
              <a:spLocks/>
            </p:cNvSpPr>
            <p:nvPr/>
          </p:nvSpPr>
          <p:spPr>
            <a:xfrm>
              <a:off x="879241" y="1988840"/>
              <a:ext cx="1316495" cy="258088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endParaRPr 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6AB7715-2498-4283-9C4B-79C62BD11206}"/>
              </a:ext>
            </a:extLst>
          </p:cNvPr>
          <p:cNvGrpSpPr/>
          <p:nvPr/>
        </p:nvGrpSpPr>
        <p:grpSpPr>
          <a:xfrm>
            <a:off x="1211222" y="4812107"/>
            <a:ext cx="1316495" cy="896847"/>
            <a:chOff x="879241" y="1988840"/>
            <a:chExt cx="1316495" cy="896847"/>
          </a:xfrm>
        </p:grpSpPr>
        <p:sp>
          <p:nvSpPr>
            <p:cNvPr id="31" name="Text Placeholder 12">
              <a:extLst>
                <a:ext uri="{FF2B5EF4-FFF2-40B4-BE49-F238E27FC236}">
                  <a16:creationId xmlns:a16="http://schemas.microsoft.com/office/drawing/2014/main" id="{47E77BFF-BC9B-4AC7-A2F1-F618592799DB}"/>
                </a:ext>
              </a:extLst>
            </p:cNvPr>
            <p:cNvSpPr txBox="1">
              <a:spLocks/>
            </p:cNvSpPr>
            <p:nvPr/>
          </p:nvSpPr>
          <p:spPr>
            <a:xfrm>
              <a:off x="879241" y="2260369"/>
              <a:ext cx="1316495" cy="625318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 Placeholder 13">
              <a:extLst>
                <a:ext uri="{FF2B5EF4-FFF2-40B4-BE49-F238E27FC236}">
                  <a16:creationId xmlns:a16="http://schemas.microsoft.com/office/drawing/2014/main" id="{08275C29-4F23-4CAC-91C7-4954D256677F}"/>
                </a:ext>
              </a:extLst>
            </p:cNvPr>
            <p:cNvSpPr txBox="1">
              <a:spLocks/>
            </p:cNvSpPr>
            <p:nvPr/>
          </p:nvSpPr>
          <p:spPr>
            <a:xfrm>
              <a:off x="879241" y="1988840"/>
              <a:ext cx="1316495" cy="258088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endParaRPr 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1A2FCEDF-8969-4CFD-9D4E-8C1515B95F54}"/>
              </a:ext>
            </a:extLst>
          </p:cNvPr>
          <p:cNvGrpSpPr/>
          <p:nvPr/>
        </p:nvGrpSpPr>
        <p:grpSpPr>
          <a:xfrm>
            <a:off x="3710195" y="4812107"/>
            <a:ext cx="1316495" cy="896847"/>
            <a:chOff x="879241" y="1988840"/>
            <a:chExt cx="1316495" cy="896847"/>
          </a:xfrm>
        </p:grpSpPr>
        <p:sp>
          <p:nvSpPr>
            <p:cNvPr id="34" name="Text Placeholder 12">
              <a:extLst>
                <a:ext uri="{FF2B5EF4-FFF2-40B4-BE49-F238E27FC236}">
                  <a16:creationId xmlns:a16="http://schemas.microsoft.com/office/drawing/2014/main" id="{5EB3A355-BDD0-4EC1-AE2E-B60E162EE1D5}"/>
                </a:ext>
              </a:extLst>
            </p:cNvPr>
            <p:cNvSpPr txBox="1">
              <a:spLocks/>
            </p:cNvSpPr>
            <p:nvPr/>
          </p:nvSpPr>
          <p:spPr>
            <a:xfrm>
              <a:off x="879241" y="2260369"/>
              <a:ext cx="1316495" cy="625318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 Placeholder 13">
              <a:extLst>
                <a:ext uri="{FF2B5EF4-FFF2-40B4-BE49-F238E27FC236}">
                  <a16:creationId xmlns:a16="http://schemas.microsoft.com/office/drawing/2014/main" id="{CBF3D4EB-C4C5-464A-9900-8922B5A40B28}"/>
                </a:ext>
              </a:extLst>
            </p:cNvPr>
            <p:cNvSpPr txBox="1">
              <a:spLocks/>
            </p:cNvSpPr>
            <p:nvPr/>
          </p:nvSpPr>
          <p:spPr>
            <a:xfrm>
              <a:off x="879241" y="1988840"/>
              <a:ext cx="1316495" cy="258088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فهرست</a:t>
              </a:r>
              <a:endParaRPr 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rupo 35">
            <a:extLst>
              <a:ext uri="{FF2B5EF4-FFF2-40B4-BE49-F238E27FC236}">
                <a16:creationId xmlns:a16="http://schemas.microsoft.com/office/drawing/2014/main" id="{D4D310F8-F8F4-4959-A638-2093C9417592}"/>
              </a:ext>
            </a:extLst>
          </p:cNvPr>
          <p:cNvGrpSpPr/>
          <p:nvPr/>
        </p:nvGrpSpPr>
        <p:grpSpPr>
          <a:xfrm rot="5400000">
            <a:off x="10973971" y="-120875"/>
            <a:ext cx="1100777" cy="1335282"/>
            <a:chOff x="5054" y="0"/>
            <a:chExt cx="2963614" cy="3594970"/>
          </a:xfrm>
        </p:grpSpPr>
        <p:sp>
          <p:nvSpPr>
            <p:cNvPr id="37" name="Triángulo rectángulo 36">
              <a:extLst>
                <a:ext uri="{FF2B5EF4-FFF2-40B4-BE49-F238E27FC236}">
                  <a16:creationId xmlns:a16="http://schemas.microsoft.com/office/drawing/2014/main" id="{E3E29250-8919-46F7-9FA7-0664F9688E9D}"/>
                </a:ext>
              </a:extLst>
            </p:cNvPr>
            <p:cNvSpPr/>
            <p:nvPr/>
          </p:nvSpPr>
          <p:spPr>
            <a:xfrm rot="5400000">
              <a:off x="-310624" y="315678"/>
              <a:ext cx="3594970" cy="2963614"/>
            </a:xfrm>
            <a:prstGeom prst="rtTriangl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Paralelogramo 37">
              <a:extLst>
                <a:ext uri="{FF2B5EF4-FFF2-40B4-BE49-F238E27FC236}">
                  <a16:creationId xmlns:a16="http://schemas.microsoft.com/office/drawing/2014/main" id="{36C1C39D-A23E-4AF0-949D-C2B143BBF992}"/>
                </a:ext>
              </a:extLst>
            </p:cNvPr>
            <p:cNvSpPr/>
            <p:nvPr/>
          </p:nvSpPr>
          <p:spPr>
            <a:xfrm rot="18569235">
              <a:off x="36935" y="1418323"/>
              <a:ext cx="2932275" cy="481479"/>
            </a:xfrm>
            <a:prstGeom prst="parallelogram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upo 38">
            <a:extLst>
              <a:ext uri="{FF2B5EF4-FFF2-40B4-BE49-F238E27FC236}">
                <a16:creationId xmlns:a16="http://schemas.microsoft.com/office/drawing/2014/main" id="{CB1A0B3E-09FA-4261-9B2A-7F77A69BF47C}"/>
              </a:ext>
            </a:extLst>
          </p:cNvPr>
          <p:cNvGrpSpPr/>
          <p:nvPr/>
        </p:nvGrpSpPr>
        <p:grpSpPr>
          <a:xfrm rot="10800000">
            <a:off x="10635865" y="2087975"/>
            <a:ext cx="1568661" cy="4770025"/>
            <a:chOff x="8029119" y="2489548"/>
            <a:chExt cx="1568661" cy="4770025"/>
          </a:xfrm>
        </p:grpSpPr>
        <p:sp>
          <p:nvSpPr>
            <p:cNvPr id="40" name="Triángulo rectángulo 39">
              <a:extLst>
                <a:ext uri="{FF2B5EF4-FFF2-40B4-BE49-F238E27FC236}">
                  <a16:creationId xmlns:a16="http://schemas.microsoft.com/office/drawing/2014/main" id="{911FC5E7-7EDB-402E-A9ED-C3ABF5AADC3F}"/>
                </a:ext>
              </a:extLst>
            </p:cNvPr>
            <p:cNvSpPr/>
            <p:nvPr userDrawn="1"/>
          </p:nvSpPr>
          <p:spPr>
            <a:xfrm rot="5400000">
              <a:off x="7883865" y="2654536"/>
              <a:ext cx="1878904" cy="1548927"/>
            </a:xfrm>
            <a:prstGeom prst="rtTriangl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Paralelogramo 40">
              <a:extLst>
                <a:ext uri="{FF2B5EF4-FFF2-40B4-BE49-F238E27FC236}">
                  <a16:creationId xmlns:a16="http://schemas.microsoft.com/office/drawing/2014/main" id="{271172D8-2E89-4816-A746-D63A366FBD6E}"/>
                </a:ext>
              </a:extLst>
            </p:cNvPr>
            <p:cNvSpPr/>
            <p:nvPr userDrawn="1"/>
          </p:nvSpPr>
          <p:spPr>
            <a:xfrm rot="18569235">
              <a:off x="8016423" y="3342942"/>
              <a:ext cx="1613788" cy="172113"/>
            </a:xfrm>
            <a:prstGeom prst="parallelogram">
              <a:avLst/>
            </a:prstGeom>
            <a:solidFill>
              <a:srgbClr val="64C8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Diagrama de flujo: datos 41">
              <a:extLst>
                <a:ext uri="{FF2B5EF4-FFF2-40B4-BE49-F238E27FC236}">
                  <a16:creationId xmlns:a16="http://schemas.microsoft.com/office/drawing/2014/main" id="{C5DC66F8-5A6F-425A-85AB-C524313F1772}"/>
                </a:ext>
              </a:extLst>
            </p:cNvPr>
            <p:cNvSpPr/>
            <p:nvPr userDrawn="1"/>
          </p:nvSpPr>
          <p:spPr>
            <a:xfrm rot="5400000">
              <a:off x="6782780" y="5675030"/>
              <a:ext cx="2830882" cy="338203"/>
            </a:xfrm>
            <a:prstGeom prst="flowChartInputOutpu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48048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54CB4E13-3211-4502-89D9-5FF3FE564778}"/>
              </a:ext>
            </a:extLst>
          </p:cNvPr>
          <p:cNvSpPr/>
          <p:nvPr/>
        </p:nvSpPr>
        <p:spPr>
          <a:xfrm flipH="1">
            <a:off x="495299" y="5207833"/>
            <a:ext cx="11691937" cy="1651347"/>
          </a:xfrm>
          <a:prstGeom prst="rect">
            <a:avLst/>
          </a:prstGeom>
          <a:gradFill flip="none" rotWithShape="1">
            <a:gsLst>
              <a:gs pos="0">
                <a:schemeClr val="accent4">
                  <a:alpha val="90000"/>
                </a:schemeClr>
              </a:gs>
              <a:gs pos="42000">
                <a:schemeClr val="accent4">
                  <a:alpha val="76000"/>
                </a:schemeClr>
              </a:gs>
              <a:gs pos="75000">
                <a:schemeClr val="accent4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2EACE2C-F0BB-4B26-BDA0-E1B66FC049A7}"/>
              </a:ext>
            </a:extLst>
          </p:cNvPr>
          <p:cNvSpPr txBox="1"/>
          <p:nvPr/>
        </p:nvSpPr>
        <p:spPr>
          <a:xfrm>
            <a:off x="6096000" y="5437174"/>
            <a:ext cx="534141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fa-IR" altLang="ko-KR" sz="48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شکستن بخش</a:t>
            </a:r>
            <a:endParaRPr lang="ko-KR" altLang="en-US" sz="48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F7CD60F-31E5-47BD-825E-DF5FFB019C06}"/>
              </a:ext>
            </a:extLst>
          </p:cNvPr>
          <p:cNvSpPr txBox="1"/>
          <p:nvPr/>
        </p:nvSpPr>
        <p:spPr>
          <a:xfrm>
            <a:off x="6096000" y="6200258"/>
            <a:ext cx="5341356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fa-IR" altLang="ko-KR" sz="1867" dirty="0">
                <a:solidFill>
                  <a:schemeClr val="bg1"/>
                </a:solidFill>
                <a:cs typeface="B Nazanin" panose="00000700000000000000" pitchFamily="2" charset="-78"/>
              </a:rPr>
              <a:t>عنوان فرعی ارائه خود را وارد کنید</a:t>
            </a:r>
            <a:endParaRPr lang="ko-KR" altLang="en-US" sz="1867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4BB9D32E-3DC2-4256-918D-301702362F6A}"/>
              </a:ext>
            </a:extLst>
          </p:cNvPr>
          <p:cNvSpPr/>
          <p:nvPr/>
        </p:nvSpPr>
        <p:spPr>
          <a:xfrm>
            <a:off x="12030075" y="2690891"/>
            <a:ext cx="161924" cy="165134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08BF81C-B180-4497-A84B-6D0BD5B42FEC}"/>
              </a:ext>
            </a:extLst>
          </p:cNvPr>
          <p:cNvSpPr/>
          <p:nvPr/>
        </p:nvSpPr>
        <p:spPr>
          <a:xfrm>
            <a:off x="11868088" y="2690891"/>
            <a:ext cx="161924" cy="16513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" name="Diagrama de flujo: datos 7">
            <a:extLst>
              <a:ext uri="{FF2B5EF4-FFF2-40B4-BE49-F238E27FC236}">
                <a16:creationId xmlns:a16="http://schemas.microsoft.com/office/drawing/2014/main" id="{56527FFD-5C57-485F-B610-9B62F485E6B6}"/>
              </a:ext>
            </a:extLst>
          </p:cNvPr>
          <p:cNvSpPr/>
          <p:nvPr/>
        </p:nvSpPr>
        <p:spPr>
          <a:xfrm rot="5400000" flipH="1">
            <a:off x="1159005" y="-1004750"/>
            <a:ext cx="800974" cy="3118981"/>
          </a:xfrm>
          <a:prstGeom prst="flowChartInputOutpu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cs typeface="B Nazanin" panose="00000700000000000000" pitchFamily="2" charset="-78"/>
            </a:endParaRPr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027FCB0F-BDCB-4A07-8C45-5F913C553AEF}"/>
              </a:ext>
            </a:extLst>
          </p:cNvPr>
          <p:cNvGrpSpPr/>
          <p:nvPr/>
        </p:nvGrpSpPr>
        <p:grpSpPr>
          <a:xfrm rot="10800000">
            <a:off x="10635865" y="2087975"/>
            <a:ext cx="1568661" cy="4770025"/>
            <a:chOff x="8029119" y="2489548"/>
            <a:chExt cx="1568661" cy="4770025"/>
          </a:xfrm>
        </p:grpSpPr>
        <p:sp>
          <p:nvSpPr>
            <p:cNvPr id="12" name="Triángulo rectángulo 11">
              <a:extLst>
                <a:ext uri="{FF2B5EF4-FFF2-40B4-BE49-F238E27FC236}">
                  <a16:creationId xmlns:a16="http://schemas.microsoft.com/office/drawing/2014/main" id="{73367DE3-6BA3-4D8B-A7B1-BFF53E63B58F}"/>
                </a:ext>
              </a:extLst>
            </p:cNvPr>
            <p:cNvSpPr/>
            <p:nvPr userDrawn="1"/>
          </p:nvSpPr>
          <p:spPr>
            <a:xfrm rot="5400000">
              <a:off x="7883865" y="2654536"/>
              <a:ext cx="1878904" cy="1548927"/>
            </a:xfrm>
            <a:prstGeom prst="rtTriangl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Paralelogramo 12">
              <a:extLst>
                <a:ext uri="{FF2B5EF4-FFF2-40B4-BE49-F238E27FC236}">
                  <a16:creationId xmlns:a16="http://schemas.microsoft.com/office/drawing/2014/main" id="{D9A979ED-1C0C-403B-A9B3-3290E1AE2A04}"/>
                </a:ext>
              </a:extLst>
            </p:cNvPr>
            <p:cNvSpPr/>
            <p:nvPr userDrawn="1"/>
          </p:nvSpPr>
          <p:spPr>
            <a:xfrm rot="18569235">
              <a:off x="8016423" y="3342942"/>
              <a:ext cx="1613788" cy="172113"/>
            </a:xfrm>
            <a:prstGeom prst="parallelogram">
              <a:avLst/>
            </a:prstGeom>
            <a:solidFill>
              <a:srgbClr val="64C8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" name="Diagrama de flujo: datos 13">
              <a:extLst>
                <a:ext uri="{FF2B5EF4-FFF2-40B4-BE49-F238E27FC236}">
                  <a16:creationId xmlns:a16="http://schemas.microsoft.com/office/drawing/2014/main" id="{EF38D19F-3967-4A46-B800-362269C6C9E2}"/>
                </a:ext>
              </a:extLst>
            </p:cNvPr>
            <p:cNvSpPr/>
            <p:nvPr userDrawn="1"/>
          </p:nvSpPr>
          <p:spPr>
            <a:xfrm rot="5400000">
              <a:off x="6782780" y="5675030"/>
              <a:ext cx="2830882" cy="338203"/>
            </a:xfrm>
            <a:prstGeom prst="flowChartInputOutpu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163028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alf Frame 1">
            <a:extLst>
              <a:ext uri="{FF2B5EF4-FFF2-40B4-BE49-F238E27FC236}">
                <a16:creationId xmlns:a16="http://schemas.microsoft.com/office/drawing/2014/main" id="{4E4D06A0-8D46-40B6-B873-F88394F471CF}"/>
              </a:ext>
            </a:extLst>
          </p:cNvPr>
          <p:cNvSpPr/>
          <p:nvPr/>
        </p:nvSpPr>
        <p:spPr>
          <a:xfrm>
            <a:off x="4143821" y="1885233"/>
            <a:ext cx="2319206" cy="2319206"/>
          </a:xfrm>
          <a:prstGeom prst="halfFrame">
            <a:avLst>
              <a:gd name="adj1" fmla="val 10242"/>
              <a:gd name="adj2" fmla="val 10928"/>
            </a:avLst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Half Frame 3">
            <a:extLst>
              <a:ext uri="{FF2B5EF4-FFF2-40B4-BE49-F238E27FC236}">
                <a16:creationId xmlns:a16="http://schemas.microsoft.com/office/drawing/2014/main" id="{32B49D24-0A98-4B53-8E7D-F53F7A3B2A75}"/>
              </a:ext>
            </a:extLst>
          </p:cNvPr>
          <p:cNvSpPr/>
          <p:nvPr/>
        </p:nvSpPr>
        <p:spPr>
          <a:xfrm rot="10800000">
            <a:off x="6096000" y="3204054"/>
            <a:ext cx="2319206" cy="2319206"/>
          </a:xfrm>
          <a:prstGeom prst="halfFrame">
            <a:avLst>
              <a:gd name="adj1" fmla="val 10242"/>
              <a:gd name="adj2" fmla="val 10928"/>
            </a:avLst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4FFA015-8DD2-496B-8A96-A2DB334EBDA5}"/>
              </a:ext>
            </a:extLst>
          </p:cNvPr>
          <p:cNvSpPr txBox="1"/>
          <p:nvPr/>
        </p:nvSpPr>
        <p:spPr>
          <a:xfrm>
            <a:off x="511618" y="5510664"/>
            <a:ext cx="52145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D8127AB-87EF-469D-BDEB-91C57388B1C2}"/>
              </a:ext>
            </a:extLst>
          </p:cNvPr>
          <p:cNvSpPr txBox="1"/>
          <p:nvPr/>
        </p:nvSpPr>
        <p:spPr>
          <a:xfrm>
            <a:off x="511618" y="4577756"/>
            <a:ext cx="5214511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ما کیفیت ایجاد می کنیم ارائه حرفه ای </a:t>
            </a:r>
            <a:r>
              <a:rPr lang="en-US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PPT</a:t>
            </a:r>
            <a:endParaRPr lang="ko-KR" altLang="en-US" sz="2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7E72EBA-39AE-49A1-B55B-4FBE44C52DB1}"/>
              </a:ext>
            </a:extLst>
          </p:cNvPr>
          <p:cNvGrpSpPr/>
          <p:nvPr/>
        </p:nvGrpSpPr>
        <p:grpSpPr>
          <a:xfrm>
            <a:off x="511618" y="-15256"/>
            <a:ext cx="4791807" cy="1862048"/>
            <a:chOff x="4651035" y="1734907"/>
            <a:chExt cx="4791807" cy="186204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D3217D1-280D-4337-8EE0-BE8FB8C4D66A}"/>
                </a:ext>
              </a:extLst>
            </p:cNvPr>
            <p:cNvSpPr txBox="1"/>
            <p:nvPr/>
          </p:nvSpPr>
          <p:spPr>
            <a:xfrm>
              <a:off x="5611985" y="1923770"/>
              <a:ext cx="3830857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 rtl="1"/>
              <a:r>
                <a:rPr lang="fa-IR" altLang="ko-KR" sz="6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عالی</a:t>
              </a:r>
              <a:endParaRPr lang="en-US" altLang="ko-KR" sz="6000" b="1" dirty="0">
                <a:solidFill>
                  <a:schemeClr val="bg1"/>
                </a:solidFill>
                <a:latin typeface="Arial Black" panose="020B0A0402010202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1FB95B6-AD2B-4726-B7B1-050D7C5A2C21}"/>
                </a:ext>
              </a:extLst>
            </p:cNvPr>
            <p:cNvSpPr txBox="1"/>
            <p:nvPr/>
          </p:nvSpPr>
          <p:spPr>
            <a:xfrm>
              <a:off x="5666752" y="2619733"/>
              <a:ext cx="3776089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 rtl="1"/>
              <a:r>
                <a:rPr lang="fa-IR" altLang="ko-KR" sz="48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</a:t>
              </a:r>
              <a:endParaRPr lang="ko-KR" altLang="en-US" sz="48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CAB6E19-1C4C-4B2C-8F61-F6D7390690CC}"/>
                </a:ext>
              </a:extLst>
            </p:cNvPr>
            <p:cNvSpPr txBox="1"/>
            <p:nvPr/>
          </p:nvSpPr>
          <p:spPr>
            <a:xfrm>
              <a:off x="4651035" y="1734907"/>
              <a:ext cx="1021196" cy="186204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en-US" altLang="ko-KR" sz="115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335737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87A48D42-9298-40DB-9C3F-85D16B61F809}"/>
              </a:ext>
            </a:extLst>
          </p:cNvPr>
          <p:cNvSpPr txBox="1"/>
          <p:nvPr/>
        </p:nvSpPr>
        <p:spPr>
          <a:xfrm>
            <a:off x="6732266" y="544774"/>
            <a:ext cx="1830709" cy="470890"/>
          </a:xfrm>
          <a:prstGeom prst="rect">
            <a:avLst/>
          </a:prstGeom>
          <a:noFill/>
        </p:spPr>
        <p:txBody>
          <a:bodyPr lIns="0" anchor="ctr"/>
          <a:lstStyle>
            <a:lvl1pPr indent="0">
              <a:spcBef>
                <a:spcPct val="20000"/>
              </a:spcBef>
              <a:buFontTx/>
              <a:buNone/>
              <a:defRPr sz="2400" b="1" baseline="0">
                <a:solidFill>
                  <a:schemeClr val="bg1"/>
                </a:solidFill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/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/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/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/>
            </a:lvl5pPr>
            <a:lvl6pPr marL="2514600" indent="-228600">
              <a:spcBef>
                <a:spcPct val="20000"/>
              </a:spcBef>
              <a:buFont typeface="Arial" pitchFamily="34" charset="0"/>
              <a:buChar char="•"/>
              <a:defRPr sz="2000"/>
            </a:lvl6pPr>
            <a:lvl7pPr marL="2971800" indent="-228600">
              <a:spcBef>
                <a:spcPct val="20000"/>
              </a:spcBef>
              <a:buFont typeface="Arial" pitchFamily="34" charset="0"/>
              <a:buChar char="•"/>
              <a:defRPr sz="2000"/>
            </a:lvl7pPr>
            <a:lvl8pPr marL="3429000" indent="-228600">
              <a:spcBef>
                <a:spcPct val="20000"/>
              </a:spcBef>
              <a:buFont typeface="Arial" pitchFamily="34" charset="0"/>
              <a:buChar char="•"/>
              <a:defRPr sz="2000"/>
            </a:lvl8pPr>
            <a:lvl9pPr marL="3886200" indent="-228600">
              <a:spcBef>
                <a:spcPct val="20000"/>
              </a:spcBef>
              <a:buFont typeface="Arial" pitchFamily="34" charset="0"/>
              <a:buChar char="•"/>
              <a:defRPr sz="2000"/>
            </a:lvl9pPr>
          </a:lstStyle>
          <a:p>
            <a:pPr algn="r" rtl="1"/>
            <a:r>
              <a:rPr lang="fa-IR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ساده</a:t>
            </a:r>
            <a:endParaRPr lang="en-US" altLang="ko-KR" sz="36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C405D023-1332-47EF-908A-F0274BC99D60}"/>
              </a:ext>
            </a:extLst>
          </p:cNvPr>
          <p:cNvSpPr/>
          <p:nvPr/>
        </p:nvSpPr>
        <p:spPr>
          <a:xfrm>
            <a:off x="6732264" y="1044763"/>
            <a:ext cx="2764161" cy="470890"/>
          </a:xfrm>
          <a:prstGeom prst="rect">
            <a:avLst/>
          </a:prstGeom>
          <a:noFill/>
        </p:spPr>
        <p:txBody>
          <a:bodyPr lIns="0" anchor="ctr"/>
          <a:lstStyle/>
          <a:p>
            <a:pPr algn="r" rtl="1"/>
            <a:r>
              <a:rPr lang="fa-IR" altLang="ko-KR" sz="3600" b="1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نمونه کارها</a:t>
            </a:r>
            <a:endParaRPr lang="en-US" altLang="ko-KR" sz="3600" b="1" dirty="0">
              <a:solidFill>
                <a:schemeClr val="accent2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B6337B46-8CC4-4F5A-B8C8-88E30584BCFB}"/>
              </a:ext>
            </a:extLst>
          </p:cNvPr>
          <p:cNvSpPr/>
          <p:nvPr/>
        </p:nvSpPr>
        <p:spPr>
          <a:xfrm>
            <a:off x="6732265" y="1544751"/>
            <a:ext cx="3611885" cy="470890"/>
          </a:xfrm>
          <a:prstGeom prst="rect">
            <a:avLst/>
          </a:prstGeom>
          <a:noFill/>
        </p:spPr>
        <p:txBody>
          <a:bodyPr lIns="0" anchor="ctr"/>
          <a:lstStyle/>
          <a:p>
            <a:pPr algn="r" rtl="1"/>
            <a:r>
              <a:rPr lang="fa-IR" altLang="ko-KR" sz="3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</a:t>
            </a:r>
            <a:endParaRPr lang="en-US" altLang="ko-KR" sz="3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063CF5A-BA1C-4277-88D5-E9B3031C3538}"/>
              </a:ext>
            </a:extLst>
          </p:cNvPr>
          <p:cNvSpPr txBox="1"/>
          <p:nvPr/>
        </p:nvSpPr>
        <p:spPr>
          <a:xfrm>
            <a:off x="755999" y="4793383"/>
            <a:ext cx="48732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ea typeface="+mj-ea"/>
                <a:cs typeface="B Nazanin" panose="00000700000000000000" pitchFamily="2" charset="-78"/>
              </a:rPr>
              <a:t>شما به سادگی می توانید مخاطبان خود را تحت تاثیر قرار دهید و یک زینگ و جذابیت منحصر به فرد را به ارائه های خود اضافه کنید. تغییر رنگ ها، عکس ها و متن آسان است. یک ارائه پاورپوینت مدرن دریافت کنید که به زیبایی طراحی شده است. شهرت. تغییر رنگ، عکس و متن آسان است.</a:t>
            </a:r>
            <a:endParaRPr lang="ko-KR" altLang="en-US" sz="1200" dirty="0">
              <a:solidFill>
                <a:schemeClr val="bg1"/>
              </a:solidFill>
              <a:ea typeface="+mj-ea"/>
              <a:cs typeface="B Nazanin" panose="00000700000000000000" pitchFamily="2" charset="-78"/>
            </a:endParaRPr>
          </a:p>
        </p:txBody>
      </p:sp>
      <p:pic>
        <p:nvPicPr>
          <p:cNvPr id="8" name="Marcador de posición de imagen 7">
            <a:extLst>
              <a:ext uri="{FF2B5EF4-FFF2-40B4-BE49-F238E27FC236}">
                <a16:creationId xmlns:a16="http://schemas.microsoft.com/office/drawing/2014/main" id="{4859CAAB-C759-4AF9-84F0-2FF2D67A6466}"/>
              </a:ext>
            </a:extLst>
          </p:cNvPr>
          <p:cNvPicPr>
            <a:picLocks noGrp="1" noChangeAspect="1"/>
          </p:cNvPicPr>
          <p:nvPr>
            <p:ph type="pic" sz="quarter" idx="66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1544638"/>
            <a:ext cx="6048375" cy="3054350"/>
          </a:xfrm>
        </p:spPr>
      </p:pic>
      <p:pic>
        <p:nvPicPr>
          <p:cNvPr id="14" name="Marcador de posición de imagen 13">
            <a:extLst>
              <a:ext uri="{FF2B5EF4-FFF2-40B4-BE49-F238E27FC236}">
                <a16:creationId xmlns:a16="http://schemas.microsoft.com/office/drawing/2014/main" id="{685084C5-CEF0-4DEF-A79C-55715D3BC585}"/>
              </a:ext>
            </a:extLst>
          </p:cNvPr>
          <p:cNvPicPr>
            <a:picLocks noGrp="1" noChangeAspect="1"/>
          </p:cNvPicPr>
          <p:nvPr>
            <p:ph type="pic" sz="quarter" idx="67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143625" y="2232025"/>
            <a:ext cx="6048375" cy="3576638"/>
          </a:xfrm>
        </p:spPr>
      </p:pic>
    </p:spTree>
    <p:extLst>
      <p:ext uri="{BB962C8B-B14F-4D97-AF65-F5344CB8AC3E}">
        <p14:creationId xmlns:p14="http://schemas.microsoft.com/office/powerpoint/2010/main" val="23390441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3CFF131D-1994-4203-ADF6-E26F7AA99F02}"/>
              </a:ext>
            </a:extLst>
          </p:cNvPr>
          <p:cNvSpPr txBox="1"/>
          <p:nvPr/>
        </p:nvSpPr>
        <p:spPr>
          <a:xfrm>
            <a:off x="2124411" y="254292"/>
            <a:ext cx="7943179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44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 عالی</a:t>
            </a:r>
            <a:endParaRPr lang="en-US" altLang="ko-KR" sz="44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318DAE4-87D0-4FA9-8D27-F4A7A9F6C60C}"/>
              </a:ext>
            </a:extLst>
          </p:cNvPr>
          <p:cNvSpPr txBox="1"/>
          <p:nvPr/>
        </p:nvSpPr>
        <p:spPr>
          <a:xfrm>
            <a:off x="3929684" y="5169081"/>
            <a:ext cx="4343398" cy="43088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fa-IR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پاورپوینت مدرن</a:t>
            </a:r>
            <a:endParaRPr lang="ko-KR" altLang="en-US" sz="2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10A35F1-B352-4E6A-993C-F3DB40801001}"/>
              </a:ext>
            </a:extLst>
          </p:cNvPr>
          <p:cNvSpPr txBox="1"/>
          <p:nvPr/>
        </p:nvSpPr>
        <p:spPr>
          <a:xfrm>
            <a:off x="1015967" y="5682415"/>
            <a:ext cx="101708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زینگ و جذابیت منحصر به فرد را به ارائه های خود اضافه کنید. تغییر رنگ ها، عکس ها و متن آسان است. یک ارائه پاورپوینت مدرن دریافت کنید که به زیبایی طراحی شده است. شهرت. 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ráfico 2">
            <a:extLst>
              <a:ext uri="{FF2B5EF4-FFF2-40B4-BE49-F238E27FC236}">
                <a16:creationId xmlns:a16="http://schemas.microsoft.com/office/drawing/2014/main" id="{52D44CB9-1D4B-47A6-9CD5-2E28481508D2}"/>
              </a:ext>
            </a:extLst>
          </p:cNvPr>
          <p:cNvSpPr/>
          <p:nvPr/>
        </p:nvSpPr>
        <p:spPr>
          <a:xfrm>
            <a:off x="2814847" y="1915938"/>
            <a:ext cx="7083017" cy="2360938"/>
          </a:xfrm>
          <a:custGeom>
            <a:avLst/>
            <a:gdLst>
              <a:gd name="connsiteX0" fmla="*/ 3520082 w 5100125"/>
              <a:gd name="connsiteY0" fmla="*/ 738277 h 1699993"/>
              <a:gd name="connsiteX1" fmla="*/ 4215594 w 5100125"/>
              <a:gd name="connsiteY1" fmla="*/ 1018848 h 1699993"/>
              <a:gd name="connsiteX2" fmla="*/ 4342640 w 5100125"/>
              <a:gd name="connsiteY2" fmla="*/ 959410 h 1699993"/>
              <a:gd name="connsiteX3" fmla="*/ 5019560 w 5100125"/>
              <a:gd name="connsiteY3" fmla="*/ 622499 h 1699993"/>
              <a:gd name="connsiteX4" fmla="*/ 5100125 w 5100125"/>
              <a:gd name="connsiteY4" fmla="*/ 643345 h 1699993"/>
              <a:gd name="connsiteX5" fmla="*/ 4892514 w 5100125"/>
              <a:gd name="connsiteY5" fmla="*/ 881098 h 1699993"/>
              <a:gd name="connsiteX6" fmla="*/ 4841245 w 5100125"/>
              <a:gd name="connsiteY6" fmla="*/ 1529848 h 1699993"/>
              <a:gd name="connsiteX7" fmla="*/ 4405177 w 5100125"/>
              <a:gd name="connsiteY7" fmla="*/ 1263080 h 1699993"/>
              <a:gd name="connsiteX8" fmla="*/ 4210242 w 5100125"/>
              <a:gd name="connsiteY8" fmla="*/ 1202515 h 1699993"/>
              <a:gd name="connsiteX9" fmla="*/ 3788258 w 5100125"/>
              <a:gd name="connsiteY9" fmla="*/ 1207867 h 1699993"/>
              <a:gd name="connsiteX10" fmla="*/ 3556139 w 5100125"/>
              <a:gd name="connsiteY10" fmla="*/ 1276883 h 1699993"/>
              <a:gd name="connsiteX11" fmla="*/ 3333316 w 5100125"/>
              <a:gd name="connsiteY11" fmla="*/ 1251531 h 1699993"/>
              <a:gd name="connsiteX12" fmla="*/ 3105986 w 5100125"/>
              <a:gd name="connsiteY12" fmla="*/ 1229558 h 1699993"/>
              <a:gd name="connsiteX13" fmla="*/ 3099225 w 5100125"/>
              <a:gd name="connsiteY13" fmla="*/ 1257446 h 1699993"/>
              <a:gd name="connsiteX14" fmla="*/ 3144297 w 5100125"/>
              <a:gd name="connsiteY14" fmla="*/ 1375478 h 1699993"/>
              <a:gd name="connsiteX15" fmla="*/ 3011335 w 5100125"/>
              <a:gd name="connsiteY15" fmla="*/ 1369562 h 1699993"/>
              <a:gd name="connsiteX16" fmla="*/ 1634114 w 5100125"/>
              <a:gd name="connsiteY16" fmla="*/ 1287306 h 1699993"/>
              <a:gd name="connsiteX17" fmla="*/ 1570450 w 5100125"/>
              <a:gd name="connsiteY17" fmla="*/ 1377168 h 1699993"/>
              <a:gd name="connsiteX18" fmla="*/ 1651579 w 5100125"/>
              <a:gd name="connsiteY18" fmla="*/ 1699994 h 1699993"/>
              <a:gd name="connsiteX19" fmla="*/ 1255230 w 5100125"/>
              <a:gd name="connsiteY19" fmla="*/ 1423648 h 1699993"/>
              <a:gd name="connsiteX20" fmla="*/ 886769 w 5100125"/>
              <a:gd name="connsiteY20" fmla="*/ 1223079 h 1699993"/>
              <a:gd name="connsiteX21" fmla="*/ 596339 w 5100125"/>
              <a:gd name="connsiteY21" fmla="*/ 1174909 h 1699993"/>
              <a:gd name="connsiteX22" fmla="*/ 495491 w 5100125"/>
              <a:gd name="connsiteY22" fmla="*/ 1113780 h 1699993"/>
              <a:gd name="connsiteX23" fmla="*/ 581409 w 5100125"/>
              <a:gd name="connsiteY23" fmla="*/ 1046173 h 1699993"/>
              <a:gd name="connsiteX24" fmla="*/ 125903 w 5100125"/>
              <a:gd name="connsiteY24" fmla="*/ 984199 h 1699993"/>
              <a:gd name="connsiteX25" fmla="*/ 266 w 5100125"/>
              <a:gd name="connsiteY25" fmla="*/ 919972 h 1699993"/>
              <a:gd name="connsiteX26" fmla="*/ 103085 w 5100125"/>
              <a:gd name="connsiteY26" fmla="*/ 836871 h 1699993"/>
              <a:gd name="connsiteX27" fmla="*/ 1717496 w 5100125"/>
              <a:gd name="connsiteY27" fmla="*/ 352069 h 1699993"/>
              <a:gd name="connsiteX28" fmla="*/ 1930178 w 5100125"/>
              <a:gd name="connsiteY28" fmla="*/ 259390 h 1699993"/>
              <a:gd name="connsiteX29" fmla="*/ 2424277 w 5100125"/>
              <a:gd name="connsiteY29" fmla="*/ 6989 h 1699993"/>
              <a:gd name="connsiteX30" fmla="*/ 2528223 w 5100125"/>
              <a:gd name="connsiteY30" fmla="*/ 25017 h 1699993"/>
              <a:gd name="connsiteX31" fmla="*/ 2501744 w 5100125"/>
              <a:gd name="connsiteY31" fmla="*/ 114316 h 1699993"/>
              <a:gd name="connsiteX32" fmla="*/ 2640621 w 5100125"/>
              <a:gd name="connsiteY32" fmla="*/ 418268 h 1699993"/>
              <a:gd name="connsiteX33" fmla="*/ 2882599 w 5100125"/>
              <a:gd name="connsiteY33" fmla="*/ 491228 h 1699993"/>
              <a:gd name="connsiteX34" fmla="*/ 3379514 w 5100125"/>
              <a:gd name="connsiteY34" fmla="*/ 544187 h 1699993"/>
              <a:gd name="connsiteX35" fmla="*/ 3421206 w 5100125"/>
              <a:gd name="connsiteY35" fmla="*/ 540525 h 1699993"/>
              <a:gd name="connsiteX36" fmla="*/ 3625155 w 5100125"/>
              <a:gd name="connsiteY36" fmla="*/ 600245 h 1699993"/>
              <a:gd name="connsiteX37" fmla="*/ 3519800 w 5100125"/>
              <a:gd name="connsiteY37" fmla="*/ 738277 h 1699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100125" h="1699993">
                <a:moveTo>
                  <a:pt x="3520082" y="738277"/>
                </a:moveTo>
                <a:cubicBezTo>
                  <a:pt x="3744031" y="845322"/>
                  <a:pt x="3976996" y="938564"/>
                  <a:pt x="4215594" y="1018848"/>
                </a:cubicBezTo>
                <a:cubicBezTo>
                  <a:pt x="4280103" y="1040539"/>
                  <a:pt x="4308836" y="999693"/>
                  <a:pt x="4342640" y="959410"/>
                </a:cubicBezTo>
                <a:cubicBezTo>
                  <a:pt x="4518983" y="748700"/>
                  <a:pt x="4760116" y="666162"/>
                  <a:pt x="5019560" y="622499"/>
                </a:cubicBezTo>
                <a:cubicBezTo>
                  <a:pt x="5044349" y="618273"/>
                  <a:pt x="5075618" y="606442"/>
                  <a:pt x="5100125" y="643345"/>
                </a:cubicBezTo>
                <a:cubicBezTo>
                  <a:pt x="5031673" y="721657"/>
                  <a:pt x="4959558" y="799405"/>
                  <a:pt x="4892514" y="881098"/>
                </a:cubicBezTo>
                <a:cubicBezTo>
                  <a:pt x="4688565" y="1129837"/>
                  <a:pt x="4680677" y="1261108"/>
                  <a:pt x="4841245" y="1529848"/>
                </a:cubicBezTo>
                <a:cubicBezTo>
                  <a:pt x="4695326" y="1441677"/>
                  <a:pt x="4546308" y="1358294"/>
                  <a:pt x="4405177" y="1263080"/>
                </a:cubicBezTo>
                <a:cubicBezTo>
                  <a:pt x="4342922" y="1220825"/>
                  <a:pt x="4283483" y="1200825"/>
                  <a:pt x="4210242" y="1202515"/>
                </a:cubicBezTo>
                <a:cubicBezTo>
                  <a:pt x="4069675" y="1205614"/>
                  <a:pt x="3927980" y="1196036"/>
                  <a:pt x="3788258" y="1207867"/>
                </a:cubicBezTo>
                <a:cubicBezTo>
                  <a:pt x="3712200" y="1214346"/>
                  <a:pt x="3620648" y="1158570"/>
                  <a:pt x="3556139" y="1276883"/>
                </a:cubicBezTo>
                <a:cubicBezTo>
                  <a:pt x="3530786" y="1323364"/>
                  <a:pt x="3404867" y="1292940"/>
                  <a:pt x="3333316" y="1251531"/>
                </a:cubicBezTo>
                <a:cubicBezTo>
                  <a:pt x="3258948" y="1208431"/>
                  <a:pt x="3184861" y="1200262"/>
                  <a:pt x="3105986" y="1229558"/>
                </a:cubicBezTo>
                <a:cubicBezTo>
                  <a:pt x="3103169" y="1240263"/>
                  <a:pt x="3097816" y="1249559"/>
                  <a:pt x="3099225" y="1257446"/>
                </a:cubicBezTo>
                <a:cubicBezTo>
                  <a:pt x="3106831" y="1300828"/>
                  <a:pt x="3185425" y="1327589"/>
                  <a:pt x="3144297" y="1375478"/>
                </a:cubicBezTo>
                <a:cubicBezTo>
                  <a:pt x="3112183" y="1412944"/>
                  <a:pt x="3048238" y="1388154"/>
                  <a:pt x="3011335" y="1369562"/>
                </a:cubicBezTo>
                <a:cubicBezTo>
                  <a:pt x="2563435" y="1141950"/>
                  <a:pt x="2090183" y="1362238"/>
                  <a:pt x="1634114" y="1287306"/>
                </a:cubicBezTo>
                <a:cubicBezTo>
                  <a:pt x="1570450" y="1276883"/>
                  <a:pt x="1554675" y="1318575"/>
                  <a:pt x="1570450" y="1377168"/>
                </a:cubicBezTo>
                <a:cubicBezTo>
                  <a:pt x="1596085" y="1471537"/>
                  <a:pt x="1618339" y="1567032"/>
                  <a:pt x="1651579" y="1699994"/>
                </a:cubicBezTo>
                <a:cubicBezTo>
                  <a:pt x="1479743" y="1630696"/>
                  <a:pt x="1338049" y="1557455"/>
                  <a:pt x="1255230" y="1423648"/>
                </a:cubicBezTo>
                <a:cubicBezTo>
                  <a:pt x="1165087" y="1278292"/>
                  <a:pt x="1053253" y="1220262"/>
                  <a:pt x="886769" y="1223079"/>
                </a:cubicBezTo>
                <a:cubicBezTo>
                  <a:pt x="790147" y="1224769"/>
                  <a:pt x="692679" y="1194064"/>
                  <a:pt x="596339" y="1174909"/>
                </a:cubicBezTo>
                <a:cubicBezTo>
                  <a:pt x="556619" y="1167021"/>
                  <a:pt x="503096" y="1163359"/>
                  <a:pt x="495491" y="1113780"/>
                </a:cubicBezTo>
                <a:cubicBezTo>
                  <a:pt x="486195" y="1054905"/>
                  <a:pt x="570986" y="1092653"/>
                  <a:pt x="581409" y="1046173"/>
                </a:cubicBezTo>
                <a:cubicBezTo>
                  <a:pt x="429010" y="1026172"/>
                  <a:pt x="276893" y="1009552"/>
                  <a:pt x="125903" y="984199"/>
                </a:cubicBezTo>
                <a:cubicBezTo>
                  <a:pt x="79704" y="976593"/>
                  <a:pt x="6463" y="977438"/>
                  <a:pt x="266" y="919972"/>
                </a:cubicBezTo>
                <a:cubicBezTo>
                  <a:pt x="-4805" y="872083"/>
                  <a:pt x="63929" y="859125"/>
                  <a:pt x="103085" y="836871"/>
                </a:cubicBezTo>
                <a:cubicBezTo>
                  <a:pt x="603944" y="549821"/>
                  <a:pt x="1139734" y="379675"/>
                  <a:pt x="1717496" y="352069"/>
                </a:cubicBezTo>
                <a:cubicBezTo>
                  <a:pt x="1802851" y="347843"/>
                  <a:pt x="1868768" y="315448"/>
                  <a:pt x="1930178" y="259390"/>
                </a:cubicBezTo>
                <a:cubicBezTo>
                  <a:pt x="2071309" y="130372"/>
                  <a:pt x="2232722" y="37976"/>
                  <a:pt x="2424277" y="6989"/>
                </a:cubicBezTo>
                <a:cubicBezTo>
                  <a:pt x="2459489" y="1355"/>
                  <a:pt x="2504561" y="-11885"/>
                  <a:pt x="2528223" y="25017"/>
                </a:cubicBezTo>
                <a:cubicBezTo>
                  <a:pt x="2548787" y="56849"/>
                  <a:pt x="2516674" y="86146"/>
                  <a:pt x="2501744" y="114316"/>
                </a:cubicBezTo>
                <a:cubicBezTo>
                  <a:pt x="2419113" y="271879"/>
                  <a:pt x="2465405" y="373196"/>
                  <a:pt x="2640621" y="418268"/>
                </a:cubicBezTo>
                <a:cubicBezTo>
                  <a:pt x="2722031" y="439395"/>
                  <a:pt x="2804569" y="460523"/>
                  <a:pt x="2882599" y="491228"/>
                </a:cubicBezTo>
                <a:cubicBezTo>
                  <a:pt x="3044294" y="554610"/>
                  <a:pt x="3202608" y="629541"/>
                  <a:pt x="3379514" y="544187"/>
                </a:cubicBezTo>
                <a:cubicBezTo>
                  <a:pt x="3391346" y="538553"/>
                  <a:pt x="3407402" y="539961"/>
                  <a:pt x="3421206" y="540525"/>
                </a:cubicBezTo>
                <a:cubicBezTo>
                  <a:pt x="3495574" y="542497"/>
                  <a:pt x="3590788" y="529257"/>
                  <a:pt x="3625155" y="600245"/>
                </a:cubicBezTo>
                <a:cubicBezTo>
                  <a:pt x="3657269" y="666444"/>
                  <a:pt x="3530786" y="660246"/>
                  <a:pt x="3519800" y="738277"/>
                </a:cubicBezTo>
                <a:close/>
              </a:path>
            </a:pathLst>
          </a:custGeom>
          <a:solidFill>
            <a:schemeClr val="bg1">
              <a:alpha val="64000"/>
            </a:schemeClr>
          </a:solidFill>
          <a:ln w="28154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930404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1A9C50B-B7D0-4B4A-887F-892C54CC68E9}"/>
              </a:ext>
            </a:extLst>
          </p:cNvPr>
          <p:cNvSpPr/>
          <p:nvPr/>
        </p:nvSpPr>
        <p:spPr>
          <a:xfrm>
            <a:off x="0" y="4799450"/>
            <a:ext cx="7277100" cy="1651347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90000"/>
                </a:schemeClr>
              </a:gs>
              <a:gs pos="42000">
                <a:schemeClr val="bg1">
                  <a:alpha val="75000"/>
                </a:schemeClr>
              </a:gs>
              <a:gs pos="75000">
                <a:schemeClr val="bg1">
                  <a:lumMod val="99000"/>
                  <a:lumOff val="1000"/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200">
              <a:cs typeface="B Nazanin" panose="00000700000000000000" pitchFamily="2" charset="-78"/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6C779002-C19F-4A2F-88A6-190759C656F3}"/>
              </a:ext>
            </a:extLst>
          </p:cNvPr>
          <p:cNvSpPr txBox="1">
            <a:spLocks/>
          </p:cNvSpPr>
          <p:nvPr/>
        </p:nvSpPr>
        <p:spPr>
          <a:xfrm>
            <a:off x="504825" y="4799449"/>
            <a:ext cx="4657725" cy="1629925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altLang="ko-KR" sz="4000" b="1" dirty="0">
                <a:latin typeface="+mj-lt"/>
                <a:cs typeface="B Nazanin" panose="00000700000000000000" pitchFamily="2" charset="-78"/>
              </a:rPr>
              <a:t>ارائه نمونه کارها مدرن</a:t>
            </a:r>
            <a:endParaRPr lang="en-US" altLang="ko-KR" sz="4000" b="1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4EEE174-7000-4CDB-A2E5-968ECCC8E810}"/>
              </a:ext>
            </a:extLst>
          </p:cNvPr>
          <p:cNvSpPr txBox="1"/>
          <p:nvPr/>
        </p:nvSpPr>
        <p:spPr>
          <a:xfrm>
            <a:off x="3720567" y="847923"/>
            <a:ext cx="4731816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زیبایی و جذابیت بی نظیری اضافه کنید. تغییر رنگ ها، عکس ها و متن آسان است. یک ارائه پاورپوینت مدرن که به زیبایی طراحی شده است دریافت کنید.</a:t>
            </a:r>
            <a:endParaRPr lang="en-US" altLang="ko-KR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8DD20E9-BC92-4EF2-A060-E5269143A0B9}"/>
              </a:ext>
            </a:extLst>
          </p:cNvPr>
          <p:cNvSpPr txBox="1">
            <a:spLocks/>
          </p:cNvSpPr>
          <p:nvPr/>
        </p:nvSpPr>
        <p:spPr>
          <a:xfrm>
            <a:off x="3081854" y="552562"/>
            <a:ext cx="638713" cy="590719"/>
          </a:xfrm>
          <a:custGeom>
            <a:avLst/>
            <a:gdLst/>
            <a:ahLst/>
            <a:cxnLst/>
            <a:rect l="l" t="t" r="r" b="b"/>
            <a:pathLst>
              <a:path w="127932" h="118319">
                <a:moveTo>
                  <a:pt x="117086" y="0"/>
                </a:moveTo>
                <a:lnTo>
                  <a:pt x="127932" y="17255"/>
                </a:lnTo>
                <a:cubicBezTo>
                  <a:pt x="118894" y="21035"/>
                  <a:pt x="112238" y="26663"/>
                  <a:pt x="107966" y="34140"/>
                </a:cubicBezTo>
                <a:cubicBezTo>
                  <a:pt x="103693" y="41617"/>
                  <a:pt x="101310" y="52504"/>
                  <a:pt x="100817" y="66801"/>
                </a:cubicBezTo>
                <a:lnTo>
                  <a:pt x="123988" y="66801"/>
                </a:lnTo>
                <a:lnTo>
                  <a:pt x="123988" y="118319"/>
                </a:lnTo>
                <a:lnTo>
                  <a:pt x="76414" y="118319"/>
                </a:lnTo>
                <a:lnTo>
                  <a:pt x="76414" y="77647"/>
                </a:lnTo>
                <a:cubicBezTo>
                  <a:pt x="76414" y="55626"/>
                  <a:pt x="79043" y="39686"/>
                  <a:pt x="84302" y="29826"/>
                </a:cubicBezTo>
                <a:cubicBezTo>
                  <a:pt x="91204" y="16680"/>
                  <a:pt x="102132" y="6738"/>
                  <a:pt x="117086" y="0"/>
                </a:cubicBezTo>
                <a:close/>
                <a:moveTo>
                  <a:pt x="40672" y="0"/>
                </a:moveTo>
                <a:lnTo>
                  <a:pt x="51518" y="17255"/>
                </a:lnTo>
                <a:cubicBezTo>
                  <a:pt x="42480" y="21035"/>
                  <a:pt x="35824" y="26663"/>
                  <a:pt x="31552" y="34140"/>
                </a:cubicBezTo>
                <a:cubicBezTo>
                  <a:pt x="27279" y="41617"/>
                  <a:pt x="24896" y="52504"/>
                  <a:pt x="24403" y="66801"/>
                </a:cubicBezTo>
                <a:lnTo>
                  <a:pt x="47574" y="66801"/>
                </a:lnTo>
                <a:lnTo>
                  <a:pt x="47574" y="118319"/>
                </a:lnTo>
                <a:lnTo>
                  <a:pt x="0" y="118319"/>
                </a:lnTo>
                <a:lnTo>
                  <a:pt x="0" y="77647"/>
                </a:lnTo>
                <a:cubicBezTo>
                  <a:pt x="0" y="55626"/>
                  <a:pt x="2630" y="39686"/>
                  <a:pt x="7888" y="29826"/>
                </a:cubicBezTo>
                <a:cubicBezTo>
                  <a:pt x="14790" y="16680"/>
                  <a:pt x="25718" y="6738"/>
                  <a:pt x="406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 rtl="1">
              <a:buNone/>
            </a:pPr>
            <a:endParaRPr lang="en-US" sz="4000" spc="300" dirty="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E8C856A-DD29-4DD4-9332-6AD0273C89CB}"/>
              </a:ext>
            </a:extLst>
          </p:cNvPr>
          <p:cNvSpPr txBox="1">
            <a:spLocks/>
          </p:cNvSpPr>
          <p:nvPr/>
        </p:nvSpPr>
        <p:spPr>
          <a:xfrm rot="10800000">
            <a:off x="8448675" y="2029893"/>
            <a:ext cx="638713" cy="590719"/>
          </a:xfrm>
          <a:custGeom>
            <a:avLst/>
            <a:gdLst/>
            <a:ahLst/>
            <a:cxnLst/>
            <a:rect l="l" t="t" r="r" b="b"/>
            <a:pathLst>
              <a:path w="127932" h="118319">
                <a:moveTo>
                  <a:pt x="117086" y="0"/>
                </a:moveTo>
                <a:lnTo>
                  <a:pt x="127932" y="17255"/>
                </a:lnTo>
                <a:cubicBezTo>
                  <a:pt x="118894" y="21035"/>
                  <a:pt x="112238" y="26663"/>
                  <a:pt x="107966" y="34140"/>
                </a:cubicBezTo>
                <a:cubicBezTo>
                  <a:pt x="103693" y="41617"/>
                  <a:pt x="101310" y="52504"/>
                  <a:pt x="100817" y="66801"/>
                </a:cubicBezTo>
                <a:lnTo>
                  <a:pt x="123988" y="66801"/>
                </a:lnTo>
                <a:lnTo>
                  <a:pt x="123988" y="118319"/>
                </a:lnTo>
                <a:lnTo>
                  <a:pt x="76414" y="118319"/>
                </a:lnTo>
                <a:lnTo>
                  <a:pt x="76414" y="77647"/>
                </a:lnTo>
                <a:cubicBezTo>
                  <a:pt x="76414" y="55626"/>
                  <a:pt x="79043" y="39686"/>
                  <a:pt x="84302" y="29826"/>
                </a:cubicBezTo>
                <a:cubicBezTo>
                  <a:pt x="91204" y="16680"/>
                  <a:pt x="102132" y="6738"/>
                  <a:pt x="117086" y="0"/>
                </a:cubicBezTo>
                <a:close/>
                <a:moveTo>
                  <a:pt x="40672" y="0"/>
                </a:moveTo>
                <a:lnTo>
                  <a:pt x="51518" y="17255"/>
                </a:lnTo>
                <a:cubicBezTo>
                  <a:pt x="42480" y="21035"/>
                  <a:pt x="35824" y="26663"/>
                  <a:pt x="31552" y="34140"/>
                </a:cubicBezTo>
                <a:cubicBezTo>
                  <a:pt x="27279" y="41617"/>
                  <a:pt x="24896" y="52504"/>
                  <a:pt x="24403" y="66801"/>
                </a:cubicBezTo>
                <a:lnTo>
                  <a:pt x="47574" y="66801"/>
                </a:lnTo>
                <a:lnTo>
                  <a:pt x="47574" y="118319"/>
                </a:lnTo>
                <a:lnTo>
                  <a:pt x="0" y="118319"/>
                </a:lnTo>
                <a:lnTo>
                  <a:pt x="0" y="77647"/>
                </a:lnTo>
                <a:cubicBezTo>
                  <a:pt x="0" y="55626"/>
                  <a:pt x="2630" y="39686"/>
                  <a:pt x="7888" y="29826"/>
                </a:cubicBezTo>
                <a:cubicBezTo>
                  <a:pt x="14790" y="16680"/>
                  <a:pt x="25718" y="6738"/>
                  <a:pt x="406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 rtl="1">
              <a:buNone/>
            </a:pPr>
            <a:endParaRPr lang="en-US" sz="4000" spc="300" dirty="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247491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8E7696B9-E2F5-4655-9B0F-0C630B56FBF4}"/>
              </a:ext>
            </a:extLst>
          </p:cNvPr>
          <p:cNvSpPr/>
          <p:nvPr/>
        </p:nvSpPr>
        <p:spPr>
          <a:xfrm>
            <a:off x="0" y="4543425"/>
            <a:ext cx="12192000" cy="2026399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FD0B593-DB03-4ED1-8BBD-35A2562A0BB2}"/>
              </a:ext>
            </a:extLst>
          </p:cNvPr>
          <p:cNvGrpSpPr/>
          <p:nvPr/>
        </p:nvGrpSpPr>
        <p:grpSpPr>
          <a:xfrm>
            <a:off x="504825" y="4625600"/>
            <a:ext cx="4509420" cy="1862048"/>
            <a:chOff x="4651035" y="1734907"/>
            <a:chExt cx="4509420" cy="186204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D9FBA20-554A-4E04-89FC-C074D9A6CE3E}"/>
                </a:ext>
              </a:extLst>
            </p:cNvPr>
            <p:cNvSpPr txBox="1"/>
            <p:nvPr/>
          </p:nvSpPr>
          <p:spPr>
            <a:xfrm>
              <a:off x="5611985" y="1969937"/>
              <a:ext cx="3544375" cy="92333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fa-IR" altLang="ko-KR" sz="5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عالی</a:t>
              </a:r>
              <a:endParaRPr lang="en-US" altLang="ko-KR" sz="5400" b="1" dirty="0">
                <a:solidFill>
                  <a:schemeClr val="accent2"/>
                </a:solidFill>
                <a:latin typeface="Arial Black" panose="020B0A0402010202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69AA6875-04B3-4E19-A55F-AF01C98A6D71}"/>
                </a:ext>
              </a:extLst>
            </p:cNvPr>
            <p:cNvSpPr txBox="1"/>
            <p:nvPr/>
          </p:nvSpPr>
          <p:spPr>
            <a:xfrm>
              <a:off x="5666752" y="2712066"/>
              <a:ext cx="3493703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fa-IR" altLang="ko-KR" sz="3600" dirty="0">
                  <a:cs typeface="B Nazanin" panose="00000700000000000000" pitchFamily="2" charset="-78"/>
                </a:rPr>
                <a:t>پاورپوینت</a:t>
              </a:r>
              <a:endParaRPr lang="ko-KR" altLang="en-US" sz="3600" dirty="0"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7CE10DA-0A60-4CC3-8285-06FBFE7F11FF}"/>
                </a:ext>
              </a:extLst>
            </p:cNvPr>
            <p:cNvSpPr txBox="1"/>
            <p:nvPr/>
          </p:nvSpPr>
          <p:spPr>
            <a:xfrm>
              <a:off x="4651035" y="1734907"/>
              <a:ext cx="1021196" cy="186204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15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A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6D003A37-4E81-4DDD-81FE-56759CB08900}"/>
              </a:ext>
            </a:extLst>
          </p:cNvPr>
          <p:cNvSpPr txBox="1"/>
          <p:nvPr/>
        </p:nvSpPr>
        <p:spPr>
          <a:xfrm>
            <a:off x="5885375" y="5666376"/>
            <a:ext cx="58916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E43A246-7A4E-4E54-92CF-724C44FB31E2}"/>
              </a:ext>
            </a:extLst>
          </p:cNvPr>
          <p:cNvSpPr txBox="1"/>
          <p:nvPr/>
        </p:nvSpPr>
        <p:spPr>
          <a:xfrm>
            <a:off x="6562552" y="4733468"/>
            <a:ext cx="5214511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fa-IR" altLang="ko-KR" sz="2800" dirty="0">
                <a:cs typeface="B Nazanin" panose="00000700000000000000" pitchFamily="2" charset="-78"/>
              </a:rPr>
              <a:t>ما کیفیت ایجاد می کنیم ارائه حرفه ای </a:t>
            </a:r>
            <a:r>
              <a:rPr lang="en-US" altLang="ko-KR" sz="2800" dirty="0">
                <a:cs typeface="B Nazanin" panose="00000700000000000000" pitchFamily="2" charset="-78"/>
              </a:rPr>
              <a:t>PPT</a:t>
            </a:r>
            <a:endParaRPr lang="ko-KR" altLang="en-US" sz="2800" dirty="0">
              <a:cs typeface="B Nazanin" panose="00000700000000000000" pitchFamily="2" charset="-78"/>
            </a:endParaRPr>
          </a:p>
        </p:txBody>
      </p:sp>
      <p:grpSp>
        <p:nvGrpSpPr>
          <p:cNvPr id="14" name="Grupo 13">
            <a:extLst>
              <a:ext uri="{FF2B5EF4-FFF2-40B4-BE49-F238E27FC236}">
                <a16:creationId xmlns:a16="http://schemas.microsoft.com/office/drawing/2014/main" id="{4444CD94-1C3D-490A-A3B2-8092F1B5F479}"/>
              </a:ext>
            </a:extLst>
          </p:cNvPr>
          <p:cNvGrpSpPr/>
          <p:nvPr/>
        </p:nvGrpSpPr>
        <p:grpSpPr>
          <a:xfrm>
            <a:off x="8421440" y="288176"/>
            <a:ext cx="2891843" cy="4048090"/>
            <a:chOff x="1790216" y="648309"/>
            <a:chExt cx="2891843" cy="4048090"/>
          </a:xfrm>
          <a:solidFill>
            <a:srgbClr val="002060"/>
          </a:solidFill>
        </p:grpSpPr>
        <p:sp>
          <p:nvSpPr>
            <p:cNvPr id="12" name="Forma libre: forma 11">
              <a:extLst>
                <a:ext uri="{FF2B5EF4-FFF2-40B4-BE49-F238E27FC236}">
                  <a16:creationId xmlns:a16="http://schemas.microsoft.com/office/drawing/2014/main" id="{3A35FE64-5B7E-47B3-B152-9AB13FC38838}"/>
                </a:ext>
              </a:extLst>
            </p:cNvPr>
            <p:cNvSpPr/>
            <p:nvPr/>
          </p:nvSpPr>
          <p:spPr>
            <a:xfrm>
              <a:off x="1790216" y="648309"/>
              <a:ext cx="2891843" cy="4048090"/>
            </a:xfrm>
            <a:custGeom>
              <a:avLst/>
              <a:gdLst>
                <a:gd name="connsiteX0" fmla="*/ 2891046 w 2891843"/>
                <a:gd name="connsiteY0" fmla="*/ 1336985 h 4048090"/>
                <a:gd name="connsiteX1" fmla="*/ 2609219 w 2891843"/>
                <a:gd name="connsiteY1" fmla="*/ 2856726 h 4048090"/>
                <a:gd name="connsiteX2" fmla="*/ 2393796 w 2891843"/>
                <a:gd name="connsiteY2" fmla="*/ 3209782 h 4048090"/>
                <a:gd name="connsiteX3" fmla="*/ 2369473 w 2891843"/>
                <a:gd name="connsiteY3" fmla="*/ 3281590 h 4048090"/>
                <a:gd name="connsiteX4" fmla="*/ 2447844 w 2891843"/>
                <a:gd name="connsiteY4" fmla="*/ 3293751 h 4048090"/>
                <a:gd name="connsiteX5" fmla="*/ 2533744 w 2891843"/>
                <a:gd name="connsiteY5" fmla="*/ 3285064 h 4048090"/>
                <a:gd name="connsiteX6" fmla="*/ 2730637 w 2891843"/>
                <a:gd name="connsiteY6" fmla="*/ 3469796 h 4048090"/>
                <a:gd name="connsiteX7" fmla="*/ 2526602 w 2891843"/>
                <a:gd name="connsiteY7" fmla="*/ 3661284 h 4048090"/>
                <a:gd name="connsiteX8" fmla="*/ 2350749 w 2891843"/>
                <a:gd name="connsiteY8" fmla="*/ 3662249 h 4048090"/>
                <a:gd name="connsiteX9" fmla="*/ 2010627 w 2891843"/>
                <a:gd name="connsiteY9" fmla="*/ 3898713 h 4048090"/>
                <a:gd name="connsiteX10" fmla="*/ 1171130 w 2891843"/>
                <a:gd name="connsiteY10" fmla="*/ 3812814 h 4048090"/>
                <a:gd name="connsiteX11" fmla="*/ 980801 w 2891843"/>
                <a:gd name="connsiteY11" fmla="*/ 3721510 h 4048090"/>
                <a:gd name="connsiteX12" fmla="*/ 875212 w 2891843"/>
                <a:gd name="connsiteY12" fmla="*/ 3730582 h 4048090"/>
                <a:gd name="connsiteX13" fmla="*/ 168908 w 2891843"/>
                <a:gd name="connsiteY13" fmla="*/ 3509368 h 4048090"/>
                <a:gd name="connsiteX14" fmla="*/ 387034 w 2891843"/>
                <a:gd name="connsiteY14" fmla="*/ 2490158 h 4048090"/>
                <a:gd name="connsiteX15" fmla="*/ 477373 w 2891843"/>
                <a:gd name="connsiteY15" fmla="*/ 2326467 h 4048090"/>
                <a:gd name="connsiteX16" fmla="*/ 387999 w 2891843"/>
                <a:gd name="connsiteY16" fmla="*/ 1178699 h 4048090"/>
                <a:gd name="connsiteX17" fmla="*/ 1626107 w 2891843"/>
                <a:gd name="connsiteY17" fmla="*/ 45 h 4048090"/>
                <a:gd name="connsiteX18" fmla="*/ 2747623 w 2891843"/>
                <a:gd name="connsiteY18" fmla="*/ 736076 h 4048090"/>
                <a:gd name="connsiteX19" fmla="*/ 2890853 w 2891843"/>
                <a:gd name="connsiteY19" fmla="*/ 1336792 h 4048090"/>
                <a:gd name="connsiteX20" fmla="*/ 2707859 w 2891843"/>
                <a:gd name="connsiteY20" fmla="*/ 1344513 h 4048090"/>
                <a:gd name="connsiteX21" fmla="*/ 1436356 w 2891843"/>
                <a:gd name="connsiteY21" fmla="*/ 942234 h 4048090"/>
                <a:gd name="connsiteX22" fmla="*/ 569642 w 2891843"/>
                <a:gd name="connsiteY22" fmla="*/ 1336020 h 4048090"/>
                <a:gd name="connsiteX23" fmla="*/ 847222 w 2891843"/>
                <a:gd name="connsiteY23" fmla="*/ 1240662 h 4048090"/>
                <a:gd name="connsiteX24" fmla="*/ 1334435 w 2891843"/>
                <a:gd name="connsiteY24" fmla="*/ 1271547 h 4048090"/>
                <a:gd name="connsiteX25" fmla="*/ 1938626 w 2891843"/>
                <a:gd name="connsiteY25" fmla="*/ 1272512 h 4048090"/>
                <a:gd name="connsiteX26" fmla="*/ 2708052 w 2891843"/>
                <a:gd name="connsiteY26" fmla="*/ 1344320 h 4048090"/>
                <a:gd name="connsiteX27" fmla="*/ 2718475 w 2891843"/>
                <a:gd name="connsiteY27" fmla="*/ 2158529 h 4048090"/>
                <a:gd name="connsiteX28" fmla="*/ 2298438 w 2891843"/>
                <a:gd name="connsiteY28" fmla="*/ 2459273 h 4048090"/>
                <a:gd name="connsiteX29" fmla="*/ 2155401 w 2891843"/>
                <a:gd name="connsiteY29" fmla="*/ 2647866 h 4048090"/>
                <a:gd name="connsiteX30" fmla="*/ 2139765 w 2891843"/>
                <a:gd name="connsiteY30" fmla="*/ 2738784 h 4048090"/>
                <a:gd name="connsiteX31" fmla="*/ 2342063 w 2891843"/>
                <a:gd name="connsiteY31" fmla="*/ 2342682 h 4048090"/>
                <a:gd name="connsiteX32" fmla="*/ 2034177 w 2891843"/>
                <a:gd name="connsiteY32" fmla="*/ 2344419 h 4048090"/>
                <a:gd name="connsiteX33" fmla="*/ 1960438 w 2891843"/>
                <a:gd name="connsiteY33" fmla="*/ 2428774 h 4048090"/>
                <a:gd name="connsiteX34" fmla="*/ 1773390 w 2891843"/>
                <a:gd name="connsiteY34" fmla="*/ 2627404 h 4048090"/>
                <a:gd name="connsiteX35" fmla="*/ 1733433 w 2891843"/>
                <a:gd name="connsiteY35" fmla="*/ 2646128 h 4048090"/>
                <a:gd name="connsiteX36" fmla="*/ 2088226 w 2891843"/>
                <a:gd name="connsiteY36" fmla="*/ 2789937 h 4048090"/>
                <a:gd name="connsiteX37" fmla="*/ 2075679 w 2891843"/>
                <a:gd name="connsiteY37" fmla="*/ 2948802 h 4048090"/>
                <a:gd name="connsiteX38" fmla="*/ 2028965 w 2891843"/>
                <a:gd name="connsiteY38" fmla="*/ 3047635 h 4048090"/>
                <a:gd name="connsiteX39" fmla="*/ 2156752 w 2891843"/>
                <a:gd name="connsiteY39" fmla="*/ 3089330 h 4048090"/>
                <a:gd name="connsiteX40" fmla="*/ 2718283 w 2891843"/>
                <a:gd name="connsiteY40" fmla="*/ 2158915 h 4048090"/>
                <a:gd name="connsiteX41" fmla="*/ 552849 w 2891843"/>
                <a:gd name="connsiteY41" fmla="*/ 2174744 h 4048090"/>
                <a:gd name="connsiteX42" fmla="*/ 553235 w 2891843"/>
                <a:gd name="connsiteY42" fmla="*/ 2229372 h 4048090"/>
                <a:gd name="connsiteX43" fmla="*/ 1087161 w 2891843"/>
                <a:gd name="connsiteY43" fmla="*/ 3074659 h 4048090"/>
                <a:gd name="connsiteX44" fmla="*/ 1229812 w 2891843"/>
                <a:gd name="connsiteY44" fmla="*/ 3054584 h 4048090"/>
                <a:gd name="connsiteX45" fmla="*/ 1176535 w 2891843"/>
                <a:gd name="connsiteY45" fmla="*/ 2947838 h 4048090"/>
                <a:gd name="connsiteX46" fmla="*/ 1177114 w 2891843"/>
                <a:gd name="connsiteY46" fmla="*/ 2792833 h 4048090"/>
                <a:gd name="connsiteX47" fmla="*/ 1398136 w 2891843"/>
                <a:gd name="connsiteY47" fmla="*/ 2697861 h 4048090"/>
                <a:gd name="connsiteX48" fmla="*/ 1543103 w 2891843"/>
                <a:gd name="connsiteY48" fmla="*/ 2646515 h 4048090"/>
                <a:gd name="connsiteX49" fmla="*/ 1452571 w 2891843"/>
                <a:gd name="connsiteY49" fmla="*/ 2636670 h 4048090"/>
                <a:gd name="connsiteX50" fmla="*/ 1300076 w 2891843"/>
                <a:gd name="connsiteY50" fmla="*/ 2420474 h 4048090"/>
                <a:gd name="connsiteX51" fmla="*/ 1277684 w 2891843"/>
                <a:gd name="connsiteY51" fmla="*/ 2346350 h 4048090"/>
                <a:gd name="connsiteX52" fmla="*/ 901851 w 2891843"/>
                <a:gd name="connsiteY52" fmla="*/ 2324151 h 4048090"/>
                <a:gd name="connsiteX53" fmla="*/ 1097778 w 2891843"/>
                <a:gd name="connsiteY53" fmla="*/ 2488421 h 4048090"/>
                <a:gd name="connsiteX54" fmla="*/ 1119205 w 2891843"/>
                <a:gd name="connsiteY54" fmla="*/ 2707899 h 4048090"/>
                <a:gd name="connsiteX55" fmla="*/ 1020951 w 2891843"/>
                <a:gd name="connsiteY55" fmla="*/ 2493054 h 4048090"/>
                <a:gd name="connsiteX56" fmla="*/ 553235 w 2891843"/>
                <a:gd name="connsiteY56" fmla="*/ 2174937 h 4048090"/>
                <a:gd name="connsiteX57" fmla="*/ 1635372 w 2891843"/>
                <a:gd name="connsiteY57" fmla="*/ 3889255 h 4048090"/>
                <a:gd name="connsiteX58" fmla="*/ 2105599 w 2891843"/>
                <a:gd name="connsiteY58" fmla="*/ 3465163 h 4048090"/>
                <a:gd name="connsiteX59" fmla="*/ 1643287 w 2891843"/>
                <a:gd name="connsiteY59" fmla="*/ 2990497 h 4048090"/>
                <a:gd name="connsiteX60" fmla="*/ 1154530 w 2891843"/>
                <a:gd name="connsiteY60" fmla="*/ 3491995 h 4048090"/>
                <a:gd name="connsiteX61" fmla="*/ 1635372 w 2891843"/>
                <a:gd name="connsiteY61" fmla="*/ 3889255 h 4048090"/>
                <a:gd name="connsiteX62" fmla="*/ 1765862 w 2891843"/>
                <a:gd name="connsiteY62" fmla="*/ 2444410 h 4048090"/>
                <a:gd name="connsiteX63" fmla="*/ 1832651 w 2891843"/>
                <a:gd name="connsiteY63" fmla="*/ 2521237 h 4048090"/>
                <a:gd name="connsiteX64" fmla="*/ 1863343 w 2891843"/>
                <a:gd name="connsiteY64" fmla="*/ 2421825 h 4048090"/>
                <a:gd name="connsiteX65" fmla="*/ 1680156 w 2891843"/>
                <a:gd name="connsiteY65" fmla="*/ 1980554 h 4048090"/>
                <a:gd name="connsiteX66" fmla="*/ 1600434 w 2891843"/>
                <a:gd name="connsiteY66" fmla="*/ 1959513 h 4048090"/>
                <a:gd name="connsiteX67" fmla="*/ 1397364 w 2891843"/>
                <a:gd name="connsiteY67" fmla="*/ 2461783 h 4048090"/>
                <a:gd name="connsiteX68" fmla="*/ 1430565 w 2891843"/>
                <a:gd name="connsiteY68" fmla="*/ 2523746 h 4048090"/>
                <a:gd name="connsiteX69" fmla="*/ 1473032 w 2891843"/>
                <a:gd name="connsiteY69" fmla="*/ 2474330 h 4048090"/>
                <a:gd name="connsiteX70" fmla="*/ 1494845 w 2891843"/>
                <a:gd name="connsiteY70" fmla="*/ 2445954 h 4048090"/>
                <a:gd name="connsiteX71" fmla="*/ 1765862 w 2891843"/>
                <a:gd name="connsiteY71" fmla="*/ 2444217 h 4048090"/>
                <a:gd name="connsiteX72" fmla="*/ 1095076 w 2891843"/>
                <a:gd name="connsiteY72" fmla="*/ 1446241 h 4048090"/>
                <a:gd name="connsiteX73" fmla="*/ 1100288 w 2891843"/>
                <a:gd name="connsiteY73" fmla="*/ 1541213 h 4048090"/>
                <a:gd name="connsiteX74" fmla="*/ 762288 w 2891843"/>
                <a:gd name="connsiteY74" fmla="*/ 1996189 h 4048090"/>
                <a:gd name="connsiteX75" fmla="*/ 761130 w 2891843"/>
                <a:gd name="connsiteY75" fmla="*/ 2091740 h 4048090"/>
                <a:gd name="connsiteX76" fmla="*/ 882161 w 2891843"/>
                <a:gd name="connsiteY76" fmla="*/ 2078614 h 4048090"/>
                <a:gd name="connsiteX77" fmla="*/ 1055311 w 2891843"/>
                <a:gd name="connsiteY77" fmla="*/ 1836359 h 4048090"/>
                <a:gd name="connsiteX78" fmla="*/ 1337910 w 2891843"/>
                <a:gd name="connsiteY78" fmla="*/ 1469598 h 4048090"/>
                <a:gd name="connsiteX79" fmla="*/ 1095076 w 2891843"/>
                <a:gd name="connsiteY79" fmla="*/ 1446241 h 4048090"/>
                <a:gd name="connsiteX80" fmla="*/ 2349784 w 2891843"/>
                <a:gd name="connsiteY80" fmla="*/ 1455893 h 4048090"/>
                <a:gd name="connsiteX81" fmla="*/ 2330095 w 2891843"/>
                <a:gd name="connsiteY81" fmla="*/ 1423849 h 4048090"/>
                <a:gd name="connsiteX82" fmla="*/ 2175669 w 2891843"/>
                <a:gd name="connsiteY82" fmla="*/ 1451453 h 4048090"/>
                <a:gd name="connsiteX83" fmla="*/ 1892684 w 2891843"/>
                <a:gd name="connsiteY83" fmla="*/ 1911255 h 4048090"/>
                <a:gd name="connsiteX84" fmla="*/ 1953875 w 2891843"/>
                <a:gd name="connsiteY84" fmla="*/ 2060083 h 4048090"/>
                <a:gd name="connsiteX85" fmla="*/ 2030895 w 2891843"/>
                <a:gd name="connsiteY85" fmla="*/ 1987889 h 4048090"/>
                <a:gd name="connsiteX86" fmla="*/ 2315811 w 2891843"/>
                <a:gd name="connsiteY86" fmla="*/ 1517663 h 4048090"/>
                <a:gd name="connsiteX87" fmla="*/ 2349784 w 2891843"/>
                <a:gd name="connsiteY87" fmla="*/ 1455893 h 4048090"/>
                <a:gd name="connsiteX88" fmla="*/ 725612 w 2891843"/>
                <a:gd name="connsiteY88" fmla="*/ 3268078 h 4048090"/>
                <a:gd name="connsiteX89" fmla="*/ 821549 w 2891843"/>
                <a:gd name="connsiteY89" fmla="*/ 3267692 h 4048090"/>
                <a:gd name="connsiteX90" fmla="*/ 882547 w 2891843"/>
                <a:gd name="connsiteY90" fmla="*/ 3253600 h 4048090"/>
                <a:gd name="connsiteX91" fmla="*/ 857839 w 2891843"/>
                <a:gd name="connsiteY91" fmla="*/ 3195497 h 4048090"/>
                <a:gd name="connsiteX92" fmla="*/ 690287 w 2891843"/>
                <a:gd name="connsiteY92" fmla="*/ 2927376 h 4048090"/>
                <a:gd name="connsiteX93" fmla="*/ 576012 w 2891843"/>
                <a:gd name="connsiteY93" fmla="*/ 2905177 h 4048090"/>
                <a:gd name="connsiteX94" fmla="*/ 478724 w 2891843"/>
                <a:gd name="connsiteY94" fmla="*/ 3157856 h 4048090"/>
                <a:gd name="connsiteX95" fmla="*/ 687392 w 2891843"/>
                <a:gd name="connsiteY95" fmla="*/ 3268464 h 4048090"/>
                <a:gd name="connsiteX96" fmla="*/ 725805 w 2891843"/>
                <a:gd name="connsiteY96" fmla="*/ 3268271 h 4048090"/>
                <a:gd name="connsiteX97" fmla="*/ 2609219 w 2891843"/>
                <a:gd name="connsiteY97" fmla="*/ 1633482 h 4048090"/>
                <a:gd name="connsiteX98" fmla="*/ 2295349 w 2891843"/>
                <a:gd name="connsiteY98" fmla="*/ 2104866 h 4048090"/>
                <a:gd name="connsiteX99" fmla="*/ 2311371 w 2891843"/>
                <a:gd name="connsiteY99" fmla="*/ 2146561 h 4048090"/>
                <a:gd name="connsiteX100" fmla="*/ 2561540 w 2891843"/>
                <a:gd name="connsiteY100" fmla="*/ 2025530 h 4048090"/>
                <a:gd name="connsiteX101" fmla="*/ 2609219 w 2891843"/>
                <a:gd name="connsiteY101" fmla="*/ 1633482 h 4048090"/>
                <a:gd name="connsiteX102" fmla="*/ 1058400 w 2891843"/>
                <a:gd name="connsiteY102" fmla="*/ 3574998 h 4048090"/>
                <a:gd name="connsiteX103" fmla="*/ 1058400 w 2891843"/>
                <a:gd name="connsiteY103" fmla="*/ 3431962 h 4048090"/>
                <a:gd name="connsiteX104" fmla="*/ 1010335 w 2891843"/>
                <a:gd name="connsiteY104" fmla="*/ 3374438 h 4048090"/>
                <a:gd name="connsiteX105" fmla="*/ 674845 w 2891843"/>
                <a:gd name="connsiteY105" fmla="*/ 3373087 h 4048090"/>
                <a:gd name="connsiteX106" fmla="*/ 600141 w 2891843"/>
                <a:gd name="connsiteY106" fmla="*/ 3477517 h 4048090"/>
                <a:gd name="connsiteX107" fmla="*/ 678898 w 2891843"/>
                <a:gd name="connsiteY107" fmla="*/ 3516510 h 4048090"/>
                <a:gd name="connsiteX108" fmla="*/ 966516 w 2891843"/>
                <a:gd name="connsiteY108" fmla="*/ 3517668 h 4048090"/>
                <a:gd name="connsiteX109" fmla="*/ 1058207 w 2891843"/>
                <a:gd name="connsiteY109" fmla="*/ 3574998 h 4048090"/>
                <a:gd name="connsiteX110" fmla="*/ 1473419 w 2891843"/>
                <a:gd name="connsiteY110" fmla="*/ 1952178 h 4048090"/>
                <a:gd name="connsiteX111" fmla="*/ 1625528 w 2891843"/>
                <a:gd name="connsiteY111" fmla="*/ 1810106 h 4048090"/>
                <a:gd name="connsiteX112" fmla="*/ 1781112 w 2891843"/>
                <a:gd name="connsiteY112" fmla="*/ 1933647 h 4048090"/>
                <a:gd name="connsiteX113" fmla="*/ 1750226 w 2891843"/>
                <a:gd name="connsiteY113" fmla="*/ 1417672 h 4048090"/>
                <a:gd name="connsiteX114" fmla="*/ 1529977 w 2891843"/>
                <a:gd name="connsiteY114" fmla="*/ 1432150 h 4048090"/>
                <a:gd name="connsiteX115" fmla="*/ 1473419 w 2891843"/>
                <a:gd name="connsiteY115" fmla="*/ 1952178 h 4048090"/>
                <a:gd name="connsiteX116" fmla="*/ 660174 w 2891843"/>
                <a:gd name="connsiteY116" fmla="*/ 1769956 h 4048090"/>
                <a:gd name="connsiteX117" fmla="*/ 898376 w 2891843"/>
                <a:gd name="connsiteY117" fmla="*/ 1436203 h 4048090"/>
                <a:gd name="connsiteX118" fmla="*/ 660174 w 2891843"/>
                <a:gd name="connsiteY118" fmla="*/ 1769956 h 404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2891843" h="4048090">
                  <a:moveTo>
                    <a:pt x="2891046" y="1336985"/>
                  </a:moveTo>
                  <a:cubicBezTo>
                    <a:pt x="2877727" y="1940789"/>
                    <a:pt x="2808814" y="2411787"/>
                    <a:pt x="2609219" y="2856726"/>
                  </a:cubicBezTo>
                  <a:cubicBezTo>
                    <a:pt x="2552468" y="2983355"/>
                    <a:pt x="2480660" y="3101105"/>
                    <a:pt x="2393796" y="3209782"/>
                  </a:cubicBezTo>
                  <a:cubicBezTo>
                    <a:pt x="2377581" y="3230243"/>
                    <a:pt x="2342063" y="3246844"/>
                    <a:pt x="2369473" y="3281590"/>
                  </a:cubicBezTo>
                  <a:cubicBezTo>
                    <a:pt x="2391286" y="3309193"/>
                    <a:pt x="2417925" y="3302630"/>
                    <a:pt x="2447844" y="3293751"/>
                  </a:cubicBezTo>
                  <a:cubicBezTo>
                    <a:pt x="2474869" y="3285644"/>
                    <a:pt x="2504982" y="3285064"/>
                    <a:pt x="2533744" y="3285064"/>
                  </a:cubicBezTo>
                  <a:cubicBezTo>
                    <a:pt x="2662110" y="3285064"/>
                    <a:pt x="2729864" y="3349344"/>
                    <a:pt x="2730637" y="3469796"/>
                  </a:cubicBezTo>
                  <a:cubicBezTo>
                    <a:pt x="2731216" y="3591792"/>
                    <a:pt x="2657091" y="3658968"/>
                    <a:pt x="2526602" y="3661284"/>
                  </a:cubicBezTo>
                  <a:cubicBezTo>
                    <a:pt x="2468692" y="3662249"/>
                    <a:pt x="2417345" y="3639085"/>
                    <a:pt x="2350749" y="3662249"/>
                  </a:cubicBezTo>
                  <a:cubicBezTo>
                    <a:pt x="2211573" y="3710893"/>
                    <a:pt x="2112355" y="3797758"/>
                    <a:pt x="2010627" y="3898713"/>
                  </a:cubicBezTo>
                  <a:cubicBezTo>
                    <a:pt x="1777251" y="4130545"/>
                    <a:pt x="1355090" y="4085375"/>
                    <a:pt x="1171130" y="3812814"/>
                  </a:cubicBezTo>
                  <a:cubicBezTo>
                    <a:pt x="1119977" y="3736952"/>
                    <a:pt x="1065349" y="3709349"/>
                    <a:pt x="980801" y="3721510"/>
                  </a:cubicBezTo>
                  <a:cubicBezTo>
                    <a:pt x="945862" y="3726529"/>
                    <a:pt x="910537" y="3728266"/>
                    <a:pt x="875212" y="3730582"/>
                  </a:cubicBezTo>
                  <a:cubicBezTo>
                    <a:pt x="610951" y="3749113"/>
                    <a:pt x="375838" y="3675761"/>
                    <a:pt x="168908" y="3509368"/>
                  </a:cubicBezTo>
                  <a:cubicBezTo>
                    <a:pt x="-103460" y="3290469"/>
                    <a:pt x="-57326" y="2612348"/>
                    <a:pt x="387034" y="2490158"/>
                  </a:cubicBezTo>
                  <a:cubicBezTo>
                    <a:pt x="487218" y="2462555"/>
                    <a:pt x="498607" y="2418350"/>
                    <a:pt x="477373" y="2326467"/>
                  </a:cubicBezTo>
                  <a:cubicBezTo>
                    <a:pt x="389930" y="1948896"/>
                    <a:pt x="342637" y="1565342"/>
                    <a:pt x="387999" y="1178699"/>
                  </a:cubicBezTo>
                  <a:cubicBezTo>
                    <a:pt x="467914" y="500770"/>
                    <a:pt x="964586" y="5257"/>
                    <a:pt x="1626107" y="45"/>
                  </a:cubicBezTo>
                  <a:cubicBezTo>
                    <a:pt x="2137449" y="-4009"/>
                    <a:pt x="2520811" y="266622"/>
                    <a:pt x="2747623" y="736076"/>
                  </a:cubicBezTo>
                  <a:cubicBezTo>
                    <a:pt x="2857845" y="964240"/>
                    <a:pt x="2898960" y="1205723"/>
                    <a:pt x="2890853" y="1336792"/>
                  </a:cubicBezTo>
                  <a:close/>
                  <a:moveTo>
                    <a:pt x="2707859" y="1344513"/>
                  </a:moveTo>
                  <a:cubicBezTo>
                    <a:pt x="2365613" y="956905"/>
                    <a:pt x="1910636" y="908840"/>
                    <a:pt x="1436356" y="942234"/>
                  </a:cubicBezTo>
                  <a:cubicBezTo>
                    <a:pt x="1102604" y="965784"/>
                    <a:pt x="792015" y="1060563"/>
                    <a:pt x="569642" y="1336020"/>
                  </a:cubicBezTo>
                  <a:cubicBezTo>
                    <a:pt x="654190" y="1280813"/>
                    <a:pt x="747039" y="1249155"/>
                    <a:pt x="847222" y="1240662"/>
                  </a:cubicBezTo>
                  <a:cubicBezTo>
                    <a:pt x="1011107" y="1226957"/>
                    <a:pt x="1180396" y="1218656"/>
                    <a:pt x="1334435" y="1271547"/>
                  </a:cubicBezTo>
                  <a:cubicBezTo>
                    <a:pt x="1540980" y="1342583"/>
                    <a:pt x="1729765" y="1325789"/>
                    <a:pt x="1938626" y="1272512"/>
                  </a:cubicBezTo>
                  <a:cubicBezTo>
                    <a:pt x="2194779" y="1207074"/>
                    <a:pt x="2464638" y="1185648"/>
                    <a:pt x="2708052" y="1344320"/>
                  </a:cubicBezTo>
                  <a:close/>
                  <a:moveTo>
                    <a:pt x="2718475" y="2158529"/>
                  </a:moveTo>
                  <a:cubicBezTo>
                    <a:pt x="2585669" y="2280526"/>
                    <a:pt x="2450161" y="2384377"/>
                    <a:pt x="2298438" y="2459273"/>
                  </a:cubicBezTo>
                  <a:cubicBezTo>
                    <a:pt x="2211959" y="2501933"/>
                    <a:pt x="2172967" y="2562159"/>
                    <a:pt x="2155401" y="2647866"/>
                  </a:cubicBezTo>
                  <a:cubicBezTo>
                    <a:pt x="2149803" y="2674890"/>
                    <a:pt x="2145942" y="2702494"/>
                    <a:pt x="2139765" y="2738784"/>
                  </a:cubicBezTo>
                  <a:cubicBezTo>
                    <a:pt x="2076451" y="2536679"/>
                    <a:pt x="2205975" y="2439198"/>
                    <a:pt x="2342063" y="2342682"/>
                  </a:cubicBezTo>
                  <a:cubicBezTo>
                    <a:pt x="2231649" y="2345384"/>
                    <a:pt x="2131658" y="2360248"/>
                    <a:pt x="2034177" y="2344419"/>
                  </a:cubicBezTo>
                  <a:cubicBezTo>
                    <a:pt x="1950015" y="2330907"/>
                    <a:pt x="1945961" y="2357352"/>
                    <a:pt x="1960438" y="2428774"/>
                  </a:cubicBezTo>
                  <a:cubicBezTo>
                    <a:pt x="1987849" y="2562353"/>
                    <a:pt x="1906196" y="2645163"/>
                    <a:pt x="1773390" y="2627404"/>
                  </a:cubicBezTo>
                  <a:cubicBezTo>
                    <a:pt x="1756983" y="2625281"/>
                    <a:pt x="1740961" y="2623158"/>
                    <a:pt x="1733433" y="2646128"/>
                  </a:cubicBezTo>
                  <a:cubicBezTo>
                    <a:pt x="1840372" y="2719866"/>
                    <a:pt x="1988235" y="2686472"/>
                    <a:pt x="2088226" y="2789937"/>
                  </a:cubicBezTo>
                  <a:cubicBezTo>
                    <a:pt x="2152698" y="2856533"/>
                    <a:pt x="2160227" y="2905370"/>
                    <a:pt x="2075679" y="2948802"/>
                  </a:cubicBezTo>
                  <a:cubicBezTo>
                    <a:pt x="2033984" y="2970229"/>
                    <a:pt x="1989393" y="2994165"/>
                    <a:pt x="2028965" y="3047635"/>
                  </a:cubicBezTo>
                  <a:cubicBezTo>
                    <a:pt x="2058306" y="3087400"/>
                    <a:pt x="2087260" y="3147239"/>
                    <a:pt x="2156752" y="3089330"/>
                  </a:cubicBezTo>
                  <a:cubicBezTo>
                    <a:pt x="2448810" y="2845916"/>
                    <a:pt x="2660566" y="2555017"/>
                    <a:pt x="2718283" y="2158915"/>
                  </a:cubicBezTo>
                  <a:close/>
                  <a:moveTo>
                    <a:pt x="552849" y="2174744"/>
                  </a:moveTo>
                  <a:cubicBezTo>
                    <a:pt x="552849" y="2199645"/>
                    <a:pt x="550339" y="2215088"/>
                    <a:pt x="553235" y="2229372"/>
                  </a:cubicBezTo>
                  <a:cubicBezTo>
                    <a:pt x="624270" y="2578567"/>
                    <a:pt x="821356" y="2847654"/>
                    <a:pt x="1087161" y="3074659"/>
                  </a:cubicBezTo>
                  <a:cubicBezTo>
                    <a:pt x="1147194" y="3125813"/>
                    <a:pt x="1191206" y="3112108"/>
                    <a:pt x="1229812" y="3054584"/>
                  </a:cubicBezTo>
                  <a:cubicBezTo>
                    <a:pt x="1272665" y="2990690"/>
                    <a:pt x="1216300" y="2972931"/>
                    <a:pt x="1176535" y="2947838"/>
                  </a:cubicBezTo>
                  <a:cubicBezTo>
                    <a:pt x="1100867" y="2899772"/>
                    <a:pt x="1104148" y="2848426"/>
                    <a:pt x="1177114" y="2792833"/>
                  </a:cubicBezTo>
                  <a:cubicBezTo>
                    <a:pt x="1243710" y="2742065"/>
                    <a:pt x="1306060" y="2695737"/>
                    <a:pt x="1398136" y="2697861"/>
                  </a:cubicBezTo>
                  <a:cubicBezTo>
                    <a:pt x="1443885" y="2699019"/>
                    <a:pt x="1490405" y="2666397"/>
                    <a:pt x="1543103" y="2646515"/>
                  </a:cubicBezTo>
                  <a:cubicBezTo>
                    <a:pt x="1506813" y="2613699"/>
                    <a:pt x="1479403" y="2634546"/>
                    <a:pt x="1452571" y="2636670"/>
                  </a:cubicBezTo>
                  <a:cubicBezTo>
                    <a:pt x="1350650" y="2644584"/>
                    <a:pt x="1281738" y="2546138"/>
                    <a:pt x="1300076" y="2420474"/>
                  </a:cubicBezTo>
                  <a:cubicBezTo>
                    <a:pt x="1304129" y="2392291"/>
                    <a:pt x="1331154" y="2345577"/>
                    <a:pt x="1277684" y="2346350"/>
                  </a:cubicBezTo>
                  <a:cubicBezTo>
                    <a:pt x="1158583" y="2347894"/>
                    <a:pt x="1039482" y="2350403"/>
                    <a:pt x="901851" y="2324151"/>
                  </a:cubicBezTo>
                  <a:cubicBezTo>
                    <a:pt x="964586" y="2412367"/>
                    <a:pt x="1051837" y="2424914"/>
                    <a:pt x="1097778" y="2488421"/>
                  </a:cubicBezTo>
                  <a:cubicBezTo>
                    <a:pt x="1131752" y="2535521"/>
                    <a:pt x="1142175" y="2638600"/>
                    <a:pt x="1119205" y="2707899"/>
                  </a:cubicBezTo>
                  <a:cubicBezTo>
                    <a:pt x="1089478" y="2630493"/>
                    <a:pt x="1103569" y="2535907"/>
                    <a:pt x="1020951" y="2493054"/>
                  </a:cubicBezTo>
                  <a:cubicBezTo>
                    <a:pt x="855330" y="2407155"/>
                    <a:pt x="706695" y="2296547"/>
                    <a:pt x="553235" y="2174937"/>
                  </a:cubicBezTo>
                  <a:close/>
                  <a:moveTo>
                    <a:pt x="1635372" y="3889255"/>
                  </a:moveTo>
                  <a:cubicBezTo>
                    <a:pt x="1921446" y="3887517"/>
                    <a:pt x="2107143" y="3719966"/>
                    <a:pt x="2105599" y="3465163"/>
                  </a:cubicBezTo>
                  <a:cubicBezTo>
                    <a:pt x="2103861" y="3206500"/>
                    <a:pt x="1895194" y="2992235"/>
                    <a:pt x="1643287" y="2990497"/>
                  </a:cubicBezTo>
                  <a:cubicBezTo>
                    <a:pt x="1368602" y="2988760"/>
                    <a:pt x="1156653" y="3206307"/>
                    <a:pt x="1154530" y="3491995"/>
                  </a:cubicBezTo>
                  <a:cubicBezTo>
                    <a:pt x="1152792" y="3716105"/>
                    <a:pt x="1364162" y="3890799"/>
                    <a:pt x="1635372" y="3889255"/>
                  </a:cubicBezTo>
                  <a:close/>
                  <a:moveTo>
                    <a:pt x="1765862" y="2444410"/>
                  </a:moveTo>
                  <a:cubicBezTo>
                    <a:pt x="1801380" y="2466415"/>
                    <a:pt x="1765862" y="2543628"/>
                    <a:pt x="1832651" y="2521237"/>
                  </a:cubicBezTo>
                  <a:cubicBezTo>
                    <a:pt x="1876469" y="2506566"/>
                    <a:pt x="1872995" y="2461590"/>
                    <a:pt x="1863343" y="2421825"/>
                  </a:cubicBezTo>
                  <a:cubicBezTo>
                    <a:pt x="1825123" y="2265276"/>
                    <a:pt x="1770109" y="2115869"/>
                    <a:pt x="1680156" y="1980554"/>
                  </a:cubicBezTo>
                  <a:cubicBezTo>
                    <a:pt x="1659308" y="1949090"/>
                    <a:pt x="1633249" y="1913572"/>
                    <a:pt x="1600434" y="1959513"/>
                  </a:cubicBezTo>
                  <a:cubicBezTo>
                    <a:pt x="1492915" y="2110078"/>
                    <a:pt x="1423616" y="2277823"/>
                    <a:pt x="1397364" y="2461783"/>
                  </a:cubicBezTo>
                  <a:cubicBezTo>
                    <a:pt x="1393696" y="2487263"/>
                    <a:pt x="1400452" y="2516990"/>
                    <a:pt x="1430565" y="2523746"/>
                  </a:cubicBezTo>
                  <a:cubicBezTo>
                    <a:pt x="1469365" y="2532433"/>
                    <a:pt x="1466083" y="2497301"/>
                    <a:pt x="1473032" y="2474330"/>
                  </a:cubicBezTo>
                  <a:cubicBezTo>
                    <a:pt x="1476700" y="2462169"/>
                    <a:pt x="1479403" y="2449043"/>
                    <a:pt x="1494845" y="2445954"/>
                  </a:cubicBezTo>
                  <a:cubicBezTo>
                    <a:pt x="1599082" y="2609066"/>
                    <a:pt x="1697143" y="2572004"/>
                    <a:pt x="1765862" y="2444217"/>
                  </a:cubicBezTo>
                  <a:close/>
                  <a:moveTo>
                    <a:pt x="1095076" y="1446241"/>
                  </a:moveTo>
                  <a:cubicBezTo>
                    <a:pt x="1171902" y="1474231"/>
                    <a:pt x="1120363" y="1513802"/>
                    <a:pt x="1100288" y="1541213"/>
                  </a:cubicBezTo>
                  <a:cubicBezTo>
                    <a:pt x="989101" y="1693901"/>
                    <a:pt x="874633" y="1844273"/>
                    <a:pt x="762288" y="1996189"/>
                  </a:cubicBezTo>
                  <a:cubicBezTo>
                    <a:pt x="739897" y="2026495"/>
                    <a:pt x="709012" y="2059311"/>
                    <a:pt x="761130" y="2091740"/>
                  </a:cubicBezTo>
                  <a:cubicBezTo>
                    <a:pt x="804755" y="2118958"/>
                    <a:pt x="843748" y="2137875"/>
                    <a:pt x="882161" y="2078614"/>
                  </a:cubicBezTo>
                  <a:cubicBezTo>
                    <a:pt x="936210" y="1995417"/>
                    <a:pt x="994699" y="1915116"/>
                    <a:pt x="1055311" y="1836359"/>
                  </a:cubicBezTo>
                  <a:cubicBezTo>
                    <a:pt x="1148739" y="1714749"/>
                    <a:pt x="1219774" y="1575573"/>
                    <a:pt x="1337910" y="1469598"/>
                  </a:cubicBezTo>
                  <a:cubicBezTo>
                    <a:pt x="1260697" y="1420761"/>
                    <a:pt x="1175763" y="1448171"/>
                    <a:pt x="1095076" y="1446241"/>
                  </a:cubicBezTo>
                  <a:close/>
                  <a:moveTo>
                    <a:pt x="2349784" y="1455893"/>
                  </a:moveTo>
                  <a:cubicBezTo>
                    <a:pt x="2353645" y="1432922"/>
                    <a:pt x="2344765" y="1424042"/>
                    <a:pt x="2330095" y="1423849"/>
                  </a:cubicBezTo>
                  <a:cubicBezTo>
                    <a:pt x="2276625" y="1423270"/>
                    <a:pt x="2209643" y="1400685"/>
                    <a:pt x="2175669" y="1451453"/>
                  </a:cubicBezTo>
                  <a:cubicBezTo>
                    <a:pt x="2075679" y="1601053"/>
                    <a:pt x="1979742" y="1753934"/>
                    <a:pt x="1892684" y="1911255"/>
                  </a:cubicBezTo>
                  <a:cubicBezTo>
                    <a:pt x="1861220" y="1968007"/>
                    <a:pt x="1909478" y="2033638"/>
                    <a:pt x="1953875" y="2060083"/>
                  </a:cubicBezTo>
                  <a:cubicBezTo>
                    <a:pt x="2004836" y="2090582"/>
                    <a:pt x="2012364" y="2017423"/>
                    <a:pt x="2030895" y="1987889"/>
                  </a:cubicBezTo>
                  <a:cubicBezTo>
                    <a:pt x="2128569" y="1832884"/>
                    <a:pt x="2221611" y="1674791"/>
                    <a:pt x="2315811" y="1517663"/>
                  </a:cubicBezTo>
                  <a:cubicBezTo>
                    <a:pt x="2328937" y="1495657"/>
                    <a:pt x="2340519" y="1472880"/>
                    <a:pt x="2349784" y="1455893"/>
                  </a:cubicBezTo>
                  <a:close/>
                  <a:moveTo>
                    <a:pt x="725612" y="3268078"/>
                  </a:moveTo>
                  <a:cubicBezTo>
                    <a:pt x="757656" y="3268078"/>
                    <a:pt x="789699" y="3269236"/>
                    <a:pt x="821549" y="3267692"/>
                  </a:cubicBezTo>
                  <a:cubicBezTo>
                    <a:pt x="842590" y="3266533"/>
                    <a:pt x="870772" y="3278115"/>
                    <a:pt x="882547" y="3253600"/>
                  </a:cubicBezTo>
                  <a:cubicBezTo>
                    <a:pt x="893743" y="3230050"/>
                    <a:pt x="869228" y="3213642"/>
                    <a:pt x="857839" y="3195497"/>
                  </a:cubicBezTo>
                  <a:cubicBezTo>
                    <a:pt x="801860" y="3106124"/>
                    <a:pt x="742020" y="3019066"/>
                    <a:pt x="690287" y="2927376"/>
                  </a:cubicBezTo>
                  <a:cubicBezTo>
                    <a:pt x="657086" y="2868694"/>
                    <a:pt x="624077" y="2869660"/>
                    <a:pt x="576012" y="2905177"/>
                  </a:cubicBezTo>
                  <a:cubicBezTo>
                    <a:pt x="495325" y="2964631"/>
                    <a:pt x="449576" y="3073694"/>
                    <a:pt x="478724" y="3157856"/>
                  </a:cubicBezTo>
                  <a:cubicBezTo>
                    <a:pt x="513277" y="3257461"/>
                    <a:pt x="592806" y="3278308"/>
                    <a:pt x="687392" y="3268464"/>
                  </a:cubicBezTo>
                  <a:cubicBezTo>
                    <a:pt x="700132" y="3267112"/>
                    <a:pt x="712872" y="3268464"/>
                    <a:pt x="725805" y="3268271"/>
                  </a:cubicBezTo>
                  <a:close/>
                  <a:moveTo>
                    <a:pt x="2609219" y="1633482"/>
                  </a:moveTo>
                  <a:cubicBezTo>
                    <a:pt x="2565594" y="1676528"/>
                    <a:pt x="2308861" y="2067997"/>
                    <a:pt x="2295349" y="2104866"/>
                  </a:cubicBezTo>
                  <a:cubicBezTo>
                    <a:pt x="2288014" y="2124942"/>
                    <a:pt x="2281644" y="2139998"/>
                    <a:pt x="2311371" y="2146561"/>
                  </a:cubicBezTo>
                  <a:cubicBezTo>
                    <a:pt x="2372562" y="2160074"/>
                    <a:pt x="2533165" y="2087494"/>
                    <a:pt x="2561540" y="2025530"/>
                  </a:cubicBezTo>
                  <a:cubicBezTo>
                    <a:pt x="2617713" y="1902955"/>
                    <a:pt x="2621767" y="1773816"/>
                    <a:pt x="2609219" y="1633482"/>
                  </a:cubicBezTo>
                  <a:close/>
                  <a:moveTo>
                    <a:pt x="1058400" y="3574998"/>
                  </a:moveTo>
                  <a:cubicBezTo>
                    <a:pt x="1058400" y="3527320"/>
                    <a:pt x="1057820" y="3479641"/>
                    <a:pt x="1058400" y="3431962"/>
                  </a:cubicBezTo>
                  <a:cubicBezTo>
                    <a:pt x="1058979" y="3398181"/>
                    <a:pt x="1047011" y="3374824"/>
                    <a:pt x="1010335" y="3374438"/>
                  </a:cubicBezTo>
                  <a:cubicBezTo>
                    <a:pt x="898569" y="3373087"/>
                    <a:pt x="786610" y="3370771"/>
                    <a:pt x="674845" y="3373087"/>
                  </a:cubicBezTo>
                  <a:cubicBezTo>
                    <a:pt x="609021" y="3374438"/>
                    <a:pt x="602072" y="3430997"/>
                    <a:pt x="600141" y="3477517"/>
                  </a:cubicBezTo>
                  <a:cubicBezTo>
                    <a:pt x="597632" y="3535620"/>
                    <a:pt x="648592" y="3515738"/>
                    <a:pt x="678898" y="3516510"/>
                  </a:cubicBezTo>
                  <a:cubicBezTo>
                    <a:pt x="774642" y="3519019"/>
                    <a:pt x="870579" y="3517668"/>
                    <a:pt x="966516" y="3517668"/>
                  </a:cubicBezTo>
                  <a:cubicBezTo>
                    <a:pt x="1008790" y="3517668"/>
                    <a:pt x="1048941" y="3520564"/>
                    <a:pt x="1058207" y="3574998"/>
                  </a:cubicBezTo>
                  <a:close/>
                  <a:moveTo>
                    <a:pt x="1473419" y="1952178"/>
                  </a:moveTo>
                  <a:cubicBezTo>
                    <a:pt x="1523028" y="1899094"/>
                    <a:pt x="1544261" y="1815318"/>
                    <a:pt x="1625528" y="1810106"/>
                  </a:cubicBezTo>
                  <a:cubicBezTo>
                    <a:pt x="1702934" y="1805281"/>
                    <a:pt x="1731116" y="1885389"/>
                    <a:pt x="1781112" y="1933647"/>
                  </a:cubicBezTo>
                  <a:cubicBezTo>
                    <a:pt x="1754859" y="1760304"/>
                    <a:pt x="1584991" y="1608774"/>
                    <a:pt x="1750226" y="1417672"/>
                  </a:cubicBezTo>
                  <a:cubicBezTo>
                    <a:pt x="1669346" y="1463035"/>
                    <a:pt x="1596187" y="1448171"/>
                    <a:pt x="1529977" y="1432150"/>
                  </a:cubicBezTo>
                  <a:cubicBezTo>
                    <a:pt x="1668960" y="1625375"/>
                    <a:pt x="1498513" y="1777870"/>
                    <a:pt x="1473419" y="1952178"/>
                  </a:cubicBezTo>
                  <a:close/>
                  <a:moveTo>
                    <a:pt x="660174" y="1769956"/>
                  </a:moveTo>
                  <a:cubicBezTo>
                    <a:pt x="742792" y="1654137"/>
                    <a:pt x="819040" y="1547390"/>
                    <a:pt x="898376" y="1436203"/>
                  </a:cubicBezTo>
                  <a:cubicBezTo>
                    <a:pt x="705537" y="1410144"/>
                    <a:pt x="614812" y="1536194"/>
                    <a:pt x="660174" y="1769956"/>
                  </a:cubicBezTo>
                  <a:close/>
                </a:path>
              </a:pathLst>
            </a:custGeom>
            <a:grpFill/>
            <a:ln w="19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Forma libre: forma 12">
              <a:extLst>
                <a:ext uri="{FF2B5EF4-FFF2-40B4-BE49-F238E27FC236}">
                  <a16:creationId xmlns:a16="http://schemas.microsoft.com/office/drawing/2014/main" id="{69197840-10AE-4092-A822-060227BF7CBD}"/>
                </a:ext>
              </a:extLst>
            </p:cNvPr>
            <p:cNvSpPr/>
            <p:nvPr/>
          </p:nvSpPr>
          <p:spPr>
            <a:xfrm>
              <a:off x="3006259" y="3686871"/>
              <a:ext cx="830716" cy="833836"/>
            </a:xfrm>
            <a:custGeom>
              <a:avLst/>
              <a:gdLst>
                <a:gd name="connsiteX0" fmla="*/ 417785 w 830716"/>
                <a:gd name="connsiteY0" fmla="*/ 0 h 833836"/>
                <a:gd name="connsiteX1" fmla="*/ 609273 w 830716"/>
                <a:gd name="connsiteY1" fmla="*/ 127594 h 833836"/>
                <a:gd name="connsiteX2" fmla="*/ 703473 w 830716"/>
                <a:gd name="connsiteY2" fmla="*/ 222180 h 833836"/>
                <a:gd name="connsiteX3" fmla="*/ 830681 w 830716"/>
                <a:gd name="connsiteY3" fmla="*/ 417335 h 833836"/>
                <a:gd name="connsiteX4" fmla="*/ 694593 w 830716"/>
                <a:gd name="connsiteY4" fmla="*/ 615965 h 833836"/>
                <a:gd name="connsiteX5" fmla="*/ 612169 w 830716"/>
                <a:gd name="connsiteY5" fmla="*/ 696653 h 833836"/>
                <a:gd name="connsiteX6" fmla="*/ 405817 w 830716"/>
                <a:gd name="connsiteY6" fmla="*/ 833512 h 833836"/>
                <a:gd name="connsiteX7" fmla="*/ 214523 w 830716"/>
                <a:gd name="connsiteY7" fmla="*/ 688352 h 833836"/>
                <a:gd name="connsiteX8" fmla="*/ 136924 w 830716"/>
                <a:gd name="connsiteY8" fmla="*/ 616351 h 833836"/>
                <a:gd name="connsiteX9" fmla="*/ 64 w 830716"/>
                <a:gd name="connsiteY9" fmla="*/ 418880 h 833836"/>
                <a:gd name="connsiteX10" fmla="*/ 134607 w 830716"/>
                <a:gd name="connsiteY10" fmla="*/ 219670 h 833836"/>
                <a:gd name="connsiteX11" fmla="*/ 220893 w 830716"/>
                <a:gd name="connsiteY11" fmla="*/ 130103 h 833836"/>
                <a:gd name="connsiteX12" fmla="*/ 417592 w 830716"/>
                <a:gd name="connsiteY12" fmla="*/ 0 h 833836"/>
                <a:gd name="connsiteX13" fmla="*/ 413346 w 830716"/>
                <a:gd name="connsiteY13" fmla="*/ 103272 h 833836"/>
                <a:gd name="connsiteX14" fmla="*/ 306213 w 830716"/>
                <a:gd name="connsiteY14" fmla="*/ 186855 h 833836"/>
                <a:gd name="connsiteX15" fmla="*/ 181514 w 830716"/>
                <a:gd name="connsiteY15" fmla="*/ 312905 h 833836"/>
                <a:gd name="connsiteX16" fmla="*/ 107583 w 830716"/>
                <a:gd name="connsiteY16" fmla="*/ 388187 h 833836"/>
                <a:gd name="connsiteX17" fmla="*/ 169546 w 830716"/>
                <a:gd name="connsiteY17" fmla="*/ 464435 h 833836"/>
                <a:gd name="connsiteX18" fmla="*/ 315092 w 830716"/>
                <a:gd name="connsiteY18" fmla="*/ 608823 h 833836"/>
                <a:gd name="connsiteX19" fmla="*/ 411029 w 830716"/>
                <a:gd name="connsiteY19" fmla="*/ 673296 h 833836"/>
                <a:gd name="connsiteX20" fmla="*/ 515074 w 830716"/>
                <a:gd name="connsiteY20" fmla="*/ 606121 h 833836"/>
                <a:gd name="connsiteX21" fmla="*/ 661971 w 830716"/>
                <a:gd name="connsiteY21" fmla="*/ 461733 h 833836"/>
                <a:gd name="connsiteX22" fmla="*/ 725285 w 830716"/>
                <a:gd name="connsiteY22" fmla="*/ 386064 h 833836"/>
                <a:gd name="connsiteX23" fmla="*/ 656952 w 830716"/>
                <a:gd name="connsiteY23" fmla="*/ 315607 h 833836"/>
                <a:gd name="connsiteX24" fmla="*/ 517583 w 830716"/>
                <a:gd name="connsiteY24" fmla="*/ 176045 h 833836"/>
                <a:gd name="connsiteX25" fmla="*/ 413153 w 830716"/>
                <a:gd name="connsiteY25" fmla="*/ 103465 h 83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716" h="833836">
                  <a:moveTo>
                    <a:pt x="417785" y="0"/>
                  </a:moveTo>
                  <a:cubicBezTo>
                    <a:pt x="505036" y="4247"/>
                    <a:pt x="581090" y="32815"/>
                    <a:pt x="609273" y="127594"/>
                  </a:cubicBezTo>
                  <a:cubicBezTo>
                    <a:pt x="624523" y="178748"/>
                    <a:pt x="650582" y="205772"/>
                    <a:pt x="703473" y="222180"/>
                  </a:cubicBezTo>
                  <a:cubicBezTo>
                    <a:pt x="794777" y="250748"/>
                    <a:pt x="832032" y="326803"/>
                    <a:pt x="830681" y="417335"/>
                  </a:cubicBezTo>
                  <a:cubicBezTo>
                    <a:pt x="829330" y="510763"/>
                    <a:pt x="793233" y="589713"/>
                    <a:pt x="694593" y="615965"/>
                  </a:cubicBezTo>
                  <a:cubicBezTo>
                    <a:pt x="647300" y="628512"/>
                    <a:pt x="627418" y="653220"/>
                    <a:pt x="612169" y="696653"/>
                  </a:cubicBezTo>
                  <a:cubicBezTo>
                    <a:pt x="576651" y="797029"/>
                    <a:pt x="512757" y="837952"/>
                    <a:pt x="405817" y="833512"/>
                  </a:cubicBezTo>
                  <a:cubicBezTo>
                    <a:pt x="309301" y="829459"/>
                    <a:pt x="237686" y="785640"/>
                    <a:pt x="214523" y="688352"/>
                  </a:cubicBezTo>
                  <a:cubicBezTo>
                    <a:pt x="203327" y="641832"/>
                    <a:pt x="176302" y="627933"/>
                    <a:pt x="136924" y="616351"/>
                  </a:cubicBezTo>
                  <a:cubicBezTo>
                    <a:pt x="39056" y="587975"/>
                    <a:pt x="1994" y="514624"/>
                    <a:pt x="64" y="418880"/>
                  </a:cubicBezTo>
                  <a:cubicBezTo>
                    <a:pt x="-1866" y="321398"/>
                    <a:pt x="39829" y="249011"/>
                    <a:pt x="134607" y="219670"/>
                  </a:cubicBezTo>
                  <a:cubicBezTo>
                    <a:pt x="184217" y="204421"/>
                    <a:pt x="205643" y="177589"/>
                    <a:pt x="220893" y="130103"/>
                  </a:cubicBezTo>
                  <a:cubicBezTo>
                    <a:pt x="250040" y="38799"/>
                    <a:pt x="323586" y="4054"/>
                    <a:pt x="417592" y="0"/>
                  </a:cubicBezTo>
                  <a:close/>
                  <a:moveTo>
                    <a:pt x="413346" y="103272"/>
                  </a:moveTo>
                  <a:cubicBezTo>
                    <a:pt x="356015" y="98060"/>
                    <a:pt x="316444" y="130490"/>
                    <a:pt x="306213" y="186855"/>
                  </a:cubicBezTo>
                  <a:cubicBezTo>
                    <a:pt x="292701" y="260593"/>
                    <a:pt x="253901" y="300165"/>
                    <a:pt x="181514" y="312905"/>
                  </a:cubicBezTo>
                  <a:cubicBezTo>
                    <a:pt x="140591" y="320047"/>
                    <a:pt x="108548" y="341088"/>
                    <a:pt x="107583" y="388187"/>
                  </a:cubicBezTo>
                  <a:cubicBezTo>
                    <a:pt x="106811" y="429882"/>
                    <a:pt x="134221" y="458065"/>
                    <a:pt x="169546" y="464435"/>
                  </a:cubicBezTo>
                  <a:cubicBezTo>
                    <a:pt x="253708" y="479684"/>
                    <a:pt x="296947" y="527363"/>
                    <a:pt x="315092" y="608823"/>
                  </a:cubicBezTo>
                  <a:cubicBezTo>
                    <a:pt x="325516" y="655151"/>
                    <a:pt x="364316" y="673103"/>
                    <a:pt x="411029" y="673296"/>
                  </a:cubicBezTo>
                  <a:cubicBezTo>
                    <a:pt x="460638" y="673296"/>
                    <a:pt x="505422" y="657274"/>
                    <a:pt x="515074" y="606121"/>
                  </a:cubicBezTo>
                  <a:cubicBezTo>
                    <a:pt x="531095" y="520607"/>
                    <a:pt x="583021" y="481422"/>
                    <a:pt x="661971" y="461733"/>
                  </a:cubicBezTo>
                  <a:cubicBezTo>
                    <a:pt x="697103" y="453046"/>
                    <a:pt x="726830" y="427180"/>
                    <a:pt x="725285" y="386064"/>
                  </a:cubicBezTo>
                  <a:cubicBezTo>
                    <a:pt x="723741" y="345141"/>
                    <a:pt x="694207" y="321977"/>
                    <a:pt x="656952" y="315607"/>
                  </a:cubicBezTo>
                  <a:cubicBezTo>
                    <a:pt x="576072" y="301709"/>
                    <a:pt x="536114" y="252872"/>
                    <a:pt x="517583" y="176045"/>
                  </a:cubicBezTo>
                  <a:cubicBezTo>
                    <a:pt x="506001" y="127594"/>
                    <a:pt x="470676" y="100570"/>
                    <a:pt x="413153" y="103465"/>
                  </a:cubicBezTo>
                  <a:close/>
                </a:path>
              </a:pathLst>
            </a:custGeom>
            <a:grpFill/>
            <a:ln w="192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434555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0C771627-E918-4EDE-A0B5-54C36A325CDE}"/>
              </a:ext>
            </a:extLst>
          </p:cNvPr>
          <p:cNvSpPr/>
          <p:nvPr/>
        </p:nvSpPr>
        <p:spPr>
          <a:xfrm flipH="1">
            <a:off x="-14139" y="4466292"/>
            <a:ext cx="12191852" cy="1956146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2593C5E-9E04-43AE-A6F8-05034AA46421}"/>
              </a:ext>
            </a:extLst>
          </p:cNvPr>
          <p:cNvSpPr/>
          <p:nvPr/>
        </p:nvSpPr>
        <p:spPr>
          <a:xfrm flipH="1">
            <a:off x="-28277" y="4618692"/>
            <a:ext cx="12191852" cy="1651347"/>
          </a:xfrm>
          <a:prstGeom prst="rect">
            <a:avLst/>
          </a:prstGeom>
          <a:solidFill>
            <a:srgbClr val="0070C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20C8F30-9C91-4D39-A29C-BCE4134E41E9}"/>
              </a:ext>
            </a:extLst>
          </p:cNvPr>
          <p:cNvSpPr txBox="1"/>
          <p:nvPr/>
        </p:nvSpPr>
        <p:spPr>
          <a:xfrm>
            <a:off x="-18901" y="4849351"/>
            <a:ext cx="1219200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5400" dirty="0">
                <a:solidFill>
                  <a:schemeClr val="bg1"/>
                </a:solidFill>
                <a:cs typeface="B Nazanin" panose="00000700000000000000" pitchFamily="2" charset="-78"/>
              </a:rPr>
              <a:t>با تشکر از شما دوستان عزیز...!</a:t>
            </a:r>
            <a:endParaRPr lang="ko-KR" altLang="en-US" sz="5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98CF959-4651-4C64-A08C-8F2BDE46A824}"/>
              </a:ext>
            </a:extLst>
          </p:cNvPr>
          <p:cNvSpPr txBox="1"/>
          <p:nvPr/>
        </p:nvSpPr>
        <p:spPr>
          <a:xfrm>
            <a:off x="-9377" y="5629020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867" dirty="0">
                <a:solidFill>
                  <a:schemeClr val="bg1"/>
                </a:solidFill>
                <a:cs typeface="B Nazanin" panose="00000700000000000000" pitchFamily="2" charset="-78"/>
              </a:rPr>
              <a:t>عنوان فرعی ارائه خود را وارد کنید</a:t>
            </a:r>
            <a:endParaRPr lang="ko-KR" altLang="en-US" sz="1867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Grupo 6">
            <a:extLst>
              <a:ext uri="{FF2B5EF4-FFF2-40B4-BE49-F238E27FC236}">
                <a16:creationId xmlns:a16="http://schemas.microsoft.com/office/drawing/2014/main" id="{AB69240F-0303-4916-989A-A85505F67A1B}"/>
              </a:ext>
            </a:extLst>
          </p:cNvPr>
          <p:cNvGrpSpPr/>
          <p:nvPr/>
        </p:nvGrpSpPr>
        <p:grpSpPr>
          <a:xfrm rot="5400000">
            <a:off x="10973971" y="-120875"/>
            <a:ext cx="1100777" cy="1335282"/>
            <a:chOff x="5054" y="0"/>
            <a:chExt cx="2963614" cy="3594970"/>
          </a:xfrm>
        </p:grpSpPr>
        <p:sp>
          <p:nvSpPr>
            <p:cNvPr id="8" name="Triángulo rectángulo 7">
              <a:extLst>
                <a:ext uri="{FF2B5EF4-FFF2-40B4-BE49-F238E27FC236}">
                  <a16:creationId xmlns:a16="http://schemas.microsoft.com/office/drawing/2014/main" id="{F106B9AC-99AA-4251-B2ED-B99AF7D61BF6}"/>
                </a:ext>
              </a:extLst>
            </p:cNvPr>
            <p:cNvSpPr/>
            <p:nvPr/>
          </p:nvSpPr>
          <p:spPr>
            <a:xfrm rot="5400000">
              <a:off x="-310624" y="315678"/>
              <a:ext cx="3594970" cy="2963614"/>
            </a:xfrm>
            <a:prstGeom prst="rtTriangl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" name="Paralelogramo 8">
              <a:extLst>
                <a:ext uri="{FF2B5EF4-FFF2-40B4-BE49-F238E27FC236}">
                  <a16:creationId xmlns:a16="http://schemas.microsoft.com/office/drawing/2014/main" id="{6C62CB6B-04C4-4712-A70E-680078EAE1DE}"/>
                </a:ext>
              </a:extLst>
            </p:cNvPr>
            <p:cNvSpPr/>
            <p:nvPr/>
          </p:nvSpPr>
          <p:spPr>
            <a:xfrm rot="18569235">
              <a:off x="36935" y="1418323"/>
              <a:ext cx="2932275" cy="481479"/>
            </a:xfrm>
            <a:prstGeom prst="parallelogram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upo 9">
            <a:extLst>
              <a:ext uri="{FF2B5EF4-FFF2-40B4-BE49-F238E27FC236}">
                <a16:creationId xmlns:a16="http://schemas.microsoft.com/office/drawing/2014/main" id="{1656473B-13E3-40D8-80B2-C44B4A4AE760}"/>
              </a:ext>
            </a:extLst>
          </p:cNvPr>
          <p:cNvGrpSpPr/>
          <p:nvPr/>
        </p:nvGrpSpPr>
        <p:grpSpPr>
          <a:xfrm rot="10800000">
            <a:off x="10635865" y="2087975"/>
            <a:ext cx="1568661" cy="4770025"/>
            <a:chOff x="8029119" y="2489548"/>
            <a:chExt cx="1568661" cy="4770025"/>
          </a:xfrm>
        </p:grpSpPr>
        <p:sp>
          <p:nvSpPr>
            <p:cNvPr id="11" name="Triángulo rectángulo 10">
              <a:extLst>
                <a:ext uri="{FF2B5EF4-FFF2-40B4-BE49-F238E27FC236}">
                  <a16:creationId xmlns:a16="http://schemas.microsoft.com/office/drawing/2014/main" id="{7DC9B4BA-C5F8-4B6E-BDB9-567379319655}"/>
                </a:ext>
              </a:extLst>
            </p:cNvPr>
            <p:cNvSpPr/>
            <p:nvPr userDrawn="1"/>
          </p:nvSpPr>
          <p:spPr>
            <a:xfrm rot="5400000">
              <a:off x="7883865" y="2654536"/>
              <a:ext cx="1878904" cy="1548927"/>
            </a:xfrm>
            <a:prstGeom prst="rtTriangl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" name="Paralelogramo 11">
              <a:extLst>
                <a:ext uri="{FF2B5EF4-FFF2-40B4-BE49-F238E27FC236}">
                  <a16:creationId xmlns:a16="http://schemas.microsoft.com/office/drawing/2014/main" id="{CBB49DB0-5F90-485F-9CFD-57CC186F9EDA}"/>
                </a:ext>
              </a:extLst>
            </p:cNvPr>
            <p:cNvSpPr/>
            <p:nvPr userDrawn="1"/>
          </p:nvSpPr>
          <p:spPr>
            <a:xfrm rot="18569235">
              <a:off x="8016423" y="3342942"/>
              <a:ext cx="1613788" cy="172113"/>
            </a:xfrm>
            <a:prstGeom prst="parallelogram">
              <a:avLst/>
            </a:prstGeom>
            <a:solidFill>
              <a:srgbClr val="64C8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" name="Diagrama de flujo: datos 12">
              <a:extLst>
                <a:ext uri="{FF2B5EF4-FFF2-40B4-BE49-F238E27FC236}">
                  <a16:creationId xmlns:a16="http://schemas.microsoft.com/office/drawing/2014/main" id="{42D61A3C-0233-4CAA-B21C-E5D7A05177A5}"/>
                </a:ext>
              </a:extLst>
            </p:cNvPr>
            <p:cNvSpPr/>
            <p:nvPr userDrawn="1"/>
          </p:nvSpPr>
          <p:spPr>
            <a:xfrm rot="5400000">
              <a:off x="6782780" y="5675030"/>
              <a:ext cx="2830882" cy="338203"/>
            </a:xfrm>
            <a:prstGeom prst="flowChartInputOutpu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2" name="Grupo 1">
            <a:extLst>
              <a:ext uri="{FF2B5EF4-FFF2-40B4-BE49-F238E27FC236}">
                <a16:creationId xmlns:a16="http://schemas.microsoft.com/office/drawing/2014/main" id="{7C252FC2-491F-492B-A44F-3902A535DFC7}"/>
              </a:ext>
            </a:extLst>
          </p:cNvPr>
          <p:cNvGrpSpPr/>
          <p:nvPr/>
        </p:nvGrpSpPr>
        <p:grpSpPr>
          <a:xfrm flipH="1">
            <a:off x="-14139" y="0"/>
            <a:ext cx="1602673" cy="6858000"/>
            <a:chOff x="-3232536" y="-3623"/>
            <a:chExt cx="1568661" cy="6861623"/>
          </a:xfrm>
        </p:grpSpPr>
        <p:grpSp>
          <p:nvGrpSpPr>
            <p:cNvPr id="14" name="Grupo 13">
              <a:extLst>
                <a:ext uri="{FF2B5EF4-FFF2-40B4-BE49-F238E27FC236}">
                  <a16:creationId xmlns:a16="http://schemas.microsoft.com/office/drawing/2014/main" id="{E082AFF7-3697-4029-AA91-509B6D24578F}"/>
                </a:ext>
              </a:extLst>
            </p:cNvPr>
            <p:cNvGrpSpPr/>
            <p:nvPr/>
          </p:nvGrpSpPr>
          <p:grpSpPr>
            <a:xfrm rot="5400000">
              <a:off x="-2894430" y="-120875"/>
              <a:ext cx="1100777" cy="1335282"/>
              <a:chOff x="5054" y="0"/>
              <a:chExt cx="2963614" cy="3594970"/>
            </a:xfrm>
          </p:grpSpPr>
          <p:sp>
            <p:nvSpPr>
              <p:cNvPr id="15" name="Triángulo rectángulo 14">
                <a:extLst>
                  <a:ext uri="{FF2B5EF4-FFF2-40B4-BE49-F238E27FC236}">
                    <a16:creationId xmlns:a16="http://schemas.microsoft.com/office/drawing/2014/main" id="{A1BC3780-48A5-4073-B86D-DADED8CBB553}"/>
                  </a:ext>
                </a:extLst>
              </p:cNvPr>
              <p:cNvSpPr/>
              <p:nvPr/>
            </p:nvSpPr>
            <p:spPr>
              <a:xfrm rot="5400000">
                <a:off x="-310624" y="315678"/>
                <a:ext cx="3594970" cy="2963614"/>
              </a:xfrm>
              <a:prstGeom prst="rtTriangle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Paralelogramo 15">
                <a:extLst>
                  <a:ext uri="{FF2B5EF4-FFF2-40B4-BE49-F238E27FC236}">
                    <a16:creationId xmlns:a16="http://schemas.microsoft.com/office/drawing/2014/main" id="{87B09C40-C7DD-488B-853B-5C8A0D4132D9}"/>
                  </a:ext>
                </a:extLst>
              </p:cNvPr>
              <p:cNvSpPr/>
              <p:nvPr/>
            </p:nvSpPr>
            <p:spPr>
              <a:xfrm rot="18569235">
                <a:off x="36935" y="1418323"/>
                <a:ext cx="2932275" cy="481479"/>
              </a:xfrm>
              <a:prstGeom prst="parallelogram">
                <a:avLst/>
              </a:prstGeom>
              <a:solidFill>
                <a:srgbClr val="0070C0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7" name="Grupo 16">
              <a:extLst>
                <a:ext uri="{FF2B5EF4-FFF2-40B4-BE49-F238E27FC236}">
                  <a16:creationId xmlns:a16="http://schemas.microsoft.com/office/drawing/2014/main" id="{8906BDF2-A90F-428D-A3B3-48082372B483}"/>
                </a:ext>
              </a:extLst>
            </p:cNvPr>
            <p:cNvGrpSpPr/>
            <p:nvPr/>
          </p:nvGrpSpPr>
          <p:grpSpPr>
            <a:xfrm rot="10800000">
              <a:off x="-3232536" y="2087975"/>
              <a:ext cx="1568661" cy="4770025"/>
              <a:chOff x="8029119" y="2489548"/>
              <a:chExt cx="1568661" cy="4770025"/>
            </a:xfrm>
          </p:grpSpPr>
          <p:sp>
            <p:nvSpPr>
              <p:cNvPr id="18" name="Triángulo rectángulo 17">
                <a:extLst>
                  <a:ext uri="{FF2B5EF4-FFF2-40B4-BE49-F238E27FC236}">
                    <a16:creationId xmlns:a16="http://schemas.microsoft.com/office/drawing/2014/main" id="{000B20BA-EC77-488A-9E44-074157362F99}"/>
                  </a:ext>
                </a:extLst>
              </p:cNvPr>
              <p:cNvSpPr/>
              <p:nvPr userDrawn="1"/>
            </p:nvSpPr>
            <p:spPr>
              <a:xfrm rot="5400000">
                <a:off x="7883865" y="2654536"/>
                <a:ext cx="1878904" cy="1548927"/>
              </a:xfrm>
              <a:prstGeom prst="rtTriangle">
                <a:avLst/>
              </a:prstGeom>
              <a:solidFill>
                <a:srgbClr val="00206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Paralelogramo 18">
                <a:extLst>
                  <a:ext uri="{FF2B5EF4-FFF2-40B4-BE49-F238E27FC236}">
                    <a16:creationId xmlns:a16="http://schemas.microsoft.com/office/drawing/2014/main" id="{51382025-4614-4BCD-A884-5448F4088B98}"/>
                  </a:ext>
                </a:extLst>
              </p:cNvPr>
              <p:cNvSpPr/>
              <p:nvPr userDrawn="1"/>
            </p:nvSpPr>
            <p:spPr>
              <a:xfrm rot="18569235">
                <a:off x="8016423" y="3342942"/>
                <a:ext cx="1613788" cy="172113"/>
              </a:xfrm>
              <a:prstGeom prst="parallelogram">
                <a:avLst/>
              </a:prstGeom>
              <a:solidFill>
                <a:srgbClr val="64C8F0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Diagrama de flujo: datos 19">
                <a:extLst>
                  <a:ext uri="{FF2B5EF4-FFF2-40B4-BE49-F238E27FC236}">
                    <a16:creationId xmlns:a16="http://schemas.microsoft.com/office/drawing/2014/main" id="{8859E07F-FC61-44A9-9196-5240EF4B779C}"/>
                  </a:ext>
                </a:extLst>
              </p:cNvPr>
              <p:cNvSpPr/>
              <p:nvPr userDrawn="1"/>
            </p:nvSpPr>
            <p:spPr>
              <a:xfrm rot="5400000">
                <a:off x="6782780" y="5675030"/>
                <a:ext cx="2830882" cy="338203"/>
              </a:xfrm>
              <a:prstGeom prst="flowChartInputOutpu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s-PE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5" name="Grupo 24">
            <a:extLst>
              <a:ext uri="{FF2B5EF4-FFF2-40B4-BE49-F238E27FC236}">
                <a16:creationId xmlns:a16="http://schemas.microsoft.com/office/drawing/2014/main" id="{E0EE598D-1F4F-4ED2-A84A-514073C7F8BF}"/>
              </a:ext>
            </a:extLst>
          </p:cNvPr>
          <p:cNvGrpSpPr/>
          <p:nvPr/>
        </p:nvGrpSpPr>
        <p:grpSpPr>
          <a:xfrm>
            <a:off x="4267554" y="-149245"/>
            <a:ext cx="5329327" cy="4413368"/>
            <a:chOff x="2157323" y="0"/>
            <a:chExt cx="7979361" cy="6607937"/>
          </a:xfrm>
        </p:grpSpPr>
        <p:sp>
          <p:nvSpPr>
            <p:cNvPr id="21" name="Elipse 20">
              <a:extLst>
                <a:ext uri="{FF2B5EF4-FFF2-40B4-BE49-F238E27FC236}">
                  <a16:creationId xmlns:a16="http://schemas.microsoft.com/office/drawing/2014/main" id="{FA45B266-8CBA-4EA2-ACE8-EFA996895DF8}"/>
                </a:ext>
              </a:extLst>
            </p:cNvPr>
            <p:cNvSpPr/>
            <p:nvPr/>
          </p:nvSpPr>
          <p:spPr>
            <a:xfrm>
              <a:off x="5317034" y="0"/>
              <a:ext cx="4819650" cy="4819650"/>
            </a:xfrm>
            <a:prstGeom prst="ellipse">
              <a:avLst/>
            </a:prstGeom>
            <a:solidFill>
              <a:schemeClr val="accent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Elipse 21">
              <a:extLst>
                <a:ext uri="{FF2B5EF4-FFF2-40B4-BE49-F238E27FC236}">
                  <a16:creationId xmlns:a16="http://schemas.microsoft.com/office/drawing/2014/main" id="{63BB6755-4BD5-4575-AD8D-84AE27147D4C}"/>
                </a:ext>
              </a:extLst>
            </p:cNvPr>
            <p:cNvSpPr/>
            <p:nvPr/>
          </p:nvSpPr>
          <p:spPr>
            <a:xfrm>
              <a:off x="2157323" y="2707665"/>
              <a:ext cx="3900272" cy="3900272"/>
            </a:xfrm>
            <a:prstGeom prst="ellipse">
              <a:avLst/>
            </a:prstGeom>
            <a:solidFill>
              <a:schemeClr val="accent1">
                <a:alpha val="14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Elipse 22">
              <a:extLst>
                <a:ext uri="{FF2B5EF4-FFF2-40B4-BE49-F238E27FC236}">
                  <a16:creationId xmlns:a16="http://schemas.microsoft.com/office/drawing/2014/main" id="{59B973EB-02C1-44DF-84DA-956D15A38960}"/>
                </a:ext>
              </a:extLst>
            </p:cNvPr>
            <p:cNvSpPr/>
            <p:nvPr/>
          </p:nvSpPr>
          <p:spPr>
            <a:xfrm>
              <a:off x="6380581" y="4003722"/>
              <a:ext cx="1548433" cy="1548433"/>
            </a:xfrm>
            <a:prstGeom prst="ellipse">
              <a:avLst/>
            </a:prstGeom>
            <a:solidFill>
              <a:schemeClr val="accent1">
                <a:alpha val="42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Elipse 23">
              <a:extLst>
                <a:ext uri="{FF2B5EF4-FFF2-40B4-BE49-F238E27FC236}">
                  <a16:creationId xmlns:a16="http://schemas.microsoft.com/office/drawing/2014/main" id="{FD05D58A-0D09-4D2D-B366-3305091B2893}"/>
                </a:ext>
              </a:extLst>
            </p:cNvPr>
            <p:cNvSpPr/>
            <p:nvPr/>
          </p:nvSpPr>
          <p:spPr>
            <a:xfrm>
              <a:off x="5961172" y="5661825"/>
              <a:ext cx="753627" cy="753627"/>
            </a:xfrm>
            <a:prstGeom prst="ellipse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21034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>
            <a:extLst>
              <a:ext uri="{FF2B5EF4-FFF2-40B4-BE49-F238E27FC236}">
                <a16:creationId xmlns:a16="http://schemas.microsoft.com/office/drawing/2014/main" id="{8B58D18F-7B78-4442-AB02-B51DCB2A96EB}"/>
              </a:ext>
            </a:extLst>
          </p:cNvPr>
          <p:cNvSpPr>
            <a:spLocks/>
          </p:cNvSpPr>
          <p:nvPr/>
        </p:nvSpPr>
        <p:spPr bwMode="auto">
          <a:xfrm>
            <a:off x="0" y="0"/>
            <a:ext cx="9078686" cy="6858000"/>
          </a:xfrm>
          <a:custGeom>
            <a:avLst/>
            <a:gdLst>
              <a:gd name="T0" fmla="*/ 1600 w 3073"/>
              <a:gd name="T1" fmla="*/ 0 h 2300"/>
              <a:gd name="T2" fmla="*/ 0 w 3073"/>
              <a:gd name="T3" fmla="*/ 0 h 2300"/>
              <a:gd name="T4" fmla="*/ 1473 w 3073"/>
              <a:gd name="T5" fmla="*/ 2300 h 2300"/>
              <a:gd name="T6" fmla="*/ 3073 w 3073"/>
              <a:gd name="T7" fmla="*/ 2300 h 2300"/>
              <a:gd name="T8" fmla="*/ 1600 w 3073"/>
              <a:gd name="T9" fmla="*/ 0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73" h="2300">
                <a:moveTo>
                  <a:pt x="1600" y="0"/>
                </a:moveTo>
                <a:lnTo>
                  <a:pt x="0" y="0"/>
                </a:lnTo>
                <a:lnTo>
                  <a:pt x="1473" y="2300"/>
                </a:lnTo>
                <a:lnTo>
                  <a:pt x="3073" y="2300"/>
                </a:lnTo>
                <a:lnTo>
                  <a:pt x="1600" y="0"/>
                </a:lnTo>
                <a:close/>
              </a:path>
            </a:pathLst>
          </a:custGeom>
          <a:solidFill>
            <a:schemeClr val="accent3">
              <a:lumMod val="40000"/>
              <a:lumOff val="60000"/>
              <a:alpha val="12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3" name="Elipse 12">
            <a:extLst>
              <a:ext uri="{FF2B5EF4-FFF2-40B4-BE49-F238E27FC236}">
                <a16:creationId xmlns:a16="http://schemas.microsoft.com/office/drawing/2014/main" id="{6C54869C-73B5-47DF-8705-5A52A68310AA}"/>
              </a:ext>
            </a:extLst>
          </p:cNvPr>
          <p:cNvSpPr/>
          <p:nvPr/>
        </p:nvSpPr>
        <p:spPr>
          <a:xfrm>
            <a:off x="7226862" y="146598"/>
            <a:ext cx="4819650" cy="48196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24" name="Elipse 23">
            <a:extLst>
              <a:ext uri="{FF2B5EF4-FFF2-40B4-BE49-F238E27FC236}">
                <a16:creationId xmlns:a16="http://schemas.microsoft.com/office/drawing/2014/main" id="{4C5B00E8-9A73-4AA8-86C5-EBA8906AE873}"/>
              </a:ext>
            </a:extLst>
          </p:cNvPr>
          <p:cNvSpPr/>
          <p:nvPr/>
        </p:nvSpPr>
        <p:spPr>
          <a:xfrm>
            <a:off x="4994749" y="670539"/>
            <a:ext cx="5760720" cy="5760720"/>
          </a:xfrm>
          <a:prstGeom prst="ellipse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2" name="Google Shape;263;p42">
            <a:extLst>
              <a:ext uri="{FF2B5EF4-FFF2-40B4-BE49-F238E27FC236}">
                <a16:creationId xmlns:a16="http://schemas.microsoft.com/office/drawing/2014/main" id="{89E37F13-D138-438E-9D9C-9AD44935CA1E}"/>
              </a:ext>
            </a:extLst>
          </p:cNvPr>
          <p:cNvSpPr txBox="1"/>
          <p:nvPr/>
        </p:nvSpPr>
        <p:spPr>
          <a:xfrm>
            <a:off x="652195" y="426741"/>
            <a:ext cx="4243629" cy="103147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8" tIns="121898" rIns="121898" bIns="121898" anchor="t" anchorCtr="1" compatLnSpc="1">
            <a:noAutofit/>
          </a:bodyPr>
          <a:lstStyle/>
          <a:p>
            <a:pPr marL="0" marR="0" lvl="0" indent="0" algn="l" defTabSz="1219142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6000" b="1" i="0" u="none" strike="noStrike" kern="0" cap="none" spc="0" baseline="0" dirty="0">
                <a:solidFill>
                  <a:srgbClr val="4DD0F6"/>
                </a:solidFill>
                <a:uFillTx/>
                <a:latin typeface="Arial (Títulos)"/>
                <a:ea typeface="DM Sans"/>
                <a:cs typeface="B Nazanin" panose="00000700000000000000" pitchFamily="2" charset="-78"/>
              </a:rPr>
              <a:t>FUENTE</a:t>
            </a:r>
          </a:p>
        </p:txBody>
      </p:sp>
      <p:sp>
        <p:nvSpPr>
          <p:cNvPr id="3" name="Google Shape;270;p42">
            <a:extLst>
              <a:ext uri="{FF2B5EF4-FFF2-40B4-BE49-F238E27FC236}">
                <a16:creationId xmlns:a16="http://schemas.microsoft.com/office/drawing/2014/main" id="{C14E4FA6-70A5-4A56-A977-B8E37455955A}"/>
              </a:ext>
            </a:extLst>
          </p:cNvPr>
          <p:cNvSpPr txBox="1"/>
          <p:nvPr/>
        </p:nvSpPr>
        <p:spPr>
          <a:xfrm>
            <a:off x="1169892" y="1991023"/>
            <a:ext cx="5543559" cy="5654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8" tIns="121898" rIns="121898" bIns="121898" anchor="t" anchorCtr="0" compatLnSpc="1">
            <a:noAutofit/>
          </a:bodyPr>
          <a:lstStyle/>
          <a:p>
            <a:pPr marL="0" marR="0" lvl="0" indent="0" algn="l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133" b="0" i="0" u="none" strike="noStrike" kern="0" cap="none" spc="0" baseline="0" dirty="0">
                <a:solidFill>
                  <a:srgbClr val="0070C0"/>
                </a:solidFill>
                <a:uFillTx/>
                <a:latin typeface="Source Sans Pro" pitchFamily="34"/>
                <a:ea typeface="Rubik"/>
                <a:cs typeface="B Nazanin" panose="00000700000000000000" pitchFamily="2" charset="-78"/>
              </a:rPr>
              <a:t>ELABORADO POR  </a:t>
            </a:r>
            <a:r>
              <a:rPr lang="es-PE" sz="2133" b="0" i="0" u="none" strike="noStrike" kern="0" cap="none" spc="0" baseline="0" dirty="0">
                <a:solidFill>
                  <a:srgbClr val="0070C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: </a:t>
            </a:r>
            <a:r>
              <a:rPr lang="es-PE" sz="2133" b="0" i="0" u="none" strike="noStrike" kern="0" cap="none" spc="0" baseline="0" dirty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slidesppt.net</a:t>
            </a:r>
          </a:p>
          <a:p>
            <a:pPr marL="0" marR="0" lvl="0" indent="0" algn="l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33" b="1" i="0" u="none" strike="noStrike" kern="0" cap="none" spc="0" baseline="0" dirty="0">
              <a:solidFill>
                <a:srgbClr val="02FFB3"/>
              </a:solidFill>
              <a:uFillTx/>
              <a:latin typeface="Source Sans Pro" pitchFamily="34"/>
              <a:ea typeface="Rubik"/>
              <a:cs typeface="B Nazanin" panose="00000700000000000000" pitchFamily="2" charset="-78"/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368B02AC-092A-4EEC-B734-9254ED540742}"/>
              </a:ext>
            </a:extLst>
          </p:cNvPr>
          <p:cNvGrpSpPr/>
          <p:nvPr/>
        </p:nvGrpSpPr>
        <p:grpSpPr>
          <a:xfrm>
            <a:off x="1169892" y="2996863"/>
            <a:ext cx="3985576" cy="2126081"/>
            <a:chOff x="1169892" y="2996863"/>
            <a:chExt cx="3985576" cy="2126081"/>
          </a:xfrm>
        </p:grpSpPr>
        <p:sp>
          <p:nvSpPr>
            <p:cNvPr id="5" name="Google Shape;272;p42">
              <a:extLst>
                <a:ext uri="{FF2B5EF4-FFF2-40B4-BE49-F238E27FC236}">
                  <a16:creationId xmlns:a16="http://schemas.microsoft.com/office/drawing/2014/main" id="{C14943A2-4AFD-4D7C-8CEC-6EB3C6345DCE}"/>
                </a:ext>
              </a:extLst>
            </p:cNvPr>
            <p:cNvSpPr txBox="1"/>
            <p:nvPr/>
          </p:nvSpPr>
          <p:spPr>
            <a:xfrm>
              <a:off x="1169892" y="2996863"/>
              <a:ext cx="2822798" cy="411598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21898" tIns="121898" rIns="121898" bIns="121898" anchor="t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2133" b="0" i="0" u="none" strike="noStrike" kern="0" cap="none" spc="0" baseline="0" dirty="0">
                  <a:solidFill>
                    <a:srgbClr val="0070C0"/>
                  </a:solidFill>
                  <a:uFillTx/>
                  <a:latin typeface="Source Sans Pro" pitchFamily="34"/>
                  <a:ea typeface="Rubik"/>
                  <a:cs typeface="B Nazanin" panose="00000700000000000000" pitchFamily="2" charset="-78"/>
                </a:rPr>
                <a:t>تصاویر:</a:t>
              </a:r>
              <a:endParaRPr lang="es-PE" sz="2133" b="0" i="0" u="none" strike="noStrike" kern="0" cap="none" spc="0" baseline="0" dirty="0">
                <a:solidFill>
                  <a:srgbClr val="0070C0"/>
                </a:solidFill>
                <a:uFillTx/>
                <a:latin typeface="Source Sans Pro" pitchFamily="34"/>
                <a:ea typeface="Rubik"/>
                <a:cs typeface="B Nazanin" panose="00000700000000000000" pitchFamily="2" charset="-78"/>
              </a:endParaRPr>
            </a:p>
          </p:txBody>
        </p:sp>
        <p:sp>
          <p:nvSpPr>
            <p:cNvPr id="6" name="Google Shape;273;p42">
              <a:extLst>
                <a:ext uri="{FF2B5EF4-FFF2-40B4-BE49-F238E27FC236}">
                  <a16:creationId xmlns:a16="http://schemas.microsoft.com/office/drawing/2014/main" id="{7F574180-1F22-434F-9B4E-B456FA9F4AB1}"/>
                </a:ext>
              </a:extLst>
            </p:cNvPr>
            <p:cNvSpPr txBox="1"/>
            <p:nvPr/>
          </p:nvSpPr>
          <p:spPr>
            <a:xfrm>
              <a:off x="1169892" y="3408371"/>
              <a:ext cx="3985576" cy="1714573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21898" tIns="121898" rIns="121898" bIns="121898" anchor="t" anchorCtr="0" compatLnSpc="1">
              <a:noAutofit/>
            </a:bodyPr>
            <a:lstStyle/>
            <a:p>
              <a:pPr marL="342900" marR="0" lvl="0" indent="-34290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panose="020B0604020202020204" pitchFamily="34" charset="0"/>
                <a:buChar char="•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2000" b="0" i="0" u="none" strike="noStrike" kern="0" cap="none" spc="0" baseline="0" dirty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B Nazanin" panose="00000700000000000000" pitchFamily="2" charset="-78"/>
                </a:rPr>
                <a:t>gettyimages.es</a:t>
              </a:r>
            </a:p>
            <a:p>
              <a:pPr marL="342900" marR="0" lvl="0" indent="-34290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panose="020B0604020202020204" pitchFamily="34" charset="0"/>
                <a:buChar char="•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2000" b="0" i="0" u="none" strike="noStrike" kern="0" cap="none" spc="0" baseline="0" dirty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B Nazanin" panose="00000700000000000000" pitchFamily="2" charset="-78"/>
                </a:rPr>
                <a:t>unsplash.com</a:t>
              </a:r>
            </a:p>
            <a:p>
              <a:pPr marL="342900" marR="0" lvl="0" indent="-34290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panose="020B0604020202020204" pitchFamily="34" charset="0"/>
                <a:buChar char="•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2000" b="0" i="0" u="none" strike="noStrike" kern="0" cap="none" spc="0" baseline="0" dirty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B Nazanin" panose="00000700000000000000" pitchFamily="2" charset="-78"/>
                </a:rPr>
                <a:t>pixabay.com</a:t>
              </a:r>
            </a:p>
          </p:txBody>
        </p:sp>
      </p:grpSp>
      <p:sp>
        <p:nvSpPr>
          <p:cNvPr id="7" name="Google Shape;274;p42">
            <a:extLst>
              <a:ext uri="{FF2B5EF4-FFF2-40B4-BE49-F238E27FC236}">
                <a16:creationId xmlns:a16="http://schemas.microsoft.com/office/drawing/2014/main" id="{A905A9D9-5E73-479E-AB0F-EC8FCDCAEB60}"/>
              </a:ext>
            </a:extLst>
          </p:cNvPr>
          <p:cNvSpPr txBox="1"/>
          <p:nvPr/>
        </p:nvSpPr>
        <p:spPr>
          <a:xfrm>
            <a:off x="1169892" y="4897974"/>
            <a:ext cx="2822798" cy="4115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8" tIns="121898" rIns="121898" bIns="121898" anchor="t" anchorCtr="0" compatLnSpc="1">
            <a:noAutofit/>
          </a:bodyPr>
          <a:lstStyle/>
          <a:p>
            <a:pPr marL="0" marR="0" lvl="0" indent="0" algn="l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133" b="0" i="0" u="none" strike="noStrike" kern="0" cap="none" spc="0" baseline="0" dirty="0">
                <a:solidFill>
                  <a:srgbClr val="0070C0"/>
                </a:solidFill>
                <a:uFillTx/>
                <a:latin typeface="Source Sans Pro" pitchFamily="34"/>
                <a:ea typeface="Rubik"/>
                <a:cs typeface="B Nazanin" panose="00000700000000000000" pitchFamily="2" charset="-78"/>
              </a:rPr>
              <a:t>فونت ها:</a:t>
            </a:r>
            <a:endParaRPr lang="en-US" sz="2133" b="0" i="0" u="none" strike="noStrike" kern="0" cap="none" spc="0" baseline="0" dirty="0">
              <a:solidFill>
                <a:srgbClr val="0070C0"/>
              </a:solidFill>
              <a:uFillTx/>
              <a:latin typeface="Source Sans Pro" pitchFamily="34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8" name="Google Shape;275;p42">
            <a:extLst>
              <a:ext uri="{FF2B5EF4-FFF2-40B4-BE49-F238E27FC236}">
                <a16:creationId xmlns:a16="http://schemas.microsoft.com/office/drawing/2014/main" id="{EC011486-B8D5-4D4A-A340-F5748A8C7277}"/>
              </a:ext>
            </a:extLst>
          </p:cNvPr>
          <p:cNvSpPr txBox="1"/>
          <p:nvPr/>
        </p:nvSpPr>
        <p:spPr>
          <a:xfrm>
            <a:off x="1169892" y="5309481"/>
            <a:ext cx="4308652" cy="9127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8" tIns="121898" rIns="121898" bIns="121898" anchor="t" anchorCtr="0" compatLnSpc="1">
            <a:noAutofit/>
          </a:bodyPr>
          <a:lstStyle/>
          <a:p>
            <a:pPr marL="380948" marR="0" lvl="0" indent="-380948" algn="l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000" b="0" i="0" u="none" strike="noStrike" kern="0" cap="none" spc="0" baseline="0" dirty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Arial (Cuerpo)</a:t>
            </a:r>
          </a:p>
          <a:p>
            <a:pPr marL="380948" marR="0" lvl="0" indent="-380948" algn="l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000" b="0" i="0" u="none" strike="noStrike" kern="0" cap="none" spc="0" baseline="0" dirty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Rubik Light</a:t>
            </a:r>
          </a:p>
        </p:txBody>
      </p:sp>
      <p:sp>
        <p:nvSpPr>
          <p:cNvPr id="17" name="Elipse 16">
            <a:extLst>
              <a:ext uri="{FF2B5EF4-FFF2-40B4-BE49-F238E27FC236}">
                <a16:creationId xmlns:a16="http://schemas.microsoft.com/office/drawing/2014/main" id="{B018457B-405E-4D52-8B06-3B81FD783489}"/>
              </a:ext>
            </a:extLst>
          </p:cNvPr>
          <p:cNvSpPr/>
          <p:nvPr/>
        </p:nvSpPr>
        <p:spPr>
          <a:xfrm>
            <a:off x="4067151" y="2854263"/>
            <a:ext cx="3900272" cy="3900272"/>
          </a:xfrm>
          <a:prstGeom prst="ellipse">
            <a:avLst/>
          </a:prstGeom>
          <a:solidFill>
            <a:schemeClr val="accent1">
              <a:alpha val="14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8" name="Elipse 17">
            <a:extLst>
              <a:ext uri="{FF2B5EF4-FFF2-40B4-BE49-F238E27FC236}">
                <a16:creationId xmlns:a16="http://schemas.microsoft.com/office/drawing/2014/main" id="{AD63AAA9-260C-4E10-9755-140A1DE5E566}"/>
              </a:ext>
            </a:extLst>
          </p:cNvPr>
          <p:cNvSpPr/>
          <p:nvPr/>
        </p:nvSpPr>
        <p:spPr>
          <a:xfrm>
            <a:off x="8290409" y="4150320"/>
            <a:ext cx="1548433" cy="1548433"/>
          </a:xfrm>
          <a:prstGeom prst="ellipse">
            <a:avLst/>
          </a:prstGeom>
          <a:solidFill>
            <a:schemeClr val="accent1">
              <a:alpha val="42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9" name="Elipse 18">
            <a:extLst>
              <a:ext uri="{FF2B5EF4-FFF2-40B4-BE49-F238E27FC236}">
                <a16:creationId xmlns:a16="http://schemas.microsoft.com/office/drawing/2014/main" id="{FE584F96-A7AE-4B0F-A937-9DB6431E895E}"/>
              </a:ext>
            </a:extLst>
          </p:cNvPr>
          <p:cNvSpPr/>
          <p:nvPr/>
        </p:nvSpPr>
        <p:spPr>
          <a:xfrm>
            <a:off x="7871000" y="5808423"/>
            <a:ext cx="753627" cy="753627"/>
          </a:xfrm>
          <a:prstGeom prst="ellipse">
            <a:avLst/>
          </a:prstGeom>
          <a:solidFill>
            <a:srgbClr val="0070C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cs typeface="B Nazanin" panose="00000700000000000000" pitchFamily="2" charset="-78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AE4E7B2D-B51E-4FE3-AD54-0964A8D23E6A}"/>
              </a:ext>
            </a:extLst>
          </p:cNvPr>
          <p:cNvGrpSpPr/>
          <p:nvPr/>
        </p:nvGrpSpPr>
        <p:grpSpPr>
          <a:xfrm>
            <a:off x="-16144" y="-1678"/>
            <a:ext cx="1087111" cy="3305715"/>
            <a:chOff x="8029119" y="2489548"/>
            <a:chExt cx="1568661" cy="4770025"/>
          </a:xfrm>
        </p:grpSpPr>
        <p:sp>
          <p:nvSpPr>
            <p:cNvPr id="23" name="Triángulo rectángulo 22">
              <a:extLst>
                <a:ext uri="{FF2B5EF4-FFF2-40B4-BE49-F238E27FC236}">
                  <a16:creationId xmlns:a16="http://schemas.microsoft.com/office/drawing/2014/main" id="{FDD68000-2082-400D-84F7-13DB8ECBAC71}"/>
                </a:ext>
              </a:extLst>
            </p:cNvPr>
            <p:cNvSpPr/>
            <p:nvPr userDrawn="1"/>
          </p:nvSpPr>
          <p:spPr>
            <a:xfrm rot="5400000">
              <a:off x="7883865" y="2654536"/>
              <a:ext cx="1878904" cy="1548927"/>
            </a:xfrm>
            <a:prstGeom prst="rtTriangl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Paralelogramo 24">
              <a:extLst>
                <a:ext uri="{FF2B5EF4-FFF2-40B4-BE49-F238E27FC236}">
                  <a16:creationId xmlns:a16="http://schemas.microsoft.com/office/drawing/2014/main" id="{51C5319A-6760-4263-81D8-35B77F231758}"/>
                </a:ext>
              </a:extLst>
            </p:cNvPr>
            <p:cNvSpPr/>
            <p:nvPr userDrawn="1"/>
          </p:nvSpPr>
          <p:spPr>
            <a:xfrm rot="18569235">
              <a:off x="8016423" y="3342942"/>
              <a:ext cx="1613788" cy="172113"/>
            </a:xfrm>
            <a:prstGeom prst="parallelogram">
              <a:avLst/>
            </a:prstGeom>
            <a:solidFill>
              <a:srgbClr val="64C8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Diagrama de flujo: datos 25">
              <a:extLst>
                <a:ext uri="{FF2B5EF4-FFF2-40B4-BE49-F238E27FC236}">
                  <a16:creationId xmlns:a16="http://schemas.microsoft.com/office/drawing/2014/main" id="{FCE8A0FF-521A-4CB9-81D5-B31E68212921}"/>
                </a:ext>
              </a:extLst>
            </p:cNvPr>
            <p:cNvSpPr/>
            <p:nvPr userDrawn="1"/>
          </p:nvSpPr>
          <p:spPr>
            <a:xfrm rot="5400000">
              <a:off x="6782780" y="5675030"/>
              <a:ext cx="2830882" cy="338203"/>
            </a:xfrm>
            <a:prstGeom prst="flowChartInputOutpu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648278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>
            <a:extLst>
              <a:ext uri="{FF2B5EF4-FFF2-40B4-BE49-F238E27FC236}">
                <a16:creationId xmlns:a16="http://schemas.microsoft.com/office/drawing/2014/main" id="{0B468F74-970A-43EF-8C7B-8863D9B5716E}"/>
              </a:ext>
            </a:extLst>
          </p:cNvPr>
          <p:cNvSpPr/>
          <p:nvPr/>
        </p:nvSpPr>
        <p:spPr>
          <a:xfrm>
            <a:off x="4754039" y="1011764"/>
            <a:ext cx="977895" cy="1293277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654"/>
              <a:gd name="f8" fmla="val 866"/>
              <a:gd name="f9" fmla="val 589"/>
              <a:gd name="f10" fmla="val 592"/>
              <a:gd name="f11" fmla="val 9"/>
              <a:gd name="f12" fmla="val 17"/>
              <a:gd name="f13" fmla="val 583"/>
              <a:gd name="f14" fmla="val 24"/>
              <a:gd name="f15" fmla="val 571"/>
              <a:gd name="f16" fmla="val 37"/>
              <a:gd name="f17" fmla="val 561"/>
              <a:gd name="f18" fmla="val 52"/>
              <a:gd name="f19" fmla="val 555"/>
              <a:gd name="f20" fmla="val 70"/>
              <a:gd name="f21" fmla="val 547"/>
              <a:gd name="f22" fmla="val 98"/>
              <a:gd name="f23" fmla="val 548"/>
              <a:gd name="f24" fmla="val 124"/>
              <a:gd name="f25" fmla="val 567"/>
              <a:gd name="f26" fmla="val 147"/>
              <a:gd name="f27" fmla="val 581"/>
              <a:gd name="f28" fmla="val 165"/>
              <a:gd name="f29" fmla="val 596"/>
              <a:gd name="f30" fmla="val 183"/>
              <a:gd name="f31" fmla="val 610"/>
              <a:gd name="f32" fmla="val 200"/>
              <a:gd name="f33" fmla="val 620"/>
              <a:gd name="f34" fmla="val 213"/>
              <a:gd name="f35" fmla="val 628"/>
              <a:gd name="f36" fmla="val 226"/>
              <a:gd name="f37" fmla="val 635"/>
              <a:gd name="f38" fmla="val 241"/>
              <a:gd name="f39" fmla="val 280"/>
              <a:gd name="f40" fmla="val 311"/>
              <a:gd name="f41" fmla="val 621"/>
              <a:gd name="f42" fmla="val 339"/>
              <a:gd name="f43" fmla="val 366"/>
              <a:gd name="f44" fmla="val 576"/>
              <a:gd name="f45" fmla="val 394"/>
              <a:gd name="f46" fmla="val 586"/>
              <a:gd name="f47" fmla="val 434"/>
              <a:gd name="f48" fmla="val 442"/>
              <a:gd name="f49" fmla="val 587"/>
              <a:gd name="f50" fmla="val 452"/>
              <a:gd name="f51" fmla="val 462"/>
              <a:gd name="f52" fmla="val 585"/>
              <a:gd name="f53" fmla="val 487"/>
              <a:gd name="f54" fmla="val 590"/>
              <a:gd name="f55" fmla="val 509"/>
              <a:gd name="f56" fmla="val 604"/>
              <a:gd name="f57" fmla="val 531"/>
              <a:gd name="f58" fmla="val 633"/>
              <a:gd name="f59" fmla="val 578"/>
              <a:gd name="f60" fmla="val 648"/>
              <a:gd name="f61" fmla="val 580"/>
              <a:gd name="f62" fmla="val 685"/>
              <a:gd name="f63" fmla="val 572"/>
              <a:gd name="f64" fmla="val 693"/>
              <a:gd name="f65" fmla="val 566"/>
              <a:gd name="f66" fmla="val 701"/>
              <a:gd name="f67" fmla="val 711"/>
              <a:gd name="f68" fmla="val 542"/>
              <a:gd name="f69" fmla="val 754"/>
              <a:gd name="f70" fmla="val 514"/>
              <a:gd name="f71" fmla="val 790"/>
              <a:gd name="f72" fmla="val 479"/>
              <a:gd name="f73" fmla="val 822"/>
              <a:gd name="f74" fmla="val 451"/>
              <a:gd name="f75" fmla="val 848"/>
              <a:gd name="f76" fmla="val 419"/>
              <a:gd name="f77" fmla="val 861"/>
              <a:gd name="f78" fmla="val 381"/>
              <a:gd name="f79" fmla="val 351"/>
              <a:gd name="f80" fmla="val 321"/>
              <a:gd name="f81" fmla="val 859"/>
              <a:gd name="f82" fmla="val 291"/>
              <a:gd name="f83" fmla="val 233"/>
              <a:gd name="f84" fmla="val 191"/>
              <a:gd name="f85" fmla="val 841"/>
              <a:gd name="f86" fmla="val 156"/>
              <a:gd name="f87" fmla="val 798"/>
              <a:gd name="f88" fmla="val 143"/>
              <a:gd name="f89" fmla="val 781"/>
              <a:gd name="f90" fmla="val 129"/>
              <a:gd name="f91" fmla="val 764"/>
              <a:gd name="f92" fmla="val 118"/>
              <a:gd name="f93" fmla="val 744"/>
              <a:gd name="f94" fmla="val 104"/>
              <a:gd name="f95" fmla="val 720"/>
              <a:gd name="f96" fmla="val 90"/>
              <a:gd name="f97" fmla="val 698"/>
              <a:gd name="f98" fmla="val 68"/>
              <a:gd name="f99" fmla="val 679"/>
              <a:gd name="f100" fmla="val 23"/>
              <a:gd name="f101" fmla="val 642"/>
              <a:gd name="f102" fmla="val 18"/>
              <a:gd name="f103" fmla="val 554"/>
              <a:gd name="f104" fmla="val 59"/>
              <a:gd name="f105" fmla="val 67"/>
              <a:gd name="f106" fmla="val 507"/>
              <a:gd name="f107" fmla="val 69"/>
              <a:gd name="f108" fmla="val 498"/>
              <a:gd name="f109" fmla="val 456"/>
              <a:gd name="f110" fmla="val 425"/>
              <a:gd name="f111" fmla="val 77"/>
              <a:gd name="f112" fmla="val 80"/>
              <a:gd name="f113" fmla="val 383"/>
              <a:gd name="f114" fmla="val 74"/>
              <a:gd name="f115" fmla="val 379"/>
              <a:gd name="f116" fmla="val 373"/>
              <a:gd name="f117" fmla="val 47"/>
              <a:gd name="f118" fmla="val 29"/>
              <a:gd name="f119" fmla="val 344"/>
              <a:gd name="f120" fmla="val 16"/>
              <a:gd name="f121" fmla="val 323"/>
              <a:gd name="f122" fmla="val 1"/>
              <a:gd name="f123" fmla="val 301"/>
              <a:gd name="f124" fmla="val 279"/>
              <a:gd name="f125" fmla="val 255"/>
              <a:gd name="f126" fmla="val 22"/>
              <a:gd name="f127" fmla="val 220"/>
              <a:gd name="f128" fmla="val 45"/>
              <a:gd name="f129" fmla="val 192"/>
              <a:gd name="f130" fmla="val 166"/>
              <a:gd name="f131" fmla="val 109"/>
              <a:gd name="f132" fmla="val 122"/>
              <a:gd name="f133" fmla="val 112"/>
              <a:gd name="f134" fmla="val 83"/>
              <a:gd name="f135" fmla="val 71"/>
              <a:gd name="f136" fmla="val 28"/>
              <a:gd name="f137" fmla="val 66"/>
              <a:gd name="f138" fmla="val 21"/>
              <a:gd name="f139" fmla="val 64"/>
              <a:gd name="f140" fmla="val 61"/>
              <a:gd name="f141" fmla="val 15"/>
              <a:gd name="f142" fmla="val 60"/>
              <a:gd name="f143" fmla="val 11"/>
              <a:gd name="f144" fmla="val 63"/>
              <a:gd name="f145" fmla="val 7"/>
              <a:gd name="f146" fmla="val 65"/>
              <a:gd name="f147" fmla="val 3"/>
              <a:gd name="f148" fmla="val 73"/>
              <a:gd name="f149" fmla="val 4"/>
              <a:gd name="f150" fmla="val 205"/>
              <a:gd name="f151" fmla="val 130"/>
              <a:gd name="f152" fmla="val 197"/>
              <a:gd name="f153" fmla="val 210"/>
              <a:gd name="f154" fmla="val 137"/>
              <a:gd name="f155" fmla="val 221"/>
              <a:gd name="f156" fmla="val 131"/>
              <a:gd name="f157" fmla="val 235"/>
              <a:gd name="f158" fmla="val 126"/>
              <a:gd name="f159" fmla="val 244"/>
              <a:gd name="f160" fmla="val 123"/>
              <a:gd name="f161" fmla="val 254"/>
              <a:gd name="f162" fmla="val 264"/>
              <a:gd name="f163" fmla="val 271"/>
              <a:gd name="f164" fmla="val 282"/>
              <a:gd name="f165" fmla="val 286"/>
              <a:gd name="f166" fmla="val 140"/>
              <a:gd name="f167" fmla="val 277"/>
              <a:gd name="f168" fmla="val 145"/>
              <a:gd name="f169" fmla="val 273"/>
              <a:gd name="f170" fmla="val 227"/>
              <a:gd name="f171" fmla="val 340"/>
              <a:gd name="f172" fmla="val 169"/>
              <a:gd name="f173" fmla="val 441"/>
              <a:gd name="f174" fmla="val 214"/>
              <a:gd name="f175" fmla="val 468"/>
              <a:gd name="f176" fmla="val 493"/>
              <a:gd name="f177" fmla="val 243"/>
              <a:gd name="f178" fmla="val 265"/>
              <a:gd name="f179" fmla="val 517"/>
              <a:gd name="f180" fmla="val 268"/>
              <a:gd name="f181" fmla="val 519"/>
              <a:gd name="f182" fmla="val 272"/>
              <a:gd name="f183" fmla="val 524"/>
              <a:gd name="f184" fmla="val 529"/>
              <a:gd name="f185" fmla="val 269"/>
              <a:gd name="f186" fmla="val 528"/>
              <a:gd name="f187" fmla="val 263"/>
              <a:gd name="f188" fmla="val 259"/>
              <a:gd name="f189" fmla="val 247"/>
              <a:gd name="f190" fmla="val 225"/>
              <a:gd name="f191" fmla="val 515"/>
              <a:gd name="f192" fmla="val 217"/>
              <a:gd name="f193" fmla="val 510"/>
              <a:gd name="f194" fmla="val 505"/>
              <a:gd name="f195" fmla="val 203"/>
              <a:gd name="f196" fmla="val 447"/>
              <a:gd name="f197" fmla="val 120"/>
              <a:gd name="f198" fmla="val 472"/>
              <a:gd name="f199" fmla="val 39"/>
              <a:gd name="f200" fmla="val 568"/>
              <a:gd name="f201" fmla="val 570"/>
              <a:gd name="f202" fmla="val 2"/>
              <a:gd name="f203" fmla="val 573"/>
              <a:gd name="f204" fmla="val 579"/>
              <a:gd name="f205" fmla="val 584"/>
              <a:gd name="f206" fmla="val 327"/>
              <a:gd name="f207" fmla="val 796"/>
              <a:gd name="f208" fmla="val 345"/>
              <a:gd name="f209" fmla="val 363"/>
              <a:gd name="f210" fmla="val 795"/>
              <a:gd name="f211" fmla="val 403"/>
              <a:gd name="f212" fmla="val 797"/>
              <a:gd name="f213" fmla="val 420"/>
              <a:gd name="f214" fmla="val 789"/>
              <a:gd name="f215" fmla="val 437"/>
              <a:gd name="f216" fmla="val 775"/>
              <a:gd name="f217" fmla="val 471"/>
              <a:gd name="f218" fmla="val 743"/>
              <a:gd name="f219" fmla="val 497"/>
              <a:gd name="f220" fmla="val 707"/>
              <a:gd name="f221" fmla="val 511"/>
              <a:gd name="f222" fmla="val 663"/>
              <a:gd name="f223" fmla="val 653"/>
              <a:gd name="f224" fmla="val 518"/>
              <a:gd name="f225" fmla="val 646"/>
              <a:gd name="f226" fmla="val 641"/>
              <a:gd name="f227" fmla="val 550"/>
              <a:gd name="f228" fmla="val 613"/>
              <a:gd name="f229" fmla="val 593"/>
              <a:gd name="f230" fmla="val 556"/>
              <a:gd name="f231" fmla="val 532"/>
              <a:gd name="f232" fmla="val 521"/>
              <a:gd name="f233" fmla="val 538"/>
              <a:gd name="f234" fmla="val 499"/>
              <a:gd name="f235" fmla="val 467"/>
              <a:gd name="f236" fmla="val 417"/>
              <a:gd name="f237" fmla="val 520"/>
              <a:gd name="f238" fmla="val 502"/>
              <a:gd name="f239" fmla="val 393"/>
              <a:gd name="f240" fmla="val 476"/>
              <a:gd name="f241" fmla="val 377"/>
              <a:gd name="f242" fmla="val 464"/>
              <a:gd name="f243" fmla="val 465"/>
              <a:gd name="f244" fmla="val 320"/>
              <a:gd name="f245" fmla="val 466"/>
              <a:gd name="f246" fmla="val 463"/>
              <a:gd name="f247" fmla="val 305"/>
              <a:gd name="f248" fmla="val 300"/>
              <a:gd name="f249" fmla="val 386"/>
              <a:gd name="f250" fmla="val 249"/>
              <a:gd name="f251" fmla="val 204"/>
              <a:gd name="f252" fmla="val 313"/>
              <a:gd name="f253" fmla="val 199"/>
              <a:gd name="f254" fmla="val 319"/>
              <a:gd name="f255" fmla="val 194"/>
              <a:gd name="f256" fmla="val 324"/>
              <a:gd name="f257" fmla="val 196"/>
              <a:gd name="f258" fmla="val 332"/>
              <a:gd name="f259" fmla="val 202"/>
              <a:gd name="f260" fmla="val 370"/>
              <a:gd name="f261" fmla="val 184"/>
              <a:gd name="f262" fmla="val 397"/>
              <a:gd name="f263" fmla="val 153"/>
              <a:gd name="f264" fmla="val 415"/>
              <a:gd name="f265" fmla="val 424"/>
              <a:gd name="f266" fmla="val 135"/>
              <a:gd name="f267" fmla="val 433"/>
              <a:gd name="f268" fmla="val 448"/>
              <a:gd name="f269" fmla="val 134"/>
              <a:gd name="f270" fmla="val 537"/>
              <a:gd name="f271" fmla="val 106"/>
              <a:gd name="f272" fmla="val 557"/>
              <a:gd name="f273" fmla="val 560"/>
              <a:gd name="f274" fmla="val 84"/>
              <a:gd name="f275" fmla="val 582"/>
              <a:gd name="f276" fmla="val 634"/>
              <a:gd name="f277" fmla="val 127"/>
              <a:gd name="f278" fmla="val 138"/>
              <a:gd name="f279" fmla="val 645"/>
              <a:gd name="f280" fmla="val 142"/>
              <a:gd name="f281" fmla="val 650"/>
              <a:gd name="f282" fmla="val 146"/>
              <a:gd name="f283" fmla="val 659"/>
              <a:gd name="f284" fmla="val 163"/>
              <a:gd name="f285" fmla="val 699"/>
              <a:gd name="f286" fmla="val 185"/>
              <a:gd name="f287" fmla="val 735"/>
              <a:gd name="f288" fmla="val 767"/>
              <a:gd name="f289" fmla="val 232"/>
              <a:gd name="f290" fmla="val 787"/>
              <a:gd name="f291" fmla="val 252"/>
              <a:gd name="f292" fmla="val 799"/>
              <a:gd name="f293" fmla="val 281"/>
              <a:gd name="f294" fmla="val 296"/>
              <a:gd name="f295" fmla="val 794"/>
              <a:gd name="f296" fmla="+- 0 0 -90"/>
              <a:gd name="f297" fmla="*/ f4 1 654"/>
              <a:gd name="f298" fmla="*/ f5 1 866"/>
              <a:gd name="f299" fmla="val f6"/>
              <a:gd name="f300" fmla="val f7"/>
              <a:gd name="f301" fmla="val f8"/>
              <a:gd name="f302" fmla="*/ f296 f0 1"/>
              <a:gd name="f303" fmla="+- f301 0 f299"/>
              <a:gd name="f304" fmla="+- f300 0 f299"/>
              <a:gd name="f305" fmla="*/ f302 1 f3"/>
              <a:gd name="f306" fmla="*/ f304 1 654"/>
              <a:gd name="f307" fmla="*/ f303 1 866"/>
              <a:gd name="f308" fmla="*/ 583 f304 1"/>
              <a:gd name="f309" fmla="*/ 24 f303 1"/>
              <a:gd name="f310" fmla="*/ 567 f304 1"/>
              <a:gd name="f311" fmla="*/ 147 f303 1"/>
              <a:gd name="f312" fmla="*/ 635 f304 1"/>
              <a:gd name="f313" fmla="*/ 241 f303 1"/>
              <a:gd name="f314" fmla="*/ 586 f304 1"/>
              <a:gd name="f315" fmla="*/ 434 f303 1"/>
              <a:gd name="f316" fmla="*/ 604 f304 1"/>
              <a:gd name="f317" fmla="*/ 531 f303 1"/>
              <a:gd name="f318" fmla="*/ 561 f304 1"/>
              <a:gd name="f319" fmla="*/ 711 f303 1"/>
              <a:gd name="f320" fmla="*/ 381 f304 1"/>
              <a:gd name="f321" fmla="*/ 861 f303 1"/>
              <a:gd name="f322" fmla="*/ 156 f304 1"/>
              <a:gd name="f323" fmla="*/ 798 f303 1"/>
              <a:gd name="f324" fmla="*/ 68 f304 1"/>
              <a:gd name="f325" fmla="*/ 679 f303 1"/>
              <a:gd name="f326" fmla="*/ 69 f304 1"/>
              <a:gd name="f327" fmla="*/ 487 f303 1"/>
              <a:gd name="f328" fmla="*/ 67 f304 1"/>
              <a:gd name="f329" fmla="*/ 373 f303 1"/>
              <a:gd name="f330" fmla="*/ 9 f304 1"/>
              <a:gd name="f331" fmla="*/ 255 f303 1"/>
              <a:gd name="f332" fmla="*/ 71 f304 1"/>
              <a:gd name="f333" fmla="*/ 28 f303 1"/>
              <a:gd name="f334" fmla="*/ 63 f304 1"/>
              <a:gd name="f335" fmla="*/ 7 f303 1"/>
              <a:gd name="f336" fmla="*/ 197 f303 1"/>
              <a:gd name="f337" fmla="*/ 123 f304 1"/>
              <a:gd name="f338" fmla="*/ 264 f303 1"/>
              <a:gd name="f339" fmla="*/ 145 f304 1"/>
              <a:gd name="f340" fmla="*/ 273 f303 1"/>
              <a:gd name="f341" fmla="*/ 514 f304 1"/>
              <a:gd name="f342" fmla="*/ 265 f303 1"/>
              <a:gd name="f343" fmla="*/ 528 f304 1"/>
              <a:gd name="f344" fmla="*/ 259 f303 1"/>
              <a:gd name="f345" fmla="*/ 505 f304 1"/>
              <a:gd name="f346" fmla="*/ 203 f303 1"/>
              <a:gd name="f347" fmla="*/ 573 f304 1"/>
              <a:gd name="f348" fmla="*/ 0 f303 1"/>
              <a:gd name="f349" fmla="*/ 327 f304 1"/>
              <a:gd name="f350" fmla="*/ 796 f303 1"/>
              <a:gd name="f351" fmla="*/ 437 f304 1"/>
              <a:gd name="f352" fmla="*/ 775 f303 1"/>
              <a:gd name="f353" fmla="*/ 529 f304 1"/>
              <a:gd name="f354" fmla="*/ 641 f303 1"/>
              <a:gd name="f355" fmla="*/ 532 f304 1"/>
              <a:gd name="f356" fmla="*/ 550 f303 1"/>
              <a:gd name="f357" fmla="*/ 524 f304 1"/>
              <a:gd name="f358" fmla="*/ 465 f304 1"/>
              <a:gd name="f359" fmla="*/ 320 f303 1"/>
              <a:gd name="f360" fmla="*/ 204 f304 1"/>
              <a:gd name="f361" fmla="*/ 313 f303 1"/>
              <a:gd name="f362" fmla="*/ 153 f304 1"/>
              <a:gd name="f363" fmla="*/ 415 f303 1"/>
              <a:gd name="f364" fmla="*/ 134 f304 1"/>
              <a:gd name="f365" fmla="*/ 521 f303 1"/>
              <a:gd name="f366" fmla="*/ 104 f304 1"/>
              <a:gd name="f367" fmla="*/ 560 f303 1"/>
              <a:gd name="f368" fmla="*/ 146 f304 1"/>
              <a:gd name="f369" fmla="*/ 659 f303 1"/>
              <a:gd name="f370" fmla="*/ 281 f304 1"/>
              <a:gd name="f371" fmla="+- f305 0 f1"/>
              <a:gd name="f372" fmla="*/ f308 1 654"/>
              <a:gd name="f373" fmla="*/ f309 1 866"/>
              <a:gd name="f374" fmla="*/ f310 1 654"/>
              <a:gd name="f375" fmla="*/ f311 1 866"/>
              <a:gd name="f376" fmla="*/ f312 1 654"/>
              <a:gd name="f377" fmla="*/ f313 1 866"/>
              <a:gd name="f378" fmla="*/ f314 1 654"/>
              <a:gd name="f379" fmla="*/ f315 1 866"/>
              <a:gd name="f380" fmla="*/ f316 1 654"/>
              <a:gd name="f381" fmla="*/ f317 1 866"/>
              <a:gd name="f382" fmla="*/ f318 1 654"/>
              <a:gd name="f383" fmla="*/ f319 1 866"/>
              <a:gd name="f384" fmla="*/ f320 1 654"/>
              <a:gd name="f385" fmla="*/ f321 1 866"/>
              <a:gd name="f386" fmla="*/ f322 1 654"/>
              <a:gd name="f387" fmla="*/ f323 1 866"/>
              <a:gd name="f388" fmla="*/ f324 1 654"/>
              <a:gd name="f389" fmla="*/ f325 1 866"/>
              <a:gd name="f390" fmla="*/ f326 1 654"/>
              <a:gd name="f391" fmla="*/ f327 1 866"/>
              <a:gd name="f392" fmla="*/ f328 1 654"/>
              <a:gd name="f393" fmla="*/ f329 1 866"/>
              <a:gd name="f394" fmla="*/ f330 1 654"/>
              <a:gd name="f395" fmla="*/ f331 1 866"/>
              <a:gd name="f396" fmla="*/ f332 1 654"/>
              <a:gd name="f397" fmla="*/ f333 1 866"/>
              <a:gd name="f398" fmla="*/ f334 1 654"/>
              <a:gd name="f399" fmla="*/ f335 1 866"/>
              <a:gd name="f400" fmla="*/ f336 1 866"/>
              <a:gd name="f401" fmla="*/ f337 1 654"/>
              <a:gd name="f402" fmla="*/ f338 1 866"/>
              <a:gd name="f403" fmla="*/ f339 1 654"/>
              <a:gd name="f404" fmla="*/ f340 1 866"/>
              <a:gd name="f405" fmla="*/ f341 1 654"/>
              <a:gd name="f406" fmla="*/ f342 1 866"/>
              <a:gd name="f407" fmla="*/ f343 1 654"/>
              <a:gd name="f408" fmla="*/ f344 1 866"/>
              <a:gd name="f409" fmla="*/ f345 1 654"/>
              <a:gd name="f410" fmla="*/ f346 1 866"/>
              <a:gd name="f411" fmla="*/ f347 1 654"/>
              <a:gd name="f412" fmla="*/ f348 1 866"/>
              <a:gd name="f413" fmla="*/ f349 1 654"/>
              <a:gd name="f414" fmla="*/ f350 1 866"/>
              <a:gd name="f415" fmla="*/ f351 1 654"/>
              <a:gd name="f416" fmla="*/ f352 1 866"/>
              <a:gd name="f417" fmla="*/ f353 1 654"/>
              <a:gd name="f418" fmla="*/ f354 1 866"/>
              <a:gd name="f419" fmla="*/ f355 1 654"/>
              <a:gd name="f420" fmla="*/ f356 1 866"/>
              <a:gd name="f421" fmla="*/ f357 1 654"/>
              <a:gd name="f422" fmla="*/ f358 1 654"/>
              <a:gd name="f423" fmla="*/ f359 1 866"/>
              <a:gd name="f424" fmla="*/ f360 1 654"/>
              <a:gd name="f425" fmla="*/ f361 1 866"/>
              <a:gd name="f426" fmla="*/ f362 1 654"/>
              <a:gd name="f427" fmla="*/ f363 1 866"/>
              <a:gd name="f428" fmla="*/ f364 1 654"/>
              <a:gd name="f429" fmla="*/ f365 1 866"/>
              <a:gd name="f430" fmla="*/ f366 1 654"/>
              <a:gd name="f431" fmla="*/ f367 1 866"/>
              <a:gd name="f432" fmla="*/ f368 1 654"/>
              <a:gd name="f433" fmla="*/ f369 1 866"/>
              <a:gd name="f434" fmla="*/ f370 1 654"/>
              <a:gd name="f435" fmla="*/ 0 1 f306"/>
              <a:gd name="f436" fmla="*/ f300 1 f306"/>
              <a:gd name="f437" fmla="*/ 0 1 f307"/>
              <a:gd name="f438" fmla="*/ f301 1 f307"/>
              <a:gd name="f439" fmla="*/ f372 1 f306"/>
              <a:gd name="f440" fmla="*/ f373 1 f307"/>
              <a:gd name="f441" fmla="*/ f374 1 f306"/>
              <a:gd name="f442" fmla="*/ f375 1 f307"/>
              <a:gd name="f443" fmla="*/ f376 1 f306"/>
              <a:gd name="f444" fmla="*/ f377 1 f307"/>
              <a:gd name="f445" fmla="*/ f378 1 f306"/>
              <a:gd name="f446" fmla="*/ f379 1 f307"/>
              <a:gd name="f447" fmla="*/ f380 1 f306"/>
              <a:gd name="f448" fmla="*/ f381 1 f307"/>
              <a:gd name="f449" fmla="*/ f382 1 f306"/>
              <a:gd name="f450" fmla="*/ f383 1 f307"/>
              <a:gd name="f451" fmla="*/ f384 1 f306"/>
              <a:gd name="f452" fmla="*/ f385 1 f307"/>
              <a:gd name="f453" fmla="*/ f386 1 f306"/>
              <a:gd name="f454" fmla="*/ f387 1 f307"/>
              <a:gd name="f455" fmla="*/ f388 1 f306"/>
              <a:gd name="f456" fmla="*/ f389 1 f307"/>
              <a:gd name="f457" fmla="*/ f390 1 f306"/>
              <a:gd name="f458" fmla="*/ f391 1 f307"/>
              <a:gd name="f459" fmla="*/ f392 1 f306"/>
              <a:gd name="f460" fmla="*/ f393 1 f307"/>
              <a:gd name="f461" fmla="*/ f394 1 f306"/>
              <a:gd name="f462" fmla="*/ f395 1 f307"/>
              <a:gd name="f463" fmla="*/ f396 1 f306"/>
              <a:gd name="f464" fmla="*/ f397 1 f307"/>
              <a:gd name="f465" fmla="*/ f398 1 f306"/>
              <a:gd name="f466" fmla="*/ f399 1 f307"/>
              <a:gd name="f467" fmla="*/ f400 1 f307"/>
              <a:gd name="f468" fmla="*/ f401 1 f306"/>
              <a:gd name="f469" fmla="*/ f402 1 f307"/>
              <a:gd name="f470" fmla="*/ f403 1 f306"/>
              <a:gd name="f471" fmla="*/ f404 1 f307"/>
              <a:gd name="f472" fmla="*/ f405 1 f306"/>
              <a:gd name="f473" fmla="*/ f406 1 f307"/>
              <a:gd name="f474" fmla="*/ f407 1 f306"/>
              <a:gd name="f475" fmla="*/ f408 1 f307"/>
              <a:gd name="f476" fmla="*/ f409 1 f306"/>
              <a:gd name="f477" fmla="*/ f410 1 f307"/>
              <a:gd name="f478" fmla="*/ f411 1 f306"/>
              <a:gd name="f479" fmla="*/ f412 1 f307"/>
              <a:gd name="f480" fmla="*/ f413 1 f306"/>
              <a:gd name="f481" fmla="*/ f414 1 f307"/>
              <a:gd name="f482" fmla="*/ f415 1 f306"/>
              <a:gd name="f483" fmla="*/ f416 1 f307"/>
              <a:gd name="f484" fmla="*/ f417 1 f306"/>
              <a:gd name="f485" fmla="*/ f418 1 f307"/>
              <a:gd name="f486" fmla="*/ f419 1 f306"/>
              <a:gd name="f487" fmla="*/ f420 1 f307"/>
              <a:gd name="f488" fmla="*/ f421 1 f306"/>
              <a:gd name="f489" fmla="*/ f422 1 f306"/>
              <a:gd name="f490" fmla="*/ f423 1 f307"/>
              <a:gd name="f491" fmla="*/ f424 1 f306"/>
              <a:gd name="f492" fmla="*/ f425 1 f307"/>
              <a:gd name="f493" fmla="*/ f426 1 f306"/>
              <a:gd name="f494" fmla="*/ f427 1 f307"/>
              <a:gd name="f495" fmla="*/ f428 1 f306"/>
              <a:gd name="f496" fmla="*/ f429 1 f307"/>
              <a:gd name="f497" fmla="*/ f430 1 f306"/>
              <a:gd name="f498" fmla="*/ f431 1 f307"/>
              <a:gd name="f499" fmla="*/ f432 1 f306"/>
              <a:gd name="f500" fmla="*/ f433 1 f307"/>
              <a:gd name="f501" fmla="*/ f434 1 f306"/>
              <a:gd name="f502" fmla="*/ f435 f297 1"/>
              <a:gd name="f503" fmla="*/ f436 f297 1"/>
              <a:gd name="f504" fmla="*/ f438 f298 1"/>
              <a:gd name="f505" fmla="*/ f437 f298 1"/>
              <a:gd name="f506" fmla="*/ f439 f297 1"/>
              <a:gd name="f507" fmla="*/ f440 f298 1"/>
              <a:gd name="f508" fmla="*/ f441 f297 1"/>
              <a:gd name="f509" fmla="*/ f442 f298 1"/>
              <a:gd name="f510" fmla="*/ f443 f297 1"/>
              <a:gd name="f511" fmla="*/ f444 f298 1"/>
              <a:gd name="f512" fmla="*/ f445 f297 1"/>
              <a:gd name="f513" fmla="*/ f446 f298 1"/>
              <a:gd name="f514" fmla="*/ f447 f297 1"/>
              <a:gd name="f515" fmla="*/ f448 f298 1"/>
              <a:gd name="f516" fmla="*/ f449 f297 1"/>
              <a:gd name="f517" fmla="*/ f450 f298 1"/>
              <a:gd name="f518" fmla="*/ f451 f297 1"/>
              <a:gd name="f519" fmla="*/ f452 f298 1"/>
              <a:gd name="f520" fmla="*/ f453 f297 1"/>
              <a:gd name="f521" fmla="*/ f454 f298 1"/>
              <a:gd name="f522" fmla="*/ f455 f297 1"/>
              <a:gd name="f523" fmla="*/ f456 f298 1"/>
              <a:gd name="f524" fmla="*/ f457 f297 1"/>
              <a:gd name="f525" fmla="*/ f458 f298 1"/>
              <a:gd name="f526" fmla="*/ f459 f297 1"/>
              <a:gd name="f527" fmla="*/ f460 f298 1"/>
              <a:gd name="f528" fmla="*/ f461 f297 1"/>
              <a:gd name="f529" fmla="*/ f462 f298 1"/>
              <a:gd name="f530" fmla="*/ f463 f297 1"/>
              <a:gd name="f531" fmla="*/ f464 f298 1"/>
              <a:gd name="f532" fmla="*/ f465 f297 1"/>
              <a:gd name="f533" fmla="*/ f466 f298 1"/>
              <a:gd name="f534" fmla="*/ f467 f298 1"/>
              <a:gd name="f535" fmla="*/ f468 f297 1"/>
              <a:gd name="f536" fmla="*/ f469 f298 1"/>
              <a:gd name="f537" fmla="*/ f470 f297 1"/>
              <a:gd name="f538" fmla="*/ f471 f298 1"/>
              <a:gd name="f539" fmla="*/ f472 f297 1"/>
              <a:gd name="f540" fmla="*/ f473 f298 1"/>
              <a:gd name="f541" fmla="*/ f474 f297 1"/>
              <a:gd name="f542" fmla="*/ f475 f298 1"/>
              <a:gd name="f543" fmla="*/ f476 f297 1"/>
              <a:gd name="f544" fmla="*/ f477 f298 1"/>
              <a:gd name="f545" fmla="*/ f478 f297 1"/>
              <a:gd name="f546" fmla="*/ f479 f298 1"/>
              <a:gd name="f547" fmla="*/ f480 f297 1"/>
              <a:gd name="f548" fmla="*/ f481 f298 1"/>
              <a:gd name="f549" fmla="*/ f482 f297 1"/>
              <a:gd name="f550" fmla="*/ f483 f298 1"/>
              <a:gd name="f551" fmla="*/ f484 f297 1"/>
              <a:gd name="f552" fmla="*/ f485 f298 1"/>
              <a:gd name="f553" fmla="*/ f486 f297 1"/>
              <a:gd name="f554" fmla="*/ f487 f298 1"/>
              <a:gd name="f555" fmla="*/ f488 f297 1"/>
              <a:gd name="f556" fmla="*/ f489 f297 1"/>
              <a:gd name="f557" fmla="*/ f490 f298 1"/>
              <a:gd name="f558" fmla="*/ f491 f297 1"/>
              <a:gd name="f559" fmla="*/ f492 f298 1"/>
              <a:gd name="f560" fmla="*/ f493 f297 1"/>
              <a:gd name="f561" fmla="*/ f494 f298 1"/>
              <a:gd name="f562" fmla="*/ f495 f297 1"/>
              <a:gd name="f563" fmla="*/ f496 f298 1"/>
              <a:gd name="f564" fmla="*/ f497 f297 1"/>
              <a:gd name="f565" fmla="*/ f498 f298 1"/>
              <a:gd name="f566" fmla="*/ f499 f297 1"/>
              <a:gd name="f567" fmla="*/ f500 f298 1"/>
              <a:gd name="f568" fmla="*/ f501 f29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1">
                <a:pos x="f506" y="f507"/>
              </a:cxn>
              <a:cxn ang="f371">
                <a:pos x="f508" y="f509"/>
              </a:cxn>
              <a:cxn ang="f371">
                <a:pos x="f510" y="f511"/>
              </a:cxn>
              <a:cxn ang="f371">
                <a:pos x="f512" y="f513"/>
              </a:cxn>
              <a:cxn ang="f371">
                <a:pos x="f514" y="f515"/>
              </a:cxn>
              <a:cxn ang="f371">
                <a:pos x="f516" y="f517"/>
              </a:cxn>
              <a:cxn ang="f371">
                <a:pos x="f518" y="f519"/>
              </a:cxn>
              <a:cxn ang="f371">
                <a:pos x="f520" y="f521"/>
              </a:cxn>
              <a:cxn ang="f371">
                <a:pos x="f522" y="f523"/>
              </a:cxn>
              <a:cxn ang="f371">
                <a:pos x="f524" y="f525"/>
              </a:cxn>
              <a:cxn ang="f371">
                <a:pos x="f526" y="f527"/>
              </a:cxn>
              <a:cxn ang="f371">
                <a:pos x="f528" y="f529"/>
              </a:cxn>
              <a:cxn ang="f371">
                <a:pos x="f530" y="f531"/>
              </a:cxn>
              <a:cxn ang="f371">
                <a:pos x="f532" y="f533"/>
              </a:cxn>
              <a:cxn ang="f371">
                <a:pos x="f520" y="f534"/>
              </a:cxn>
              <a:cxn ang="f371">
                <a:pos x="f535" y="f536"/>
              </a:cxn>
              <a:cxn ang="f371">
                <a:pos x="f537" y="f538"/>
              </a:cxn>
              <a:cxn ang="f371">
                <a:pos x="f539" y="f540"/>
              </a:cxn>
              <a:cxn ang="f371">
                <a:pos x="f541" y="f542"/>
              </a:cxn>
              <a:cxn ang="f371">
                <a:pos x="f543" y="f544"/>
              </a:cxn>
              <a:cxn ang="f371">
                <a:pos x="f545" y="f546"/>
              </a:cxn>
              <a:cxn ang="f371">
                <a:pos x="f547" y="f548"/>
              </a:cxn>
              <a:cxn ang="f371">
                <a:pos x="f549" y="f550"/>
              </a:cxn>
              <a:cxn ang="f371">
                <a:pos x="f551" y="f552"/>
              </a:cxn>
              <a:cxn ang="f371">
                <a:pos x="f553" y="f554"/>
              </a:cxn>
              <a:cxn ang="f371">
                <a:pos x="f555" y="f513"/>
              </a:cxn>
              <a:cxn ang="f371">
                <a:pos x="f556" y="f557"/>
              </a:cxn>
              <a:cxn ang="f371">
                <a:pos x="f558" y="f559"/>
              </a:cxn>
              <a:cxn ang="f371">
                <a:pos x="f560" y="f561"/>
              </a:cxn>
              <a:cxn ang="f371">
                <a:pos x="f562" y="f563"/>
              </a:cxn>
              <a:cxn ang="f371">
                <a:pos x="f564" y="f565"/>
              </a:cxn>
              <a:cxn ang="f371">
                <a:pos x="f566" y="f567"/>
              </a:cxn>
              <a:cxn ang="f371">
                <a:pos x="f568" y="f548"/>
              </a:cxn>
            </a:cxnLst>
            <a:rect l="f502" t="f505" r="f503" b="f504"/>
            <a:pathLst>
              <a:path w="654" h="866">
                <a:moveTo>
                  <a:pt x="f9" y="f6"/>
                </a:moveTo>
                <a:cubicBezTo>
                  <a:pt x="f10" y="f11"/>
                  <a:pt x="f9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7" y="f39"/>
                  <a:pt x="f7" y="f40"/>
                  <a:pt x="f41" y="f42"/>
                </a:cubicBezTo>
                <a:cubicBezTo>
                  <a:pt x="f9" y="f43"/>
                  <a:pt x="f44" y="f45"/>
                  <a:pt x="f46" y="f47"/>
                </a:cubicBezTo>
                <a:cubicBezTo>
                  <a:pt x="f9" y="f48"/>
                  <a:pt x="f49" y="f50"/>
                  <a:pt x="f49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41" y="f60"/>
                  <a:pt x="f61" y="f62"/>
                </a:cubicBezTo>
                <a:cubicBezTo>
                  <a:pt x="f63" y="f64"/>
                  <a:pt x="f65" y="f66"/>
                  <a:pt x="f17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7"/>
                </a:cubicBezTo>
                <a:cubicBezTo>
                  <a:pt x="f79" y="f77"/>
                  <a:pt x="f80" y="f81"/>
                  <a:pt x="f82" y="f77"/>
                </a:cubicBezTo>
                <a:cubicBezTo>
                  <a:pt x="f83" y="f8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70"/>
                </a:cubicBezTo>
                <a:cubicBezTo>
                  <a:pt x="f105" y="f106"/>
                  <a:pt x="f107" y="f108"/>
                  <a:pt x="f107" y="f53"/>
                </a:cubicBezTo>
                <a:cubicBezTo>
                  <a:pt x="f98" y="f109"/>
                  <a:pt x="f107" y="f110"/>
                  <a:pt x="f111" y="f45"/>
                </a:cubicBezTo>
                <a:cubicBezTo>
                  <a:pt x="f112" y="f113"/>
                  <a:pt x="f114" y="f115"/>
                  <a:pt x="f105" y="f116"/>
                </a:cubicBezTo>
                <a:cubicBezTo>
                  <a:pt x="f117" y="f2"/>
                  <a:pt x="f118" y="f119"/>
                  <a:pt x="f120" y="f121"/>
                </a:cubicBezTo>
                <a:cubicBezTo>
                  <a:pt x="f122" y="f123"/>
                  <a:pt x="f6" y="f124"/>
                  <a:pt x="f11" y="f125"/>
                </a:cubicBezTo>
                <a:cubicBezTo>
                  <a:pt x="f126" y="f127"/>
                  <a:pt x="f128" y="f129"/>
                  <a:pt x="f107" y="f130"/>
                </a:cubicBezTo>
                <a:cubicBezTo>
                  <a:pt x="f131" y="f132"/>
                  <a:pt x="f133" y="f134"/>
                  <a:pt x="f135" y="f136"/>
                </a:cubicBezTo>
                <a:cubicBezTo>
                  <a:pt x="f107" y="f14"/>
                  <a:pt x="f137" y="f138"/>
                  <a:pt x="f139" y="f102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07" y="f147"/>
                  <a:pt x="f148" y="f149"/>
                </a:cubicBezTo>
                <a:cubicBezTo>
                  <a:pt x="f86" y="f120"/>
                  <a:pt x="f150" y="f151"/>
                  <a:pt x="f86" y="f152"/>
                </a:cubicBezTo>
                <a:cubicBezTo>
                  <a:pt x="f26" y="f153"/>
                  <a:pt x="f154" y="f155"/>
                  <a:pt x="f156" y="f157"/>
                </a:cubicBezTo>
                <a:cubicBezTo>
                  <a:pt x="f158" y="f159"/>
                  <a:pt x="f160" y="f161"/>
                  <a:pt x="f160" y="f162"/>
                </a:cubicBezTo>
                <a:cubicBezTo>
                  <a:pt x="f160" y="f163"/>
                  <a:pt x="f160" y="f124"/>
                  <a:pt x="f90" y="f164"/>
                </a:cubicBezTo>
                <a:cubicBezTo>
                  <a:pt x="f154" y="f165"/>
                  <a:pt x="f166" y="f167"/>
                  <a:pt x="f168" y="f169"/>
                </a:cubicBezTo>
                <a:cubicBezTo>
                  <a:pt x="f170" y="f84"/>
                  <a:pt x="f171" y="f172"/>
                  <a:pt x="f173" y="f174"/>
                </a:cubicBezTo>
                <a:cubicBezTo>
                  <a:pt x="f175" y="f36"/>
                  <a:pt x="f176" y="f177"/>
                  <a:pt x="f70" y="f178"/>
                </a:cubicBezTo>
                <a:cubicBezTo>
                  <a:pt x="f179" y="f180"/>
                  <a:pt x="f181" y="f182"/>
                  <a:pt x="f183" y="f163"/>
                </a:cubicBezTo>
                <a:cubicBezTo>
                  <a:pt x="f184" y="f185"/>
                  <a:pt x="f186" y="f187"/>
                  <a:pt x="f186" y="f188"/>
                </a:cubicBezTo>
                <a:cubicBezTo>
                  <a:pt x="f186" y="f189"/>
                  <a:pt x="f183" y="f157"/>
                  <a:pt x="f181" y="f190"/>
                </a:cubicBezTo>
                <a:cubicBezTo>
                  <a:pt x="f191" y="f192"/>
                  <a:pt x="f193" y="f153"/>
                  <a:pt x="f194" y="f195"/>
                </a:cubicBezTo>
                <a:cubicBezTo>
                  <a:pt x="f196" y="f197"/>
                  <a:pt x="f198" y="f199"/>
                  <a:pt x="f200" y="f147"/>
                </a:cubicBezTo>
                <a:cubicBezTo>
                  <a:pt x="f201" y="f202"/>
                  <a:pt x="f63" y="f122"/>
                  <a:pt x="f203" y="f6"/>
                </a:cubicBezTo>
                <a:cubicBezTo>
                  <a:pt x="f204" y="f6"/>
                  <a:pt x="f205" y="f6"/>
                  <a:pt x="f9" y="f6"/>
                </a:cubicBezTo>
                <a:close/>
                <a:moveTo>
                  <a:pt x="f206" y="f207"/>
                </a:moveTo>
                <a:cubicBezTo>
                  <a:pt x="f208" y="f207"/>
                  <a:pt x="f209" y="f210"/>
                  <a:pt x="f78" y="f207"/>
                </a:cubicBezTo>
                <a:cubicBezTo>
                  <a:pt x="f211" y="f212"/>
                  <a:pt x="f213" y="f214"/>
                  <a:pt x="f215" y="f216"/>
                </a:cubicBezTo>
                <a:cubicBezTo>
                  <a:pt x="f217" y="f218"/>
                  <a:pt x="f219" y="f220"/>
                  <a:pt x="f221" y="f222"/>
                </a:cubicBezTo>
                <a:cubicBezTo>
                  <a:pt x="f70" y="f223"/>
                  <a:pt x="f224" y="f225"/>
                  <a:pt x="f184" y="f226"/>
                </a:cubicBezTo>
                <a:cubicBezTo>
                  <a:pt x="f227" y="f58"/>
                  <a:pt x="f19" y="f228"/>
                  <a:pt x="f19" y="f229"/>
                </a:cubicBezTo>
                <a:cubicBezTo>
                  <a:pt x="f19" y="f44"/>
                  <a:pt x="f19" y="f230"/>
                  <a:pt x="f231" y="f227"/>
                </a:cubicBezTo>
                <a:cubicBezTo>
                  <a:pt x="f232" y="f21"/>
                  <a:pt x="f183" y="f233"/>
                  <a:pt x="f183" y="f231"/>
                </a:cubicBezTo>
                <a:cubicBezTo>
                  <a:pt x="f183" y="f234"/>
                  <a:pt x="f183" y="f235"/>
                  <a:pt x="f183" y="f47"/>
                </a:cubicBezTo>
                <a:cubicBezTo>
                  <a:pt x="f183" y="f236"/>
                  <a:pt x="f237" y="f211"/>
                  <a:pt x="f238" y="f239"/>
                </a:cubicBezTo>
                <a:cubicBezTo>
                  <a:pt x="f240" y="f241"/>
                  <a:pt x="f242" y="f79"/>
                  <a:pt x="f243" y="f244"/>
                </a:cubicBezTo>
                <a:cubicBezTo>
                  <a:pt x="f245" y="f40"/>
                  <a:pt x="f246" y="f247"/>
                  <a:pt x="f109" y="f248"/>
                </a:cubicBezTo>
                <a:cubicBezTo>
                  <a:pt x="f249" y="f177"/>
                  <a:pt x="f180" y="f250"/>
                  <a:pt x="f251" y="f252"/>
                </a:cubicBezTo>
                <a:cubicBezTo>
                  <a:pt x="f253" y="f254"/>
                  <a:pt x="f255" y="f256"/>
                  <a:pt x="f257" y="f258"/>
                </a:cubicBezTo>
                <a:cubicBezTo>
                  <a:pt x="f259" y="f260"/>
                  <a:pt x="f261" y="f262"/>
                  <a:pt x="f263" y="f264"/>
                </a:cubicBezTo>
                <a:cubicBezTo>
                  <a:pt x="f166" y="f265"/>
                  <a:pt x="f266" y="f267"/>
                  <a:pt x="f266" y="f268"/>
                </a:cubicBezTo>
                <a:cubicBezTo>
                  <a:pt x="f269" y="f198"/>
                  <a:pt x="f269" y="f219"/>
                  <a:pt x="f269" y="f232"/>
                </a:cubicBezTo>
                <a:cubicBezTo>
                  <a:pt x="f269" y="f270"/>
                  <a:pt x="f154" y="f19"/>
                  <a:pt x="f133" y="f103"/>
                </a:cubicBezTo>
                <a:cubicBezTo>
                  <a:pt x="f131" y="f103"/>
                  <a:pt x="f271" y="f272"/>
                  <a:pt x="f94" y="f273"/>
                </a:cubicBezTo>
                <a:cubicBezTo>
                  <a:pt x="f274" y="f275"/>
                  <a:pt x="f22" y="f276"/>
                  <a:pt x="f277" y="f101"/>
                </a:cubicBezTo>
                <a:cubicBezTo>
                  <a:pt x="f278" y="f279"/>
                  <a:pt x="f280" y="f281"/>
                  <a:pt x="f282" y="f283"/>
                </a:cubicBezTo>
                <a:cubicBezTo>
                  <a:pt x="f284" y="f285"/>
                  <a:pt x="f286" y="f287"/>
                  <a:pt x="f174" y="f288"/>
                </a:cubicBezTo>
                <a:cubicBezTo>
                  <a:pt x="f289" y="f290"/>
                  <a:pt x="f291" y="f292"/>
                  <a:pt x="f293" y="f207"/>
                </a:cubicBezTo>
                <a:cubicBezTo>
                  <a:pt x="f294" y="f295"/>
                  <a:pt x="f40" y="f207"/>
                  <a:pt x="f206" y="f207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Freeform 6">
            <a:extLst>
              <a:ext uri="{FF2B5EF4-FFF2-40B4-BE49-F238E27FC236}">
                <a16:creationId xmlns:a16="http://schemas.microsoft.com/office/drawing/2014/main" id="{642730E4-2897-471F-AA95-94D0BFFC3FB7}"/>
              </a:ext>
            </a:extLst>
          </p:cNvPr>
          <p:cNvSpPr/>
          <p:nvPr/>
        </p:nvSpPr>
        <p:spPr>
          <a:xfrm>
            <a:off x="353482" y="3103035"/>
            <a:ext cx="713317" cy="654052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77"/>
              <a:gd name="f8" fmla="val 438"/>
              <a:gd name="f9" fmla="val 151"/>
              <a:gd name="f10" fmla="val 8"/>
              <a:gd name="f11" fmla="val 126"/>
              <a:gd name="f12" fmla="val 26"/>
              <a:gd name="f13" fmla="val 112"/>
              <a:gd name="f14" fmla="val 49"/>
              <a:gd name="f15" fmla="val 102"/>
              <a:gd name="f16" fmla="val 111"/>
              <a:gd name="f17" fmla="val 77"/>
              <a:gd name="f18" fmla="val 172"/>
              <a:gd name="f19" fmla="val 233"/>
              <a:gd name="f20" fmla="val 23"/>
              <a:gd name="f21" fmla="val 245"/>
              <a:gd name="f22" fmla="val 17"/>
              <a:gd name="f23" fmla="val 257"/>
              <a:gd name="f24" fmla="val 10"/>
              <a:gd name="f25" fmla="val 269"/>
              <a:gd name="f26" fmla="val 273"/>
              <a:gd name="f27" fmla="val 27"/>
              <a:gd name="f28" fmla="val 279"/>
              <a:gd name="f29" fmla="val 284"/>
              <a:gd name="f30" fmla="val 24"/>
              <a:gd name="f31" fmla="val 290"/>
              <a:gd name="f32" fmla="val 22"/>
              <a:gd name="f33" fmla="val 295"/>
              <a:gd name="f34" fmla="val 20"/>
              <a:gd name="f35" fmla="val 301"/>
              <a:gd name="f36" fmla="val 18"/>
              <a:gd name="f37" fmla="val 343"/>
              <a:gd name="f38" fmla="val 365"/>
              <a:gd name="f39" fmla="val 6"/>
              <a:gd name="f40" fmla="val 388"/>
              <a:gd name="f41" fmla="val 46"/>
              <a:gd name="f42" fmla="val 408"/>
              <a:gd name="f43" fmla="val 82"/>
              <a:gd name="f44" fmla="val 419"/>
              <a:gd name="f45" fmla="val 120"/>
              <a:gd name="f46" fmla="val 396"/>
              <a:gd name="f47" fmla="val 160"/>
              <a:gd name="f48" fmla="val 392"/>
              <a:gd name="f49" fmla="val 168"/>
              <a:gd name="f50" fmla="val 169"/>
              <a:gd name="f51" fmla="val 402"/>
              <a:gd name="f52" fmla="val 449"/>
              <a:gd name="f53" fmla="val 195"/>
              <a:gd name="f54" fmla="val 254"/>
              <a:gd name="f55" fmla="val 465"/>
              <a:gd name="f56" fmla="val 305"/>
              <a:gd name="f57" fmla="val 461"/>
              <a:gd name="f58" fmla="val 320"/>
              <a:gd name="f59" fmla="val 453"/>
              <a:gd name="f60" fmla="val 332"/>
              <a:gd name="f61" fmla="val 437"/>
              <a:gd name="f62" fmla="val 338"/>
              <a:gd name="f63" fmla="val 368"/>
              <a:gd name="f64" fmla="val 300"/>
              <a:gd name="f65" fmla="val 398"/>
              <a:gd name="f66" fmla="val 232"/>
              <a:gd name="f67" fmla="val 428"/>
              <a:gd name="f68" fmla="val 208"/>
              <a:gd name="f69" fmla="val 186"/>
              <a:gd name="f70" fmla="val 435"/>
              <a:gd name="f71" fmla="val 167"/>
              <a:gd name="f72" fmla="val 417"/>
              <a:gd name="f73" fmla="val 127"/>
              <a:gd name="f74" fmla="val 382"/>
              <a:gd name="f75" fmla="val 115"/>
              <a:gd name="f76" fmla="val 337"/>
              <a:gd name="f77" fmla="val 124"/>
              <a:gd name="f78" fmla="val 285"/>
              <a:gd name="f79" fmla="val 123"/>
              <a:gd name="f80" fmla="val 122"/>
              <a:gd name="f81" fmla="val 121"/>
              <a:gd name="f82" fmla="val 72"/>
              <a:gd name="f83" fmla="val 302"/>
              <a:gd name="f84" fmla="val 41"/>
              <a:gd name="f85" fmla="val 291"/>
              <a:gd name="f86" fmla="val 16"/>
              <a:gd name="f87" fmla="val 244"/>
              <a:gd name="f88" fmla="val 219"/>
              <a:gd name="f89" fmla="val 207"/>
              <a:gd name="f90" fmla="val 188"/>
              <a:gd name="f91" fmla="val 170"/>
              <a:gd name="f92" fmla="val 203"/>
              <a:gd name="f93" fmla="val 184"/>
              <a:gd name="f94" fmla="val 193"/>
              <a:gd name="f95" fmla="val 149"/>
              <a:gd name="f96" fmla="val 181"/>
              <a:gd name="f97" fmla="val 145"/>
              <a:gd name="f98" fmla="val 173"/>
              <a:gd name="f99" fmla="val 143"/>
              <a:gd name="f100" fmla="val 166"/>
              <a:gd name="f101" fmla="val 162"/>
              <a:gd name="f102" fmla="val 152"/>
              <a:gd name="f103" fmla="val 153"/>
              <a:gd name="f104" fmla="val 158"/>
              <a:gd name="f105" fmla="val 182"/>
              <a:gd name="f106" fmla="val 204"/>
              <a:gd name="f107" fmla="val 179"/>
              <a:gd name="f108" fmla="val 212"/>
              <a:gd name="f109" fmla="val 191"/>
              <a:gd name="f110" fmla="val 202"/>
              <a:gd name="f111" fmla="val 205"/>
              <a:gd name="f112" fmla="val 194"/>
              <a:gd name="f113" fmla="val 348"/>
              <a:gd name="f114" fmla="val 330"/>
              <a:gd name="f115" fmla="val 313"/>
              <a:gd name="f116" fmla="val 190"/>
              <a:gd name="f117" fmla="val 309"/>
              <a:gd name="f118" fmla="val 307"/>
              <a:gd name="f119" fmla="val 175"/>
              <a:gd name="f120" fmla="val 315"/>
              <a:gd name="f121" fmla="val 161"/>
              <a:gd name="f122" fmla="val 331"/>
              <a:gd name="f123" fmla="val 346"/>
              <a:gd name="f124" fmla="val 177"/>
              <a:gd name="f125" fmla="val 189"/>
              <a:gd name="f126" fmla="val 376"/>
              <a:gd name="f127" fmla="val 201"/>
              <a:gd name="f128" fmla="val 372"/>
              <a:gd name="f129" fmla="val 358"/>
              <a:gd name="f130" fmla="val 91"/>
              <a:gd name="f131" fmla="val 211"/>
              <a:gd name="f132" fmla="val 90"/>
              <a:gd name="f133" fmla="val 75"/>
              <a:gd name="f134" fmla="val 62"/>
              <a:gd name="f135" fmla="val 45"/>
              <a:gd name="f136" fmla="val 183"/>
              <a:gd name="f137" fmla="val 215"/>
              <a:gd name="f138" fmla="val 59"/>
              <a:gd name="f139" fmla="val 234"/>
              <a:gd name="f140" fmla="val 87"/>
              <a:gd name="f141" fmla="val 89"/>
              <a:gd name="f142" fmla="val 221"/>
              <a:gd name="f143" fmla="+- 0 0 -90"/>
              <a:gd name="f144" fmla="*/ f4 1 477"/>
              <a:gd name="f145" fmla="*/ f5 1 438"/>
              <a:gd name="f146" fmla="val f6"/>
              <a:gd name="f147" fmla="val f7"/>
              <a:gd name="f148" fmla="val f8"/>
              <a:gd name="f149" fmla="*/ f143 f0 1"/>
              <a:gd name="f150" fmla="+- f148 0 f146"/>
              <a:gd name="f151" fmla="+- f147 0 f146"/>
              <a:gd name="f152" fmla="*/ f149 1 f3"/>
              <a:gd name="f153" fmla="*/ f151 1 477"/>
              <a:gd name="f154" fmla="*/ f150 1 438"/>
              <a:gd name="f155" fmla="*/ 0 f151 1"/>
              <a:gd name="f156" fmla="*/ 151 f150 1"/>
              <a:gd name="f157" fmla="*/ 49 f151 1"/>
              <a:gd name="f158" fmla="*/ 102 f150 1"/>
              <a:gd name="f159" fmla="*/ 233 f151 1"/>
              <a:gd name="f160" fmla="*/ 23 f150 1"/>
              <a:gd name="f161" fmla="*/ 269 f151 1"/>
              <a:gd name="f162" fmla="*/ 284 f151 1"/>
              <a:gd name="f163" fmla="*/ 24 f150 1"/>
              <a:gd name="f164" fmla="*/ 301 f151 1"/>
              <a:gd name="f165" fmla="*/ 18 f150 1"/>
              <a:gd name="f166" fmla="*/ 388 f151 1"/>
              <a:gd name="f167" fmla="*/ 46 f150 1"/>
              <a:gd name="f168" fmla="*/ 396 f151 1"/>
              <a:gd name="f169" fmla="*/ 160 f150 1"/>
              <a:gd name="f170" fmla="*/ 402 f151 1"/>
              <a:gd name="f171" fmla="*/ 172 f150 1"/>
              <a:gd name="f172" fmla="*/ 465 f151 1"/>
              <a:gd name="f173" fmla="*/ 305 f150 1"/>
              <a:gd name="f174" fmla="*/ 437 f151 1"/>
              <a:gd name="f175" fmla="*/ 338 f150 1"/>
              <a:gd name="f176" fmla="*/ 232 f151 1"/>
              <a:gd name="f177" fmla="*/ 428 f150 1"/>
              <a:gd name="f178" fmla="*/ 167 f151 1"/>
              <a:gd name="f179" fmla="*/ 417 f150 1"/>
              <a:gd name="f180" fmla="*/ 124 f151 1"/>
              <a:gd name="f181" fmla="*/ 285 f150 1"/>
              <a:gd name="f182" fmla="*/ 121 f151 1"/>
              <a:gd name="f183" fmla="*/ 284 f150 1"/>
              <a:gd name="f184" fmla="*/ 16 f151 1"/>
              <a:gd name="f185" fmla="*/ 244 f150 1"/>
              <a:gd name="f186" fmla="*/ 207 f150 1"/>
              <a:gd name="f187" fmla="*/ 203 f151 1"/>
              <a:gd name="f188" fmla="*/ 184 f150 1"/>
              <a:gd name="f189" fmla="*/ 181 f151 1"/>
              <a:gd name="f190" fmla="*/ 145 f150 1"/>
              <a:gd name="f191" fmla="*/ 162 f151 1"/>
              <a:gd name="f192" fmla="*/ 152 f150 1"/>
              <a:gd name="f193" fmla="*/ 166 f151 1"/>
              <a:gd name="f194" fmla="*/ 195 f150 1"/>
              <a:gd name="f195" fmla="*/ 191 f151 1"/>
              <a:gd name="f196" fmla="*/ 208 f150 1"/>
              <a:gd name="f197" fmla="*/ 212 f151 1"/>
              <a:gd name="f198" fmla="*/ 348 f150 1"/>
              <a:gd name="f199" fmla="*/ 190 f151 1"/>
              <a:gd name="f200" fmla="*/ 309 f150 1"/>
              <a:gd name="f201" fmla="*/ 170 f151 1"/>
              <a:gd name="f202" fmla="*/ 315 f150 1"/>
              <a:gd name="f203" fmla="*/ 177 f151 1"/>
              <a:gd name="f204" fmla="*/ 360 f150 1"/>
              <a:gd name="f205" fmla="*/ 201 f151 1"/>
              <a:gd name="f206" fmla="*/ 372 f150 1"/>
              <a:gd name="f207" fmla="*/ 91 f151 1"/>
              <a:gd name="f208" fmla="*/ 211 f150 1"/>
              <a:gd name="f209" fmla="*/ 62 f151 1"/>
              <a:gd name="f210" fmla="*/ 169 f150 1"/>
              <a:gd name="f211" fmla="*/ 45 f151 1"/>
              <a:gd name="f212" fmla="*/ 72 f151 1"/>
              <a:gd name="f213" fmla="*/ 233 f150 1"/>
              <a:gd name="f214" fmla="+- f152 0 f1"/>
              <a:gd name="f215" fmla="*/ f155 1 477"/>
              <a:gd name="f216" fmla="*/ f156 1 438"/>
              <a:gd name="f217" fmla="*/ f157 1 477"/>
              <a:gd name="f218" fmla="*/ f158 1 438"/>
              <a:gd name="f219" fmla="*/ f159 1 477"/>
              <a:gd name="f220" fmla="*/ f160 1 438"/>
              <a:gd name="f221" fmla="*/ f161 1 477"/>
              <a:gd name="f222" fmla="*/ f162 1 477"/>
              <a:gd name="f223" fmla="*/ f163 1 438"/>
              <a:gd name="f224" fmla="*/ f164 1 477"/>
              <a:gd name="f225" fmla="*/ f165 1 438"/>
              <a:gd name="f226" fmla="*/ f166 1 477"/>
              <a:gd name="f227" fmla="*/ f167 1 438"/>
              <a:gd name="f228" fmla="*/ f168 1 477"/>
              <a:gd name="f229" fmla="*/ f169 1 438"/>
              <a:gd name="f230" fmla="*/ f170 1 477"/>
              <a:gd name="f231" fmla="*/ f171 1 438"/>
              <a:gd name="f232" fmla="*/ f172 1 477"/>
              <a:gd name="f233" fmla="*/ f173 1 438"/>
              <a:gd name="f234" fmla="*/ f174 1 477"/>
              <a:gd name="f235" fmla="*/ f175 1 438"/>
              <a:gd name="f236" fmla="*/ f176 1 477"/>
              <a:gd name="f237" fmla="*/ f177 1 438"/>
              <a:gd name="f238" fmla="*/ f178 1 477"/>
              <a:gd name="f239" fmla="*/ f179 1 438"/>
              <a:gd name="f240" fmla="*/ f180 1 477"/>
              <a:gd name="f241" fmla="*/ f181 1 438"/>
              <a:gd name="f242" fmla="*/ f182 1 477"/>
              <a:gd name="f243" fmla="*/ f183 1 438"/>
              <a:gd name="f244" fmla="*/ f184 1 477"/>
              <a:gd name="f245" fmla="*/ f185 1 438"/>
              <a:gd name="f246" fmla="*/ f186 1 438"/>
              <a:gd name="f247" fmla="*/ f187 1 477"/>
              <a:gd name="f248" fmla="*/ f188 1 438"/>
              <a:gd name="f249" fmla="*/ f189 1 477"/>
              <a:gd name="f250" fmla="*/ f190 1 438"/>
              <a:gd name="f251" fmla="*/ f191 1 477"/>
              <a:gd name="f252" fmla="*/ f192 1 438"/>
              <a:gd name="f253" fmla="*/ f193 1 477"/>
              <a:gd name="f254" fmla="*/ f194 1 438"/>
              <a:gd name="f255" fmla="*/ f195 1 477"/>
              <a:gd name="f256" fmla="*/ f196 1 438"/>
              <a:gd name="f257" fmla="*/ f197 1 477"/>
              <a:gd name="f258" fmla="*/ f198 1 438"/>
              <a:gd name="f259" fmla="*/ f199 1 477"/>
              <a:gd name="f260" fmla="*/ f200 1 438"/>
              <a:gd name="f261" fmla="*/ f201 1 477"/>
              <a:gd name="f262" fmla="*/ f202 1 438"/>
              <a:gd name="f263" fmla="*/ f203 1 477"/>
              <a:gd name="f264" fmla="*/ f204 1 438"/>
              <a:gd name="f265" fmla="*/ f205 1 477"/>
              <a:gd name="f266" fmla="*/ f206 1 438"/>
              <a:gd name="f267" fmla="*/ f207 1 477"/>
              <a:gd name="f268" fmla="*/ f208 1 438"/>
              <a:gd name="f269" fmla="*/ f209 1 477"/>
              <a:gd name="f270" fmla="*/ f210 1 438"/>
              <a:gd name="f271" fmla="*/ f211 1 477"/>
              <a:gd name="f272" fmla="*/ f212 1 477"/>
              <a:gd name="f273" fmla="*/ f213 1 438"/>
              <a:gd name="f274" fmla="*/ 0 1 f153"/>
              <a:gd name="f275" fmla="*/ f147 1 f153"/>
              <a:gd name="f276" fmla="*/ 0 1 f154"/>
              <a:gd name="f277" fmla="*/ f148 1 f154"/>
              <a:gd name="f278" fmla="*/ f215 1 f153"/>
              <a:gd name="f279" fmla="*/ f216 1 f154"/>
              <a:gd name="f280" fmla="*/ f217 1 f153"/>
              <a:gd name="f281" fmla="*/ f218 1 f154"/>
              <a:gd name="f282" fmla="*/ f219 1 f153"/>
              <a:gd name="f283" fmla="*/ f220 1 f154"/>
              <a:gd name="f284" fmla="*/ f221 1 f153"/>
              <a:gd name="f285" fmla="*/ f222 1 f153"/>
              <a:gd name="f286" fmla="*/ f223 1 f154"/>
              <a:gd name="f287" fmla="*/ f224 1 f153"/>
              <a:gd name="f288" fmla="*/ f225 1 f154"/>
              <a:gd name="f289" fmla="*/ f226 1 f153"/>
              <a:gd name="f290" fmla="*/ f227 1 f154"/>
              <a:gd name="f291" fmla="*/ f228 1 f153"/>
              <a:gd name="f292" fmla="*/ f229 1 f154"/>
              <a:gd name="f293" fmla="*/ f230 1 f153"/>
              <a:gd name="f294" fmla="*/ f231 1 f154"/>
              <a:gd name="f295" fmla="*/ f232 1 f153"/>
              <a:gd name="f296" fmla="*/ f233 1 f154"/>
              <a:gd name="f297" fmla="*/ f234 1 f153"/>
              <a:gd name="f298" fmla="*/ f235 1 f154"/>
              <a:gd name="f299" fmla="*/ f236 1 f153"/>
              <a:gd name="f300" fmla="*/ f237 1 f154"/>
              <a:gd name="f301" fmla="*/ f238 1 f153"/>
              <a:gd name="f302" fmla="*/ f239 1 f154"/>
              <a:gd name="f303" fmla="*/ f240 1 f153"/>
              <a:gd name="f304" fmla="*/ f241 1 f154"/>
              <a:gd name="f305" fmla="*/ f242 1 f153"/>
              <a:gd name="f306" fmla="*/ f243 1 f154"/>
              <a:gd name="f307" fmla="*/ f244 1 f153"/>
              <a:gd name="f308" fmla="*/ f245 1 f154"/>
              <a:gd name="f309" fmla="*/ f246 1 f154"/>
              <a:gd name="f310" fmla="*/ f247 1 f153"/>
              <a:gd name="f311" fmla="*/ f248 1 f154"/>
              <a:gd name="f312" fmla="*/ f249 1 f153"/>
              <a:gd name="f313" fmla="*/ f250 1 f154"/>
              <a:gd name="f314" fmla="*/ f251 1 f153"/>
              <a:gd name="f315" fmla="*/ f252 1 f154"/>
              <a:gd name="f316" fmla="*/ f253 1 f153"/>
              <a:gd name="f317" fmla="*/ f254 1 f154"/>
              <a:gd name="f318" fmla="*/ f255 1 f153"/>
              <a:gd name="f319" fmla="*/ f256 1 f154"/>
              <a:gd name="f320" fmla="*/ f257 1 f153"/>
              <a:gd name="f321" fmla="*/ f258 1 f154"/>
              <a:gd name="f322" fmla="*/ f259 1 f153"/>
              <a:gd name="f323" fmla="*/ f260 1 f154"/>
              <a:gd name="f324" fmla="*/ f261 1 f153"/>
              <a:gd name="f325" fmla="*/ f262 1 f154"/>
              <a:gd name="f326" fmla="*/ f263 1 f153"/>
              <a:gd name="f327" fmla="*/ f264 1 f154"/>
              <a:gd name="f328" fmla="*/ f265 1 f153"/>
              <a:gd name="f329" fmla="*/ f266 1 f154"/>
              <a:gd name="f330" fmla="*/ f267 1 f153"/>
              <a:gd name="f331" fmla="*/ f268 1 f154"/>
              <a:gd name="f332" fmla="*/ f269 1 f153"/>
              <a:gd name="f333" fmla="*/ f270 1 f154"/>
              <a:gd name="f334" fmla="*/ f271 1 f153"/>
              <a:gd name="f335" fmla="*/ f272 1 f153"/>
              <a:gd name="f336" fmla="*/ f273 1 f154"/>
              <a:gd name="f337" fmla="*/ f274 f144 1"/>
              <a:gd name="f338" fmla="*/ f275 f144 1"/>
              <a:gd name="f339" fmla="*/ f277 f145 1"/>
              <a:gd name="f340" fmla="*/ f276 f145 1"/>
              <a:gd name="f341" fmla="*/ f278 f144 1"/>
              <a:gd name="f342" fmla="*/ f279 f145 1"/>
              <a:gd name="f343" fmla="*/ f280 f144 1"/>
              <a:gd name="f344" fmla="*/ f281 f145 1"/>
              <a:gd name="f345" fmla="*/ f282 f144 1"/>
              <a:gd name="f346" fmla="*/ f283 f145 1"/>
              <a:gd name="f347" fmla="*/ f284 f144 1"/>
              <a:gd name="f348" fmla="*/ f285 f144 1"/>
              <a:gd name="f349" fmla="*/ f286 f145 1"/>
              <a:gd name="f350" fmla="*/ f287 f144 1"/>
              <a:gd name="f351" fmla="*/ f288 f145 1"/>
              <a:gd name="f352" fmla="*/ f289 f144 1"/>
              <a:gd name="f353" fmla="*/ f290 f145 1"/>
              <a:gd name="f354" fmla="*/ f291 f144 1"/>
              <a:gd name="f355" fmla="*/ f292 f145 1"/>
              <a:gd name="f356" fmla="*/ f293 f144 1"/>
              <a:gd name="f357" fmla="*/ f294 f145 1"/>
              <a:gd name="f358" fmla="*/ f295 f144 1"/>
              <a:gd name="f359" fmla="*/ f296 f145 1"/>
              <a:gd name="f360" fmla="*/ f297 f144 1"/>
              <a:gd name="f361" fmla="*/ f298 f145 1"/>
              <a:gd name="f362" fmla="*/ f299 f144 1"/>
              <a:gd name="f363" fmla="*/ f300 f145 1"/>
              <a:gd name="f364" fmla="*/ f301 f144 1"/>
              <a:gd name="f365" fmla="*/ f302 f145 1"/>
              <a:gd name="f366" fmla="*/ f303 f144 1"/>
              <a:gd name="f367" fmla="*/ f304 f145 1"/>
              <a:gd name="f368" fmla="*/ f305 f144 1"/>
              <a:gd name="f369" fmla="*/ f306 f145 1"/>
              <a:gd name="f370" fmla="*/ f307 f144 1"/>
              <a:gd name="f371" fmla="*/ f308 f145 1"/>
              <a:gd name="f372" fmla="*/ f309 f145 1"/>
              <a:gd name="f373" fmla="*/ f310 f144 1"/>
              <a:gd name="f374" fmla="*/ f311 f145 1"/>
              <a:gd name="f375" fmla="*/ f312 f144 1"/>
              <a:gd name="f376" fmla="*/ f313 f145 1"/>
              <a:gd name="f377" fmla="*/ f314 f144 1"/>
              <a:gd name="f378" fmla="*/ f315 f145 1"/>
              <a:gd name="f379" fmla="*/ f316 f144 1"/>
              <a:gd name="f380" fmla="*/ f317 f145 1"/>
              <a:gd name="f381" fmla="*/ f318 f144 1"/>
              <a:gd name="f382" fmla="*/ f319 f145 1"/>
              <a:gd name="f383" fmla="*/ f320 f144 1"/>
              <a:gd name="f384" fmla="*/ f321 f145 1"/>
              <a:gd name="f385" fmla="*/ f322 f144 1"/>
              <a:gd name="f386" fmla="*/ f323 f145 1"/>
              <a:gd name="f387" fmla="*/ f324 f144 1"/>
              <a:gd name="f388" fmla="*/ f325 f145 1"/>
              <a:gd name="f389" fmla="*/ f326 f144 1"/>
              <a:gd name="f390" fmla="*/ f327 f145 1"/>
              <a:gd name="f391" fmla="*/ f328 f144 1"/>
              <a:gd name="f392" fmla="*/ f329 f145 1"/>
              <a:gd name="f393" fmla="*/ f330 f144 1"/>
              <a:gd name="f394" fmla="*/ f331 f145 1"/>
              <a:gd name="f395" fmla="*/ f332 f144 1"/>
              <a:gd name="f396" fmla="*/ f333 f145 1"/>
              <a:gd name="f397" fmla="*/ f334 f144 1"/>
              <a:gd name="f398" fmla="*/ f335 f144 1"/>
              <a:gd name="f399" fmla="*/ f336 f1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4">
                <a:pos x="f341" y="f342"/>
              </a:cxn>
              <a:cxn ang="f214">
                <a:pos x="f343" y="f344"/>
              </a:cxn>
              <a:cxn ang="f214">
                <a:pos x="f345" y="f346"/>
              </a:cxn>
              <a:cxn ang="f214">
                <a:pos x="f347" y="f346"/>
              </a:cxn>
              <a:cxn ang="f214">
                <a:pos x="f348" y="f349"/>
              </a:cxn>
              <a:cxn ang="f214">
                <a:pos x="f350" y="f351"/>
              </a:cxn>
              <a:cxn ang="f214">
                <a:pos x="f352" y="f353"/>
              </a:cxn>
              <a:cxn ang="f214">
                <a:pos x="f354" y="f355"/>
              </a:cxn>
              <a:cxn ang="f214">
                <a:pos x="f356" y="f357"/>
              </a:cxn>
              <a:cxn ang="f214">
                <a:pos x="f358" y="f359"/>
              </a:cxn>
              <a:cxn ang="f214">
                <a:pos x="f360" y="f361"/>
              </a:cxn>
              <a:cxn ang="f214">
                <a:pos x="f362" y="f363"/>
              </a:cxn>
              <a:cxn ang="f214">
                <a:pos x="f364" y="f365"/>
              </a:cxn>
              <a:cxn ang="f214">
                <a:pos x="f366" y="f367"/>
              </a:cxn>
              <a:cxn ang="f214">
                <a:pos x="f368" y="f369"/>
              </a:cxn>
              <a:cxn ang="f214">
                <a:pos x="f370" y="f371"/>
              </a:cxn>
              <a:cxn ang="f214">
                <a:pos x="f341" y="f372"/>
              </a:cxn>
              <a:cxn ang="f214">
                <a:pos x="f341" y="f342"/>
              </a:cxn>
              <a:cxn ang="f214">
                <a:pos x="f373" y="f374"/>
              </a:cxn>
              <a:cxn ang="f214">
                <a:pos x="f375" y="f376"/>
              </a:cxn>
              <a:cxn ang="f214">
                <a:pos x="f377" y="f378"/>
              </a:cxn>
              <a:cxn ang="f214">
                <a:pos x="f379" y="f380"/>
              </a:cxn>
              <a:cxn ang="f214">
                <a:pos x="f381" y="f382"/>
              </a:cxn>
              <a:cxn ang="f214">
                <a:pos x="f373" y="f374"/>
              </a:cxn>
              <a:cxn ang="f214">
                <a:pos x="f383" y="f384"/>
              </a:cxn>
              <a:cxn ang="f214">
                <a:pos x="f385" y="f386"/>
              </a:cxn>
              <a:cxn ang="f214">
                <a:pos x="f387" y="f388"/>
              </a:cxn>
              <a:cxn ang="f214">
                <a:pos x="f389" y="f390"/>
              </a:cxn>
              <a:cxn ang="f214">
                <a:pos x="f391" y="f392"/>
              </a:cxn>
              <a:cxn ang="f214">
                <a:pos x="f383" y="f384"/>
              </a:cxn>
              <a:cxn ang="f214">
                <a:pos x="f393" y="f394"/>
              </a:cxn>
              <a:cxn ang="f214">
                <a:pos x="f395" y="f396"/>
              </a:cxn>
              <a:cxn ang="f214">
                <a:pos x="f397" y="f380"/>
              </a:cxn>
              <a:cxn ang="f214">
                <a:pos x="f398" y="f399"/>
              </a:cxn>
              <a:cxn ang="f214">
                <a:pos x="f393" y="f394"/>
              </a:cxn>
            </a:cxnLst>
            <a:rect l="f337" t="f340" r="f338" b="f339"/>
            <a:pathLst>
              <a:path w="477" h="438">
                <a:moveTo>
                  <a:pt x="f6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4"/>
                  <a:pt x="f19" y="f20"/>
                </a:cubicBezTo>
                <a:cubicBezTo>
                  <a:pt x="f21" y="f22"/>
                  <a:pt x="f23" y="f24"/>
                  <a:pt x="f25" y="f20"/>
                </a:cubicBezTo>
                <a:cubicBezTo>
                  <a:pt x="f26" y="f27"/>
                  <a:pt x="f28" y="f27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6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46" y="f50"/>
                  <a:pt x="f51" y="f18"/>
                </a:cubicBezTo>
                <a:cubicBezTo>
                  <a:pt x="f52" y="f53"/>
                  <a:pt x="f7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3"/>
                  <a:pt x="f64" y="f65"/>
                  <a:pt x="f66" y="f67"/>
                </a:cubicBezTo>
                <a:cubicBezTo>
                  <a:pt x="f68" y="f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78"/>
                  <a:pt x="f80" y="f29"/>
                  <a:pt x="f81" y="f29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24" y="f66"/>
                  <a:pt x="f39" y="f88"/>
                  <a:pt x="f6" y="f89"/>
                </a:cubicBezTo>
                <a:cubicBezTo>
                  <a:pt x="f6" y="f90"/>
                  <a:pt x="f6" y="f91"/>
                  <a:pt x="f6" y="f9"/>
                </a:cubicBezTo>
                <a:close/>
                <a:moveTo>
                  <a:pt x="f92" y="f93"/>
                </a:moveTo>
                <a:cubicBezTo>
                  <a:pt x="f92" y="f71"/>
                  <a:pt x="f94" y="f95"/>
                  <a:pt x="f96" y="f97"/>
                </a:cubicBezTo>
                <a:cubicBezTo>
                  <a:pt x="f98" y="f99"/>
                  <a:pt x="f100" y="f97"/>
                  <a:pt x="f101" y="f102"/>
                </a:cubicBezTo>
                <a:cubicBezTo>
                  <a:pt x="f103" y="f71"/>
                  <a:pt x="f104" y="f105"/>
                  <a:pt x="f100" y="f53"/>
                </a:cubicBezTo>
                <a:cubicBezTo>
                  <a:pt x="f18" y="f106"/>
                  <a:pt x="f107" y="f108"/>
                  <a:pt x="f109" y="f68"/>
                </a:cubicBezTo>
                <a:cubicBezTo>
                  <a:pt x="f110" y="f111"/>
                  <a:pt x="f92" y="f112"/>
                  <a:pt x="f92" y="f93"/>
                </a:cubicBezTo>
                <a:close/>
                <a:moveTo>
                  <a:pt x="f108" y="f113"/>
                </a:moveTo>
                <a:cubicBezTo>
                  <a:pt x="f108" y="f114"/>
                  <a:pt x="f110" y="f115"/>
                  <a:pt x="f116" y="f117"/>
                </a:cubicBezTo>
                <a:cubicBezTo>
                  <a:pt x="f105" y="f118"/>
                  <a:pt x="f119" y="f118"/>
                  <a:pt x="f91" y="f120"/>
                </a:cubicBezTo>
                <a:cubicBezTo>
                  <a:pt x="f121" y="f122"/>
                  <a:pt x="f71" y="f123"/>
                  <a:pt x="f124" y="f2"/>
                </a:cubicBezTo>
                <a:cubicBezTo>
                  <a:pt x="f105" y="f63"/>
                  <a:pt x="f125" y="f126"/>
                  <a:pt x="f127" y="f128"/>
                </a:cubicBezTo>
                <a:cubicBezTo>
                  <a:pt x="f108" y="f63"/>
                  <a:pt x="f108" y="f129"/>
                  <a:pt x="f108" y="f113"/>
                </a:cubicBezTo>
                <a:close/>
                <a:moveTo>
                  <a:pt x="f130" y="f131"/>
                </a:moveTo>
                <a:cubicBezTo>
                  <a:pt x="f132" y="f109"/>
                  <a:pt x="f133" y="f49"/>
                  <a:pt x="f134" y="f50"/>
                </a:cubicBezTo>
                <a:cubicBezTo>
                  <a:pt x="f135" y="f91"/>
                  <a:pt x="f135" y="f136"/>
                  <a:pt x="f135" y="f53"/>
                </a:cubicBezTo>
                <a:cubicBezTo>
                  <a:pt x="f135" y="f137"/>
                  <a:pt x="f138" y="f139"/>
                  <a:pt x="f82" y="f19"/>
                </a:cubicBezTo>
                <a:cubicBezTo>
                  <a:pt x="f140" y="f19"/>
                  <a:pt x="f141" y="f142"/>
                  <a:pt x="f130" y="f131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0BF8A67F-E62A-45FD-B521-B66295D5D314}"/>
              </a:ext>
            </a:extLst>
          </p:cNvPr>
          <p:cNvSpPr/>
          <p:nvPr/>
        </p:nvSpPr>
        <p:spPr>
          <a:xfrm>
            <a:off x="5492753" y="3365505"/>
            <a:ext cx="410639" cy="3831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74"/>
              <a:gd name="f7" fmla="val 256"/>
              <a:gd name="f8" fmla="val 255"/>
              <a:gd name="f9" fmla="val 201"/>
              <a:gd name="f10" fmla="val 127"/>
              <a:gd name="f11" fmla="val 53"/>
              <a:gd name="f12" fmla="val 36"/>
              <a:gd name="f13" fmla="val 33"/>
              <a:gd name="f14" fmla="val 248"/>
              <a:gd name="f15" fmla="val 233"/>
              <a:gd name="f16" fmla="val 35"/>
              <a:gd name="f17" fmla="val 175"/>
              <a:gd name="f18" fmla="val 32"/>
              <a:gd name="f19" fmla="val 116"/>
              <a:gd name="f20" fmla="val 17"/>
              <a:gd name="f21" fmla="val 59"/>
              <a:gd name="f22" fmla="val 11"/>
              <a:gd name="f23" fmla="val 40"/>
              <a:gd name="f24" fmla="val 4"/>
              <a:gd name="f25" fmla="val 21"/>
              <a:gd name="f26" fmla="val 61"/>
              <a:gd name="f27" fmla="val 56"/>
              <a:gd name="f28" fmla="val 132"/>
              <a:gd name="f29" fmla="val 103"/>
              <a:gd name="f30" fmla="val 126"/>
              <a:gd name="f31" fmla="val 202"/>
              <a:gd name="f32" fmla="val 138"/>
              <a:gd name="f33" fmla="val 150"/>
              <a:gd name="f34" fmla="val 163"/>
              <a:gd name="f35" fmla="val 107"/>
              <a:gd name="f36" fmla="val 72"/>
              <a:gd name="f37" fmla="val 210"/>
              <a:gd name="f38" fmla="val 65"/>
              <a:gd name="f39" fmla="val 219"/>
              <a:gd name="f40" fmla="val 229"/>
              <a:gd name="f41" fmla="val 52"/>
              <a:gd name="f42" fmla="val 232"/>
              <a:gd name="f43" fmla="val 50"/>
              <a:gd name="f44" fmla="val 236"/>
              <a:gd name="f45" fmla="val 45"/>
              <a:gd name="f46" fmla="val 241"/>
              <a:gd name="f47" fmla="val 49"/>
              <a:gd name="f48" fmla="val 246"/>
              <a:gd name="f49" fmla="val 57"/>
              <a:gd name="f50" fmla="val 240"/>
              <a:gd name="f51" fmla="val 91"/>
              <a:gd name="f52" fmla="val 221"/>
              <a:gd name="f53" fmla="val 121"/>
              <a:gd name="f54" fmla="val 217"/>
              <a:gd name="f55" fmla="val 152"/>
              <a:gd name="f56" fmla="val 216"/>
              <a:gd name="f57" fmla="val 164"/>
              <a:gd name="f58" fmla="val 215"/>
              <a:gd name="f59" fmla="val 176"/>
              <a:gd name="f60" fmla="val 218"/>
              <a:gd name="f61" fmla="val 188"/>
              <a:gd name="f62" fmla="val 220"/>
              <a:gd name="f63" fmla="val 192"/>
              <a:gd name="f64" fmla="val 198"/>
              <a:gd name="f65" fmla="val 224"/>
              <a:gd name="f66" fmla="val 200"/>
              <a:gd name="f67" fmla="val 230"/>
              <a:gd name="f68" fmla="val 196"/>
              <a:gd name="f69" fmla="val 237"/>
              <a:gd name="f70" fmla="val 245"/>
              <a:gd name="f71" fmla="val 182"/>
              <a:gd name="f72" fmla="val 249"/>
              <a:gd name="f73" fmla="val 170"/>
              <a:gd name="f74" fmla="val 157"/>
              <a:gd name="f75" fmla="val 270"/>
              <a:gd name="f76" fmla="val 172"/>
              <a:gd name="f77" fmla="val 269"/>
              <a:gd name="f78" fmla="val 191"/>
              <a:gd name="f79" fmla="val 207"/>
              <a:gd name="f80" fmla="val 223"/>
              <a:gd name="f81" fmla="val 239"/>
              <a:gd name="f82" fmla="+- 0 0 -90"/>
              <a:gd name="f83" fmla="*/ f3 1 274"/>
              <a:gd name="f84" fmla="*/ f4 1 256"/>
              <a:gd name="f85" fmla="val f5"/>
              <a:gd name="f86" fmla="val f6"/>
              <a:gd name="f87" fmla="val f7"/>
              <a:gd name="f88" fmla="*/ f82 f0 1"/>
              <a:gd name="f89" fmla="+- f87 0 f85"/>
              <a:gd name="f90" fmla="+- f86 0 f85"/>
              <a:gd name="f91" fmla="*/ f88 1 f2"/>
              <a:gd name="f92" fmla="*/ f90 1 274"/>
              <a:gd name="f93" fmla="*/ f89 1 256"/>
              <a:gd name="f94" fmla="*/ 274 f90 1"/>
              <a:gd name="f95" fmla="*/ 255 f89 1"/>
              <a:gd name="f96" fmla="*/ 53 f90 1"/>
              <a:gd name="f97" fmla="*/ 256 f89 1"/>
              <a:gd name="f98" fmla="*/ 33 f90 1"/>
              <a:gd name="f99" fmla="*/ 233 f89 1"/>
              <a:gd name="f100" fmla="*/ 17 f90 1"/>
              <a:gd name="f101" fmla="*/ 59 f89 1"/>
              <a:gd name="f102" fmla="*/ 0 f90 1"/>
              <a:gd name="f103" fmla="*/ 0 f89 1"/>
              <a:gd name="f104" fmla="*/ 126 f90 1"/>
              <a:gd name="f105" fmla="*/ 202 f89 1"/>
              <a:gd name="f106" fmla="*/ 201 f90 1"/>
              <a:gd name="f107" fmla="*/ 72 f89 1"/>
              <a:gd name="f108" fmla="*/ 229 f90 1"/>
              <a:gd name="f109" fmla="*/ 52 f89 1"/>
              <a:gd name="f110" fmla="*/ 241 f90 1"/>
              <a:gd name="f111" fmla="*/ 49 f89 1"/>
              <a:gd name="f112" fmla="*/ 240 f90 1"/>
              <a:gd name="f113" fmla="*/ 61 f89 1"/>
              <a:gd name="f114" fmla="*/ 217 f90 1"/>
              <a:gd name="f115" fmla="*/ 152 f89 1"/>
              <a:gd name="f116" fmla="*/ 218 f90 1"/>
              <a:gd name="f117" fmla="*/ 188 f89 1"/>
              <a:gd name="f118" fmla="*/ 224 f90 1"/>
              <a:gd name="f119" fmla="*/ 200 f89 1"/>
              <a:gd name="f120" fmla="*/ 237 f90 1"/>
              <a:gd name="f121" fmla="*/ 192 f89 1"/>
              <a:gd name="f122" fmla="*/ 255 f90 1"/>
              <a:gd name="f123" fmla="*/ 157 f89 1"/>
              <a:gd name="f124" fmla="*/ 207 f89 1"/>
              <a:gd name="f125" fmla="+- f91 0 f1"/>
              <a:gd name="f126" fmla="*/ f94 1 274"/>
              <a:gd name="f127" fmla="*/ f95 1 256"/>
              <a:gd name="f128" fmla="*/ f96 1 274"/>
              <a:gd name="f129" fmla="*/ f97 1 256"/>
              <a:gd name="f130" fmla="*/ f98 1 274"/>
              <a:gd name="f131" fmla="*/ f99 1 256"/>
              <a:gd name="f132" fmla="*/ f100 1 274"/>
              <a:gd name="f133" fmla="*/ f101 1 256"/>
              <a:gd name="f134" fmla="*/ f102 1 274"/>
              <a:gd name="f135" fmla="*/ f103 1 256"/>
              <a:gd name="f136" fmla="*/ f104 1 274"/>
              <a:gd name="f137" fmla="*/ f105 1 256"/>
              <a:gd name="f138" fmla="*/ f106 1 274"/>
              <a:gd name="f139" fmla="*/ f107 1 256"/>
              <a:gd name="f140" fmla="*/ f108 1 274"/>
              <a:gd name="f141" fmla="*/ f109 1 256"/>
              <a:gd name="f142" fmla="*/ f110 1 274"/>
              <a:gd name="f143" fmla="*/ f111 1 256"/>
              <a:gd name="f144" fmla="*/ f112 1 274"/>
              <a:gd name="f145" fmla="*/ f113 1 256"/>
              <a:gd name="f146" fmla="*/ f114 1 274"/>
              <a:gd name="f147" fmla="*/ f115 1 256"/>
              <a:gd name="f148" fmla="*/ f116 1 274"/>
              <a:gd name="f149" fmla="*/ f117 1 256"/>
              <a:gd name="f150" fmla="*/ f118 1 274"/>
              <a:gd name="f151" fmla="*/ f119 1 256"/>
              <a:gd name="f152" fmla="*/ f120 1 274"/>
              <a:gd name="f153" fmla="*/ f121 1 256"/>
              <a:gd name="f154" fmla="*/ f122 1 274"/>
              <a:gd name="f155" fmla="*/ f123 1 256"/>
              <a:gd name="f156" fmla="*/ f124 1 256"/>
              <a:gd name="f157" fmla="*/ 0 1 f92"/>
              <a:gd name="f158" fmla="*/ f86 1 f92"/>
              <a:gd name="f159" fmla="*/ 0 1 f93"/>
              <a:gd name="f160" fmla="*/ f87 1 f93"/>
              <a:gd name="f161" fmla="*/ f126 1 f92"/>
              <a:gd name="f162" fmla="*/ f127 1 f93"/>
              <a:gd name="f163" fmla="*/ f128 1 f92"/>
              <a:gd name="f164" fmla="*/ f129 1 f93"/>
              <a:gd name="f165" fmla="*/ f130 1 f92"/>
              <a:gd name="f166" fmla="*/ f131 1 f93"/>
              <a:gd name="f167" fmla="*/ f132 1 f92"/>
              <a:gd name="f168" fmla="*/ f133 1 f93"/>
              <a:gd name="f169" fmla="*/ f134 1 f92"/>
              <a:gd name="f170" fmla="*/ f135 1 f93"/>
              <a:gd name="f171" fmla="*/ f136 1 f92"/>
              <a:gd name="f172" fmla="*/ f137 1 f93"/>
              <a:gd name="f173" fmla="*/ f138 1 f92"/>
              <a:gd name="f174" fmla="*/ f139 1 f93"/>
              <a:gd name="f175" fmla="*/ f140 1 f92"/>
              <a:gd name="f176" fmla="*/ f141 1 f93"/>
              <a:gd name="f177" fmla="*/ f142 1 f92"/>
              <a:gd name="f178" fmla="*/ f143 1 f93"/>
              <a:gd name="f179" fmla="*/ f144 1 f92"/>
              <a:gd name="f180" fmla="*/ f145 1 f93"/>
              <a:gd name="f181" fmla="*/ f146 1 f92"/>
              <a:gd name="f182" fmla="*/ f147 1 f93"/>
              <a:gd name="f183" fmla="*/ f148 1 f92"/>
              <a:gd name="f184" fmla="*/ f149 1 f93"/>
              <a:gd name="f185" fmla="*/ f150 1 f92"/>
              <a:gd name="f186" fmla="*/ f151 1 f93"/>
              <a:gd name="f187" fmla="*/ f152 1 f92"/>
              <a:gd name="f188" fmla="*/ f153 1 f93"/>
              <a:gd name="f189" fmla="*/ f154 1 f92"/>
              <a:gd name="f190" fmla="*/ f155 1 f93"/>
              <a:gd name="f191" fmla="*/ f156 1 f93"/>
              <a:gd name="f192" fmla="*/ f157 f83 1"/>
              <a:gd name="f193" fmla="*/ f158 f83 1"/>
              <a:gd name="f194" fmla="*/ f160 f84 1"/>
              <a:gd name="f195" fmla="*/ f159 f84 1"/>
              <a:gd name="f196" fmla="*/ f161 f83 1"/>
              <a:gd name="f197" fmla="*/ f162 f84 1"/>
              <a:gd name="f198" fmla="*/ f163 f83 1"/>
              <a:gd name="f199" fmla="*/ f164 f84 1"/>
              <a:gd name="f200" fmla="*/ f165 f83 1"/>
              <a:gd name="f201" fmla="*/ f166 f84 1"/>
              <a:gd name="f202" fmla="*/ f167 f83 1"/>
              <a:gd name="f203" fmla="*/ f168 f84 1"/>
              <a:gd name="f204" fmla="*/ f169 f83 1"/>
              <a:gd name="f205" fmla="*/ f170 f84 1"/>
              <a:gd name="f206" fmla="*/ f171 f83 1"/>
              <a:gd name="f207" fmla="*/ f172 f84 1"/>
              <a:gd name="f208" fmla="*/ f173 f83 1"/>
              <a:gd name="f209" fmla="*/ f174 f84 1"/>
              <a:gd name="f210" fmla="*/ f175 f83 1"/>
              <a:gd name="f211" fmla="*/ f176 f84 1"/>
              <a:gd name="f212" fmla="*/ f177 f83 1"/>
              <a:gd name="f213" fmla="*/ f178 f84 1"/>
              <a:gd name="f214" fmla="*/ f179 f83 1"/>
              <a:gd name="f215" fmla="*/ f180 f84 1"/>
              <a:gd name="f216" fmla="*/ f181 f83 1"/>
              <a:gd name="f217" fmla="*/ f182 f84 1"/>
              <a:gd name="f218" fmla="*/ f183 f83 1"/>
              <a:gd name="f219" fmla="*/ f184 f84 1"/>
              <a:gd name="f220" fmla="*/ f185 f83 1"/>
              <a:gd name="f221" fmla="*/ f186 f84 1"/>
              <a:gd name="f222" fmla="*/ f187 f83 1"/>
              <a:gd name="f223" fmla="*/ f188 f84 1"/>
              <a:gd name="f224" fmla="*/ f189 f83 1"/>
              <a:gd name="f225" fmla="*/ f190 f84 1"/>
              <a:gd name="f226" fmla="*/ f191 f8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5">
                <a:pos x="f196" y="f197"/>
              </a:cxn>
              <a:cxn ang="f125">
                <a:pos x="f198" y="f199"/>
              </a:cxn>
              <a:cxn ang="f125">
                <a:pos x="f200" y="f201"/>
              </a:cxn>
              <a:cxn ang="f125">
                <a:pos x="f202" y="f203"/>
              </a:cxn>
              <a:cxn ang="f125">
                <a:pos x="f204" y="f205"/>
              </a:cxn>
              <a:cxn ang="f125">
                <a:pos x="f206" y="f207"/>
              </a:cxn>
              <a:cxn ang="f125">
                <a:pos x="f208" y="f209"/>
              </a:cxn>
              <a:cxn ang="f125">
                <a:pos x="f210" y="f211"/>
              </a:cxn>
              <a:cxn ang="f125">
                <a:pos x="f212" y="f213"/>
              </a:cxn>
              <a:cxn ang="f125">
                <a:pos x="f214" y="f215"/>
              </a:cxn>
              <a:cxn ang="f125">
                <a:pos x="f216" y="f217"/>
              </a:cxn>
              <a:cxn ang="f125">
                <a:pos x="f218" y="f219"/>
              </a:cxn>
              <a:cxn ang="f125">
                <a:pos x="f220" y="f221"/>
              </a:cxn>
              <a:cxn ang="f125">
                <a:pos x="f222" y="f223"/>
              </a:cxn>
              <a:cxn ang="f125">
                <a:pos x="f224" y="f225"/>
              </a:cxn>
              <a:cxn ang="f125">
                <a:pos x="f196" y="f226"/>
              </a:cxn>
              <a:cxn ang="f125">
                <a:pos x="f196" y="f197"/>
              </a:cxn>
            </a:cxnLst>
            <a:rect l="f192" t="f195" r="f193" b="f194"/>
            <a:pathLst>
              <a:path w="274" h="256">
                <a:moveTo>
                  <a:pt x="f6" y="f8"/>
                </a:moveTo>
                <a:cubicBezTo>
                  <a:pt x="f9" y="f8"/>
                  <a:pt x="f10" y="f8"/>
                  <a:pt x="f11" y="f7"/>
                </a:cubicBezTo>
                <a:cubicBezTo>
                  <a:pt x="f12" y="f7"/>
                  <a:pt x="f13" y="f14"/>
                  <a:pt x="f13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5" y="f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9" y="f36"/>
                </a:cubicBezTo>
                <a:cubicBezTo>
                  <a:pt x="f37" y="f38"/>
                  <a:pt x="f39" y="f21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1"/>
                  <a:pt x="f46" y="f49"/>
                  <a:pt x="f50" y="f26"/>
                </a:cubicBezTo>
                <a:cubicBezTo>
                  <a:pt x="f4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0" y="f64"/>
                  <a:pt x="f65" y="f66"/>
                </a:cubicBezTo>
                <a:cubicBezTo>
                  <a:pt x="f67" y="f9"/>
                  <a:pt x="f15" y="f68"/>
                  <a:pt x="f69" y="f63"/>
                </a:cubicBezTo>
                <a:cubicBezTo>
                  <a:pt x="f70" y="f71"/>
                  <a:pt x="f72" y="f73"/>
                  <a:pt x="f8" y="f74"/>
                </a:cubicBezTo>
                <a:cubicBezTo>
                  <a:pt x="f75" y="f76"/>
                  <a:pt x="f77" y="f78"/>
                  <a:pt x="f6" y="f79"/>
                </a:cubicBezTo>
                <a:cubicBezTo>
                  <a:pt x="f6" y="f80"/>
                  <a:pt x="f6" y="f81"/>
                  <a:pt x="f6" y="f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Freeform 8">
            <a:extLst>
              <a:ext uri="{FF2B5EF4-FFF2-40B4-BE49-F238E27FC236}">
                <a16:creationId xmlns:a16="http://schemas.microsoft.com/office/drawing/2014/main" id="{E13EC286-3336-481A-ABDF-BC7EE35B6476}"/>
              </a:ext>
            </a:extLst>
          </p:cNvPr>
          <p:cNvSpPr/>
          <p:nvPr/>
        </p:nvSpPr>
        <p:spPr>
          <a:xfrm>
            <a:off x="4696882" y="4178295"/>
            <a:ext cx="1140877" cy="1674277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763"/>
              <a:gd name="f8" fmla="val 1122"/>
              <a:gd name="f9" fmla="val 344"/>
              <a:gd name="f10" fmla="val 1004"/>
              <a:gd name="f11" fmla="val 987"/>
              <a:gd name="f12" fmla="val 970"/>
              <a:gd name="f13" fmla="val 953"/>
              <a:gd name="f14" fmla="val 944"/>
              <a:gd name="f15" fmla="val 345"/>
              <a:gd name="f16" fmla="val 934"/>
              <a:gd name="f17" fmla="val 334"/>
              <a:gd name="f18" fmla="val 324"/>
              <a:gd name="f19" fmla="val 325"/>
              <a:gd name="f20" fmla="val 951"/>
              <a:gd name="f21" fmla="val 964"/>
              <a:gd name="f22" fmla="val 978"/>
              <a:gd name="f23" fmla="val 991"/>
              <a:gd name="f24" fmla="val 1020"/>
              <a:gd name="f25" fmla="val 304"/>
              <a:gd name="f26" fmla="val 1042"/>
              <a:gd name="f27" fmla="val 279"/>
              <a:gd name="f28" fmla="val 252"/>
              <a:gd name="f29" fmla="val 1043"/>
              <a:gd name="f30" fmla="val 232"/>
              <a:gd name="f31" fmla="val 1022"/>
              <a:gd name="f32" fmla="val 231"/>
              <a:gd name="f33" fmla="val 992"/>
              <a:gd name="f34" fmla="val 230"/>
              <a:gd name="f35" fmla="val 962"/>
              <a:gd name="f36" fmla="val 932"/>
              <a:gd name="f37" fmla="val 902"/>
              <a:gd name="f38" fmla="val 885"/>
              <a:gd name="f39" fmla="val 227"/>
              <a:gd name="f40" fmla="val 875"/>
              <a:gd name="f41" fmla="val 210"/>
              <a:gd name="f42" fmla="val 868"/>
              <a:gd name="f43" fmla="val 181"/>
              <a:gd name="f44" fmla="val 855"/>
              <a:gd name="f45" fmla="val 154"/>
              <a:gd name="f46" fmla="val 838"/>
              <a:gd name="f47" fmla="val 125"/>
              <a:gd name="f48" fmla="val 824"/>
              <a:gd name="f49" fmla="val 90"/>
              <a:gd name="f50" fmla="val 806"/>
              <a:gd name="f51" fmla="val 70"/>
              <a:gd name="f52" fmla="val 777"/>
              <a:gd name="f53" fmla="val 58"/>
              <a:gd name="f54" fmla="val 741"/>
              <a:gd name="f55" fmla="val 47"/>
              <a:gd name="f56" fmla="val 709"/>
              <a:gd name="f57" fmla="val 43"/>
              <a:gd name="f58" fmla="val 675"/>
              <a:gd name="f59" fmla="val 39"/>
              <a:gd name="f60" fmla="val 641"/>
              <a:gd name="f61" fmla="val 639"/>
              <a:gd name="f62" fmla="val 38"/>
              <a:gd name="f63" fmla="val 635"/>
              <a:gd name="f64" fmla="val 40"/>
              <a:gd name="f65" fmla="val 633"/>
              <a:gd name="f66" fmla="val 56"/>
              <a:gd name="f67" fmla="val 616"/>
              <a:gd name="f68" fmla="val 42"/>
              <a:gd name="f69" fmla="val 600"/>
              <a:gd name="f70" fmla="val 584"/>
              <a:gd name="f71" fmla="val 29"/>
              <a:gd name="f72" fmla="val 537"/>
              <a:gd name="f73" fmla="val 32"/>
              <a:gd name="f74" fmla="val 493"/>
              <a:gd name="f75" fmla="val 55"/>
              <a:gd name="f76" fmla="val 450"/>
              <a:gd name="f77" fmla="val 61"/>
              <a:gd name="f78" fmla="val 440"/>
              <a:gd name="f79" fmla="val 64"/>
              <a:gd name="f80" fmla="val 430"/>
              <a:gd name="f81" fmla="val 418"/>
              <a:gd name="f82" fmla="val 298"/>
              <a:gd name="f83" fmla="val 49"/>
              <a:gd name="f84" fmla="val 143"/>
              <a:gd name="f85" fmla="val 109"/>
              <a:gd name="f86" fmla="val 289"/>
              <a:gd name="f87" fmla="val 516"/>
              <a:gd name="f88" fmla="val 9"/>
              <a:gd name="f89" fmla="val 651"/>
              <a:gd name="f90" fmla="val 129"/>
              <a:gd name="f91" fmla="val 735"/>
              <a:gd name="f92" fmla="val 203"/>
              <a:gd name="f93" fmla="val 314"/>
              <a:gd name="f94" fmla="val 714"/>
              <a:gd name="f95" fmla="val 415"/>
              <a:gd name="f96" fmla="val 708"/>
              <a:gd name="f97" fmla="val 427"/>
              <a:gd name="f98" fmla="val 437"/>
              <a:gd name="f99" fmla="val 448"/>
              <a:gd name="f100" fmla="val 742"/>
              <a:gd name="f101" fmla="val 499"/>
              <a:gd name="f102" fmla="val 745"/>
              <a:gd name="f103" fmla="val 551"/>
              <a:gd name="f104" fmla="val 725"/>
              <a:gd name="f105" fmla="val 606"/>
              <a:gd name="f106" fmla="val 724"/>
              <a:gd name="f107" fmla="val 609"/>
              <a:gd name="f108" fmla="val 721"/>
              <a:gd name="f109" fmla="val 614"/>
              <a:gd name="f110" fmla="val 722"/>
              <a:gd name="f111" fmla="val 617"/>
              <a:gd name="f112" fmla="val 659"/>
              <a:gd name="f113" fmla="val 697"/>
              <a:gd name="f114" fmla="val 737"/>
              <a:gd name="f115" fmla="val 702"/>
              <a:gd name="f116" fmla="val 797"/>
              <a:gd name="f117" fmla="val 655"/>
              <a:gd name="f118" fmla="val 823"/>
              <a:gd name="f119" fmla="val 845"/>
              <a:gd name="f120" fmla="val 540"/>
              <a:gd name="f121" fmla="val 874"/>
              <a:gd name="f122" fmla="val 947"/>
              <a:gd name="f123" fmla="val 969"/>
              <a:gd name="f124" fmla="val 1015"/>
              <a:gd name="f125" fmla="val 539"/>
              <a:gd name="f126" fmla="val 1041"/>
              <a:gd name="f127" fmla="val 525"/>
              <a:gd name="f128" fmla="val 1058"/>
              <a:gd name="f129" fmla="val 503"/>
              <a:gd name="f130" fmla="val 1059"/>
              <a:gd name="f131" fmla="val 482"/>
              <a:gd name="f132" fmla="val 1060"/>
              <a:gd name="f133" fmla="val 467"/>
              <a:gd name="f134" fmla="val 1045"/>
              <a:gd name="f135" fmla="val 465"/>
              <a:gd name="f136" fmla="val 1017"/>
              <a:gd name="f137" fmla="val 464"/>
              <a:gd name="f138" fmla="val 1008"/>
              <a:gd name="f139" fmla="val 997"/>
              <a:gd name="f140" fmla="val 988"/>
              <a:gd name="f141" fmla="val 979"/>
              <a:gd name="f142" fmla="val 967"/>
              <a:gd name="f143" fmla="val 454"/>
              <a:gd name="f144" fmla="val 442"/>
              <a:gd name="f145" fmla="val 966"/>
              <a:gd name="f146" fmla="val 444"/>
              <a:gd name="f147" fmla="val 986"/>
              <a:gd name="f148" fmla="val 1013"/>
              <a:gd name="f149" fmla="val 445"/>
              <a:gd name="f150" fmla="val 1068"/>
              <a:gd name="f151" fmla="val 1094"/>
              <a:gd name="f152" fmla="val 1112"/>
              <a:gd name="f153" fmla="val 404"/>
              <a:gd name="f154" fmla="val 1117"/>
              <a:gd name="f155" fmla="val 384"/>
              <a:gd name="f156" fmla="val 362"/>
              <a:gd name="f157" fmla="val 352"/>
              <a:gd name="f158" fmla="val 1093"/>
              <a:gd name="f159" fmla="val 1082"/>
              <a:gd name="f160" fmla="val 1069"/>
              <a:gd name="f161" fmla="val 1056"/>
              <a:gd name="f162" fmla="val 343"/>
              <a:gd name="f163" fmla="val 1048"/>
              <a:gd name="f164" fmla="val 1039"/>
              <a:gd name="f165" fmla="val 1030"/>
              <a:gd name="f166" fmla="val 206"/>
              <a:gd name="f167" fmla="val 678"/>
              <a:gd name="f168" fmla="val 674"/>
              <a:gd name="f169" fmla="val 251"/>
              <a:gd name="f170" fmla="val 273"/>
              <a:gd name="f171" fmla="val 665"/>
              <a:gd name="f172" fmla="val 663"/>
              <a:gd name="f173" fmla="val 290"/>
              <a:gd name="f174" fmla="val 664"/>
              <a:gd name="f175" fmla="val 291"/>
              <a:gd name="f176" fmla="val 648"/>
              <a:gd name="f177" fmla="val 280"/>
              <a:gd name="f178" fmla="val 646"/>
              <a:gd name="f179" fmla="val 274"/>
              <a:gd name="f180" fmla="val 642"/>
              <a:gd name="f181" fmla="val 236"/>
              <a:gd name="f182" fmla="val 621"/>
              <a:gd name="f183" fmla="val 198"/>
              <a:gd name="f184" fmla="val 599"/>
              <a:gd name="f185" fmla="val 160"/>
              <a:gd name="f186" fmla="val 578"/>
              <a:gd name="f187" fmla="val 121"/>
              <a:gd name="f188" fmla="val 557"/>
              <a:gd name="f189" fmla="val 108"/>
              <a:gd name="f190" fmla="val 99"/>
              <a:gd name="f191" fmla="val 631"/>
              <a:gd name="f192" fmla="val 107"/>
              <a:gd name="f193" fmla="val 649"/>
              <a:gd name="f194" fmla="val 137"/>
              <a:gd name="f195" fmla="val 158"/>
              <a:gd name="f196" fmla="val 673"/>
              <a:gd name="f197" fmla="val 570"/>
              <a:gd name="f198" fmla="val 677"/>
              <a:gd name="f199" fmla="val 595"/>
              <a:gd name="f200" fmla="val 622"/>
              <a:gd name="f201" fmla="val 670"/>
              <a:gd name="f202" fmla="val 647"/>
              <a:gd name="f203" fmla="val 662"/>
              <a:gd name="f204" fmla="val 669"/>
              <a:gd name="f205" fmla="val 632"/>
              <a:gd name="f206" fmla="val 666"/>
              <a:gd name="f207" fmla="val 658"/>
              <a:gd name="f208" fmla="val 585"/>
              <a:gd name="f209" fmla="val 652"/>
              <a:gd name="f210" fmla="val 571"/>
              <a:gd name="f211" fmla="val 562"/>
              <a:gd name="f212" fmla="val 643"/>
              <a:gd name="f213" fmla="val 561"/>
              <a:gd name="f214" fmla="val 565"/>
              <a:gd name="f215" fmla="val 586"/>
              <a:gd name="f216" fmla="val 593"/>
              <a:gd name="f217" fmla="val 536"/>
              <a:gd name="f218" fmla="val 620"/>
              <a:gd name="f219" fmla="val 487"/>
              <a:gd name="f220" fmla="val 484"/>
              <a:gd name="f221" fmla="val 650"/>
              <a:gd name="f222" fmla="val 479"/>
              <a:gd name="f223" fmla="val 480"/>
              <a:gd name="f224" fmla="val 656"/>
              <a:gd name="f225" fmla="val 481"/>
              <a:gd name="f226" fmla="val 485"/>
              <a:gd name="f227" fmla="val 661"/>
              <a:gd name="f228" fmla="val 488"/>
              <a:gd name="f229" fmla="val 513"/>
              <a:gd name="f230" fmla="val 671"/>
              <a:gd name="f231" fmla="val 357"/>
              <a:gd name="f232" fmla="val 772"/>
              <a:gd name="f233" fmla="val 779"/>
              <a:gd name="f234" fmla="val 359"/>
              <a:gd name="f235" fmla="val 791"/>
              <a:gd name="f236" fmla="val 366"/>
              <a:gd name="f237" fmla="val 787"/>
              <a:gd name="f238" fmla="val 382"/>
              <a:gd name="f239" fmla="val 780"/>
              <a:gd name="f240" fmla="val 801"/>
              <a:gd name="f241" fmla="val 414"/>
              <a:gd name="f242" fmla="val 420"/>
              <a:gd name="f243" fmla="val 762"/>
              <a:gd name="f244" fmla="val 403"/>
              <a:gd name="f245" fmla="val 729"/>
              <a:gd name="f246" fmla="val 390"/>
              <a:gd name="f247" fmla="val 728"/>
              <a:gd name="f248" fmla="val 376"/>
              <a:gd name="f249" fmla="val 726"/>
              <a:gd name="f250" fmla="val 744"/>
              <a:gd name="f251" fmla="val 766"/>
              <a:gd name="f252" fmla="val 768"/>
              <a:gd name="f253" fmla="val 770"/>
              <a:gd name="f254" fmla="+- 0 0 -90"/>
              <a:gd name="f255" fmla="*/ f4 1 763"/>
              <a:gd name="f256" fmla="*/ f5 1 1122"/>
              <a:gd name="f257" fmla="val f6"/>
              <a:gd name="f258" fmla="val f7"/>
              <a:gd name="f259" fmla="val f8"/>
              <a:gd name="f260" fmla="*/ f254 f0 1"/>
              <a:gd name="f261" fmla="+- f259 0 f257"/>
              <a:gd name="f262" fmla="+- f258 0 f257"/>
              <a:gd name="f263" fmla="*/ f260 1 f3"/>
              <a:gd name="f264" fmla="*/ f262 1 763"/>
              <a:gd name="f265" fmla="*/ f261 1 1122"/>
              <a:gd name="f266" fmla="*/ 344 f262 1"/>
              <a:gd name="f267" fmla="*/ 1004 f261 1"/>
              <a:gd name="f268" fmla="*/ 953 f261 1"/>
              <a:gd name="f269" fmla="*/ 334 f262 1"/>
              <a:gd name="f270" fmla="*/ 934 f261 1"/>
              <a:gd name="f271" fmla="*/ 325 f262 1"/>
              <a:gd name="f272" fmla="*/ 951 f261 1"/>
              <a:gd name="f273" fmla="*/ 991 f261 1"/>
              <a:gd name="f274" fmla="*/ 279 f262 1"/>
              <a:gd name="f275" fmla="*/ 1042 f261 1"/>
              <a:gd name="f276" fmla="*/ 231 f262 1"/>
              <a:gd name="f277" fmla="*/ 992 f261 1"/>
              <a:gd name="f278" fmla="*/ 902 f261 1"/>
              <a:gd name="f279" fmla="*/ 210 f262 1"/>
              <a:gd name="f280" fmla="*/ 868 f261 1"/>
              <a:gd name="f281" fmla="*/ 125 f262 1"/>
              <a:gd name="f282" fmla="*/ 824 f261 1"/>
              <a:gd name="f283" fmla="*/ 58 f262 1"/>
              <a:gd name="f284" fmla="*/ 741 f261 1"/>
              <a:gd name="f285" fmla="*/ 39 f262 1"/>
              <a:gd name="f286" fmla="*/ 641 f261 1"/>
              <a:gd name="f287" fmla="*/ 40 f262 1"/>
              <a:gd name="f288" fmla="*/ 633 f261 1"/>
              <a:gd name="f289" fmla="*/ 584 f261 1"/>
              <a:gd name="f290" fmla="*/ 55 f262 1"/>
              <a:gd name="f291" fmla="*/ 450 f261 1"/>
              <a:gd name="f292" fmla="*/ 418 f261 1"/>
              <a:gd name="f293" fmla="*/ 143 f262 1"/>
              <a:gd name="f294" fmla="*/ 109 f261 1"/>
              <a:gd name="f295" fmla="*/ 651 f262 1"/>
              <a:gd name="f296" fmla="*/ 129 f261 1"/>
              <a:gd name="f297" fmla="*/ 714 f262 1"/>
              <a:gd name="f298" fmla="*/ 415 f261 1"/>
              <a:gd name="f299" fmla="*/ 448 f261 1"/>
              <a:gd name="f300" fmla="*/ 725 f262 1"/>
              <a:gd name="f301" fmla="*/ 606 f261 1"/>
              <a:gd name="f302" fmla="*/ 722 f262 1"/>
              <a:gd name="f303" fmla="*/ 617 f261 1"/>
              <a:gd name="f304" fmla="*/ 737 f261 1"/>
              <a:gd name="f305" fmla="*/ 606 f262 1"/>
              <a:gd name="f306" fmla="*/ 845 f261 1"/>
              <a:gd name="f307" fmla="*/ 540 f262 1"/>
              <a:gd name="f308" fmla="*/ 947 f261 1"/>
              <a:gd name="f309" fmla="*/ 1015 f261 1"/>
              <a:gd name="f310" fmla="*/ 503 f262 1"/>
              <a:gd name="f311" fmla="*/ 1059 f261 1"/>
              <a:gd name="f312" fmla="*/ 465 f262 1"/>
              <a:gd name="f313" fmla="*/ 1017 f261 1"/>
              <a:gd name="f314" fmla="*/ 464 f262 1"/>
              <a:gd name="f315" fmla="*/ 988 f261 1"/>
              <a:gd name="f316" fmla="*/ 454 f262 1"/>
              <a:gd name="f317" fmla="*/ 967 f261 1"/>
              <a:gd name="f318" fmla="*/ 444 f262 1"/>
              <a:gd name="f319" fmla="*/ 986 f261 1"/>
              <a:gd name="f320" fmla="*/ 1068 f261 1"/>
              <a:gd name="f321" fmla="*/ 404 f262 1"/>
              <a:gd name="f322" fmla="*/ 1117 f261 1"/>
              <a:gd name="f323" fmla="*/ 352 f262 1"/>
              <a:gd name="f324" fmla="*/ 1093 f261 1"/>
              <a:gd name="f325" fmla="*/ 1056 f261 1"/>
              <a:gd name="f326" fmla="*/ 1030 f261 1"/>
              <a:gd name="f327" fmla="*/ 206 f262 1"/>
              <a:gd name="f328" fmla="*/ 678 f261 1"/>
              <a:gd name="f329" fmla="*/ 273 f262 1"/>
              <a:gd name="f330" fmla="*/ 665 f261 1"/>
              <a:gd name="f331" fmla="*/ 290 f262 1"/>
              <a:gd name="f332" fmla="*/ 655 f261 1"/>
              <a:gd name="f333" fmla="*/ 274 f262 1"/>
              <a:gd name="f334" fmla="*/ 642 f261 1"/>
              <a:gd name="f335" fmla="*/ 160 f262 1"/>
              <a:gd name="f336" fmla="*/ 578 f261 1"/>
              <a:gd name="f337" fmla="*/ 108 f262 1"/>
              <a:gd name="f338" fmla="*/ 600 f261 1"/>
              <a:gd name="f339" fmla="*/ 137 f262 1"/>
              <a:gd name="f340" fmla="*/ 663 f261 1"/>
              <a:gd name="f341" fmla="*/ 570 f262 1"/>
              <a:gd name="f342" fmla="*/ 677 f261 1"/>
              <a:gd name="f343" fmla="*/ 647 f262 1"/>
              <a:gd name="f344" fmla="*/ 666 f262 1"/>
              <a:gd name="f345" fmla="*/ 614 f261 1"/>
              <a:gd name="f346" fmla="*/ 652 f262 1"/>
              <a:gd name="f347" fmla="*/ 571 f261 1"/>
              <a:gd name="f348" fmla="*/ 635 f262 1"/>
              <a:gd name="f349" fmla="*/ 565 f261 1"/>
              <a:gd name="f350" fmla="*/ 487 f262 1"/>
              <a:gd name="f351" fmla="*/ 648 f261 1"/>
              <a:gd name="f352" fmla="*/ 480 f262 1"/>
              <a:gd name="f353" fmla="*/ 656 f261 1"/>
              <a:gd name="f354" fmla="*/ 488 f262 1"/>
              <a:gd name="f355" fmla="*/ 662 f261 1"/>
              <a:gd name="f356" fmla="*/ 357 f262 1"/>
              <a:gd name="f357" fmla="*/ 772 f261 1"/>
              <a:gd name="f358" fmla="*/ 366 f262 1"/>
              <a:gd name="f359" fmla="*/ 787 f261 1"/>
              <a:gd name="f360" fmla="*/ 414 f262 1"/>
              <a:gd name="f361" fmla="*/ 777 f261 1"/>
              <a:gd name="f362" fmla="*/ 390 f262 1"/>
              <a:gd name="f363" fmla="*/ 728 f261 1"/>
              <a:gd name="f364" fmla="*/ 766 f261 1"/>
              <a:gd name="f365" fmla="+- f263 0 f1"/>
              <a:gd name="f366" fmla="*/ f266 1 763"/>
              <a:gd name="f367" fmla="*/ f267 1 1122"/>
              <a:gd name="f368" fmla="*/ f268 1 1122"/>
              <a:gd name="f369" fmla="*/ f269 1 763"/>
              <a:gd name="f370" fmla="*/ f270 1 1122"/>
              <a:gd name="f371" fmla="*/ f271 1 763"/>
              <a:gd name="f372" fmla="*/ f272 1 1122"/>
              <a:gd name="f373" fmla="*/ f273 1 1122"/>
              <a:gd name="f374" fmla="*/ f274 1 763"/>
              <a:gd name="f375" fmla="*/ f275 1 1122"/>
              <a:gd name="f376" fmla="*/ f276 1 763"/>
              <a:gd name="f377" fmla="*/ f277 1 1122"/>
              <a:gd name="f378" fmla="*/ f278 1 1122"/>
              <a:gd name="f379" fmla="*/ f279 1 763"/>
              <a:gd name="f380" fmla="*/ f280 1 1122"/>
              <a:gd name="f381" fmla="*/ f281 1 763"/>
              <a:gd name="f382" fmla="*/ f282 1 1122"/>
              <a:gd name="f383" fmla="*/ f283 1 763"/>
              <a:gd name="f384" fmla="*/ f284 1 1122"/>
              <a:gd name="f385" fmla="*/ f285 1 763"/>
              <a:gd name="f386" fmla="*/ f286 1 1122"/>
              <a:gd name="f387" fmla="*/ f287 1 763"/>
              <a:gd name="f388" fmla="*/ f288 1 1122"/>
              <a:gd name="f389" fmla="*/ f289 1 1122"/>
              <a:gd name="f390" fmla="*/ f290 1 763"/>
              <a:gd name="f391" fmla="*/ f291 1 1122"/>
              <a:gd name="f392" fmla="*/ f292 1 1122"/>
              <a:gd name="f393" fmla="*/ f293 1 763"/>
              <a:gd name="f394" fmla="*/ f294 1 1122"/>
              <a:gd name="f395" fmla="*/ f295 1 763"/>
              <a:gd name="f396" fmla="*/ f296 1 1122"/>
              <a:gd name="f397" fmla="*/ f297 1 763"/>
              <a:gd name="f398" fmla="*/ f298 1 1122"/>
              <a:gd name="f399" fmla="*/ f299 1 1122"/>
              <a:gd name="f400" fmla="*/ f300 1 763"/>
              <a:gd name="f401" fmla="*/ f301 1 1122"/>
              <a:gd name="f402" fmla="*/ f302 1 763"/>
              <a:gd name="f403" fmla="*/ f303 1 1122"/>
              <a:gd name="f404" fmla="*/ f304 1 1122"/>
              <a:gd name="f405" fmla="*/ f305 1 763"/>
              <a:gd name="f406" fmla="*/ f306 1 1122"/>
              <a:gd name="f407" fmla="*/ f307 1 763"/>
              <a:gd name="f408" fmla="*/ f308 1 1122"/>
              <a:gd name="f409" fmla="*/ f309 1 1122"/>
              <a:gd name="f410" fmla="*/ f310 1 763"/>
              <a:gd name="f411" fmla="*/ f311 1 1122"/>
              <a:gd name="f412" fmla="*/ f312 1 763"/>
              <a:gd name="f413" fmla="*/ f313 1 1122"/>
              <a:gd name="f414" fmla="*/ f314 1 763"/>
              <a:gd name="f415" fmla="*/ f315 1 1122"/>
              <a:gd name="f416" fmla="*/ f316 1 763"/>
              <a:gd name="f417" fmla="*/ f317 1 1122"/>
              <a:gd name="f418" fmla="*/ f318 1 763"/>
              <a:gd name="f419" fmla="*/ f319 1 1122"/>
              <a:gd name="f420" fmla="*/ f320 1 1122"/>
              <a:gd name="f421" fmla="*/ f321 1 763"/>
              <a:gd name="f422" fmla="*/ f322 1 1122"/>
              <a:gd name="f423" fmla="*/ f323 1 763"/>
              <a:gd name="f424" fmla="*/ f324 1 1122"/>
              <a:gd name="f425" fmla="*/ f325 1 1122"/>
              <a:gd name="f426" fmla="*/ f326 1 1122"/>
              <a:gd name="f427" fmla="*/ f327 1 763"/>
              <a:gd name="f428" fmla="*/ f328 1 1122"/>
              <a:gd name="f429" fmla="*/ f329 1 763"/>
              <a:gd name="f430" fmla="*/ f330 1 1122"/>
              <a:gd name="f431" fmla="*/ f331 1 763"/>
              <a:gd name="f432" fmla="*/ f332 1 1122"/>
              <a:gd name="f433" fmla="*/ f333 1 763"/>
              <a:gd name="f434" fmla="*/ f334 1 1122"/>
              <a:gd name="f435" fmla="*/ f335 1 763"/>
              <a:gd name="f436" fmla="*/ f336 1 1122"/>
              <a:gd name="f437" fmla="*/ f337 1 763"/>
              <a:gd name="f438" fmla="*/ f338 1 1122"/>
              <a:gd name="f439" fmla="*/ f339 1 763"/>
              <a:gd name="f440" fmla="*/ f340 1 1122"/>
              <a:gd name="f441" fmla="*/ f341 1 763"/>
              <a:gd name="f442" fmla="*/ f342 1 1122"/>
              <a:gd name="f443" fmla="*/ f343 1 763"/>
              <a:gd name="f444" fmla="*/ f344 1 763"/>
              <a:gd name="f445" fmla="*/ f345 1 1122"/>
              <a:gd name="f446" fmla="*/ f346 1 763"/>
              <a:gd name="f447" fmla="*/ f347 1 1122"/>
              <a:gd name="f448" fmla="*/ f348 1 763"/>
              <a:gd name="f449" fmla="*/ f349 1 1122"/>
              <a:gd name="f450" fmla="*/ f350 1 763"/>
              <a:gd name="f451" fmla="*/ f351 1 1122"/>
              <a:gd name="f452" fmla="*/ f352 1 763"/>
              <a:gd name="f453" fmla="*/ f353 1 1122"/>
              <a:gd name="f454" fmla="*/ f354 1 763"/>
              <a:gd name="f455" fmla="*/ f355 1 1122"/>
              <a:gd name="f456" fmla="*/ f356 1 763"/>
              <a:gd name="f457" fmla="*/ f357 1 1122"/>
              <a:gd name="f458" fmla="*/ f358 1 763"/>
              <a:gd name="f459" fmla="*/ f359 1 1122"/>
              <a:gd name="f460" fmla="*/ f360 1 763"/>
              <a:gd name="f461" fmla="*/ f361 1 1122"/>
              <a:gd name="f462" fmla="*/ f362 1 763"/>
              <a:gd name="f463" fmla="*/ f363 1 1122"/>
              <a:gd name="f464" fmla="*/ f364 1 1122"/>
              <a:gd name="f465" fmla="*/ 0 1 f264"/>
              <a:gd name="f466" fmla="*/ f258 1 f264"/>
              <a:gd name="f467" fmla="*/ 0 1 f265"/>
              <a:gd name="f468" fmla="*/ f259 1 f265"/>
              <a:gd name="f469" fmla="*/ f366 1 f264"/>
              <a:gd name="f470" fmla="*/ f367 1 f265"/>
              <a:gd name="f471" fmla="*/ f368 1 f265"/>
              <a:gd name="f472" fmla="*/ f369 1 f264"/>
              <a:gd name="f473" fmla="*/ f370 1 f265"/>
              <a:gd name="f474" fmla="*/ f371 1 f264"/>
              <a:gd name="f475" fmla="*/ f372 1 f265"/>
              <a:gd name="f476" fmla="*/ f373 1 f265"/>
              <a:gd name="f477" fmla="*/ f374 1 f264"/>
              <a:gd name="f478" fmla="*/ f375 1 f265"/>
              <a:gd name="f479" fmla="*/ f376 1 f264"/>
              <a:gd name="f480" fmla="*/ f377 1 f265"/>
              <a:gd name="f481" fmla="*/ f378 1 f265"/>
              <a:gd name="f482" fmla="*/ f379 1 f264"/>
              <a:gd name="f483" fmla="*/ f380 1 f265"/>
              <a:gd name="f484" fmla="*/ f381 1 f264"/>
              <a:gd name="f485" fmla="*/ f382 1 f265"/>
              <a:gd name="f486" fmla="*/ f383 1 f264"/>
              <a:gd name="f487" fmla="*/ f384 1 f265"/>
              <a:gd name="f488" fmla="*/ f385 1 f264"/>
              <a:gd name="f489" fmla="*/ f386 1 f265"/>
              <a:gd name="f490" fmla="*/ f387 1 f264"/>
              <a:gd name="f491" fmla="*/ f388 1 f265"/>
              <a:gd name="f492" fmla="*/ f389 1 f265"/>
              <a:gd name="f493" fmla="*/ f390 1 f264"/>
              <a:gd name="f494" fmla="*/ f391 1 f265"/>
              <a:gd name="f495" fmla="*/ f392 1 f265"/>
              <a:gd name="f496" fmla="*/ f393 1 f264"/>
              <a:gd name="f497" fmla="*/ f394 1 f265"/>
              <a:gd name="f498" fmla="*/ f395 1 f264"/>
              <a:gd name="f499" fmla="*/ f396 1 f265"/>
              <a:gd name="f500" fmla="*/ f397 1 f264"/>
              <a:gd name="f501" fmla="*/ f398 1 f265"/>
              <a:gd name="f502" fmla="*/ f399 1 f265"/>
              <a:gd name="f503" fmla="*/ f400 1 f264"/>
              <a:gd name="f504" fmla="*/ f401 1 f265"/>
              <a:gd name="f505" fmla="*/ f402 1 f264"/>
              <a:gd name="f506" fmla="*/ f403 1 f265"/>
              <a:gd name="f507" fmla="*/ f404 1 f265"/>
              <a:gd name="f508" fmla="*/ f405 1 f264"/>
              <a:gd name="f509" fmla="*/ f406 1 f265"/>
              <a:gd name="f510" fmla="*/ f407 1 f264"/>
              <a:gd name="f511" fmla="*/ f408 1 f265"/>
              <a:gd name="f512" fmla="*/ f409 1 f265"/>
              <a:gd name="f513" fmla="*/ f410 1 f264"/>
              <a:gd name="f514" fmla="*/ f411 1 f265"/>
              <a:gd name="f515" fmla="*/ f412 1 f264"/>
              <a:gd name="f516" fmla="*/ f413 1 f265"/>
              <a:gd name="f517" fmla="*/ f414 1 f264"/>
              <a:gd name="f518" fmla="*/ f415 1 f265"/>
              <a:gd name="f519" fmla="*/ f416 1 f264"/>
              <a:gd name="f520" fmla="*/ f417 1 f265"/>
              <a:gd name="f521" fmla="*/ f418 1 f264"/>
              <a:gd name="f522" fmla="*/ f419 1 f265"/>
              <a:gd name="f523" fmla="*/ f420 1 f265"/>
              <a:gd name="f524" fmla="*/ f421 1 f264"/>
              <a:gd name="f525" fmla="*/ f422 1 f265"/>
              <a:gd name="f526" fmla="*/ f423 1 f264"/>
              <a:gd name="f527" fmla="*/ f424 1 f265"/>
              <a:gd name="f528" fmla="*/ f425 1 f265"/>
              <a:gd name="f529" fmla="*/ f426 1 f265"/>
              <a:gd name="f530" fmla="*/ f427 1 f264"/>
              <a:gd name="f531" fmla="*/ f428 1 f265"/>
              <a:gd name="f532" fmla="*/ f429 1 f264"/>
              <a:gd name="f533" fmla="*/ f430 1 f265"/>
              <a:gd name="f534" fmla="*/ f431 1 f264"/>
              <a:gd name="f535" fmla="*/ f432 1 f265"/>
              <a:gd name="f536" fmla="*/ f433 1 f264"/>
              <a:gd name="f537" fmla="*/ f434 1 f265"/>
              <a:gd name="f538" fmla="*/ f435 1 f264"/>
              <a:gd name="f539" fmla="*/ f436 1 f265"/>
              <a:gd name="f540" fmla="*/ f437 1 f264"/>
              <a:gd name="f541" fmla="*/ f438 1 f265"/>
              <a:gd name="f542" fmla="*/ f439 1 f264"/>
              <a:gd name="f543" fmla="*/ f440 1 f265"/>
              <a:gd name="f544" fmla="*/ f441 1 f264"/>
              <a:gd name="f545" fmla="*/ f442 1 f265"/>
              <a:gd name="f546" fmla="*/ f443 1 f264"/>
              <a:gd name="f547" fmla="*/ f444 1 f264"/>
              <a:gd name="f548" fmla="*/ f445 1 f265"/>
              <a:gd name="f549" fmla="*/ f446 1 f264"/>
              <a:gd name="f550" fmla="*/ f447 1 f265"/>
              <a:gd name="f551" fmla="*/ f448 1 f264"/>
              <a:gd name="f552" fmla="*/ f449 1 f265"/>
              <a:gd name="f553" fmla="*/ f450 1 f264"/>
              <a:gd name="f554" fmla="*/ f451 1 f265"/>
              <a:gd name="f555" fmla="*/ f452 1 f264"/>
              <a:gd name="f556" fmla="*/ f453 1 f265"/>
              <a:gd name="f557" fmla="*/ f454 1 f264"/>
              <a:gd name="f558" fmla="*/ f455 1 f265"/>
              <a:gd name="f559" fmla="*/ f456 1 f264"/>
              <a:gd name="f560" fmla="*/ f457 1 f265"/>
              <a:gd name="f561" fmla="*/ f458 1 f264"/>
              <a:gd name="f562" fmla="*/ f459 1 f265"/>
              <a:gd name="f563" fmla="*/ f460 1 f264"/>
              <a:gd name="f564" fmla="*/ f461 1 f265"/>
              <a:gd name="f565" fmla="*/ f462 1 f264"/>
              <a:gd name="f566" fmla="*/ f463 1 f265"/>
              <a:gd name="f567" fmla="*/ f464 1 f265"/>
              <a:gd name="f568" fmla="*/ f465 f255 1"/>
              <a:gd name="f569" fmla="*/ f466 f255 1"/>
              <a:gd name="f570" fmla="*/ f468 f256 1"/>
              <a:gd name="f571" fmla="*/ f467 f256 1"/>
              <a:gd name="f572" fmla="*/ f469 f255 1"/>
              <a:gd name="f573" fmla="*/ f470 f256 1"/>
              <a:gd name="f574" fmla="*/ f471 f256 1"/>
              <a:gd name="f575" fmla="*/ f472 f255 1"/>
              <a:gd name="f576" fmla="*/ f473 f256 1"/>
              <a:gd name="f577" fmla="*/ f474 f255 1"/>
              <a:gd name="f578" fmla="*/ f475 f256 1"/>
              <a:gd name="f579" fmla="*/ f476 f256 1"/>
              <a:gd name="f580" fmla="*/ f477 f255 1"/>
              <a:gd name="f581" fmla="*/ f478 f256 1"/>
              <a:gd name="f582" fmla="*/ f479 f255 1"/>
              <a:gd name="f583" fmla="*/ f480 f256 1"/>
              <a:gd name="f584" fmla="*/ f481 f256 1"/>
              <a:gd name="f585" fmla="*/ f482 f255 1"/>
              <a:gd name="f586" fmla="*/ f483 f256 1"/>
              <a:gd name="f587" fmla="*/ f484 f255 1"/>
              <a:gd name="f588" fmla="*/ f485 f256 1"/>
              <a:gd name="f589" fmla="*/ f486 f255 1"/>
              <a:gd name="f590" fmla="*/ f487 f256 1"/>
              <a:gd name="f591" fmla="*/ f488 f255 1"/>
              <a:gd name="f592" fmla="*/ f489 f256 1"/>
              <a:gd name="f593" fmla="*/ f490 f255 1"/>
              <a:gd name="f594" fmla="*/ f491 f256 1"/>
              <a:gd name="f595" fmla="*/ f492 f256 1"/>
              <a:gd name="f596" fmla="*/ f493 f255 1"/>
              <a:gd name="f597" fmla="*/ f494 f256 1"/>
              <a:gd name="f598" fmla="*/ f495 f256 1"/>
              <a:gd name="f599" fmla="*/ f496 f255 1"/>
              <a:gd name="f600" fmla="*/ f497 f256 1"/>
              <a:gd name="f601" fmla="*/ f498 f255 1"/>
              <a:gd name="f602" fmla="*/ f499 f256 1"/>
              <a:gd name="f603" fmla="*/ f500 f255 1"/>
              <a:gd name="f604" fmla="*/ f501 f256 1"/>
              <a:gd name="f605" fmla="*/ f502 f256 1"/>
              <a:gd name="f606" fmla="*/ f503 f255 1"/>
              <a:gd name="f607" fmla="*/ f504 f256 1"/>
              <a:gd name="f608" fmla="*/ f505 f255 1"/>
              <a:gd name="f609" fmla="*/ f506 f256 1"/>
              <a:gd name="f610" fmla="*/ f507 f256 1"/>
              <a:gd name="f611" fmla="*/ f508 f255 1"/>
              <a:gd name="f612" fmla="*/ f509 f256 1"/>
              <a:gd name="f613" fmla="*/ f510 f255 1"/>
              <a:gd name="f614" fmla="*/ f511 f256 1"/>
              <a:gd name="f615" fmla="*/ f512 f256 1"/>
              <a:gd name="f616" fmla="*/ f513 f255 1"/>
              <a:gd name="f617" fmla="*/ f514 f256 1"/>
              <a:gd name="f618" fmla="*/ f515 f255 1"/>
              <a:gd name="f619" fmla="*/ f516 f256 1"/>
              <a:gd name="f620" fmla="*/ f517 f255 1"/>
              <a:gd name="f621" fmla="*/ f518 f256 1"/>
              <a:gd name="f622" fmla="*/ f519 f255 1"/>
              <a:gd name="f623" fmla="*/ f520 f256 1"/>
              <a:gd name="f624" fmla="*/ f521 f255 1"/>
              <a:gd name="f625" fmla="*/ f522 f256 1"/>
              <a:gd name="f626" fmla="*/ f523 f256 1"/>
              <a:gd name="f627" fmla="*/ f524 f255 1"/>
              <a:gd name="f628" fmla="*/ f525 f256 1"/>
              <a:gd name="f629" fmla="*/ f526 f255 1"/>
              <a:gd name="f630" fmla="*/ f527 f256 1"/>
              <a:gd name="f631" fmla="*/ f528 f256 1"/>
              <a:gd name="f632" fmla="*/ f529 f256 1"/>
              <a:gd name="f633" fmla="*/ f530 f255 1"/>
              <a:gd name="f634" fmla="*/ f531 f256 1"/>
              <a:gd name="f635" fmla="*/ f532 f255 1"/>
              <a:gd name="f636" fmla="*/ f533 f256 1"/>
              <a:gd name="f637" fmla="*/ f534 f255 1"/>
              <a:gd name="f638" fmla="*/ f535 f256 1"/>
              <a:gd name="f639" fmla="*/ f536 f255 1"/>
              <a:gd name="f640" fmla="*/ f537 f256 1"/>
              <a:gd name="f641" fmla="*/ f538 f255 1"/>
              <a:gd name="f642" fmla="*/ f539 f256 1"/>
              <a:gd name="f643" fmla="*/ f540 f255 1"/>
              <a:gd name="f644" fmla="*/ f541 f256 1"/>
              <a:gd name="f645" fmla="*/ f542 f255 1"/>
              <a:gd name="f646" fmla="*/ f543 f256 1"/>
              <a:gd name="f647" fmla="*/ f544 f255 1"/>
              <a:gd name="f648" fmla="*/ f545 f256 1"/>
              <a:gd name="f649" fmla="*/ f546 f255 1"/>
              <a:gd name="f650" fmla="*/ f547 f255 1"/>
              <a:gd name="f651" fmla="*/ f548 f256 1"/>
              <a:gd name="f652" fmla="*/ f549 f255 1"/>
              <a:gd name="f653" fmla="*/ f550 f256 1"/>
              <a:gd name="f654" fmla="*/ f551 f255 1"/>
              <a:gd name="f655" fmla="*/ f552 f256 1"/>
              <a:gd name="f656" fmla="*/ f553 f255 1"/>
              <a:gd name="f657" fmla="*/ f554 f256 1"/>
              <a:gd name="f658" fmla="*/ f555 f255 1"/>
              <a:gd name="f659" fmla="*/ f556 f256 1"/>
              <a:gd name="f660" fmla="*/ f557 f255 1"/>
              <a:gd name="f661" fmla="*/ f558 f256 1"/>
              <a:gd name="f662" fmla="*/ f559 f255 1"/>
              <a:gd name="f663" fmla="*/ f560 f256 1"/>
              <a:gd name="f664" fmla="*/ f561 f255 1"/>
              <a:gd name="f665" fmla="*/ f562 f256 1"/>
              <a:gd name="f666" fmla="*/ f563 f255 1"/>
              <a:gd name="f667" fmla="*/ f564 f256 1"/>
              <a:gd name="f668" fmla="*/ f565 f255 1"/>
              <a:gd name="f669" fmla="*/ f566 f256 1"/>
              <a:gd name="f670" fmla="*/ f567 f25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5">
                <a:pos x="f572" y="f573"/>
              </a:cxn>
              <a:cxn ang="f365">
                <a:pos x="f572" y="f574"/>
              </a:cxn>
              <a:cxn ang="f365">
                <a:pos x="f575" y="f576"/>
              </a:cxn>
              <a:cxn ang="f365">
                <a:pos x="f577" y="f578"/>
              </a:cxn>
              <a:cxn ang="f365">
                <a:pos x="f577" y="f579"/>
              </a:cxn>
              <a:cxn ang="f365">
                <a:pos x="f580" y="f581"/>
              </a:cxn>
              <a:cxn ang="f365">
                <a:pos x="f582" y="f583"/>
              </a:cxn>
              <a:cxn ang="f365">
                <a:pos x="f582" y="f584"/>
              </a:cxn>
              <a:cxn ang="f365">
                <a:pos x="f585" y="f586"/>
              </a:cxn>
              <a:cxn ang="f365">
                <a:pos x="f587" y="f588"/>
              </a:cxn>
              <a:cxn ang="f365">
                <a:pos x="f589" y="f590"/>
              </a:cxn>
              <a:cxn ang="f365">
                <a:pos x="f591" y="f592"/>
              </a:cxn>
              <a:cxn ang="f365">
                <a:pos x="f593" y="f594"/>
              </a:cxn>
              <a:cxn ang="f365">
                <a:pos x="f591" y="f595"/>
              </a:cxn>
              <a:cxn ang="f365">
                <a:pos x="f596" y="f597"/>
              </a:cxn>
              <a:cxn ang="f365">
                <a:pos x="f589" y="f598"/>
              </a:cxn>
              <a:cxn ang="f365">
                <a:pos x="f599" y="f600"/>
              </a:cxn>
              <a:cxn ang="f365">
                <a:pos x="f601" y="f602"/>
              </a:cxn>
              <a:cxn ang="f365">
                <a:pos x="f603" y="f604"/>
              </a:cxn>
              <a:cxn ang="f365">
                <a:pos x="f603" y="f605"/>
              </a:cxn>
              <a:cxn ang="f365">
                <a:pos x="f606" y="f607"/>
              </a:cxn>
              <a:cxn ang="f365">
                <a:pos x="f608" y="f609"/>
              </a:cxn>
              <a:cxn ang="f365">
                <a:pos x="f603" y="f610"/>
              </a:cxn>
              <a:cxn ang="f365">
                <a:pos x="f611" y="f612"/>
              </a:cxn>
              <a:cxn ang="f365">
                <a:pos x="f613" y="f614"/>
              </a:cxn>
              <a:cxn ang="f365">
                <a:pos x="f613" y="f615"/>
              </a:cxn>
              <a:cxn ang="f365">
                <a:pos x="f616" y="f617"/>
              </a:cxn>
              <a:cxn ang="f365">
                <a:pos x="f618" y="f619"/>
              </a:cxn>
              <a:cxn ang="f365">
                <a:pos x="f620" y="f621"/>
              </a:cxn>
              <a:cxn ang="f365">
                <a:pos x="f622" y="f623"/>
              </a:cxn>
              <a:cxn ang="f365">
                <a:pos x="f624" y="f625"/>
              </a:cxn>
              <a:cxn ang="f365">
                <a:pos x="f624" y="f626"/>
              </a:cxn>
              <a:cxn ang="f365">
                <a:pos x="f627" y="f628"/>
              </a:cxn>
              <a:cxn ang="f365">
                <a:pos x="f629" y="f630"/>
              </a:cxn>
              <a:cxn ang="f365">
                <a:pos x="f572" y="f631"/>
              </a:cxn>
              <a:cxn ang="f365">
                <a:pos x="f572" y="f632"/>
              </a:cxn>
              <a:cxn ang="f365">
                <a:pos x="f572" y="f573"/>
              </a:cxn>
              <a:cxn ang="f365">
                <a:pos x="f572" y="f573"/>
              </a:cxn>
              <a:cxn ang="f365">
                <a:pos x="f633" y="f634"/>
              </a:cxn>
              <a:cxn ang="f365">
                <a:pos x="f635" y="f636"/>
              </a:cxn>
              <a:cxn ang="f365">
                <a:pos x="f637" y="f638"/>
              </a:cxn>
              <a:cxn ang="f365">
                <a:pos x="f639" y="f640"/>
              </a:cxn>
              <a:cxn ang="f365">
                <a:pos x="f641" y="f642"/>
              </a:cxn>
              <a:cxn ang="f365">
                <a:pos x="f643" y="f644"/>
              </a:cxn>
              <a:cxn ang="f365">
                <a:pos x="f645" y="f646"/>
              </a:cxn>
              <a:cxn ang="f365">
                <a:pos x="f633" y="f634"/>
              </a:cxn>
              <a:cxn ang="f365">
                <a:pos x="f647" y="f648"/>
              </a:cxn>
              <a:cxn ang="f365">
                <a:pos x="f649" y="f638"/>
              </a:cxn>
              <a:cxn ang="f365">
                <a:pos x="f650" y="f651"/>
              </a:cxn>
              <a:cxn ang="f365">
                <a:pos x="f652" y="f653"/>
              </a:cxn>
              <a:cxn ang="f365">
                <a:pos x="f654" y="f655"/>
              </a:cxn>
              <a:cxn ang="f365">
                <a:pos x="f656" y="f657"/>
              </a:cxn>
              <a:cxn ang="f365">
                <a:pos x="f658" y="f659"/>
              </a:cxn>
              <a:cxn ang="f365">
                <a:pos x="f660" y="f661"/>
              </a:cxn>
              <a:cxn ang="f365">
                <a:pos x="f647" y="f648"/>
              </a:cxn>
              <a:cxn ang="f365">
                <a:pos x="f662" y="f663"/>
              </a:cxn>
              <a:cxn ang="f365">
                <a:pos x="f664" y="f665"/>
              </a:cxn>
              <a:cxn ang="f365">
                <a:pos x="f666" y="f667"/>
              </a:cxn>
              <a:cxn ang="f365">
                <a:pos x="f668" y="f669"/>
              </a:cxn>
              <a:cxn ang="f365">
                <a:pos x="f662" y="f670"/>
              </a:cxn>
              <a:cxn ang="f365">
                <a:pos x="f662" y="f663"/>
              </a:cxn>
            </a:cxnLst>
            <a:rect l="f568" t="f571" r="f569" b="f570"/>
            <a:pathLst>
              <a:path w="763" h="1122">
                <a:moveTo>
                  <a:pt x="f9" y="f10"/>
                </a:moveTo>
                <a:cubicBezTo>
                  <a:pt x="f9" y="f11"/>
                  <a:pt x="f9" y="f12"/>
                  <a:pt x="f9" y="f13"/>
                </a:cubicBezTo>
                <a:cubicBezTo>
                  <a:pt x="f9" y="f14"/>
                  <a:pt x="f15" y="f16"/>
                  <a:pt x="f17" y="f16"/>
                </a:cubicBezTo>
                <a:cubicBezTo>
                  <a:pt x="f18" y="f16"/>
                  <a:pt x="f19" y="f14"/>
                  <a:pt x="f19" y="f20"/>
                </a:cubicBezTo>
                <a:cubicBezTo>
                  <a:pt x="f19" y="f21"/>
                  <a:pt x="f19" y="f22"/>
                  <a:pt x="f19" y="f23"/>
                </a:cubicBezTo>
                <a:cubicBezTo>
                  <a:pt x="f18" y="f24"/>
                  <a:pt x="f25" y="f26"/>
                  <a:pt x="f27" y="f26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4" y="f36"/>
                  <a:pt x="f32" y="f37"/>
                </a:cubicBezTo>
                <a:cubicBezTo>
                  <a:pt x="f30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59" y="f61"/>
                  <a:pt x="f62" y="f63"/>
                  <a:pt x="f64" y="f65"/>
                </a:cubicBezTo>
                <a:cubicBezTo>
                  <a:pt x="f66" y="f67"/>
                  <a:pt x="f68" y="f69"/>
                  <a:pt x="f59" y="f70"/>
                </a:cubicBezTo>
                <a:cubicBezTo>
                  <a:pt x="f71" y="f72"/>
                  <a:pt x="f73" y="f74"/>
                  <a:pt x="f75" y="f76"/>
                </a:cubicBezTo>
                <a:cubicBezTo>
                  <a:pt x="f77" y="f78"/>
                  <a:pt x="f79" y="f80"/>
                  <a:pt x="f53" y="f81"/>
                </a:cubicBezTo>
                <a:cubicBezTo>
                  <a:pt x="f6" y="f82"/>
                  <a:pt x="f83" y="f3"/>
                  <a:pt x="f84" y="f85"/>
                </a:cubicBezTo>
                <a:cubicBezTo>
                  <a:pt x="f86" y="f6"/>
                  <a:pt x="f87" y="f88"/>
                  <a:pt x="f89" y="f90"/>
                </a:cubicBezTo>
                <a:cubicBezTo>
                  <a:pt x="f91" y="f92"/>
                  <a:pt x="f7" y="f93"/>
                  <a:pt x="f94" y="f95"/>
                </a:cubicBezTo>
                <a:cubicBezTo>
                  <a:pt x="f96" y="f97"/>
                  <a:pt x="f96" y="f98"/>
                  <a:pt x="f94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110" y="f111"/>
                </a:cubicBezTo>
                <a:cubicBezTo>
                  <a:pt x="f100" y="f112"/>
                  <a:pt x="f110" y="f113"/>
                  <a:pt x="f94" y="f114"/>
                </a:cubicBezTo>
                <a:cubicBezTo>
                  <a:pt x="f115" y="f116"/>
                  <a:pt x="f117" y="f118"/>
                  <a:pt x="f105" y="f119"/>
                </a:cubicBezTo>
                <a:cubicBezTo>
                  <a:pt x="f120" y="f40"/>
                  <a:pt x="f120" y="f121"/>
                  <a:pt x="f120" y="f122"/>
                </a:cubicBezTo>
                <a:cubicBezTo>
                  <a:pt x="f120" y="f123"/>
                  <a:pt x="f120" y="f33"/>
                  <a:pt x="f120" y="f124"/>
                </a:cubicBezTo>
                <a:cubicBezTo>
                  <a:pt x="f125" y="f126"/>
                  <a:pt x="f127" y="f128"/>
                  <a:pt x="f129" y="f130"/>
                </a:cubicBezTo>
                <a:cubicBezTo>
                  <a:pt x="f131" y="f132"/>
                  <a:pt x="f133" y="f134"/>
                  <a:pt x="f135" y="f136"/>
                </a:cubicBezTo>
                <a:cubicBezTo>
                  <a:pt x="f137" y="f138"/>
                  <a:pt x="f137" y="f139"/>
                  <a:pt x="f137" y="f140"/>
                </a:cubicBezTo>
                <a:cubicBezTo>
                  <a:pt x="f137" y="f141"/>
                  <a:pt x="f135" y="f142"/>
                  <a:pt x="f143" y="f142"/>
                </a:cubicBezTo>
                <a:cubicBezTo>
                  <a:pt x="f144" y="f145"/>
                  <a:pt x="f146" y="f22"/>
                  <a:pt x="f146" y="f147"/>
                </a:cubicBezTo>
                <a:cubicBezTo>
                  <a:pt x="f146" y="f148"/>
                  <a:pt x="f149" y="f126"/>
                  <a:pt x="f146" y="f150"/>
                </a:cubicBezTo>
                <a:cubicBezTo>
                  <a:pt x="f144" y="f151"/>
                  <a:pt x="f97" y="f152"/>
                  <a:pt x="f153" y="f154"/>
                </a:cubicBezTo>
                <a:cubicBezTo>
                  <a:pt x="f155" y="f8"/>
                  <a:pt x="f156" y="f152"/>
                  <a:pt x="f157" y="f158"/>
                </a:cubicBezTo>
                <a:cubicBezTo>
                  <a:pt x="f15" y="f159"/>
                  <a:pt x="f15" y="f160"/>
                  <a:pt x="f9" y="f161"/>
                </a:cubicBezTo>
                <a:cubicBezTo>
                  <a:pt x="f162" y="f163"/>
                  <a:pt x="f9" y="f164"/>
                  <a:pt x="f9" y="f165"/>
                </a:cubicBezTo>
                <a:cubicBezTo>
                  <a:pt x="f9" y="f31"/>
                  <a:pt x="f9" y="f148"/>
                  <a:pt x="f9" y="f10"/>
                </a:cubicBezTo>
                <a:cubicBezTo>
                  <a:pt x="f9" y="f10"/>
                  <a:pt x="f9" y="f10"/>
                  <a:pt x="f9" y="f10"/>
                </a:cubicBezTo>
                <a:close/>
                <a:moveTo>
                  <a:pt x="f166" y="f167"/>
                </a:moveTo>
                <a:cubicBezTo>
                  <a:pt x="f39" y="f168"/>
                  <a:pt x="f169" y="f168"/>
                  <a:pt x="f170" y="f171"/>
                </a:cubicBezTo>
                <a:cubicBezTo>
                  <a:pt x="f27" y="f172"/>
                  <a:pt x="f173" y="f174"/>
                  <a:pt x="f173" y="f117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7" y="f188"/>
                  <a:pt x="f189" y="f69"/>
                </a:cubicBezTo>
                <a:cubicBezTo>
                  <a:pt x="f190" y="f191"/>
                  <a:pt x="f192" y="f193"/>
                  <a:pt x="f194" y="f172"/>
                </a:cubicBezTo>
                <a:cubicBezTo>
                  <a:pt x="f195" y="f196"/>
                  <a:pt x="f43" y="f58"/>
                  <a:pt x="f166" y="f167"/>
                </a:cubicBezTo>
                <a:close/>
                <a:moveTo>
                  <a:pt x="f197" y="f198"/>
                </a:moveTo>
                <a:cubicBezTo>
                  <a:pt x="f199" y="f58"/>
                  <a:pt x="f200" y="f201"/>
                  <a:pt x="f202" y="f117"/>
                </a:cubicBezTo>
                <a:cubicBezTo>
                  <a:pt x="f203" y="f178"/>
                  <a:pt x="f204" y="f205"/>
                  <a:pt x="f206" y="f109"/>
                </a:cubicBezTo>
                <a:cubicBezTo>
                  <a:pt x="f172" y="f184"/>
                  <a:pt x="f207" y="f208"/>
                  <a:pt x="f209" y="f210"/>
                </a:cubicBezTo>
                <a:cubicBezTo>
                  <a:pt x="f176" y="f211"/>
                  <a:pt x="f212" y="f213"/>
                  <a:pt x="f63" y="f214"/>
                </a:cubicBezTo>
                <a:cubicBezTo>
                  <a:pt x="f215" y="f216"/>
                  <a:pt x="f217" y="f218"/>
                  <a:pt x="f219" y="f176"/>
                </a:cubicBezTo>
                <a:cubicBezTo>
                  <a:pt x="f220" y="f221"/>
                  <a:pt x="f222" y="f209"/>
                  <a:pt x="f223" y="f224"/>
                </a:cubicBezTo>
                <a:cubicBezTo>
                  <a:pt x="f225" y="f112"/>
                  <a:pt x="f226" y="f227"/>
                  <a:pt x="f228" y="f203"/>
                </a:cubicBezTo>
                <a:cubicBezTo>
                  <a:pt x="f229" y="f230"/>
                  <a:pt x="f120" y="f198"/>
                  <a:pt x="f197" y="f198"/>
                </a:cubicBezTo>
                <a:close/>
                <a:moveTo>
                  <a:pt x="f231" y="f232"/>
                </a:moveTo>
                <a:cubicBezTo>
                  <a:pt x="f231" y="f233"/>
                  <a:pt x="f234" y="f235"/>
                  <a:pt x="f236" y="f237"/>
                </a:cubicBezTo>
                <a:cubicBezTo>
                  <a:pt x="f238" y="f239"/>
                  <a:pt x="f153" y="f240"/>
                  <a:pt x="f241" y="f52"/>
                </a:cubicBezTo>
                <a:cubicBezTo>
                  <a:pt x="f242" y="f243"/>
                  <a:pt x="f244" y="f245"/>
                  <a:pt x="f246" y="f247"/>
                </a:cubicBezTo>
                <a:cubicBezTo>
                  <a:pt x="f248" y="f249"/>
                  <a:pt x="f2" y="f250"/>
                  <a:pt x="f231" y="f251"/>
                </a:cubicBezTo>
                <a:cubicBezTo>
                  <a:pt x="f231" y="f252"/>
                  <a:pt x="f231" y="f253"/>
                  <a:pt x="f231" y="f232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Freeform 9">
            <a:extLst>
              <a:ext uri="{FF2B5EF4-FFF2-40B4-BE49-F238E27FC236}">
                <a16:creationId xmlns:a16="http://schemas.microsoft.com/office/drawing/2014/main" id="{BC20EF9B-AE0F-4356-98C9-DE3195A5399D}"/>
              </a:ext>
            </a:extLst>
          </p:cNvPr>
          <p:cNvSpPr/>
          <p:nvPr/>
        </p:nvSpPr>
        <p:spPr>
          <a:xfrm>
            <a:off x="1792822" y="2552701"/>
            <a:ext cx="1132417" cy="9080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8"/>
              <a:gd name="f7" fmla="val 608"/>
              <a:gd name="f8" fmla="val 582"/>
              <a:gd name="f9" fmla="val 490"/>
              <a:gd name="f10" fmla="val 494"/>
              <a:gd name="f11" fmla="val 631"/>
              <a:gd name="f12" fmla="val 501"/>
              <a:gd name="f13" fmla="val 651"/>
              <a:gd name="f14" fmla="val 514"/>
              <a:gd name="f15" fmla="val 671"/>
              <a:gd name="f16" fmla="val 528"/>
              <a:gd name="f17" fmla="val 670"/>
              <a:gd name="f18" fmla="val 545"/>
              <a:gd name="f19" fmla="val 649"/>
              <a:gd name="f20" fmla="val 559"/>
              <a:gd name="f21" fmla="val 623"/>
              <a:gd name="f22" fmla="val 576"/>
              <a:gd name="f23" fmla="val 593"/>
              <a:gd name="f24" fmla="val 562"/>
              <a:gd name="f25" fmla="val 587"/>
              <a:gd name="f26" fmla="val 436"/>
              <a:gd name="f27" fmla="val 607"/>
              <a:gd name="f28" fmla="val 311"/>
              <a:gd name="f29" fmla="val 185"/>
              <a:gd name="f30" fmla="val 580"/>
              <a:gd name="f31" fmla="val 164"/>
              <a:gd name="f32" fmla="val 144"/>
              <a:gd name="f33" fmla="val 569"/>
              <a:gd name="f34" fmla="val 126"/>
              <a:gd name="f35" fmla="val 557"/>
              <a:gd name="f36" fmla="val 107"/>
              <a:gd name="f37" fmla="val 543"/>
              <a:gd name="f38" fmla="val 515"/>
              <a:gd name="f39" fmla="val 145"/>
              <a:gd name="f40" fmla="val 502"/>
              <a:gd name="f41" fmla="val 167"/>
              <a:gd name="f42" fmla="val 190"/>
              <a:gd name="f43" fmla="val 491"/>
              <a:gd name="f44" fmla="val 191"/>
              <a:gd name="f45" fmla="val 493"/>
              <a:gd name="f46" fmla="val 495"/>
              <a:gd name="f47" fmla="val 171"/>
              <a:gd name="f48" fmla="val 512"/>
              <a:gd name="f49" fmla="val 516"/>
              <a:gd name="f50" fmla="val 196"/>
              <a:gd name="f51" fmla="val 525"/>
              <a:gd name="f52" fmla="val 232"/>
              <a:gd name="f53" fmla="val 538"/>
              <a:gd name="f54" fmla="val 269"/>
              <a:gd name="f55" fmla="val 540"/>
              <a:gd name="f56" fmla="val 306"/>
              <a:gd name="f57" fmla="val 314"/>
              <a:gd name="f58" fmla="val 544"/>
              <a:gd name="f59" fmla="val 317"/>
              <a:gd name="f60" fmla="val 542"/>
              <a:gd name="f61" fmla="val 316"/>
              <a:gd name="f62" fmla="val 533"/>
              <a:gd name="f63" fmla="val 315"/>
              <a:gd name="f64" fmla="val 527"/>
              <a:gd name="f65" fmla="val 520"/>
              <a:gd name="f66" fmla="val 313"/>
              <a:gd name="f67" fmla="val 312"/>
              <a:gd name="f68" fmla="val 305"/>
              <a:gd name="f69" fmla="val 480"/>
              <a:gd name="f70" fmla="val 278"/>
              <a:gd name="f71" fmla="val 484"/>
              <a:gd name="f72" fmla="val 255"/>
              <a:gd name="f73" fmla="val 487"/>
              <a:gd name="f74" fmla="val 238"/>
              <a:gd name="f75" fmla="val 471"/>
              <a:gd name="f76" fmla="val 228"/>
              <a:gd name="f77" fmla="val 451"/>
              <a:gd name="f78" fmla="val 223"/>
              <a:gd name="f79" fmla="val 439"/>
              <a:gd name="f80" fmla="val 217"/>
              <a:gd name="f81" fmla="val 437"/>
              <a:gd name="f82" fmla="val 205"/>
              <a:gd name="f83" fmla="val 142"/>
              <a:gd name="f84" fmla="val 445"/>
              <a:gd name="f85" fmla="val 83"/>
              <a:gd name="f86" fmla="val 433"/>
              <a:gd name="f87" fmla="val 41"/>
              <a:gd name="f88" fmla="val 381"/>
              <a:gd name="f89" fmla="val 330"/>
              <a:gd name="f90" fmla="val 13"/>
              <a:gd name="f91" fmla="val 264"/>
              <a:gd name="f92" fmla="val 71"/>
              <a:gd name="f93" fmla="val 225"/>
              <a:gd name="f94" fmla="val 86"/>
              <a:gd name="f95" fmla="val 216"/>
              <a:gd name="f96" fmla="val 92"/>
              <a:gd name="f97" fmla="val 206"/>
              <a:gd name="f98" fmla="val 187"/>
              <a:gd name="f99" fmla="val 90"/>
              <a:gd name="f100" fmla="val 150"/>
              <a:gd name="f101" fmla="val 116"/>
              <a:gd name="f102" fmla="val 118"/>
              <a:gd name="f103" fmla="val 157"/>
              <a:gd name="f104" fmla="val 103"/>
              <a:gd name="f105" fmla="val 170"/>
              <a:gd name="f106" fmla="val 99"/>
              <a:gd name="f107" fmla="val 91"/>
              <a:gd name="f108" fmla="val 189"/>
              <a:gd name="f109" fmla="val 81"/>
              <a:gd name="f110" fmla="val 229"/>
              <a:gd name="f111" fmla="val 38"/>
              <a:gd name="f112" fmla="val 281"/>
              <a:gd name="f113" fmla="val 19"/>
              <a:gd name="f114" fmla="val 338"/>
              <a:gd name="f115" fmla="val 11"/>
              <a:gd name="f116" fmla="val 412"/>
              <a:gd name="f117" fmla="val 483"/>
              <a:gd name="f118" fmla="val 10"/>
              <a:gd name="f119" fmla="val 548"/>
              <a:gd name="f120" fmla="val 48"/>
              <a:gd name="f121" fmla="val 549"/>
              <a:gd name="f122" fmla="val 550"/>
              <a:gd name="f123" fmla="val 49"/>
              <a:gd name="f124" fmla="val 583"/>
              <a:gd name="f125" fmla="val 74"/>
              <a:gd name="f126" fmla="val 614"/>
              <a:gd name="f127" fmla="val 100"/>
              <a:gd name="f128" fmla="val 652"/>
              <a:gd name="f129" fmla="val 119"/>
              <a:gd name="f130" fmla="val 682"/>
              <a:gd name="f131" fmla="val 133"/>
              <a:gd name="f132" fmla="val 696"/>
              <a:gd name="f133" fmla="val 165"/>
              <a:gd name="f134" fmla="val 690"/>
              <a:gd name="f135" fmla="val 200"/>
              <a:gd name="f136" fmla="val 688"/>
              <a:gd name="f137" fmla="val 213"/>
              <a:gd name="f138" fmla="val 695"/>
              <a:gd name="f139" fmla="val 218"/>
              <a:gd name="f140" fmla="val 704"/>
              <a:gd name="f141" fmla="val 224"/>
              <a:gd name="f142" fmla="val 737"/>
              <a:gd name="f143" fmla="val 247"/>
              <a:gd name="f144" fmla="val 276"/>
              <a:gd name="f145" fmla="val 319"/>
              <a:gd name="f146" fmla="val 350"/>
              <a:gd name="f147" fmla="val 744"/>
              <a:gd name="f148" fmla="val 375"/>
              <a:gd name="f149" fmla="val 721"/>
              <a:gd name="f150" fmla="val 396"/>
              <a:gd name="f151" fmla="val 680"/>
              <a:gd name="f152" fmla="val 444"/>
              <a:gd name="f153" fmla="val 577"/>
              <a:gd name="f154" fmla="val 440"/>
              <a:gd name="f155" fmla="val 565"/>
              <a:gd name="f156" fmla="val 554"/>
              <a:gd name="f157" fmla="val 477"/>
              <a:gd name="f158" fmla="val 521"/>
              <a:gd name="f159" fmla="val 482"/>
              <a:gd name="f160" fmla="val 475"/>
              <a:gd name="f161" fmla="val 485"/>
              <a:gd name="f162" fmla="val 472"/>
              <a:gd name="f163" fmla="val 499"/>
              <a:gd name="f164" fmla="val 462"/>
              <a:gd name="f165" fmla="val 464"/>
              <a:gd name="f166" fmla="val 547"/>
              <a:gd name="f167" fmla="val 536"/>
              <a:gd name="f168" fmla="val 560"/>
              <a:gd name="f169" fmla="val 590"/>
              <a:gd name="f170" fmla="val 522"/>
              <a:gd name="f171" fmla="val 599"/>
              <a:gd name="f172" fmla="val 601"/>
              <a:gd name="f173" fmla="val 511"/>
              <a:gd name="f174" fmla="val 603"/>
              <a:gd name="f175" fmla="val 592"/>
              <a:gd name="f176" fmla="val 497"/>
              <a:gd name="f177" fmla="val 586"/>
              <a:gd name="f178" fmla="val 585"/>
              <a:gd name="f179" fmla="+- 0 0 -90"/>
              <a:gd name="f180" fmla="*/ f3 1 758"/>
              <a:gd name="f181" fmla="*/ f4 1 608"/>
              <a:gd name="f182" fmla="val f5"/>
              <a:gd name="f183" fmla="val f6"/>
              <a:gd name="f184" fmla="val f7"/>
              <a:gd name="f185" fmla="*/ f179 f0 1"/>
              <a:gd name="f186" fmla="+- f184 0 f182"/>
              <a:gd name="f187" fmla="+- f183 0 f182"/>
              <a:gd name="f188" fmla="*/ f185 1 f2"/>
              <a:gd name="f189" fmla="*/ f187 1 758"/>
              <a:gd name="f190" fmla="*/ f186 1 608"/>
              <a:gd name="f191" fmla="*/ 582 f187 1"/>
              <a:gd name="f192" fmla="*/ 490 f186 1"/>
              <a:gd name="f193" fmla="*/ 651 f187 1"/>
              <a:gd name="f194" fmla="*/ 514 f186 1"/>
              <a:gd name="f195" fmla="*/ 649 f187 1"/>
              <a:gd name="f196" fmla="*/ 559 f186 1"/>
              <a:gd name="f197" fmla="*/ 562 f187 1"/>
              <a:gd name="f198" fmla="*/ 587 f186 1"/>
              <a:gd name="f199" fmla="*/ 185 f187 1"/>
              <a:gd name="f200" fmla="*/ 580 f186 1"/>
              <a:gd name="f201" fmla="*/ 126 f187 1"/>
              <a:gd name="f202" fmla="*/ 557 f186 1"/>
              <a:gd name="f203" fmla="*/ 515 f186 1"/>
              <a:gd name="f204" fmla="*/ 190 f187 1"/>
              <a:gd name="f205" fmla="*/ 491 f186 1"/>
              <a:gd name="f206" fmla="*/ 191 f187 1"/>
              <a:gd name="f207" fmla="*/ 495 f186 1"/>
              <a:gd name="f208" fmla="*/ 196 f187 1"/>
              <a:gd name="f209" fmla="*/ 525 f186 1"/>
              <a:gd name="f210" fmla="*/ 306 f187 1"/>
              <a:gd name="f211" fmla="*/ 543 f186 1"/>
              <a:gd name="f212" fmla="*/ 316 f187 1"/>
              <a:gd name="f213" fmla="*/ 533 f186 1"/>
              <a:gd name="f214" fmla="*/ 313 f187 1"/>
              <a:gd name="f215" fmla="*/ 278 f187 1"/>
              <a:gd name="f216" fmla="*/ 484 f186 1"/>
              <a:gd name="f217" fmla="*/ 228 f187 1"/>
              <a:gd name="f218" fmla="*/ 451 f186 1"/>
              <a:gd name="f219" fmla="*/ 205 f187 1"/>
              <a:gd name="f220" fmla="*/ 439 f186 1"/>
              <a:gd name="f221" fmla="*/ 41 f187 1"/>
              <a:gd name="f222" fmla="*/ 381 f186 1"/>
              <a:gd name="f223" fmla="*/ 71 f187 1"/>
              <a:gd name="f224" fmla="*/ 225 f186 1"/>
              <a:gd name="f225" fmla="*/ 92 f187 1"/>
              <a:gd name="f226" fmla="*/ 187 f186 1"/>
              <a:gd name="f227" fmla="*/ 157 f187 1"/>
              <a:gd name="f228" fmla="*/ 103 f186 1"/>
              <a:gd name="f229" fmla="*/ 189 f187 1"/>
              <a:gd name="f230" fmla="*/ 81 f186 1"/>
              <a:gd name="f231" fmla="*/ 338 f187 1"/>
              <a:gd name="f232" fmla="*/ 11 f186 1"/>
              <a:gd name="f233" fmla="*/ 548 f187 1"/>
              <a:gd name="f234" fmla="*/ 48 f186 1"/>
              <a:gd name="f235" fmla="*/ 550 f187 1"/>
              <a:gd name="f236" fmla="*/ 49 f186 1"/>
              <a:gd name="f237" fmla="*/ 652 f187 1"/>
              <a:gd name="f238" fmla="*/ 119 f186 1"/>
              <a:gd name="f239" fmla="*/ 690 f187 1"/>
              <a:gd name="f240" fmla="*/ 200 f186 1"/>
              <a:gd name="f241" fmla="*/ 704 f187 1"/>
              <a:gd name="f242" fmla="*/ 224 f186 1"/>
              <a:gd name="f243" fmla="*/ 758 f187 1"/>
              <a:gd name="f244" fmla="*/ 319 f186 1"/>
              <a:gd name="f245" fmla="*/ 721 f187 1"/>
              <a:gd name="f246" fmla="*/ 396 f186 1"/>
              <a:gd name="f247" fmla="*/ 577 f187 1"/>
              <a:gd name="f248" fmla="*/ 440 f186 1"/>
              <a:gd name="f249" fmla="*/ 554 f187 1"/>
              <a:gd name="f250" fmla="*/ 493 f187 1"/>
              <a:gd name="f251" fmla="*/ 472 f187 1"/>
              <a:gd name="f252" fmla="*/ 499 f186 1"/>
              <a:gd name="f253" fmla="*/ 512 f187 1"/>
              <a:gd name="f254" fmla="*/ 540 f186 1"/>
              <a:gd name="f255" fmla="*/ 601 f187 1"/>
              <a:gd name="f256" fmla="*/ 511 f186 1"/>
              <a:gd name="f257" fmla="*/ 587 f187 1"/>
              <a:gd name="f258" fmla="*/ 497 f186 1"/>
              <a:gd name="f259" fmla="+- f188 0 f1"/>
              <a:gd name="f260" fmla="*/ f191 1 758"/>
              <a:gd name="f261" fmla="*/ f192 1 608"/>
              <a:gd name="f262" fmla="*/ f193 1 758"/>
              <a:gd name="f263" fmla="*/ f194 1 608"/>
              <a:gd name="f264" fmla="*/ f195 1 758"/>
              <a:gd name="f265" fmla="*/ f196 1 608"/>
              <a:gd name="f266" fmla="*/ f197 1 758"/>
              <a:gd name="f267" fmla="*/ f198 1 608"/>
              <a:gd name="f268" fmla="*/ f199 1 758"/>
              <a:gd name="f269" fmla="*/ f200 1 608"/>
              <a:gd name="f270" fmla="*/ f201 1 758"/>
              <a:gd name="f271" fmla="*/ f202 1 608"/>
              <a:gd name="f272" fmla="*/ f203 1 608"/>
              <a:gd name="f273" fmla="*/ f204 1 758"/>
              <a:gd name="f274" fmla="*/ f205 1 608"/>
              <a:gd name="f275" fmla="*/ f206 1 758"/>
              <a:gd name="f276" fmla="*/ f207 1 608"/>
              <a:gd name="f277" fmla="*/ f208 1 758"/>
              <a:gd name="f278" fmla="*/ f209 1 608"/>
              <a:gd name="f279" fmla="*/ f210 1 758"/>
              <a:gd name="f280" fmla="*/ f211 1 608"/>
              <a:gd name="f281" fmla="*/ f212 1 758"/>
              <a:gd name="f282" fmla="*/ f213 1 608"/>
              <a:gd name="f283" fmla="*/ f214 1 758"/>
              <a:gd name="f284" fmla="*/ f215 1 758"/>
              <a:gd name="f285" fmla="*/ f216 1 608"/>
              <a:gd name="f286" fmla="*/ f217 1 758"/>
              <a:gd name="f287" fmla="*/ f218 1 608"/>
              <a:gd name="f288" fmla="*/ f219 1 758"/>
              <a:gd name="f289" fmla="*/ f220 1 608"/>
              <a:gd name="f290" fmla="*/ f221 1 758"/>
              <a:gd name="f291" fmla="*/ f222 1 608"/>
              <a:gd name="f292" fmla="*/ f223 1 758"/>
              <a:gd name="f293" fmla="*/ f224 1 608"/>
              <a:gd name="f294" fmla="*/ f225 1 758"/>
              <a:gd name="f295" fmla="*/ f226 1 608"/>
              <a:gd name="f296" fmla="*/ f227 1 758"/>
              <a:gd name="f297" fmla="*/ f228 1 608"/>
              <a:gd name="f298" fmla="*/ f229 1 758"/>
              <a:gd name="f299" fmla="*/ f230 1 608"/>
              <a:gd name="f300" fmla="*/ f231 1 758"/>
              <a:gd name="f301" fmla="*/ f232 1 608"/>
              <a:gd name="f302" fmla="*/ f233 1 758"/>
              <a:gd name="f303" fmla="*/ f234 1 608"/>
              <a:gd name="f304" fmla="*/ f235 1 758"/>
              <a:gd name="f305" fmla="*/ f236 1 608"/>
              <a:gd name="f306" fmla="*/ f237 1 758"/>
              <a:gd name="f307" fmla="*/ f238 1 608"/>
              <a:gd name="f308" fmla="*/ f239 1 758"/>
              <a:gd name="f309" fmla="*/ f240 1 608"/>
              <a:gd name="f310" fmla="*/ f241 1 758"/>
              <a:gd name="f311" fmla="*/ f242 1 608"/>
              <a:gd name="f312" fmla="*/ f243 1 758"/>
              <a:gd name="f313" fmla="*/ f244 1 608"/>
              <a:gd name="f314" fmla="*/ f245 1 758"/>
              <a:gd name="f315" fmla="*/ f246 1 608"/>
              <a:gd name="f316" fmla="*/ f247 1 758"/>
              <a:gd name="f317" fmla="*/ f248 1 608"/>
              <a:gd name="f318" fmla="*/ f249 1 758"/>
              <a:gd name="f319" fmla="*/ f250 1 758"/>
              <a:gd name="f320" fmla="*/ f251 1 758"/>
              <a:gd name="f321" fmla="*/ f252 1 608"/>
              <a:gd name="f322" fmla="*/ f253 1 758"/>
              <a:gd name="f323" fmla="*/ f254 1 608"/>
              <a:gd name="f324" fmla="*/ f255 1 758"/>
              <a:gd name="f325" fmla="*/ f256 1 608"/>
              <a:gd name="f326" fmla="*/ f257 1 758"/>
              <a:gd name="f327" fmla="*/ f258 1 608"/>
              <a:gd name="f328" fmla="*/ 0 1 f189"/>
              <a:gd name="f329" fmla="*/ f183 1 f189"/>
              <a:gd name="f330" fmla="*/ 0 1 f190"/>
              <a:gd name="f331" fmla="*/ f184 1 f190"/>
              <a:gd name="f332" fmla="*/ f260 1 f189"/>
              <a:gd name="f333" fmla="*/ f261 1 f190"/>
              <a:gd name="f334" fmla="*/ f262 1 f189"/>
              <a:gd name="f335" fmla="*/ f263 1 f190"/>
              <a:gd name="f336" fmla="*/ f264 1 f189"/>
              <a:gd name="f337" fmla="*/ f265 1 f190"/>
              <a:gd name="f338" fmla="*/ f266 1 f189"/>
              <a:gd name="f339" fmla="*/ f267 1 f190"/>
              <a:gd name="f340" fmla="*/ f268 1 f189"/>
              <a:gd name="f341" fmla="*/ f269 1 f190"/>
              <a:gd name="f342" fmla="*/ f270 1 f189"/>
              <a:gd name="f343" fmla="*/ f271 1 f190"/>
              <a:gd name="f344" fmla="*/ f272 1 f190"/>
              <a:gd name="f345" fmla="*/ f273 1 f189"/>
              <a:gd name="f346" fmla="*/ f274 1 f190"/>
              <a:gd name="f347" fmla="*/ f275 1 f189"/>
              <a:gd name="f348" fmla="*/ f276 1 f190"/>
              <a:gd name="f349" fmla="*/ f277 1 f189"/>
              <a:gd name="f350" fmla="*/ f278 1 f190"/>
              <a:gd name="f351" fmla="*/ f279 1 f189"/>
              <a:gd name="f352" fmla="*/ f280 1 f190"/>
              <a:gd name="f353" fmla="*/ f281 1 f189"/>
              <a:gd name="f354" fmla="*/ f282 1 f190"/>
              <a:gd name="f355" fmla="*/ f283 1 f189"/>
              <a:gd name="f356" fmla="*/ f284 1 f189"/>
              <a:gd name="f357" fmla="*/ f285 1 f190"/>
              <a:gd name="f358" fmla="*/ f286 1 f189"/>
              <a:gd name="f359" fmla="*/ f287 1 f190"/>
              <a:gd name="f360" fmla="*/ f288 1 f189"/>
              <a:gd name="f361" fmla="*/ f289 1 f190"/>
              <a:gd name="f362" fmla="*/ f290 1 f189"/>
              <a:gd name="f363" fmla="*/ f291 1 f190"/>
              <a:gd name="f364" fmla="*/ f292 1 f189"/>
              <a:gd name="f365" fmla="*/ f293 1 f190"/>
              <a:gd name="f366" fmla="*/ f294 1 f189"/>
              <a:gd name="f367" fmla="*/ f295 1 f190"/>
              <a:gd name="f368" fmla="*/ f296 1 f189"/>
              <a:gd name="f369" fmla="*/ f297 1 f190"/>
              <a:gd name="f370" fmla="*/ f298 1 f189"/>
              <a:gd name="f371" fmla="*/ f299 1 f190"/>
              <a:gd name="f372" fmla="*/ f300 1 f189"/>
              <a:gd name="f373" fmla="*/ f301 1 f190"/>
              <a:gd name="f374" fmla="*/ f302 1 f189"/>
              <a:gd name="f375" fmla="*/ f303 1 f190"/>
              <a:gd name="f376" fmla="*/ f304 1 f189"/>
              <a:gd name="f377" fmla="*/ f305 1 f190"/>
              <a:gd name="f378" fmla="*/ f306 1 f189"/>
              <a:gd name="f379" fmla="*/ f307 1 f190"/>
              <a:gd name="f380" fmla="*/ f308 1 f189"/>
              <a:gd name="f381" fmla="*/ f309 1 f190"/>
              <a:gd name="f382" fmla="*/ f310 1 f189"/>
              <a:gd name="f383" fmla="*/ f311 1 f190"/>
              <a:gd name="f384" fmla="*/ f312 1 f189"/>
              <a:gd name="f385" fmla="*/ f313 1 f190"/>
              <a:gd name="f386" fmla="*/ f314 1 f189"/>
              <a:gd name="f387" fmla="*/ f315 1 f190"/>
              <a:gd name="f388" fmla="*/ f316 1 f189"/>
              <a:gd name="f389" fmla="*/ f317 1 f190"/>
              <a:gd name="f390" fmla="*/ f318 1 f189"/>
              <a:gd name="f391" fmla="*/ f319 1 f189"/>
              <a:gd name="f392" fmla="*/ f320 1 f189"/>
              <a:gd name="f393" fmla="*/ f321 1 f190"/>
              <a:gd name="f394" fmla="*/ f322 1 f189"/>
              <a:gd name="f395" fmla="*/ f323 1 f190"/>
              <a:gd name="f396" fmla="*/ f324 1 f189"/>
              <a:gd name="f397" fmla="*/ f325 1 f190"/>
              <a:gd name="f398" fmla="*/ f326 1 f189"/>
              <a:gd name="f399" fmla="*/ f327 1 f190"/>
              <a:gd name="f400" fmla="*/ f328 f180 1"/>
              <a:gd name="f401" fmla="*/ f329 f180 1"/>
              <a:gd name="f402" fmla="*/ f331 f181 1"/>
              <a:gd name="f403" fmla="*/ f330 f181 1"/>
              <a:gd name="f404" fmla="*/ f332 f180 1"/>
              <a:gd name="f405" fmla="*/ f333 f181 1"/>
              <a:gd name="f406" fmla="*/ f334 f180 1"/>
              <a:gd name="f407" fmla="*/ f335 f181 1"/>
              <a:gd name="f408" fmla="*/ f336 f180 1"/>
              <a:gd name="f409" fmla="*/ f337 f181 1"/>
              <a:gd name="f410" fmla="*/ f338 f180 1"/>
              <a:gd name="f411" fmla="*/ f339 f181 1"/>
              <a:gd name="f412" fmla="*/ f340 f180 1"/>
              <a:gd name="f413" fmla="*/ f341 f181 1"/>
              <a:gd name="f414" fmla="*/ f342 f180 1"/>
              <a:gd name="f415" fmla="*/ f343 f181 1"/>
              <a:gd name="f416" fmla="*/ f344 f181 1"/>
              <a:gd name="f417" fmla="*/ f345 f180 1"/>
              <a:gd name="f418" fmla="*/ f346 f181 1"/>
              <a:gd name="f419" fmla="*/ f347 f180 1"/>
              <a:gd name="f420" fmla="*/ f348 f181 1"/>
              <a:gd name="f421" fmla="*/ f349 f180 1"/>
              <a:gd name="f422" fmla="*/ f350 f181 1"/>
              <a:gd name="f423" fmla="*/ f351 f180 1"/>
              <a:gd name="f424" fmla="*/ f352 f181 1"/>
              <a:gd name="f425" fmla="*/ f353 f180 1"/>
              <a:gd name="f426" fmla="*/ f354 f181 1"/>
              <a:gd name="f427" fmla="*/ f355 f180 1"/>
              <a:gd name="f428" fmla="*/ f356 f180 1"/>
              <a:gd name="f429" fmla="*/ f357 f181 1"/>
              <a:gd name="f430" fmla="*/ f358 f180 1"/>
              <a:gd name="f431" fmla="*/ f359 f181 1"/>
              <a:gd name="f432" fmla="*/ f360 f180 1"/>
              <a:gd name="f433" fmla="*/ f361 f181 1"/>
              <a:gd name="f434" fmla="*/ f362 f180 1"/>
              <a:gd name="f435" fmla="*/ f363 f181 1"/>
              <a:gd name="f436" fmla="*/ f364 f180 1"/>
              <a:gd name="f437" fmla="*/ f365 f181 1"/>
              <a:gd name="f438" fmla="*/ f366 f180 1"/>
              <a:gd name="f439" fmla="*/ f367 f181 1"/>
              <a:gd name="f440" fmla="*/ f368 f180 1"/>
              <a:gd name="f441" fmla="*/ f369 f181 1"/>
              <a:gd name="f442" fmla="*/ f370 f180 1"/>
              <a:gd name="f443" fmla="*/ f371 f181 1"/>
              <a:gd name="f444" fmla="*/ f372 f180 1"/>
              <a:gd name="f445" fmla="*/ f373 f181 1"/>
              <a:gd name="f446" fmla="*/ f374 f180 1"/>
              <a:gd name="f447" fmla="*/ f375 f181 1"/>
              <a:gd name="f448" fmla="*/ f376 f180 1"/>
              <a:gd name="f449" fmla="*/ f377 f181 1"/>
              <a:gd name="f450" fmla="*/ f378 f180 1"/>
              <a:gd name="f451" fmla="*/ f379 f181 1"/>
              <a:gd name="f452" fmla="*/ f380 f180 1"/>
              <a:gd name="f453" fmla="*/ f381 f181 1"/>
              <a:gd name="f454" fmla="*/ f382 f180 1"/>
              <a:gd name="f455" fmla="*/ f383 f181 1"/>
              <a:gd name="f456" fmla="*/ f384 f180 1"/>
              <a:gd name="f457" fmla="*/ f385 f181 1"/>
              <a:gd name="f458" fmla="*/ f386 f180 1"/>
              <a:gd name="f459" fmla="*/ f387 f181 1"/>
              <a:gd name="f460" fmla="*/ f388 f180 1"/>
              <a:gd name="f461" fmla="*/ f389 f181 1"/>
              <a:gd name="f462" fmla="*/ f390 f180 1"/>
              <a:gd name="f463" fmla="*/ f391 f180 1"/>
              <a:gd name="f464" fmla="*/ f392 f180 1"/>
              <a:gd name="f465" fmla="*/ f393 f181 1"/>
              <a:gd name="f466" fmla="*/ f394 f180 1"/>
              <a:gd name="f467" fmla="*/ f395 f181 1"/>
              <a:gd name="f468" fmla="*/ f396 f180 1"/>
              <a:gd name="f469" fmla="*/ f397 f181 1"/>
              <a:gd name="f470" fmla="*/ f398 f180 1"/>
              <a:gd name="f471" fmla="*/ f399 f18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9">
                <a:pos x="f404" y="f405"/>
              </a:cxn>
              <a:cxn ang="f259">
                <a:pos x="f406" y="f407"/>
              </a:cxn>
              <a:cxn ang="f259">
                <a:pos x="f408" y="f409"/>
              </a:cxn>
              <a:cxn ang="f259">
                <a:pos x="f410" y="f411"/>
              </a:cxn>
              <a:cxn ang="f259">
                <a:pos x="f412" y="f413"/>
              </a:cxn>
              <a:cxn ang="f259">
                <a:pos x="f414" y="f415"/>
              </a:cxn>
              <a:cxn ang="f259">
                <a:pos x="f414" y="f416"/>
              </a:cxn>
              <a:cxn ang="f259">
                <a:pos x="f417" y="f418"/>
              </a:cxn>
              <a:cxn ang="f259">
                <a:pos x="f419" y="f420"/>
              </a:cxn>
              <a:cxn ang="f259">
                <a:pos x="f421" y="f422"/>
              </a:cxn>
              <a:cxn ang="f259">
                <a:pos x="f423" y="f424"/>
              </a:cxn>
              <a:cxn ang="f259">
                <a:pos x="f425" y="f426"/>
              </a:cxn>
              <a:cxn ang="f259">
                <a:pos x="f427" y="f407"/>
              </a:cxn>
              <a:cxn ang="f259">
                <a:pos x="f428" y="f429"/>
              </a:cxn>
              <a:cxn ang="f259">
                <a:pos x="f430" y="f431"/>
              </a:cxn>
              <a:cxn ang="f259">
                <a:pos x="f432" y="f433"/>
              </a:cxn>
              <a:cxn ang="f259">
                <a:pos x="f434" y="f435"/>
              </a:cxn>
              <a:cxn ang="f259">
                <a:pos x="f436" y="f437"/>
              </a:cxn>
              <a:cxn ang="f259">
                <a:pos x="f438" y="f439"/>
              </a:cxn>
              <a:cxn ang="f259">
                <a:pos x="f440" y="f441"/>
              </a:cxn>
              <a:cxn ang="f259">
                <a:pos x="f442" y="f443"/>
              </a:cxn>
              <a:cxn ang="f259">
                <a:pos x="f444" y="f445"/>
              </a:cxn>
              <a:cxn ang="f259">
                <a:pos x="f446" y="f447"/>
              </a:cxn>
              <a:cxn ang="f259">
                <a:pos x="f448" y="f449"/>
              </a:cxn>
              <a:cxn ang="f259">
                <a:pos x="f450" y="f451"/>
              </a:cxn>
              <a:cxn ang="f259">
                <a:pos x="f452" y="f453"/>
              </a:cxn>
              <a:cxn ang="f259">
                <a:pos x="f454" y="f455"/>
              </a:cxn>
              <a:cxn ang="f259">
                <a:pos x="f456" y="f457"/>
              </a:cxn>
              <a:cxn ang="f259">
                <a:pos x="f458" y="f459"/>
              </a:cxn>
              <a:cxn ang="f259">
                <a:pos x="f460" y="f461"/>
              </a:cxn>
              <a:cxn ang="f259">
                <a:pos x="f462" y="f431"/>
              </a:cxn>
              <a:cxn ang="f259">
                <a:pos x="f463" y="f429"/>
              </a:cxn>
              <a:cxn ang="f259">
                <a:pos x="f464" y="f465"/>
              </a:cxn>
              <a:cxn ang="f259">
                <a:pos x="f466" y="f467"/>
              </a:cxn>
              <a:cxn ang="f259">
                <a:pos x="f404" y="f422"/>
              </a:cxn>
              <a:cxn ang="f259">
                <a:pos x="f468" y="f469"/>
              </a:cxn>
              <a:cxn ang="f259">
                <a:pos x="f470" y="f471"/>
              </a:cxn>
              <a:cxn ang="f259">
                <a:pos x="f404" y="f405"/>
              </a:cxn>
            </a:cxnLst>
            <a:rect l="f400" t="f403" r="f401" b="f402"/>
            <a:pathLst>
              <a:path w="758" h="608">
                <a:moveTo>
                  <a:pt x="f8" y="f9"/>
                </a:moveTo>
                <a:cubicBezTo>
                  <a:pt x="f7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8"/>
                  <a:pt x="f24" y="f25"/>
                </a:cubicBezTo>
                <a:cubicBezTo>
                  <a:pt x="f26" y="f27"/>
                  <a:pt x="f28" y="f7"/>
                  <a:pt x="f29" y="f30"/>
                </a:cubicBezTo>
                <a:cubicBezTo>
                  <a:pt x="f31" y="f22"/>
                  <a:pt x="f32" y="f33"/>
                  <a:pt x="f34" y="f35"/>
                </a:cubicBezTo>
                <a:cubicBezTo>
                  <a:pt x="f36" y="f37"/>
                  <a:pt x="f36" y="f16"/>
                  <a:pt x="f34" y="f38"/>
                </a:cubicBezTo>
                <a:cubicBezTo>
                  <a:pt x="f39" y="f40"/>
                  <a:pt x="f41" y="f10"/>
                  <a:pt x="f42" y="f43"/>
                </a:cubicBezTo>
                <a:cubicBezTo>
                  <a:pt x="f44" y="f45"/>
                  <a:pt x="f44" y="f46"/>
                  <a:pt x="f44" y="f46"/>
                </a:cubicBezTo>
                <a:cubicBezTo>
                  <a:pt x="f47" y="f48"/>
                  <a:pt x="f47" y="f49"/>
                  <a:pt x="f50" y="f51"/>
                </a:cubicBezTo>
                <a:cubicBezTo>
                  <a:pt x="f52" y="f53"/>
                  <a:pt x="f54" y="f55"/>
                  <a:pt x="f56" y="f37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57" y="f65"/>
                  <a:pt x="f66" y="f14"/>
                </a:cubicBezTo>
                <a:cubicBezTo>
                  <a:pt x="f67" y="f43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79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5" y="f89"/>
                  <a:pt x="f90" y="f91"/>
                  <a:pt x="f92" y="f93"/>
                </a:cubicBezTo>
                <a:cubicBezTo>
                  <a:pt x="f94" y="f95"/>
                  <a:pt x="f96" y="f97"/>
                  <a:pt x="f96" y="f98"/>
                </a:cubicBez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2" y="f107"/>
                  <a:pt x="f108" y="f109"/>
                </a:cubicBezTo>
                <a:cubicBezTo>
                  <a:pt x="f110" y="f111"/>
                  <a:pt x="f112" y="f113"/>
                  <a:pt x="f114" y="f115"/>
                </a:cubicBezTo>
                <a:cubicBezTo>
                  <a:pt x="f116" y="f5"/>
                  <a:pt x="f117" y="f118"/>
                  <a:pt x="f119" y="f120"/>
                </a:cubicBezTo>
                <a:cubicBezTo>
                  <a:pt x="f121" y="f120"/>
                  <a:pt x="f121" y="f120"/>
                  <a:pt x="f122" y="f123"/>
                </a:cubicBezTo>
                <a:cubicBezTo>
                  <a:pt x="f124" y="f125"/>
                  <a:pt x="f126" y="f127"/>
                  <a:pt x="f128" y="f129"/>
                </a:cubicBezTo>
                <a:cubicBezTo>
                  <a:pt x="f130" y="f131"/>
                  <a:pt x="f132" y="f133"/>
                  <a:pt x="f134" y="f135"/>
                </a:cubicBezTo>
                <a:cubicBezTo>
                  <a:pt x="f136" y="f137"/>
                  <a:pt x="f138" y="f139"/>
                  <a:pt x="f140" y="f141"/>
                </a:cubicBezTo>
                <a:cubicBezTo>
                  <a:pt x="f142" y="f143"/>
                  <a:pt x="f6" y="f144"/>
                  <a:pt x="f6" y="f145"/>
                </a:cubicBezTo>
                <a:cubicBezTo>
                  <a:pt x="f6" y="f146"/>
                  <a:pt x="f147" y="f148"/>
                  <a:pt x="f149" y="f150"/>
                </a:cubicBezTo>
                <a:cubicBezTo>
                  <a:pt x="f151" y="f86"/>
                  <a:pt x="f11" y="f152"/>
                  <a:pt x="f153" y="f154"/>
                </a:cubicBezTo>
                <a:cubicBezTo>
                  <a:pt x="f155" y="f79"/>
                  <a:pt x="f20" y="f79"/>
                  <a:pt x="f156" y="f77"/>
                </a:cubicBezTo>
                <a:cubicBezTo>
                  <a:pt x="f60" y="f157"/>
                  <a:pt x="f158" y="f73"/>
                  <a:pt x="f45" y="f71"/>
                </a:cubicBezTo>
                <a:cubicBezTo>
                  <a:pt x="f69" y="f159"/>
                  <a:pt x="f160" y="f161"/>
                  <a:pt x="f162" y="f163"/>
                </a:cubicBezTo>
                <a:cubicBezTo>
                  <a:pt x="f164" y="f18"/>
                  <a:pt x="f165" y="f166"/>
                  <a:pt x="f48" y="f55"/>
                </a:cubicBezTo>
                <a:cubicBezTo>
                  <a:pt x="f167" y="f167"/>
                  <a:pt x="f168" y="f62"/>
                  <a:pt x="f8" y="f51"/>
                </a:cubicBezTo>
                <a:cubicBezTo>
                  <a:pt x="f169" y="f170"/>
                  <a:pt x="f171" y="f65"/>
                  <a:pt x="f172" y="f173"/>
                </a:cubicBezTo>
                <a:cubicBezTo>
                  <a:pt x="f174" y="f40"/>
                  <a:pt x="f175" y="f12"/>
                  <a:pt x="f25" y="f176"/>
                </a:cubicBezTo>
                <a:cubicBezTo>
                  <a:pt x="f177" y="f46"/>
                  <a:pt x="f178" y="f10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0C7776A9-F9B5-4041-81EF-7CBBD8280590}"/>
              </a:ext>
            </a:extLst>
          </p:cNvPr>
          <p:cNvSpPr/>
          <p:nvPr/>
        </p:nvSpPr>
        <p:spPr>
          <a:xfrm>
            <a:off x="412747" y="1331378"/>
            <a:ext cx="984247" cy="98636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60"/>
              <a:gd name="f7" fmla="val 661"/>
              <a:gd name="f8" fmla="val 330"/>
              <a:gd name="f9" fmla="val 65"/>
              <a:gd name="f10" fmla="val 363"/>
              <a:gd name="f11" fmla="val 420"/>
              <a:gd name="f12" fmla="val 8"/>
              <a:gd name="f13" fmla="val 474"/>
              <a:gd name="f14" fmla="val 11"/>
              <a:gd name="f15" fmla="val 523"/>
              <a:gd name="f16" fmla="val 14"/>
              <a:gd name="f17" fmla="val 550"/>
              <a:gd name="f18" fmla="val 39"/>
              <a:gd name="f19" fmla="val 560"/>
              <a:gd name="f20" fmla="val 88"/>
              <a:gd name="f21" fmla="val 562"/>
              <a:gd name="f22" fmla="val 98"/>
              <a:gd name="f23" fmla="val 566"/>
              <a:gd name="f24" fmla="val 103"/>
              <a:gd name="f25" fmla="val 576"/>
              <a:gd name="f26" fmla="val 108"/>
              <a:gd name="f27" fmla="val 590"/>
              <a:gd name="f28" fmla="val 116"/>
              <a:gd name="f29" fmla="val 602"/>
              <a:gd name="f30" fmla="val 127"/>
              <a:gd name="f31" fmla="val 620"/>
              <a:gd name="f32" fmla="val 130"/>
              <a:gd name="f33" fmla="val 631"/>
              <a:gd name="f34" fmla="val 132"/>
              <a:gd name="f35" fmla="val 630"/>
              <a:gd name="f36" fmla="val 146"/>
              <a:gd name="f37" fmla="val 156"/>
              <a:gd name="f38" fmla="val 629"/>
              <a:gd name="f39" fmla="val 171"/>
              <a:gd name="f40" fmla="val 185"/>
              <a:gd name="f41" fmla="val 647"/>
              <a:gd name="f42" fmla="val 192"/>
              <a:gd name="f43" fmla="val 656"/>
              <a:gd name="f44" fmla="val 196"/>
              <a:gd name="f45" fmla="val 659"/>
              <a:gd name="f46" fmla="val 206"/>
              <a:gd name="f47" fmla="val 216"/>
              <a:gd name="f48" fmla="val 247"/>
              <a:gd name="f49" fmla="val 278"/>
              <a:gd name="f50" fmla="val 310"/>
              <a:gd name="f51" fmla="val 323"/>
              <a:gd name="f52" fmla="val 654"/>
              <a:gd name="f53" fmla="val 333"/>
              <a:gd name="f54" fmla="val 641"/>
              <a:gd name="f55" fmla="val 338"/>
              <a:gd name="f56" fmla="val 636"/>
              <a:gd name="f57" fmla="val 340"/>
              <a:gd name="f58" fmla="val 342"/>
              <a:gd name="f59" fmla="val 348"/>
              <a:gd name="f60" fmla="val 370"/>
              <a:gd name="f61" fmla="val 391"/>
              <a:gd name="f62" fmla="val 412"/>
              <a:gd name="f63" fmla="val 417"/>
              <a:gd name="f64" fmla="val 633"/>
              <a:gd name="f65" fmla="val 637"/>
              <a:gd name="f66" fmla="val 422"/>
              <a:gd name="f67" fmla="val 657"/>
              <a:gd name="f68" fmla="val 429"/>
              <a:gd name="f69" fmla="val 445"/>
              <a:gd name="f70" fmla="val 464"/>
              <a:gd name="f71" fmla="val 658"/>
              <a:gd name="f72" fmla="val 490"/>
              <a:gd name="f73" fmla="val 516"/>
              <a:gd name="f74" fmla="val 542"/>
              <a:gd name="f75" fmla="val 557"/>
              <a:gd name="f76" fmla="val 655"/>
              <a:gd name="f77" fmla="val 569"/>
              <a:gd name="f78" fmla="val 574"/>
              <a:gd name="f79" fmla="val 578"/>
              <a:gd name="f80" fmla="val 586"/>
              <a:gd name="f81" fmla="val 595"/>
              <a:gd name="f82" fmla="val 651"/>
              <a:gd name="f83" fmla="val 570"/>
              <a:gd name="f84" fmla="val 541"/>
              <a:gd name="f85" fmla="val 652"/>
              <a:gd name="f86" fmla="val 512"/>
              <a:gd name="f87" fmla="val 482"/>
              <a:gd name="f88" fmla="val 456"/>
              <a:gd name="f89" fmla="val 453"/>
              <a:gd name="f90" fmla="val 648"/>
              <a:gd name="f91" fmla="val 621"/>
              <a:gd name="f92" fmla="val 600"/>
              <a:gd name="f93" fmla="val 452"/>
              <a:gd name="f94" fmla="val 545"/>
              <a:gd name="f95" fmla="val 449"/>
              <a:gd name="f96" fmla="val 539"/>
              <a:gd name="f97" fmla="val 435"/>
              <a:gd name="f98" fmla="val 418"/>
              <a:gd name="f99" fmla="val 419"/>
              <a:gd name="f100" fmla="val 558"/>
              <a:gd name="f101" fmla="val 581"/>
              <a:gd name="f102" fmla="val 604"/>
              <a:gd name="f103" fmla="val 627"/>
              <a:gd name="f104" fmla="val 644"/>
              <a:gd name="f105" fmla="val 413"/>
              <a:gd name="f106" fmla="val 396"/>
              <a:gd name="f107" fmla="val 353"/>
              <a:gd name="f108" fmla="val 268"/>
              <a:gd name="f109" fmla="val 251"/>
              <a:gd name="f110" fmla="val 243"/>
              <a:gd name="f111" fmla="val 645"/>
              <a:gd name="f112" fmla="val 244"/>
              <a:gd name="f113" fmla="val 628"/>
              <a:gd name="f114" fmla="val 245"/>
              <a:gd name="f115" fmla="val 605"/>
              <a:gd name="f116" fmla="val 546"/>
              <a:gd name="f117" fmla="val 242"/>
              <a:gd name="f118" fmla="val 228"/>
              <a:gd name="f119" fmla="val 213"/>
              <a:gd name="f120" fmla="val 210"/>
              <a:gd name="f121" fmla="val 559"/>
              <a:gd name="f122" fmla="val 211"/>
              <a:gd name="f123" fmla="val 203"/>
              <a:gd name="f124" fmla="val 143"/>
              <a:gd name="f125" fmla="val 101"/>
              <a:gd name="f126" fmla="val 59"/>
              <a:gd name="f127" fmla="val 40"/>
              <a:gd name="f128" fmla="val 32"/>
              <a:gd name="f129" fmla="val 643"/>
              <a:gd name="f130" fmla="val 33"/>
              <a:gd name="f131" fmla="val 625"/>
              <a:gd name="f132" fmla="val 618"/>
              <a:gd name="f133" fmla="val 610"/>
              <a:gd name="f134" fmla="val 603"/>
              <a:gd name="f135" fmla="val 34"/>
              <a:gd name="f136" fmla="val 588"/>
              <a:gd name="f137" fmla="val 577"/>
              <a:gd name="f138" fmla="val 16"/>
              <a:gd name="f139" fmla="val 4"/>
              <a:gd name="f140" fmla="val 1"/>
              <a:gd name="f141" fmla="val 553"/>
              <a:gd name="f142" fmla="val 513"/>
              <a:gd name="f143" fmla="val 484"/>
              <a:gd name="f144" fmla="val 455"/>
              <a:gd name="f145" fmla="val 441"/>
              <a:gd name="f146" fmla="val 7"/>
              <a:gd name="f147" fmla="val 430"/>
              <a:gd name="f148" fmla="val 21"/>
              <a:gd name="f149" fmla="val 424"/>
              <a:gd name="f150" fmla="val 23"/>
              <a:gd name="f151" fmla="val 423"/>
              <a:gd name="f152" fmla="val 25"/>
              <a:gd name="f153" fmla="val 26"/>
              <a:gd name="f154" fmla="val 421"/>
              <a:gd name="f155" fmla="val 411"/>
              <a:gd name="f156" fmla="val 35"/>
              <a:gd name="f157" fmla="val 346"/>
              <a:gd name="f158" fmla="val 20"/>
              <a:gd name="f159" fmla="val 319"/>
              <a:gd name="f160" fmla="val 304"/>
              <a:gd name="f161" fmla="val 274"/>
              <a:gd name="f162" fmla="val 204"/>
              <a:gd name="f163" fmla="val 195"/>
              <a:gd name="f164" fmla="val 17"/>
              <a:gd name="f165" fmla="val 191"/>
              <a:gd name="f166" fmla="val 175"/>
              <a:gd name="f167" fmla="val 162"/>
              <a:gd name="f168" fmla="val 31"/>
              <a:gd name="f169" fmla="val 141"/>
              <a:gd name="f170" fmla="val 37"/>
              <a:gd name="f171" fmla="val 131"/>
              <a:gd name="f172" fmla="val 61"/>
              <a:gd name="f173" fmla="val 123"/>
              <a:gd name="f174" fmla="val 75"/>
              <a:gd name="f175" fmla="val 119"/>
              <a:gd name="f176" fmla="val 100"/>
              <a:gd name="f177" fmla="val 111"/>
              <a:gd name="f178" fmla="val 102"/>
              <a:gd name="f179" fmla="val 82"/>
              <a:gd name="f180" fmla="val 48"/>
              <a:gd name="f181" fmla="val 136"/>
              <a:gd name="f182" fmla="val 19"/>
              <a:gd name="f183" fmla="val 170"/>
              <a:gd name="f184" fmla="val 13"/>
              <a:gd name="f185" fmla="val 197"/>
              <a:gd name="f186" fmla="val 225"/>
              <a:gd name="f187" fmla="val 9"/>
              <a:gd name="f188" fmla="val 252"/>
              <a:gd name="f189" fmla="val 286"/>
              <a:gd name="f190" fmla="val 312"/>
              <a:gd name="f191" fmla="val 331"/>
              <a:gd name="f192" fmla="val 473"/>
              <a:gd name="f193" fmla="val 372"/>
              <a:gd name="f194" fmla="val 414"/>
              <a:gd name="f195" fmla="val 470"/>
              <a:gd name="f196" fmla="val 477"/>
              <a:gd name="f197" fmla="val 469"/>
              <a:gd name="f198" fmla="val 476"/>
              <a:gd name="f199" fmla="val 401"/>
              <a:gd name="f200" fmla="val 349"/>
              <a:gd name="f201" fmla="val 297"/>
              <a:gd name="f202" fmla="val 282"/>
              <a:gd name="f203" fmla="val 471"/>
              <a:gd name="f204" fmla="val 275"/>
              <a:gd name="f205" fmla="val 373"/>
              <a:gd name="f206" fmla="val 276"/>
              <a:gd name="f207" fmla="val 290"/>
              <a:gd name="f208" fmla="val 208"/>
              <a:gd name="f209" fmla="val 193"/>
              <a:gd name="f210" fmla="val 186"/>
              <a:gd name="f211" fmla="val 281"/>
              <a:gd name="f212" fmla="val 187"/>
              <a:gd name="f213" fmla="val 399"/>
              <a:gd name="f214" fmla="val 450"/>
              <a:gd name="f215" fmla="val 467"/>
              <a:gd name="f216" fmla="val 209"/>
              <a:gd name="f217" fmla="val 250"/>
              <a:gd name="f218" fmla="val 448"/>
              <a:gd name="f219" fmla="val 205"/>
              <a:gd name="f220" fmla="val 178"/>
              <a:gd name="f221" fmla="val 165"/>
              <a:gd name="f222" fmla="val 152"/>
              <a:gd name="f223" fmla="val 135"/>
              <a:gd name="f224" fmla="val 459"/>
              <a:gd name="f225" fmla="val 126"/>
              <a:gd name="f226" fmla="val 491"/>
              <a:gd name="f227" fmla="val 125"/>
              <a:gd name="f228" fmla="val 509"/>
              <a:gd name="f229" fmla="val 106"/>
              <a:gd name="f230" fmla="val 508"/>
              <a:gd name="f231" fmla="val 95"/>
              <a:gd name="f232" fmla="val 79"/>
              <a:gd name="f233" fmla="val 492"/>
              <a:gd name="f234" fmla="val 64"/>
              <a:gd name="f235" fmla="val 63"/>
              <a:gd name="f236" fmla="val 433"/>
              <a:gd name="f237" fmla="val 67"/>
              <a:gd name="f238" fmla="val 385"/>
              <a:gd name="f239" fmla="val 76"/>
              <a:gd name="f240" fmla="val 376"/>
              <a:gd name="f241" fmla="val 87"/>
              <a:gd name="f242" fmla="val 367"/>
              <a:gd name="f243" fmla="val 387"/>
              <a:gd name="f244" fmla="val 155"/>
              <a:gd name="f245" fmla="val 189"/>
              <a:gd name="f246" fmla="val 425"/>
              <a:gd name="f247" fmla="val 219"/>
              <a:gd name="f248" fmla="val 200"/>
              <a:gd name="f249" fmla="val 169"/>
              <a:gd name="f250" fmla="val 78"/>
              <a:gd name="f251" fmla="val 151"/>
              <a:gd name="f252" fmla="val 107"/>
              <a:gd name="f253" fmla="val 188"/>
              <a:gd name="f254" fmla="val 134"/>
              <a:gd name="f255" fmla="val 149"/>
              <a:gd name="f256" fmla="val 163"/>
              <a:gd name="f257" fmla="val 215"/>
              <a:gd name="f258" fmla="val 154"/>
              <a:gd name="f259" fmla="val 121"/>
              <a:gd name="f260" fmla="val 280"/>
              <a:gd name="f261" fmla="val 104"/>
              <a:gd name="f262" fmla="val 285"/>
              <a:gd name="f263" fmla="val 94"/>
              <a:gd name="f264" fmla="val 283"/>
              <a:gd name="f265" fmla="val 89"/>
              <a:gd name="f266" fmla="val 240"/>
              <a:gd name="f267" fmla="val 229"/>
              <a:gd name="f268" fmla="+- 0 0 -90"/>
              <a:gd name="f269" fmla="*/ f3 1 660"/>
              <a:gd name="f270" fmla="*/ f4 1 661"/>
              <a:gd name="f271" fmla="val f5"/>
              <a:gd name="f272" fmla="val f6"/>
              <a:gd name="f273" fmla="val f7"/>
              <a:gd name="f274" fmla="*/ f268 f0 1"/>
              <a:gd name="f275" fmla="+- f273 0 f271"/>
              <a:gd name="f276" fmla="+- f272 0 f271"/>
              <a:gd name="f277" fmla="*/ f274 1 f2"/>
              <a:gd name="f278" fmla="*/ f276 1 660"/>
              <a:gd name="f279" fmla="*/ f275 1 661"/>
              <a:gd name="f280" fmla="*/ 474 f276 1"/>
              <a:gd name="f281" fmla="*/ 11 f275 1"/>
              <a:gd name="f282" fmla="*/ 576 f276 1"/>
              <a:gd name="f283" fmla="*/ 108 f275 1"/>
              <a:gd name="f284" fmla="*/ 630 f276 1"/>
              <a:gd name="f285" fmla="*/ 156 f275 1"/>
              <a:gd name="f286" fmla="*/ 659 f276 1"/>
              <a:gd name="f287" fmla="*/ 216 f275 1"/>
              <a:gd name="f288" fmla="*/ 641 f276 1"/>
              <a:gd name="f289" fmla="*/ 338 f275 1"/>
              <a:gd name="f290" fmla="*/ 412 f275 1"/>
              <a:gd name="f291" fmla="*/ 464 f275 1"/>
              <a:gd name="f292" fmla="*/ 574 f275 1"/>
              <a:gd name="f293" fmla="*/ 570 f276 1"/>
              <a:gd name="f294" fmla="*/ 651 f275 1"/>
              <a:gd name="f295" fmla="*/ 453 f276 1"/>
              <a:gd name="f296" fmla="*/ 621 f275 1"/>
              <a:gd name="f297" fmla="*/ 435 f276 1"/>
              <a:gd name="f298" fmla="*/ 539 f275 1"/>
              <a:gd name="f299" fmla="*/ 419 f276 1"/>
              <a:gd name="f300" fmla="*/ 627 f275 1"/>
              <a:gd name="f301" fmla="*/ 268 f276 1"/>
              <a:gd name="f302" fmla="*/ 652 f275 1"/>
              <a:gd name="f303" fmla="*/ 244 f276 1"/>
              <a:gd name="f304" fmla="*/ 558 f275 1"/>
              <a:gd name="f305" fmla="*/ 210 f276 1"/>
              <a:gd name="f306" fmla="*/ 559 f275 1"/>
              <a:gd name="f307" fmla="*/ 185 f276 1"/>
              <a:gd name="f308" fmla="*/ 33 f276 1"/>
              <a:gd name="f309" fmla="*/ 625 f275 1"/>
              <a:gd name="f310" fmla="*/ 16 f276 1"/>
              <a:gd name="f311" fmla="*/ 570 f275 1"/>
              <a:gd name="f312" fmla="*/ 1 f276 1"/>
              <a:gd name="f313" fmla="*/ 455 f275 1"/>
              <a:gd name="f314" fmla="*/ 26 f276 1"/>
              <a:gd name="f315" fmla="*/ 421 f275 1"/>
              <a:gd name="f316" fmla="*/ 304 f275 1"/>
              <a:gd name="f317" fmla="*/ 17 f276 1"/>
              <a:gd name="f318" fmla="*/ 191 f275 1"/>
              <a:gd name="f319" fmla="*/ 61 f276 1"/>
              <a:gd name="f320" fmla="*/ 123 f275 1"/>
              <a:gd name="f321" fmla="*/ 170 f276 1"/>
              <a:gd name="f322" fmla="*/ 13 f275 1"/>
              <a:gd name="f323" fmla="*/ 330 f276 1"/>
              <a:gd name="f324" fmla="*/ 65 f275 1"/>
              <a:gd name="f325" fmla="*/ 455 f276 1"/>
              <a:gd name="f326" fmla="*/ 474 f275 1"/>
              <a:gd name="f327" fmla="*/ 477 f276 1"/>
              <a:gd name="f328" fmla="*/ 297 f275 1"/>
              <a:gd name="f329" fmla="*/ 208 f276 1"/>
              <a:gd name="f330" fmla="*/ 275 f275 1"/>
              <a:gd name="f331" fmla="*/ 186 f276 1"/>
              <a:gd name="f332" fmla="*/ 450 f275 1"/>
              <a:gd name="f333" fmla="*/ 331 f276 1"/>
              <a:gd name="f334" fmla="*/ 473 f275 1"/>
              <a:gd name="f335" fmla="*/ 192 f275 1"/>
              <a:gd name="f336" fmla="*/ 476 f276 1"/>
              <a:gd name="f337" fmla="*/ 126 f275 1"/>
              <a:gd name="f338" fmla="*/ 473 f276 1"/>
              <a:gd name="f339" fmla="*/ 63 f275 1"/>
              <a:gd name="f340" fmla="*/ 385 f276 1"/>
              <a:gd name="f341" fmla="*/ 76 f275 1"/>
              <a:gd name="f342" fmla="*/ 187 f275 1"/>
              <a:gd name="f343" fmla="*/ 209 f275 1"/>
              <a:gd name="f344" fmla="*/ 219 f276 1"/>
              <a:gd name="f345" fmla="*/ 151 f276 1"/>
              <a:gd name="f346" fmla="*/ 95 f275 1"/>
              <a:gd name="f347" fmla="*/ 149 f275 1"/>
              <a:gd name="f348" fmla="*/ 228 f276 1"/>
              <a:gd name="f349" fmla="*/ 210 f275 1"/>
              <a:gd name="f350" fmla="*/ 280 f276 1"/>
              <a:gd name="f351" fmla="*/ 104 f275 1"/>
              <a:gd name="f352" fmla="*/ 251 f276 1"/>
              <a:gd name="f353" fmla="+- f277 0 f1"/>
              <a:gd name="f354" fmla="*/ f280 1 660"/>
              <a:gd name="f355" fmla="*/ f281 1 661"/>
              <a:gd name="f356" fmla="*/ f282 1 660"/>
              <a:gd name="f357" fmla="*/ f283 1 661"/>
              <a:gd name="f358" fmla="*/ f284 1 660"/>
              <a:gd name="f359" fmla="*/ f285 1 661"/>
              <a:gd name="f360" fmla="*/ f286 1 660"/>
              <a:gd name="f361" fmla="*/ f287 1 661"/>
              <a:gd name="f362" fmla="*/ f288 1 660"/>
              <a:gd name="f363" fmla="*/ f289 1 661"/>
              <a:gd name="f364" fmla="*/ f290 1 661"/>
              <a:gd name="f365" fmla="*/ f291 1 661"/>
              <a:gd name="f366" fmla="*/ f292 1 661"/>
              <a:gd name="f367" fmla="*/ f293 1 660"/>
              <a:gd name="f368" fmla="*/ f294 1 661"/>
              <a:gd name="f369" fmla="*/ f295 1 660"/>
              <a:gd name="f370" fmla="*/ f296 1 661"/>
              <a:gd name="f371" fmla="*/ f297 1 660"/>
              <a:gd name="f372" fmla="*/ f298 1 661"/>
              <a:gd name="f373" fmla="*/ f299 1 660"/>
              <a:gd name="f374" fmla="*/ f300 1 661"/>
              <a:gd name="f375" fmla="*/ f301 1 660"/>
              <a:gd name="f376" fmla="*/ f302 1 661"/>
              <a:gd name="f377" fmla="*/ f303 1 660"/>
              <a:gd name="f378" fmla="*/ f304 1 661"/>
              <a:gd name="f379" fmla="*/ f305 1 660"/>
              <a:gd name="f380" fmla="*/ f306 1 661"/>
              <a:gd name="f381" fmla="*/ f307 1 660"/>
              <a:gd name="f382" fmla="*/ f308 1 660"/>
              <a:gd name="f383" fmla="*/ f309 1 661"/>
              <a:gd name="f384" fmla="*/ f310 1 660"/>
              <a:gd name="f385" fmla="*/ f311 1 661"/>
              <a:gd name="f386" fmla="*/ f312 1 660"/>
              <a:gd name="f387" fmla="*/ f313 1 661"/>
              <a:gd name="f388" fmla="*/ f314 1 660"/>
              <a:gd name="f389" fmla="*/ f315 1 661"/>
              <a:gd name="f390" fmla="*/ f316 1 661"/>
              <a:gd name="f391" fmla="*/ f317 1 660"/>
              <a:gd name="f392" fmla="*/ f318 1 661"/>
              <a:gd name="f393" fmla="*/ f319 1 660"/>
              <a:gd name="f394" fmla="*/ f320 1 661"/>
              <a:gd name="f395" fmla="*/ f321 1 660"/>
              <a:gd name="f396" fmla="*/ f322 1 661"/>
              <a:gd name="f397" fmla="*/ f323 1 660"/>
              <a:gd name="f398" fmla="*/ f324 1 661"/>
              <a:gd name="f399" fmla="*/ f325 1 660"/>
              <a:gd name="f400" fmla="*/ f326 1 661"/>
              <a:gd name="f401" fmla="*/ f327 1 660"/>
              <a:gd name="f402" fmla="*/ f328 1 661"/>
              <a:gd name="f403" fmla="*/ f329 1 660"/>
              <a:gd name="f404" fmla="*/ f330 1 661"/>
              <a:gd name="f405" fmla="*/ f331 1 660"/>
              <a:gd name="f406" fmla="*/ f332 1 661"/>
              <a:gd name="f407" fmla="*/ f333 1 660"/>
              <a:gd name="f408" fmla="*/ f334 1 661"/>
              <a:gd name="f409" fmla="*/ f335 1 661"/>
              <a:gd name="f410" fmla="*/ f336 1 660"/>
              <a:gd name="f411" fmla="*/ f337 1 661"/>
              <a:gd name="f412" fmla="*/ f338 1 660"/>
              <a:gd name="f413" fmla="*/ f339 1 661"/>
              <a:gd name="f414" fmla="*/ f340 1 660"/>
              <a:gd name="f415" fmla="*/ f341 1 661"/>
              <a:gd name="f416" fmla="*/ f342 1 661"/>
              <a:gd name="f417" fmla="*/ f343 1 661"/>
              <a:gd name="f418" fmla="*/ f344 1 660"/>
              <a:gd name="f419" fmla="*/ f345 1 660"/>
              <a:gd name="f420" fmla="*/ f346 1 661"/>
              <a:gd name="f421" fmla="*/ f347 1 661"/>
              <a:gd name="f422" fmla="*/ f348 1 660"/>
              <a:gd name="f423" fmla="*/ f349 1 661"/>
              <a:gd name="f424" fmla="*/ f350 1 660"/>
              <a:gd name="f425" fmla="*/ f351 1 661"/>
              <a:gd name="f426" fmla="*/ f352 1 660"/>
              <a:gd name="f427" fmla="*/ 0 1 f278"/>
              <a:gd name="f428" fmla="*/ f272 1 f278"/>
              <a:gd name="f429" fmla="*/ 0 1 f279"/>
              <a:gd name="f430" fmla="*/ f273 1 f279"/>
              <a:gd name="f431" fmla="*/ f354 1 f278"/>
              <a:gd name="f432" fmla="*/ f355 1 f279"/>
              <a:gd name="f433" fmla="*/ f356 1 f278"/>
              <a:gd name="f434" fmla="*/ f357 1 f279"/>
              <a:gd name="f435" fmla="*/ f358 1 f278"/>
              <a:gd name="f436" fmla="*/ f359 1 f279"/>
              <a:gd name="f437" fmla="*/ f360 1 f278"/>
              <a:gd name="f438" fmla="*/ f361 1 f279"/>
              <a:gd name="f439" fmla="*/ f362 1 f278"/>
              <a:gd name="f440" fmla="*/ f363 1 f279"/>
              <a:gd name="f441" fmla="*/ f364 1 f279"/>
              <a:gd name="f442" fmla="*/ f365 1 f279"/>
              <a:gd name="f443" fmla="*/ f366 1 f279"/>
              <a:gd name="f444" fmla="*/ f367 1 f278"/>
              <a:gd name="f445" fmla="*/ f368 1 f279"/>
              <a:gd name="f446" fmla="*/ f369 1 f278"/>
              <a:gd name="f447" fmla="*/ f370 1 f279"/>
              <a:gd name="f448" fmla="*/ f371 1 f278"/>
              <a:gd name="f449" fmla="*/ f372 1 f279"/>
              <a:gd name="f450" fmla="*/ f373 1 f278"/>
              <a:gd name="f451" fmla="*/ f374 1 f279"/>
              <a:gd name="f452" fmla="*/ f375 1 f278"/>
              <a:gd name="f453" fmla="*/ f376 1 f279"/>
              <a:gd name="f454" fmla="*/ f377 1 f278"/>
              <a:gd name="f455" fmla="*/ f378 1 f279"/>
              <a:gd name="f456" fmla="*/ f379 1 f278"/>
              <a:gd name="f457" fmla="*/ f380 1 f279"/>
              <a:gd name="f458" fmla="*/ f381 1 f278"/>
              <a:gd name="f459" fmla="*/ f382 1 f278"/>
              <a:gd name="f460" fmla="*/ f383 1 f279"/>
              <a:gd name="f461" fmla="*/ f384 1 f278"/>
              <a:gd name="f462" fmla="*/ f385 1 f279"/>
              <a:gd name="f463" fmla="*/ f386 1 f278"/>
              <a:gd name="f464" fmla="*/ f387 1 f279"/>
              <a:gd name="f465" fmla="*/ f388 1 f278"/>
              <a:gd name="f466" fmla="*/ f389 1 f279"/>
              <a:gd name="f467" fmla="*/ f390 1 f279"/>
              <a:gd name="f468" fmla="*/ f391 1 f278"/>
              <a:gd name="f469" fmla="*/ f392 1 f279"/>
              <a:gd name="f470" fmla="*/ f393 1 f278"/>
              <a:gd name="f471" fmla="*/ f394 1 f279"/>
              <a:gd name="f472" fmla="*/ f395 1 f278"/>
              <a:gd name="f473" fmla="*/ f396 1 f279"/>
              <a:gd name="f474" fmla="*/ f397 1 f278"/>
              <a:gd name="f475" fmla="*/ f398 1 f279"/>
              <a:gd name="f476" fmla="*/ f399 1 f278"/>
              <a:gd name="f477" fmla="*/ f400 1 f279"/>
              <a:gd name="f478" fmla="*/ f401 1 f278"/>
              <a:gd name="f479" fmla="*/ f402 1 f279"/>
              <a:gd name="f480" fmla="*/ f403 1 f278"/>
              <a:gd name="f481" fmla="*/ f404 1 f279"/>
              <a:gd name="f482" fmla="*/ f405 1 f278"/>
              <a:gd name="f483" fmla="*/ f406 1 f279"/>
              <a:gd name="f484" fmla="*/ f407 1 f278"/>
              <a:gd name="f485" fmla="*/ f408 1 f279"/>
              <a:gd name="f486" fmla="*/ f409 1 f279"/>
              <a:gd name="f487" fmla="*/ f410 1 f278"/>
              <a:gd name="f488" fmla="*/ f411 1 f279"/>
              <a:gd name="f489" fmla="*/ f412 1 f278"/>
              <a:gd name="f490" fmla="*/ f413 1 f279"/>
              <a:gd name="f491" fmla="*/ f414 1 f278"/>
              <a:gd name="f492" fmla="*/ f415 1 f279"/>
              <a:gd name="f493" fmla="*/ f416 1 f279"/>
              <a:gd name="f494" fmla="*/ f417 1 f279"/>
              <a:gd name="f495" fmla="*/ f418 1 f278"/>
              <a:gd name="f496" fmla="*/ f419 1 f278"/>
              <a:gd name="f497" fmla="*/ f420 1 f279"/>
              <a:gd name="f498" fmla="*/ f421 1 f279"/>
              <a:gd name="f499" fmla="*/ f422 1 f278"/>
              <a:gd name="f500" fmla="*/ f423 1 f279"/>
              <a:gd name="f501" fmla="*/ f424 1 f278"/>
              <a:gd name="f502" fmla="*/ f425 1 f279"/>
              <a:gd name="f503" fmla="*/ f426 1 f278"/>
              <a:gd name="f504" fmla="*/ f427 f269 1"/>
              <a:gd name="f505" fmla="*/ f428 f269 1"/>
              <a:gd name="f506" fmla="*/ f430 f270 1"/>
              <a:gd name="f507" fmla="*/ f429 f270 1"/>
              <a:gd name="f508" fmla="*/ f431 f269 1"/>
              <a:gd name="f509" fmla="*/ f432 f270 1"/>
              <a:gd name="f510" fmla="*/ f433 f269 1"/>
              <a:gd name="f511" fmla="*/ f434 f270 1"/>
              <a:gd name="f512" fmla="*/ f435 f269 1"/>
              <a:gd name="f513" fmla="*/ f436 f270 1"/>
              <a:gd name="f514" fmla="*/ f437 f269 1"/>
              <a:gd name="f515" fmla="*/ f438 f270 1"/>
              <a:gd name="f516" fmla="*/ f439 f269 1"/>
              <a:gd name="f517" fmla="*/ f440 f270 1"/>
              <a:gd name="f518" fmla="*/ f441 f270 1"/>
              <a:gd name="f519" fmla="*/ f442 f270 1"/>
              <a:gd name="f520" fmla="*/ f443 f270 1"/>
              <a:gd name="f521" fmla="*/ f444 f269 1"/>
              <a:gd name="f522" fmla="*/ f445 f270 1"/>
              <a:gd name="f523" fmla="*/ f446 f269 1"/>
              <a:gd name="f524" fmla="*/ f447 f270 1"/>
              <a:gd name="f525" fmla="*/ f448 f269 1"/>
              <a:gd name="f526" fmla="*/ f449 f270 1"/>
              <a:gd name="f527" fmla="*/ f450 f269 1"/>
              <a:gd name="f528" fmla="*/ f451 f270 1"/>
              <a:gd name="f529" fmla="*/ f452 f269 1"/>
              <a:gd name="f530" fmla="*/ f453 f270 1"/>
              <a:gd name="f531" fmla="*/ f454 f269 1"/>
              <a:gd name="f532" fmla="*/ f455 f270 1"/>
              <a:gd name="f533" fmla="*/ f456 f269 1"/>
              <a:gd name="f534" fmla="*/ f457 f270 1"/>
              <a:gd name="f535" fmla="*/ f458 f269 1"/>
              <a:gd name="f536" fmla="*/ f459 f269 1"/>
              <a:gd name="f537" fmla="*/ f460 f270 1"/>
              <a:gd name="f538" fmla="*/ f461 f269 1"/>
              <a:gd name="f539" fmla="*/ f462 f270 1"/>
              <a:gd name="f540" fmla="*/ f463 f269 1"/>
              <a:gd name="f541" fmla="*/ f464 f270 1"/>
              <a:gd name="f542" fmla="*/ f465 f269 1"/>
              <a:gd name="f543" fmla="*/ f466 f270 1"/>
              <a:gd name="f544" fmla="*/ f467 f270 1"/>
              <a:gd name="f545" fmla="*/ f468 f269 1"/>
              <a:gd name="f546" fmla="*/ f469 f270 1"/>
              <a:gd name="f547" fmla="*/ f470 f269 1"/>
              <a:gd name="f548" fmla="*/ f471 f270 1"/>
              <a:gd name="f549" fmla="*/ f472 f269 1"/>
              <a:gd name="f550" fmla="*/ f473 f270 1"/>
              <a:gd name="f551" fmla="*/ f474 f269 1"/>
              <a:gd name="f552" fmla="*/ f475 f270 1"/>
              <a:gd name="f553" fmla="*/ f476 f269 1"/>
              <a:gd name="f554" fmla="*/ f477 f270 1"/>
              <a:gd name="f555" fmla="*/ f478 f269 1"/>
              <a:gd name="f556" fmla="*/ f479 f270 1"/>
              <a:gd name="f557" fmla="*/ f480 f269 1"/>
              <a:gd name="f558" fmla="*/ f481 f270 1"/>
              <a:gd name="f559" fmla="*/ f482 f269 1"/>
              <a:gd name="f560" fmla="*/ f483 f270 1"/>
              <a:gd name="f561" fmla="*/ f484 f269 1"/>
              <a:gd name="f562" fmla="*/ f485 f270 1"/>
              <a:gd name="f563" fmla="*/ f486 f270 1"/>
              <a:gd name="f564" fmla="*/ f487 f269 1"/>
              <a:gd name="f565" fmla="*/ f488 f270 1"/>
              <a:gd name="f566" fmla="*/ f489 f269 1"/>
              <a:gd name="f567" fmla="*/ f490 f270 1"/>
              <a:gd name="f568" fmla="*/ f491 f269 1"/>
              <a:gd name="f569" fmla="*/ f492 f270 1"/>
              <a:gd name="f570" fmla="*/ f493 f270 1"/>
              <a:gd name="f571" fmla="*/ f494 f270 1"/>
              <a:gd name="f572" fmla="*/ f495 f269 1"/>
              <a:gd name="f573" fmla="*/ f496 f269 1"/>
              <a:gd name="f574" fmla="*/ f497 f270 1"/>
              <a:gd name="f575" fmla="*/ f498 f270 1"/>
              <a:gd name="f576" fmla="*/ f499 f269 1"/>
              <a:gd name="f577" fmla="*/ f500 f270 1"/>
              <a:gd name="f578" fmla="*/ f501 f269 1"/>
              <a:gd name="f579" fmla="*/ f502 f270 1"/>
              <a:gd name="f580" fmla="*/ f503 f2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53">
                <a:pos x="f508" y="f509"/>
              </a:cxn>
              <a:cxn ang="f353">
                <a:pos x="f510" y="f511"/>
              </a:cxn>
              <a:cxn ang="f353">
                <a:pos x="f512" y="f513"/>
              </a:cxn>
              <a:cxn ang="f353">
                <a:pos x="f514" y="f515"/>
              </a:cxn>
              <a:cxn ang="f353">
                <a:pos x="f516" y="f517"/>
              </a:cxn>
              <a:cxn ang="f353">
                <a:pos x="f512" y="f518"/>
              </a:cxn>
              <a:cxn ang="f353">
                <a:pos x="f514" y="f519"/>
              </a:cxn>
              <a:cxn ang="f353">
                <a:pos x="f516" y="f520"/>
              </a:cxn>
              <a:cxn ang="f353">
                <a:pos x="f521" y="f522"/>
              </a:cxn>
              <a:cxn ang="f353">
                <a:pos x="f523" y="f524"/>
              </a:cxn>
              <a:cxn ang="f353">
                <a:pos x="f525" y="f526"/>
              </a:cxn>
              <a:cxn ang="f353">
                <a:pos x="f527" y="f528"/>
              </a:cxn>
              <a:cxn ang="f353">
                <a:pos x="f529" y="f530"/>
              </a:cxn>
              <a:cxn ang="f353">
                <a:pos x="f531" y="f532"/>
              </a:cxn>
              <a:cxn ang="f353">
                <a:pos x="f533" y="f534"/>
              </a:cxn>
              <a:cxn ang="f353">
                <a:pos x="f535" y="f530"/>
              </a:cxn>
              <a:cxn ang="f353">
                <a:pos x="f536" y="f537"/>
              </a:cxn>
              <a:cxn ang="f353">
                <a:pos x="f538" y="f539"/>
              </a:cxn>
              <a:cxn ang="f353">
                <a:pos x="f540" y="f541"/>
              </a:cxn>
              <a:cxn ang="f353">
                <a:pos x="f542" y="f543"/>
              </a:cxn>
              <a:cxn ang="f353">
                <a:pos x="f540" y="f544"/>
              </a:cxn>
              <a:cxn ang="f353">
                <a:pos x="f545" y="f546"/>
              </a:cxn>
              <a:cxn ang="f353">
                <a:pos x="f547" y="f548"/>
              </a:cxn>
              <a:cxn ang="f353">
                <a:pos x="f549" y="f550"/>
              </a:cxn>
              <a:cxn ang="f353">
                <a:pos x="f551" y="f552"/>
              </a:cxn>
              <a:cxn ang="f353">
                <a:pos x="f553" y="f554"/>
              </a:cxn>
              <a:cxn ang="f353">
                <a:pos x="f555" y="f556"/>
              </a:cxn>
              <a:cxn ang="f353">
                <a:pos x="f557" y="f558"/>
              </a:cxn>
              <a:cxn ang="f353">
                <a:pos x="f559" y="f560"/>
              </a:cxn>
              <a:cxn ang="f353">
                <a:pos x="f561" y="f562"/>
              </a:cxn>
              <a:cxn ang="f353">
                <a:pos x="f523" y="f563"/>
              </a:cxn>
              <a:cxn ang="f353">
                <a:pos x="f564" y="f565"/>
              </a:cxn>
              <a:cxn ang="f353">
                <a:pos x="f566" y="f567"/>
              </a:cxn>
              <a:cxn ang="f353">
                <a:pos x="f568" y="f569"/>
              </a:cxn>
              <a:cxn ang="f353">
                <a:pos x="f527" y="f570"/>
              </a:cxn>
              <a:cxn ang="f353">
                <a:pos x="f525" y="f571"/>
              </a:cxn>
              <a:cxn ang="f353">
                <a:pos x="f572" y="f567"/>
              </a:cxn>
              <a:cxn ang="f353">
                <a:pos x="f573" y="f574"/>
              </a:cxn>
              <a:cxn ang="f353">
                <a:pos x="f533" y="f575"/>
              </a:cxn>
              <a:cxn ang="f353">
                <a:pos x="f576" y="f577"/>
              </a:cxn>
              <a:cxn ang="f353">
                <a:pos x="f578" y="f579"/>
              </a:cxn>
              <a:cxn ang="f353">
                <a:pos x="f580" y="f567"/>
              </a:cxn>
            </a:cxnLst>
            <a:rect l="f504" t="f507" r="f505" b="f506"/>
            <a:pathLst>
              <a:path w="660" h="661">
                <a:moveTo>
                  <a:pt x="f8" y="f9"/>
                </a:moveTo>
                <a:cubicBezTo>
                  <a:pt x="f10" y="f5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5" y="f37"/>
                </a:cubicBezTo>
                <a:cubicBezTo>
                  <a:pt x="f38" y="f39"/>
                  <a:pt x="f38" y="f40"/>
                  <a:pt x="f41" y="f42"/>
                </a:cubicBezTo>
                <a:cubicBezTo>
                  <a:pt x="f43" y="f44"/>
                  <a:pt x="f45" y="f46"/>
                  <a:pt x="f45" y="f47"/>
                </a:cubicBezTo>
                <a:cubicBezTo>
                  <a:pt x="f45" y="f48"/>
                  <a:pt x="f45" y="f49"/>
                  <a:pt x="f45" y="f50"/>
                </a:cubicBezTo>
                <a:cubicBezTo>
                  <a:pt x="f45" y="f51"/>
                  <a:pt x="f52" y="f53"/>
                  <a:pt x="f54" y="f55"/>
                </a:cubicBezTo>
                <a:cubicBezTo>
                  <a:pt x="f56" y="f57"/>
                  <a:pt x="f33" y="f58"/>
                  <a:pt x="f35" y="f59"/>
                </a:cubicBezTo>
                <a:cubicBezTo>
                  <a:pt x="f35" y="f60"/>
                  <a:pt x="f35" y="f61"/>
                  <a:pt x="f35" y="f62"/>
                </a:cubicBezTo>
                <a:cubicBezTo>
                  <a:pt x="f33" y="f63"/>
                  <a:pt x="f64" y="f11"/>
                  <a:pt x="f65" y="f66"/>
                </a:cubicBezTo>
                <a:cubicBezTo>
                  <a:pt x="f67" y="f68"/>
                  <a:pt x="f6" y="f69"/>
                  <a:pt x="f45" y="f70"/>
                </a:cubicBezTo>
                <a:cubicBezTo>
                  <a:pt x="f71" y="f72"/>
                  <a:pt x="f71" y="f73"/>
                  <a:pt x="f45" y="f74"/>
                </a:cubicBezTo>
                <a:cubicBezTo>
                  <a:pt x="f45" y="f75"/>
                  <a:pt x="f76" y="f77"/>
                  <a:pt x="f54" y="f78"/>
                </a:cubicBezTo>
                <a:cubicBezTo>
                  <a:pt x="f35" y="f79"/>
                  <a:pt x="f35" y="f80"/>
                  <a:pt x="f35" y="f81"/>
                </a:cubicBezTo>
                <a:cubicBezTo>
                  <a:pt x="f33" y="f7"/>
                  <a:pt x="f35" y="f82"/>
                  <a:pt x="f83" y="f82"/>
                </a:cubicBezTo>
                <a:cubicBezTo>
                  <a:pt x="f84" y="f85"/>
                  <a:pt x="f86" y="f85"/>
                  <a:pt x="f87" y="f82"/>
                </a:cubicBezTo>
                <a:cubicBezTo>
                  <a:pt x="f88" y="f82"/>
                  <a:pt x="f89" y="f90"/>
                  <a:pt x="f89" y="f91"/>
                </a:cubicBezTo>
                <a:cubicBezTo>
                  <a:pt x="f89" y="f92"/>
                  <a:pt x="f93" y="f79"/>
                  <a:pt x="f89" y="f75"/>
                </a:cubicBezTo>
                <a:cubicBezTo>
                  <a:pt x="f89" y="f94"/>
                  <a:pt x="f95" y="f96"/>
                  <a:pt x="f97" y="f96"/>
                </a:cubicBezTo>
                <a:cubicBezTo>
                  <a:pt x="f66" y="f96"/>
                  <a:pt x="f98" y="f94"/>
                  <a:pt x="f99" y="f100"/>
                </a:cubicBezTo>
                <a:cubicBezTo>
                  <a:pt x="f99" y="f101"/>
                  <a:pt x="f98" y="f102"/>
                  <a:pt x="f99" y="f103"/>
                </a:cubicBezTo>
                <a:cubicBezTo>
                  <a:pt x="f99" y="f104"/>
                  <a:pt x="f105" y="f85"/>
                  <a:pt x="f106" y="f85"/>
                </a:cubicBezTo>
                <a:cubicBezTo>
                  <a:pt x="f107" y="f82"/>
                  <a:pt x="f50" y="f82"/>
                  <a:pt x="f108" y="f85"/>
                </a:cubicBezTo>
                <a:cubicBezTo>
                  <a:pt x="f109" y="f85"/>
                  <a:pt x="f110" y="f111"/>
                  <a:pt x="f112" y="f113"/>
                </a:cubicBezTo>
                <a:cubicBezTo>
                  <a:pt x="f114" y="f115"/>
                  <a:pt x="f112" y="f101"/>
                  <a:pt x="f112" y="f100"/>
                </a:cubicBezTo>
                <a:cubicBezTo>
                  <a:pt x="f112" y="f116"/>
                  <a:pt x="f117" y="f96"/>
                  <a:pt x="f118" y="f96"/>
                </a:cubicBezTo>
                <a:cubicBezTo>
                  <a:pt x="f119" y="f96"/>
                  <a:pt x="f120" y="f116"/>
                  <a:pt x="f120" y="f121"/>
                </a:cubicBezTo>
                <a:cubicBezTo>
                  <a:pt x="f122" y="f101"/>
                  <a:pt x="f120" y="f102"/>
                  <a:pt x="f120" y="f103"/>
                </a:cubicBezTo>
                <a:cubicBezTo>
                  <a:pt x="f120" y="f104"/>
                  <a:pt x="f123" y="f85"/>
                  <a:pt x="f40" y="f85"/>
                </a:cubicBezTo>
                <a:cubicBezTo>
                  <a:pt x="f124" y="f82"/>
                  <a:pt x="f125" y="f82"/>
                  <a:pt x="f126" y="f85"/>
                </a:cubicBezTo>
                <a:cubicBezTo>
                  <a:pt x="f127" y="f85"/>
                  <a:pt x="f128" y="f129"/>
                  <a:pt x="f130" y="f131"/>
                </a:cubicBezTo>
                <a:cubicBezTo>
                  <a:pt x="f130" y="f132"/>
                  <a:pt x="f128" y="f133"/>
                  <a:pt x="f130" y="f134"/>
                </a:cubicBezTo>
                <a:cubicBezTo>
                  <a:pt x="f135" y="f136"/>
                  <a:pt x="f130" y="f137"/>
                  <a:pt x="f138" y="f83"/>
                </a:cubicBezTo>
                <a:cubicBezTo>
                  <a:pt x="f139" y="f23"/>
                  <a:pt x="f140" y="f141"/>
                  <a:pt x="f140" y="f84"/>
                </a:cubicBezTo>
                <a:cubicBezTo>
                  <a:pt x="f140" y="f142"/>
                  <a:pt x="f140" y="f143"/>
                  <a:pt x="f140" y="f144"/>
                </a:cubicBezTo>
                <a:cubicBezTo>
                  <a:pt x="f140" y="f145"/>
                  <a:pt x="f146" y="f147"/>
                  <a:pt x="f148" y="f149"/>
                </a:cubicBezTo>
                <a:cubicBezTo>
                  <a:pt x="f150" y="f151"/>
                  <a:pt x="f152" y="f66"/>
                  <a:pt x="f153" y="f154"/>
                </a:cubicBezTo>
                <a:cubicBezTo>
                  <a:pt x="f18" y="f155"/>
                  <a:pt x="f156" y="f157"/>
                  <a:pt x="f158" y="f55"/>
                </a:cubicBezTo>
                <a:cubicBezTo>
                  <a:pt x="f146" y="f8"/>
                  <a:pt x="f140" y="f159"/>
                  <a:pt x="f140" y="f160"/>
                </a:cubicBezTo>
                <a:cubicBezTo>
                  <a:pt x="f140" y="f161"/>
                  <a:pt x="f5" y="f114"/>
                  <a:pt x="f5" y="f47"/>
                </a:cubicBezTo>
                <a:cubicBezTo>
                  <a:pt x="f5" y="f162"/>
                  <a:pt x="f146" y="f163"/>
                  <a:pt x="f164" y="f165"/>
                </a:cubicBezTo>
                <a:cubicBezTo>
                  <a:pt x="f128" y="f40"/>
                  <a:pt x="f135" y="f166"/>
                  <a:pt x="f130" y="f167"/>
                </a:cubicBezTo>
                <a:cubicBezTo>
                  <a:pt x="f168" y="f169"/>
                  <a:pt x="f170" y="f171"/>
                  <a:pt x="f172" y="f173"/>
                </a:cubicBezTo>
                <a:cubicBezTo>
                  <a:pt x="f174" y="f175"/>
                  <a:pt x="f176" y="f177"/>
                  <a:pt x="f178" y="f179"/>
                </a:cubicBezTo>
                <a:cubicBezTo>
                  <a:pt x="f24" y="f180"/>
                  <a:pt x="f181" y="f182"/>
                  <a:pt x="f183" y="f184"/>
                </a:cubicBezTo>
                <a:cubicBezTo>
                  <a:pt x="f185" y="f12"/>
                  <a:pt x="f186" y="f187"/>
                  <a:pt x="f188" y="f14"/>
                </a:cubicBezTo>
                <a:cubicBezTo>
                  <a:pt x="f189" y="f184"/>
                  <a:pt x="f190" y="f168"/>
                  <a:pt x="f8" y="f9"/>
                </a:cubicBezTo>
                <a:close/>
                <a:moveTo>
                  <a:pt x="f191" y="f192"/>
                </a:moveTo>
                <a:cubicBezTo>
                  <a:pt x="f193" y="f192"/>
                  <a:pt x="f194" y="f192"/>
                  <a:pt x="f144" y="f13"/>
                </a:cubicBezTo>
                <a:cubicBezTo>
                  <a:pt x="f195" y="f13"/>
                  <a:pt x="f196" y="f197"/>
                  <a:pt x="f196" y="f89"/>
                </a:cubicBezTo>
                <a:cubicBezTo>
                  <a:pt x="f198" y="f199"/>
                  <a:pt x="f198" y="f200"/>
                  <a:pt x="f196" y="f201"/>
                </a:cubicBezTo>
                <a:cubicBezTo>
                  <a:pt x="f196" y="f202"/>
                  <a:pt x="f203" y="f204"/>
                  <a:pt x="f144" y="f204"/>
                </a:cubicBezTo>
                <a:cubicBezTo>
                  <a:pt x="f205" y="f206"/>
                  <a:pt x="f207" y="f206"/>
                  <a:pt x="f208" y="f204"/>
                </a:cubicBezTo>
                <a:cubicBezTo>
                  <a:pt x="f209" y="f204"/>
                  <a:pt x="f210" y="f211"/>
                  <a:pt x="f210" y="f201"/>
                </a:cubicBezTo>
                <a:cubicBezTo>
                  <a:pt x="f212" y="f59"/>
                  <a:pt x="f212" y="f213"/>
                  <a:pt x="f210" y="f214"/>
                </a:cubicBezTo>
                <a:cubicBezTo>
                  <a:pt x="f210" y="f215"/>
                  <a:pt x="f42" y="f13"/>
                  <a:pt x="f216" y="f13"/>
                </a:cubicBezTo>
                <a:cubicBezTo>
                  <a:pt x="f217" y="f192"/>
                  <a:pt x="f207" y="f192"/>
                  <a:pt x="f191" y="f192"/>
                </a:cubicBezTo>
                <a:close/>
                <a:moveTo>
                  <a:pt x="f97" y="f216"/>
                </a:moveTo>
                <a:cubicBezTo>
                  <a:pt x="f218" y="f122"/>
                  <a:pt x="f89" y="f219"/>
                  <a:pt x="f89" y="f42"/>
                </a:cubicBezTo>
                <a:cubicBezTo>
                  <a:pt x="f93" y="f220"/>
                  <a:pt x="f89" y="f221"/>
                  <a:pt x="f89" y="f222"/>
                </a:cubicBezTo>
                <a:cubicBezTo>
                  <a:pt x="f93" y="f223"/>
                  <a:pt x="f224" y="f30"/>
                  <a:pt x="f198" y="f225"/>
                </a:cubicBezTo>
                <a:cubicBezTo>
                  <a:pt x="f226" y="f227"/>
                  <a:pt x="f228" y="f229"/>
                  <a:pt x="f230" y="f231"/>
                </a:cubicBezTo>
                <a:cubicBezTo>
                  <a:pt x="f230" y="f232"/>
                  <a:pt x="f233" y="f234"/>
                  <a:pt x="f192" y="f235"/>
                </a:cubicBezTo>
                <a:cubicBezTo>
                  <a:pt x="f89" y="f235"/>
                  <a:pt x="f236" y="f235"/>
                  <a:pt x="f105" y="f235"/>
                </a:cubicBezTo>
                <a:cubicBezTo>
                  <a:pt x="f199" y="f235"/>
                  <a:pt x="f61" y="f237"/>
                  <a:pt x="f238" y="f239"/>
                </a:cubicBezTo>
                <a:cubicBezTo>
                  <a:pt x="f240" y="f241"/>
                  <a:pt x="f242" y="f176"/>
                  <a:pt x="f243" y="f177"/>
                </a:cubicBezTo>
                <a:cubicBezTo>
                  <a:pt x="f63" y="f30"/>
                  <a:pt x="f149" y="f244"/>
                  <a:pt x="f99" y="f212"/>
                </a:cubicBezTo>
                <a:cubicBezTo>
                  <a:pt x="f98" y="f245"/>
                  <a:pt x="f99" y="f42"/>
                  <a:pt x="f99" y="f163"/>
                </a:cubicBezTo>
                <a:cubicBezTo>
                  <a:pt x="f98" y="f46"/>
                  <a:pt x="f246" y="f120"/>
                  <a:pt x="f97" y="f216"/>
                </a:cubicBezTo>
                <a:close/>
                <a:moveTo>
                  <a:pt x="f247" y="f235"/>
                </a:moveTo>
                <a:cubicBezTo>
                  <a:pt x="f247" y="f235"/>
                  <a:pt x="f247" y="f235"/>
                  <a:pt x="f247" y="f235"/>
                </a:cubicBezTo>
                <a:cubicBezTo>
                  <a:pt x="f216" y="f235"/>
                  <a:pt x="f248" y="f235"/>
                  <a:pt x="f165" y="f235"/>
                </a:cubicBezTo>
                <a:cubicBezTo>
                  <a:pt x="f249" y="f234"/>
                  <a:pt x="f222" y="f250"/>
                  <a:pt x="f251" y="f231"/>
                </a:cubicBezTo>
                <a:cubicBezTo>
                  <a:pt x="f251" y="f252"/>
                  <a:pt x="f39" y="f227"/>
                  <a:pt x="f253" y="f225"/>
                </a:cubicBezTo>
                <a:cubicBezTo>
                  <a:pt x="f123" y="f30"/>
                  <a:pt x="f120" y="f254"/>
                  <a:pt x="f120" y="f255"/>
                </a:cubicBezTo>
                <a:cubicBezTo>
                  <a:pt x="f120" y="f256"/>
                  <a:pt x="f120" y="f220"/>
                  <a:pt x="f120" y="f42"/>
                </a:cubicBezTo>
                <a:cubicBezTo>
                  <a:pt x="f216" y="f219"/>
                  <a:pt x="f257" y="f120"/>
                  <a:pt x="f118" y="f120"/>
                </a:cubicBezTo>
                <a:cubicBezTo>
                  <a:pt x="f112" y="f120"/>
                  <a:pt x="f114" y="f248"/>
                  <a:pt x="f112" y="f245"/>
                </a:cubicBezTo>
                <a:cubicBezTo>
                  <a:pt x="f117" y="f258"/>
                  <a:pt x="f117" y="f259"/>
                  <a:pt x="f260" y="f261"/>
                </a:cubicBezTo>
                <a:cubicBezTo>
                  <a:pt x="f189" y="f125"/>
                  <a:pt x="f262" y="f263"/>
                  <a:pt x="f264" y="f265"/>
                </a:cubicBezTo>
                <a:cubicBezTo>
                  <a:pt x="f206" y="f239"/>
                  <a:pt x="f108" y="f234"/>
                  <a:pt x="f109" y="f235"/>
                </a:cubicBezTo>
                <a:cubicBezTo>
                  <a:pt x="f266" y="f235"/>
                  <a:pt x="f267" y="f235"/>
                  <a:pt x="f247" y="f235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Freeform 11">
            <a:extLst>
              <a:ext uri="{FF2B5EF4-FFF2-40B4-BE49-F238E27FC236}">
                <a16:creationId xmlns:a16="http://schemas.microsoft.com/office/drawing/2014/main" id="{8ECB3C73-9203-4822-845C-BE119B5C7441}"/>
              </a:ext>
            </a:extLst>
          </p:cNvPr>
          <p:cNvSpPr/>
          <p:nvPr/>
        </p:nvSpPr>
        <p:spPr>
          <a:xfrm>
            <a:off x="3439581" y="5655735"/>
            <a:ext cx="698504" cy="958852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67"/>
              <a:gd name="f8" fmla="val 642"/>
              <a:gd name="f9" fmla="val 466"/>
              <a:gd name="f10" fmla="val 322"/>
              <a:gd name="f11" fmla="val 416"/>
              <a:gd name="f12" fmla="val 510"/>
              <a:gd name="f13" fmla="val 604"/>
              <a:gd name="f14" fmla="val 627"/>
              <a:gd name="f15" fmla="val 455"/>
              <a:gd name="f16" fmla="val 641"/>
              <a:gd name="f17" fmla="val 430"/>
              <a:gd name="f18" fmla="val 407"/>
              <a:gd name="f19" fmla="val 384"/>
              <a:gd name="f20" fmla="val 256"/>
              <a:gd name="f21" fmla="val 152"/>
              <a:gd name="f22" fmla="val 48"/>
              <a:gd name="f23" fmla="val 10"/>
              <a:gd name="f24" fmla="val 632"/>
              <a:gd name="f25" fmla="val 595"/>
              <a:gd name="f26" fmla="val 412"/>
              <a:gd name="f27" fmla="val 230"/>
              <a:gd name="f28" fmla="val 47"/>
              <a:gd name="f29" fmla="val 8"/>
              <a:gd name="f30" fmla="val 9"/>
              <a:gd name="f31" fmla="val 173"/>
              <a:gd name="f32" fmla="val 299"/>
              <a:gd name="f33" fmla="val 425"/>
              <a:gd name="f34" fmla="val 456"/>
              <a:gd name="f35" fmla="val 42"/>
              <a:gd name="f36" fmla="val 135"/>
              <a:gd name="f37" fmla="val 228"/>
              <a:gd name="f38" fmla="val 231"/>
              <a:gd name="f39" fmla="val 500"/>
              <a:gd name="f40" fmla="val 248"/>
              <a:gd name="f41" fmla="val 265"/>
              <a:gd name="f42" fmla="val 499"/>
              <a:gd name="f43" fmla="val 281"/>
              <a:gd name="f44" fmla="val 293"/>
              <a:gd name="f45" fmla="val 297"/>
              <a:gd name="f46" fmla="val 495"/>
              <a:gd name="f47" fmla="val 484"/>
              <a:gd name="f48" fmla="val 296"/>
              <a:gd name="f49" fmla="val 464"/>
              <a:gd name="f50" fmla="val 444"/>
              <a:gd name="f51" fmla="val 424"/>
              <a:gd name="f52" fmla="val 421"/>
              <a:gd name="f53" fmla="val 295"/>
              <a:gd name="f54" fmla="val 415"/>
              <a:gd name="f55" fmla="val 413"/>
              <a:gd name="f56" fmla="val 278"/>
              <a:gd name="f57" fmla="val 282"/>
              <a:gd name="f58" fmla="val 393"/>
              <a:gd name="f59" fmla="val 381"/>
              <a:gd name="f60" fmla="val 279"/>
              <a:gd name="f61" fmla="val 358"/>
              <a:gd name="f62" fmla="val 266"/>
              <a:gd name="f63" fmla="val 344"/>
              <a:gd name="f64" fmla="val 242"/>
              <a:gd name="f65" fmla="val 339"/>
              <a:gd name="f66" fmla="val 221"/>
              <a:gd name="f67" fmla="val 336"/>
              <a:gd name="f68" fmla="val 198"/>
              <a:gd name="f69" fmla="val 346"/>
              <a:gd name="f70" fmla="val 190"/>
              <a:gd name="f71" fmla="val 364"/>
              <a:gd name="f72" fmla="val 181"/>
              <a:gd name="f73" fmla="val 382"/>
              <a:gd name="f74" fmla="val 192"/>
              <a:gd name="f75" fmla="val 171"/>
              <a:gd name="f76" fmla="val 170"/>
              <a:gd name="f77" fmla="val 426"/>
              <a:gd name="f78" fmla="val 446"/>
              <a:gd name="f79" fmla="val 465"/>
              <a:gd name="f80" fmla="val 175"/>
              <a:gd name="f81" fmla="val 186"/>
              <a:gd name="f82" fmla="val 201"/>
              <a:gd name="f83" fmla="val 216"/>
              <a:gd name="f84" fmla="val 268"/>
              <a:gd name="f85" fmla="val 163"/>
              <a:gd name="f86" fmla="val 156"/>
              <a:gd name="f87" fmla="val 149"/>
              <a:gd name="f88" fmla="val 143"/>
              <a:gd name="f89" fmla="val 94"/>
              <a:gd name="f90" fmla="val 218"/>
              <a:gd name="f91" fmla="val 98"/>
              <a:gd name="f92" fmla="val 207"/>
              <a:gd name="f93" fmla="val 99"/>
              <a:gd name="f94" fmla="val 203"/>
              <a:gd name="f95" fmla="val 103"/>
              <a:gd name="f96" fmla="val 114"/>
              <a:gd name="f97" fmla="val 146"/>
              <a:gd name="f98" fmla="val 178"/>
              <a:gd name="f99" fmla="val 210"/>
              <a:gd name="f100" fmla="val 217"/>
              <a:gd name="f101" fmla="val 205"/>
              <a:gd name="f102" fmla="val 222"/>
              <a:gd name="f103" fmla="val 213"/>
              <a:gd name="f104" fmla="val 224"/>
              <a:gd name="f105" fmla="val 257"/>
              <a:gd name="f106" fmla="val 233"/>
              <a:gd name="f107" fmla="val 169"/>
              <a:gd name="f108" fmla="val 111"/>
              <a:gd name="f109" fmla="val 161"/>
              <a:gd name="f110" fmla="val 176"/>
              <a:gd name="f111" fmla="val 110"/>
              <a:gd name="f112" fmla="val 225"/>
              <a:gd name="f113" fmla="val 129"/>
              <a:gd name="f114" fmla="val 223"/>
              <a:gd name="f115" fmla="val 141"/>
              <a:gd name="f116" fmla="val 147"/>
              <a:gd name="f117" fmla="val 160"/>
              <a:gd name="f118" fmla="val 165"/>
              <a:gd name="f119" fmla="val 219"/>
              <a:gd name="f120" fmla="val 164"/>
              <a:gd name="f121" fmla="val 206"/>
              <a:gd name="f122" fmla="val 130"/>
              <a:gd name="f123" fmla="val 131"/>
              <a:gd name="f124" fmla="val 128"/>
              <a:gd name="f125" fmla="val 127"/>
              <a:gd name="f126" fmla="val 115"/>
              <a:gd name="f127" fmla="val 97"/>
              <a:gd name="f128" fmla="val 356"/>
              <a:gd name="f129" fmla="val 355"/>
              <a:gd name="f130" fmla="val 357"/>
              <a:gd name="f131" fmla="val 342"/>
              <a:gd name="f132" fmla="val 330"/>
              <a:gd name="f133" fmla="val 318"/>
              <a:gd name="f134" fmla="val 306"/>
              <a:gd name="f135" fmla="val 96"/>
              <a:gd name="f136" fmla="val 307"/>
              <a:gd name="f137" fmla="val 116"/>
              <a:gd name="f138" fmla="val 308"/>
              <a:gd name="f139" fmla="val 167"/>
              <a:gd name="f140" fmla="val 193"/>
              <a:gd name="f141" fmla="val 226"/>
              <a:gd name="f142" fmla="val 341"/>
              <a:gd name="f143" fmla="val 351"/>
              <a:gd name="f144" fmla="val 220"/>
              <a:gd name="f145" fmla="val 209"/>
              <a:gd name="f146" fmla="val 177"/>
              <a:gd name="f147" fmla="+- 0 0 -90"/>
              <a:gd name="f148" fmla="*/ f4 1 467"/>
              <a:gd name="f149" fmla="*/ f5 1 642"/>
              <a:gd name="f150" fmla="val f6"/>
              <a:gd name="f151" fmla="val f7"/>
              <a:gd name="f152" fmla="val f8"/>
              <a:gd name="f153" fmla="*/ f147 f0 1"/>
              <a:gd name="f154" fmla="+- f152 0 f150"/>
              <a:gd name="f155" fmla="+- f151 0 f150"/>
              <a:gd name="f156" fmla="*/ f153 1 f3"/>
              <a:gd name="f157" fmla="*/ f155 1 467"/>
              <a:gd name="f158" fmla="*/ f154 1 642"/>
              <a:gd name="f159" fmla="*/ 466 f155 1"/>
              <a:gd name="f160" fmla="*/ 322 f154 1"/>
              <a:gd name="f161" fmla="*/ 467 f155 1"/>
              <a:gd name="f162" fmla="*/ 604 f154 1"/>
              <a:gd name="f163" fmla="*/ 430 f155 1"/>
              <a:gd name="f164" fmla="*/ 642 f154 1"/>
              <a:gd name="f165" fmla="*/ 360 f155 1"/>
              <a:gd name="f166" fmla="*/ 48 f155 1"/>
              <a:gd name="f167" fmla="*/ 0 f155 1"/>
              <a:gd name="f168" fmla="*/ 595 f154 1"/>
              <a:gd name="f169" fmla="*/ 47 f154 1"/>
              <a:gd name="f170" fmla="*/ 47 f155 1"/>
              <a:gd name="f171" fmla="*/ 0 f154 1"/>
              <a:gd name="f172" fmla="*/ 425 f155 1"/>
              <a:gd name="f173" fmla="*/ 42 f154 1"/>
              <a:gd name="f174" fmla="*/ 231 f155 1"/>
              <a:gd name="f175" fmla="*/ 500 f154 1"/>
              <a:gd name="f176" fmla="*/ 281 f155 1"/>
              <a:gd name="f177" fmla="*/ 297 f155 1"/>
              <a:gd name="f178" fmla="*/ 484 f154 1"/>
              <a:gd name="f179" fmla="*/ 296 f155 1"/>
              <a:gd name="f180" fmla="*/ 424 f154 1"/>
              <a:gd name="f181" fmla="*/ 293 f155 1"/>
              <a:gd name="f182" fmla="*/ 413 f154 1"/>
              <a:gd name="f183" fmla="*/ 381 f154 1"/>
              <a:gd name="f184" fmla="*/ 242 f155 1"/>
              <a:gd name="f185" fmla="*/ 339 f154 1"/>
              <a:gd name="f186" fmla="*/ 190 f155 1"/>
              <a:gd name="f187" fmla="*/ 364 f154 1"/>
              <a:gd name="f188" fmla="*/ 171 f155 1"/>
              <a:gd name="f189" fmla="*/ 421 f154 1"/>
              <a:gd name="f190" fmla="*/ 170 f155 1"/>
              <a:gd name="f191" fmla="*/ 426 f154 1"/>
              <a:gd name="f192" fmla="*/ 186 f155 1"/>
              <a:gd name="f193" fmla="*/ 268 f155 1"/>
              <a:gd name="f194" fmla="*/ 163 f154 1"/>
              <a:gd name="f195" fmla="*/ 143 f154 1"/>
              <a:gd name="f196" fmla="*/ 218 f155 1"/>
              <a:gd name="f197" fmla="*/ 98 f154 1"/>
              <a:gd name="f198" fmla="*/ 203 f155 1"/>
              <a:gd name="f199" fmla="*/ 114 f154 1"/>
              <a:gd name="f200" fmla="*/ 210 f154 1"/>
              <a:gd name="f201" fmla="*/ 213 f155 1"/>
              <a:gd name="f202" fmla="*/ 224 f154 1"/>
              <a:gd name="f203" fmla="*/ 181 f154 1"/>
              <a:gd name="f204" fmla="*/ 111 f155 1"/>
              <a:gd name="f205" fmla="*/ 161 f154 1"/>
              <a:gd name="f206" fmla="*/ 205 f154 1"/>
              <a:gd name="f207" fmla="*/ 129 f155 1"/>
              <a:gd name="f208" fmla="*/ 147 f155 1"/>
              <a:gd name="f209" fmla="*/ 164 f155 1"/>
              <a:gd name="f210" fmla="*/ 206 f154 1"/>
              <a:gd name="f211" fmla="*/ 130 f154 1"/>
              <a:gd name="f212" fmla="*/ 131 f155 1"/>
              <a:gd name="f213" fmla="*/ 127 f155 1"/>
              <a:gd name="f214" fmla="*/ 115 f154 1"/>
              <a:gd name="f215" fmla="*/ 356 f155 1"/>
              <a:gd name="f216" fmla="*/ 330 f155 1"/>
              <a:gd name="f217" fmla="*/ 307 f155 1"/>
              <a:gd name="f218" fmla="*/ 116 f154 1"/>
              <a:gd name="f219" fmla="*/ 193 f154 1"/>
              <a:gd name="f220" fmla="*/ 341 f155 1"/>
              <a:gd name="f221" fmla="*/ 209 f154 1"/>
              <a:gd name="f222" fmla="+- f156 0 f1"/>
              <a:gd name="f223" fmla="*/ f159 1 467"/>
              <a:gd name="f224" fmla="*/ f160 1 642"/>
              <a:gd name="f225" fmla="*/ f161 1 467"/>
              <a:gd name="f226" fmla="*/ f162 1 642"/>
              <a:gd name="f227" fmla="*/ f163 1 467"/>
              <a:gd name="f228" fmla="*/ f164 1 642"/>
              <a:gd name="f229" fmla="*/ f165 1 467"/>
              <a:gd name="f230" fmla="*/ f166 1 467"/>
              <a:gd name="f231" fmla="*/ f167 1 467"/>
              <a:gd name="f232" fmla="*/ f168 1 642"/>
              <a:gd name="f233" fmla="*/ f169 1 642"/>
              <a:gd name="f234" fmla="*/ f170 1 467"/>
              <a:gd name="f235" fmla="*/ f171 1 642"/>
              <a:gd name="f236" fmla="*/ f172 1 467"/>
              <a:gd name="f237" fmla="*/ f173 1 642"/>
              <a:gd name="f238" fmla="*/ f174 1 467"/>
              <a:gd name="f239" fmla="*/ f175 1 642"/>
              <a:gd name="f240" fmla="*/ f176 1 467"/>
              <a:gd name="f241" fmla="*/ f177 1 467"/>
              <a:gd name="f242" fmla="*/ f178 1 642"/>
              <a:gd name="f243" fmla="*/ f179 1 467"/>
              <a:gd name="f244" fmla="*/ f180 1 642"/>
              <a:gd name="f245" fmla="*/ f181 1 467"/>
              <a:gd name="f246" fmla="*/ f182 1 642"/>
              <a:gd name="f247" fmla="*/ f183 1 642"/>
              <a:gd name="f248" fmla="*/ f184 1 467"/>
              <a:gd name="f249" fmla="*/ f185 1 642"/>
              <a:gd name="f250" fmla="*/ f186 1 467"/>
              <a:gd name="f251" fmla="*/ f187 1 642"/>
              <a:gd name="f252" fmla="*/ f188 1 467"/>
              <a:gd name="f253" fmla="*/ f189 1 642"/>
              <a:gd name="f254" fmla="*/ f190 1 467"/>
              <a:gd name="f255" fmla="*/ f191 1 642"/>
              <a:gd name="f256" fmla="*/ f192 1 467"/>
              <a:gd name="f257" fmla="*/ f193 1 467"/>
              <a:gd name="f258" fmla="*/ f194 1 642"/>
              <a:gd name="f259" fmla="*/ f195 1 642"/>
              <a:gd name="f260" fmla="*/ f196 1 467"/>
              <a:gd name="f261" fmla="*/ f197 1 642"/>
              <a:gd name="f262" fmla="*/ f198 1 467"/>
              <a:gd name="f263" fmla="*/ f199 1 642"/>
              <a:gd name="f264" fmla="*/ f200 1 642"/>
              <a:gd name="f265" fmla="*/ f201 1 467"/>
              <a:gd name="f266" fmla="*/ f202 1 642"/>
              <a:gd name="f267" fmla="*/ f203 1 642"/>
              <a:gd name="f268" fmla="*/ f204 1 467"/>
              <a:gd name="f269" fmla="*/ f205 1 642"/>
              <a:gd name="f270" fmla="*/ f206 1 642"/>
              <a:gd name="f271" fmla="*/ f207 1 467"/>
              <a:gd name="f272" fmla="*/ f208 1 467"/>
              <a:gd name="f273" fmla="*/ f209 1 467"/>
              <a:gd name="f274" fmla="*/ f210 1 642"/>
              <a:gd name="f275" fmla="*/ f211 1 642"/>
              <a:gd name="f276" fmla="*/ f212 1 467"/>
              <a:gd name="f277" fmla="*/ f213 1 467"/>
              <a:gd name="f278" fmla="*/ f214 1 642"/>
              <a:gd name="f279" fmla="*/ f215 1 467"/>
              <a:gd name="f280" fmla="*/ f216 1 467"/>
              <a:gd name="f281" fmla="*/ f217 1 467"/>
              <a:gd name="f282" fmla="*/ f218 1 642"/>
              <a:gd name="f283" fmla="*/ f219 1 642"/>
              <a:gd name="f284" fmla="*/ f220 1 467"/>
              <a:gd name="f285" fmla="*/ f221 1 642"/>
              <a:gd name="f286" fmla="*/ 0 1 f157"/>
              <a:gd name="f287" fmla="*/ f151 1 f157"/>
              <a:gd name="f288" fmla="*/ 0 1 f158"/>
              <a:gd name="f289" fmla="*/ f152 1 f158"/>
              <a:gd name="f290" fmla="*/ f223 1 f157"/>
              <a:gd name="f291" fmla="*/ f224 1 f158"/>
              <a:gd name="f292" fmla="*/ f225 1 f157"/>
              <a:gd name="f293" fmla="*/ f226 1 f158"/>
              <a:gd name="f294" fmla="*/ f227 1 f157"/>
              <a:gd name="f295" fmla="*/ f228 1 f158"/>
              <a:gd name="f296" fmla="*/ f229 1 f157"/>
              <a:gd name="f297" fmla="*/ f230 1 f157"/>
              <a:gd name="f298" fmla="*/ f231 1 f157"/>
              <a:gd name="f299" fmla="*/ f232 1 f158"/>
              <a:gd name="f300" fmla="*/ f233 1 f158"/>
              <a:gd name="f301" fmla="*/ f234 1 f157"/>
              <a:gd name="f302" fmla="*/ f235 1 f158"/>
              <a:gd name="f303" fmla="*/ f236 1 f157"/>
              <a:gd name="f304" fmla="*/ f237 1 f158"/>
              <a:gd name="f305" fmla="*/ f238 1 f157"/>
              <a:gd name="f306" fmla="*/ f239 1 f158"/>
              <a:gd name="f307" fmla="*/ f240 1 f157"/>
              <a:gd name="f308" fmla="*/ f241 1 f157"/>
              <a:gd name="f309" fmla="*/ f242 1 f158"/>
              <a:gd name="f310" fmla="*/ f243 1 f157"/>
              <a:gd name="f311" fmla="*/ f244 1 f158"/>
              <a:gd name="f312" fmla="*/ f245 1 f157"/>
              <a:gd name="f313" fmla="*/ f246 1 f158"/>
              <a:gd name="f314" fmla="*/ f247 1 f158"/>
              <a:gd name="f315" fmla="*/ f248 1 f157"/>
              <a:gd name="f316" fmla="*/ f249 1 f158"/>
              <a:gd name="f317" fmla="*/ f250 1 f157"/>
              <a:gd name="f318" fmla="*/ f251 1 f158"/>
              <a:gd name="f319" fmla="*/ f252 1 f157"/>
              <a:gd name="f320" fmla="*/ f253 1 f158"/>
              <a:gd name="f321" fmla="*/ f254 1 f157"/>
              <a:gd name="f322" fmla="*/ f255 1 f158"/>
              <a:gd name="f323" fmla="*/ f256 1 f157"/>
              <a:gd name="f324" fmla="*/ f257 1 f157"/>
              <a:gd name="f325" fmla="*/ f258 1 f158"/>
              <a:gd name="f326" fmla="*/ f259 1 f158"/>
              <a:gd name="f327" fmla="*/ f260 1 f157"/>
              <a:gd name="f328" fmla="*/ f261 1 f158"/>
              <a:gd name="f329" fmla="*/ f262 1 f157"/>
              <a:gd name="f330" fmla="*/ f263 1 f158"/>
              <a:gd name="f331" fmla="*/ f264 1 f158"/>
              <a:gd name="f332" fmla="*/ f265 1 f157"/>
              <a:gd name="f333" fmla="*/ f266 1 f158"/>
              <a:gd name="f334" fmla="*/ f267 1 f158"/>
              <a:gd name="f335" fmla="*/ f268 1 f157"/>
              <a:gd name="f336" fmla="*/ f269 1 f158"/>
              <a:gd name="f337" fmla="*/ f270 1 f158"/>
              <a:gd name="f338" fmla="*/ f271 1 f157"/>
              <a:gd name="f339" fmla="*/ f272 1 f157"/>
              <a:gd name="f340" fmla="*/ f273 1 f157"/>
              <a:gd name="f341" fmla="*/ f274 1 f158"/>
              <a:gd name="f342" fmla="*/ f275 1 f158"/>
              <a:gd name="f343" fmla="*/ f276 1 f157"/>
              <a:gd name="f344" fmla="*/ f277 1 f157"/>
              <a:gd name="f345" fmla="*/ f278 1 f158"/>
              <a:gd name="f346" fmla="*/ f279 1 f157"/>
              <a:gd name="f347" fmla="*/ f280 1 f157"/>
              <a:gd name="f348" fmla="*/ f281 1 f157"/>
              <a:gd name="f349" fmla="*/ f282 1 f158"/>
              <a:gd name="f350" fmla="*/ f283 1 f158"/>
              <a:gd name="f351" fmla="*/ f284 1 f157"/>
              <a:gd name="f352" fmla="*/ f285 1 f158"/>
              <a:gd name="f353" fmla="*/ f286 f148 1"/>
              <a:gd name="f354" fmla="*/ f287 f148 1"/>
              <a:gd name="f355" fmla="*/ f289 f149 1"/>
              <a:gd name="f356" fmla="*/ f288 f149 1"/>
              <a:gd name="f357" fmla="*/ f290 f148 1"/>
              <a:gd name="f358" fmla="*/ f291 f149 1"/>
              <a:gd name="f359" fmla="*/ f292 f148 1"/>
              <a:gd name="f360" fmla="*/ f293 f149 1"/>
              <a:gd name="f361" fmla="*/ f294 f148 1"/>
              <a:gd name="f362" fmla="*/ f295 f149 1"/>
              <a:gd name="f363" fmla="*/ f296 f148 1"/>
              <a:gd name="f364" fmla="*/ f297 f148 1"/>
              <a:gd name="f365" fmla="*/ f298 f148 1"/>
              <a:gd name="f366" fmla="*/ f299 f149 1"/>
              <a:gd name="f367" fmla="*/ f300 f149 1"/>
              <a:gd name="f368" fmla="*/ f301 f148 1"/>
              <a:gd name="f369" fmla="*/ f302 f149 1"/>
              <a:gd name="f370" fmla="*/ f303 f148 1"/>
              <a:gd name="f371" fmla="*/ f304 f149 1"/>
              <a:gd name="f372" fmla="*/ f305 f148 1"/>
              <a:gd name="f373" fmla="*/ f306 f149 1"/>
              <a:gd name="f374" fmla="*/ f307 f148 1"/>
              <a:gd name="f375" fmla="*/ f308 f148 1"/>
              <a:gd name="f376" fmla="*/ f309 f149 1"/>
              <a:gd name="f377" fmla="*/ f310 f148 1"/>
              <a:gd name="f378" fmla="*/ f311 f149 1"/>
              <a:gd name="f379" fmla="*/ f312 f148 1"/>
              <a:gd name="f380" fmla="*/ f313 f149 1"/>
              <a:gd name="f381" fmla="*/ f314 f149 1"/>
              <a:gd name="f382" fmla="*/ f315 f148 1"/>
              <a:gd name="f383" fmla="*/ f316 f149 1"/>
              <a:gd name="f384" fmla="*/ f317 f148 1"/>
              <a:gd name="f385" fmla="*/ f318 f149 1"/>
              <a:gd name="f386" fmla="*/ f319 f148 1"/>
              <a:gd name="f387" fmla="*/ f320 f149 1"/>
              <a:gd name="f388" fmla="*/ f321 f148 1"/>
              <a:gd name="f389" fmla="*/ f322 f149 1"/>
              <a:gd name="f390" fmla="*/ f323 f148 1"/>
              <a:gd name="f391" fmla="*/ f324 f148 1"/>
              <a:gd name="f392" fmla="*/ f325 f149 1"/>
              <a:gd name="f393" fmla="*/ f326 f149 1"/>
              <a:gd name="f394" fmla="*/ f327 f148 1"/>
              <a:gd name="f395" fmla="*/ f328 f149 1"/>
              <a:gd name="f396" fmla="*/ f329 f148 1"/>
              <a:gd name="f397" fmla="*/ f330 f149 1"/>
              <a:gd name="f398" fmla="*/ f331 f149 1"/>
              <a:gd name="f399" fmla="*/ f332 f148 1"/>
              <a:gd name="f400" fmla="*/ f333 f149 1"/>
              <a:gd name="f401" fmla="*/ f334 f149 1"/>
              <a:gd name="f402" fmla="*/ f335 f148 1"/>
              <a:gd name="f403" fmla="*/ f336 f149 1"/>
              <a:gd name="f404" fmla="*/ f337 f149 1"/>
              <a:gd name="f405" fmla="*/ f338 f148 1"/>
              <a:gd name="f406" fmla="*/ f339 f148 1"/>
              <a:gd name="f407" fmla="*/ f340 f148 1"/>
              <a:gd name="f408" fmla="*/ f341 f149 1"/>
              <a:gd name="f409" fmla="*/ f342 f149 1"/>
              <a:gd name="f410" fmla="*/ f343 f148 1"/>
              <a:gd name="f411" fmla="*/ f344 f148 1"/>
              <a:gd name="f412" fmla="*/ f345 f149 1"/>
              <a:gd name="f413" fmla="*/ f346 f148 1"/>
              <a:gd name="f414" fmla="*/ f347 f148 1"/>
              <a:gd name="f415" fmla="*/ f348 f148 1"/>
              <a:gd name="f416" fmla="*/ f349 f149 1"/>
              <a:gd name="f417" fmla="*/ f350 f149 1"/>
              <a:gd name="f418" fmla="*/ f351 f148 1"/>
              <a:gd name="f419" fmla="*/ f352 f14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2">
                <a:pos x="f357" y="f358"/>
              </a:cxn>
              <a:cxn ang="f222">
                <a:pos x="f359" y="f360"/>
              </a:cxn>
              <a:cxn ang="f222">
                <a:pos x="f361" y="f362"/>
              </a:cxn>
              <a:cxn ang="f222">
                <a:pos x="f363" y="f362"/>
              </a:cxn>
              <a:cxn ang="f222">
                <a:pos x="f364" y="f362"/>
              </a:cxn>
              <a:cxn ang="f222">
                <a:pos x="f365" y="f366"/>
              </a:cxn>
              <a:cxn ang="f222">
                <a:pos x="f365" y="f367"/>
              </a:cxn>
              <a:cxn ang="f222">
                <a:pos x="f368" y="f369"/>
              </a:cxn>
              <a:cxn ang="f222">
                <a:pos x="f370" y="f369"/>
              </a:cxn>
              <a:cxn ang="f222">
                <a:pos x="f357" y="f371"/>
              </a:cxn>
              <a:cxn ang="f222">
                <a:pos x="f357" y="f358"/>
              </a:cxn>
              <a:cxn ang="f222">
                <a:pos x="f372" y="f373"/>
              </a:cxn>
              <a:cxn ang="f222">
                <a:pos x="f374" y="f373"/>
              </a:cxn>
              <a:cxn ang="f222">
                <a:pos x="f375" y="f376"/>
              </a:cxn>
              <a:cxn ang="f222">
                <a:pos x="f377" y="f378"/>
              </a:cxn>
              <a:cxn ang="f222">
                <a:pos x="f379" y="f380"/>
              </a:cxn>
              <a:cxn ang="f222">
                <a:pos x="f374" y="f381"/>
              </a:cxn>
              <a:cxn ang="f222">
                <a:pos x="f382" y="f383"/>
              </a:cxn>
              <a:cxn ang="f222">
                <a:pos x="f384" y="f385"/>
              </a:cxn>
              <a:cxn ang="f222">
                <a:pos x="f386" y="f387"/>
              </a:cxn>
              <a:cxn ang="f222">
                <a:pos x="f388" y="f389"/>
              </a:cxn>
              <a:cxn ang="f222">
                <a:pos x="f388" y="f376"/>
              </a:cxn>
              <a:cxn ang="f222">
                <a:pos x="f390" y="f373"/>
              </a:cxn>
              <a:cxn ang="f222">
                <a:pos x="f372" y="f373"/>
              </a:cxn>
              <a:cxn ang="f222">
                <a:pos x="f391" y="f392"/>
              </a:cxn>
              <a:cxn ang="f222">
                <a:pos x="f391" y="f393"/>
              </a:cxn>
              <a:cxn ang="f222">
                <a:pos x="f394" y="f395"/>
              </a:cxn>
              <a:cxn ang="f222">
                <a:pos x="f396" y="f397"/>
              </a:cxn>
              <a:cxn ang="f222">
                <a:pos x="f396" y="f398"/>
              </a:cxn>
              <a:cxn ang="f222">
                <a:pos x="f399" y="f400"/>
              </a:cxn>
              <a:cxn ang="f222">
                <a:pos x="f391" y="f401"/>
              </a:cxn>
              <a:cxn ang="f222">
                <a:pos x="f391" y="f392"/>
              </a:cxn>
              <a:cxn ang="f222">
                <a:pos x="f402" y="f403"/>
              </a:cxn>
              <a:cxn ang="f222">
                <a:pos x="f402" y="f404"/>
              </a:cxn>
              <a:cxn ang="f222">
                <a:pos x="f405" y="f400"/>
              </a:cxn>
              <a:cxn ang="f222">
                <a:pos x="f406" y="f400"/>
              </a:cxn>
              <a:cxn ang="f222">
                <a:pos x="f407" y="f408"/>
              </a:cxn>
              <a:cxn ang="f222">
                <a:pos x="f407" y="f409"/>
              </a:cxn>
              <a:cxn ang="f222">
                <a:pos x="f410" y="f395"/>
              </a:cxn>
              <a:cxn ang="f222">
                <a:pos x="f411" y="f395"/>
              </a:cxn>
              <a:cxn ang="f222">
                <a:pos x="f402" y="f412"/>
              </a:cxn>
              <a:cxn ang="f222">
                <a:pos x="f402" y="f403"/>
              </a:cxn>
              <a:cxn ang="f222">
                <a:pos x="f413" y="f403"/>
              </a:cxn>
              <a:cxn ang="f222">
                <a:pos x="f413" y="f412"/>
              </a:cxn>
              <a:cxn ang="f222">
                <a:pos x="f414" y="f395"/>
              </a:cxn>
              <a:cxn ang="f222">
                <a:pos x="f415" y="f416"/>
              </a:cxn>
              <a:cxn ang="f222">
                <a:pos x="f415" y="f417"/>
              </a:cxn>
              <a:cxn ang="f222">
                <a:pos x="f418" y="f400"/>
              </a:cxn>
              <a:cxn ang="f222">
                <a:pos x="f413" y="f419"/>
              </a:cxn>
              <a:cxn ang="f222">
                <a:pos x="f413" y="f403"/>
              </a:cxn>
            </a:cxnLst>
            <a:rect l="f353" t="f356" r="f354" b="f355"/>
            <a:pathLst>
              <a:path w="467" h="642">
                <a:moveTo>
                  <a:pt x="f9" y="f10"/>
                </a:moveTo>
                <a:cubicBezTo>
                  <a:pt x="f9" y="f11"/>
                  <a:pt x="f9" y="f12"/>
                  <a:pt x="f7" y="f13"/>
                </a:cubicBezTo>
                <a:cubicBezTo>
                  <a:pt x="f7" y="f14"/>
                  <a:pt x="f15" y="f16"/>
                  <a:pt x="f17" y="f8"/>
                </a:cubicBezTo>
                <a:cubicBezTo>
                  <a:pt x="f18" y="f8"/>
                  <a:pt x="f19" y="f8"/>
                  <a:pt x="f2" y="f8"/>
                </a:cubicBezTo>
                <a:cubicBezTo>
                  <a:pt x="f20" y="f8"/>
                  <a:pt x="f21" y="f8"/>
                  <a:pt x="f22" y="f8"/>
                </a:cubicBezTo>
                <a:cubicBezTo>
                  <a:pt x="f23" y="f8"/>
                  <a:pt x="f6" y="f24"/>
                  <a:pt x="f6" y="f25"/>
                </a:cubicBezTo>
                <a:cubicBezTo>
                  <a:pt x="f6" y="f26"/>
                  <a:pt x="f6" y="f27"/>
                  <a:pt x="f6" y="f28"/>
                </a:cubicBezTo>
                <a:cubicBezTo>
                  <a:pt x="f6" y="f29"/>
                  <a:pt x="f30" y="f6"/>
                  <a:pt x="f28" y="f6"/>
                </a:cubicBezTo>
                <a:cubicBezTo>
                  <a:pt x="f31" y="f6"/>
                  <a:pt x="f32" y="f6"/>
                  <a:pt x="f33" y="f6"/>
                </a:cubicBezTo>
                <a:cubicBezTo>
                  <a:pt x="f34" y="f6"/>
                  <a:pt x="f9" y="f23"/>
                  <a:pt x="f9" y="f35"/>
                </a:cubicBezTo>
                <a:cubicBezTo>
                  <a:pt x="f7" y="f36"/>
                  <a:pt x="f7" y="f37"/>
                  <a:pt x="f9" y="f10"/>
                </a:cubicBezTo>
                <a:close/>
                <a:moveTo>
                  <a:pt x="f38" y="f39"/>
                </a:moveTo>
                <a:cubicBezTo>
                  <a:pt x="f40" y="f39"/>
                  <a:pt x="f41" y="f42"/>
                  <a:pt x="f43" y="f39"/>
                </a:cubicBezTo>
                <a:cubicBezTo>
                  <a:pt x="f44" y="f39"/>
                  <a:pt x="f45" y="f46"/>
                  <a:pt x="f45" y="f47"/>
                </a:cubicBezTo>
                <a:cubicBezTo>
                  <a:pt x="f48" y="f49"/>
                  <a:pt x="f45" y="f50"/>
                  <a:pt x="f48" y="f51"/>
                </a:cubicBezTo>
                <a:cubicBezTo>
                  <a:pt x="f48" y="f52"/>
                  <a:pt x="f53" y="f54"/>
                  <a:pt x="f44" y="f55"/>
                </a:cubicBezTo>
                <a:cubicBezTo>
                  <a:pt x="f56" y="f18"/>
                  <a:pt x="f57" y="f58"/>
                  <a:pt x="f43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18"/>
                  <a:pt x="f75" y="f52"/>
                </a:cubicBezTo>
                <a:cubicBezTo>
                  <a:pt x="f76" y="f52"/>
                  <a:pt x="f76" y="f51"/>
                  <a:pt x="f76" y="f77"/>
                </a:cubicBezTo>
                <a:cubicBezTo>
                  <a:pt x="f76" y="f78"/>
                  <a:pt x="f76" y="f79"/>
                  <a:pt x="f76" y="f47"/>
                </a:cubicBezTo>
                <a:cubicBezTo>
                  <a:pt x="f76" y="f46"/>
                  <a:pt x="f80" y="f39"/>
                  <a:pt x="f81" y="f39"/>
                </a:cubicBezTo>
                <a:cubicBezTo>
                  <a:pt x="f82" y="f42"/>
                  <a:pt x="f83" y="f39"/>
                  <a:pt x="f38" y="f39"/>
                </a:cubicBezTo>
                <a:close/>
                <a:moveTo>
                  <a:pt x="f84" y="f85"/>
                </a:moveTo>
                <a:cubicBezTo>
                  <a:pt x="f84" y="f86"/>
                  <a:pt x="f84" y="f87"/>
                  <a:pt x="f84" y="f88"/>
                </a:cubicBezTo>
                <a:cubicBezTo>
                  <a:pt x="f84" y="f89"/>
                  <a:pt x="f84" y="f89"/>
                  <a:pt x="f90" y="f91"/>
                </a:cubicBezTo>
                <a:cubicBezTo>
                  <a:pt x="f92" y="f93"/>
                  <a:pt x="f94" y="f95"/>
                  <a:pt x="f94" y="f96"/>
                </a:cubicBezTo>
                <a:cubicBezTo>
                  <a:pt x="f94" y="f97"/>
                  <a:pt x="f94" y="f98"/>
                  <a:pt x="f94" y="f99"/>
                </a:cubicBezTo>
                <a:cubicBezTo>
                  <a:pt x="f94" y="f100"/>
                  <a:pt x="f101" y="f102"/>
                  <a:pt x="f103" y="f104"/>
                </a:cubicBezTo>
                <a:cubicBezTo>
                  <a:pt x="f105" y="f106"/>
                  <a:pt x="f84" y="f104"/>
                  <a:pt x="f84" y="f72"/>
                </a:cubicBezTo>
                <a:cubicBezTo>
                  <a:pt x="f84" y="f80"/>
                  <a:pt x="f84" y="f107"/>
                  <a:pt x="f84" y="f85"/>
                </a:cubicBezTo>
                <a:close/>
                <a:moveTo>
                  <a:pt x="f108" y="f109"/>
                </a:moveTo>
                <a:cubicBezTo>
                  <a:pt x="f108" y="f110"/>
                  <a:pt x="f108" y="f70"/>
                  <a:pt x="f108" y="f101"/>
                </a:cubicBezTo>
                <a:cubicBezTo>
                  <a:pt x="f111" y="f90"/>
                  <a:pt x="f96" y="f112"/>
                  <a:pt x="f113" y="f104"/>
                </a:cubicBezTo>
                <a:cubicBezTo>
                  <a:pt x="f36" y="f114"/>
                  <a:pt x="f115" y="f114"/>
                  <a:pt x="f116" y="f104"/>
                </a:cubicBezTo>
                <a:cubicBezTo>
                  <a:pt x="f117" y="f112"/>
                  <a:pt x="f118" y="f119"/>
                  <a:pt x="f120" y="f121"/>
                </a:cubicBezTo>
                <a:cubicBezTo>
                  <a:pt x="f120" y="f72"/>
                  <a:pt x="f120" y="f86"/>
                  <a:pt x="f120" y="f122"/>
                </a:cubicBezTo>
                <a:cubicBezTo>
                  <a:pt x="f120" y="f91"/>
                  <a:pt x="f120" y="f91"/>
                  <a:pt x="f123" y="f91"/>
                </a:cubicBezTo>
                <a:cubicBezTo>
                  <a:pt x="f122" y="f91"/>
                  <a:pt x="f124" y="f93"/>
                  <a:pt x="f125" y="f91"/>
                </a:cubicBezTo>
                <a:cubicBezTo>
                  <a:pt x="f126" y="f127"/>
                  <a:pt x="f111" y="f95"/>
                  <a:pt x="f108" y="f126"/>
                </a:cubicBezTo>
                <a:cubicBezTo>
                  <a:pt x="f108" y="f122"/>
                  <a:pt x="f108" y="f97"/>
                  <a:pt x="f108" y="f109"/>
                </a:cubicBezTo>
                <a:close/>
                <a:moveTo>
                  <a:pt x="f128" y="f109"/>
                </a:moveTo>
                <a:cubicBezTo>
                  <a:pt x="f128" y="f97"/>
                  <a:pt x="f129" y="f122"/>
                  <a:pt x="f128" y="f126"/>
                </a:cubicBezTo>
                <a:cubicBezTo>
                  <a:pt x="f130" y="f89"/>
                  <a:pt x="f131" y="f93"/>
                  <a:pt x="f132" y="f91"/>
                </a:cubicBezTo>
                <a:cubicBezTo>
                  <a:pt x="f133" y="f91"/>
                  <a:pt x="f134" y="f135"/>
                  <a:pt x="f136" y="f137"/>
                </a:cubicBezTo>
                <a:cubicBezTo>
                  <a:pt x="f138" y="f115"/>
                  <a:pt x="f136" y="f139"/>
                  <a:pt x="f136" y="f140"/>
                </a:cubicBezTo>
                <a:cubicBezTo>
                  <a:pt x="f136" y="f141"/>
                  <a:pt x="f136" y="f141"/>
                  <a:pt x="f142" y="f104"/>
                </a:cubicBezTo>
                <a:cubicBezTo>
                  <a:pt x="f143" y="f114"/>
                  <a:pt x="f128" y="f144"/>
                  <a:pt x="f128" y="f145"/>
                </a:cubicBezTo>
                <a:cubicBezTo>
                  <a:pt x="f128" y="f140"/>
                  <a:pt x="f128" y="f146"/>
                  <a:pt x="f128" y="f10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Freeform 12">
            <a:extLst>
              <a:ext uri="{FF2B5EF4-FFF2-40B4-BE49-F238E27FC236}">
                <a16:creationId xmlns:a16="http://schemas.microsoft.com/office/drawing/2014/main" id="{21D6186A-4CB6-41FF-8910-EBFD21A3A1CB}"/>
              </a:ext>
            </a:extLst>
          </p:cNvPr>
          <p:cNvSpPr/>
          <p:nvPr/>
        </p:nvSpPr>
        <p:spPr>
          <a:xfrm>
            <a:off x="4692653" y="2855377"/>
            <a:ext cx="916521" cy="89323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5"/>
              <a:gd name="f7" fmla="val 598"/>
              <a:gd name="f8" fmla="val 260"/>
              <a:gd name="f9" fmla="val 184"/>
              <a:gd name="f10" fmla="val 107"/>
              <a:gd name="f11" fmla="val 30"/>
              <a:gd name="f12" fmla="val 3"/>
              <a:gd name="f13" fmla="val 593"/>
              <a:gd name="f14" fmla="val 7"/>
              <a:gd name="f15" fmla="val 567"/>
              <a:gd name="f16" fmla="val 12"/>
              <a:gd name="f17" fmla="val 551"/>
              <a:gd name="f18" fmla="val 18"/>
              <a:gd name="f19" fmla="val 534"/>
              <a:gd name="f20" fmla="val 23"/>
              <a:gd name="f21" fmla="val 518"/>
              <a:gd name="f22" fmla="val 27"/>
              <a:gd name="f23" fmla="val 503"/>
              <a:gd name="f24" fmla="val 36"/>
              <a:gd name="f25" fmla="val 494"/>
              <a:gd name="f26" fmla="val 52"/>
              <a:gd name="f27" fmla="val 496"/>
              <a:gd name="f28" fmla="val 73"/>
              <a:gd name="f29" fmla="val 499"/>
              <a:gd name="f30" fmla="val 76"/>
              <a:gd name="f31" fmla="val 488"/>
              <a:gd name="f32" fmla="val 470"/>
              <a:gd name="f33" fmla="val 75"/>
              <a:gd name="f34" fmla="val 368"/>
              <a:gd name="f35" fmla="val 266"/>
              <a:gd name="f36" fmla="val 164"/>
              <a:gd name="f37" fmla="val 120"/>
              <a:gd name="f38" fmla="val 84"/>
              <a:gd name="f39" fmla="val 80"/>
              <a:gd name="f40" fmla="val 117"/>
              <a:gd name="f41" fmla="val 47"/>
              <a:gd name="f42" fmla="val 149"/>
              <a:gd name="f43" fmla="val 15"/>
              <a:gd name="f44" fmla="val 188"/>
              <a:gd name="f45" fmla="val 5"/>
              <a:gd name="f46" fmla="val 231"/>
              <a:gd name="f47" fmla="val 4"/>
              <a:gd name="f48" fmla="val 289"/>
              <a:gd name="f49" fmla="val 316"/>
              <a:gd name="f50" fmla="val 2"/>
              <a:gd name="f51" fmla="val 373"/>
              <a:gd name="f52" fmla="val 6"/>
              <a:gd name="f53" fmla="val 429"/>
              <a:gd name="f54" fmla="val 1"/>
              <a:gd name="f55" fmla="val 485"/>
              <a:gd name="f56" fmla="val 557"/>
              <a:gd name="f57" fmla="val 11"/>
              <a:gd name="f58" fmla="val 612"/>
              <a:gd name="f59" fmla="val 71"/>
              <a:gd name="f60" fmla="val 613"/>
              <a:gd name="f61" fmla="val 143"/>
              <a:gd name="f62" fmla="val 198"/>
              <a:gd name="f63" fmla="val 253"/>
              <a:gd name="f64" fmla="val 309"/>
              <a:gd name="f65" fmla="val 314"/>
              <a:gd name="f66" fmla="val 322"/>
              <a:gd name="f67" fmla="val 610"/>
              <a:gd name="f68" fmla="val 326"/>
              <a:gd name="f69" fmla="val 603"/>
              <a:gd name="f70" fmla="val 330"/>
              <a:gd name="f71" fmla="val 319"/>
              <a:gd name="f72" fmla="val 562"/>
              <a:gd name="f73" fmla="val 299"/>
              <a:gd name="f74" fmla="val 529"/>
              <a:gd name="f75" fmla="val 286"/>
              <a:gd name="f76" fmla="val 277"/>
              <a:gd name="f77" fmla="val 476"/>
              <a:gd name="f78" fmla="val 273"/>
              <a:gd name="f79" fmla="val 475"/>
              <a:gd name="f80" fmla="val 279"/>
              <a:gd name="f81" fmla="val 480"/>
              <a:gd name="f82" fmla="val 293"/>
              <a:gd name="f83" fmla="val 512"/>
              <a:gd name="f84" fmla="val 382"/>
              <a:gd name="f85" fmla="val 520"/>
              <a:gd name="f86" fmla="val 519"/>
              <a:gd name="f87" fmla="val 569"/>
              <a:gd name="f88" fmla="val 597"/>
              <a:gd name="f89" fmla="val 490"/>
              <a:gd name="f90" fmla="val 414"/>
              <a:gd name="f91" fmla="val 337"/>
              <a:gd name="f92" fmla="val 338"/>
              <a:gd name="f93" fmla="val 417"/>
              <a:gd name="f94" fmla="val 393"/>
              <a:gd name="f95" fmla="val 369"/>
              <a:gd name="f96" fmla="val 345"/>
              <a:gd name="f97" fmla="val 325"/>
              <a:gd name="f98" fmla="val 333"/>
              <a:gd name="f99" fmla="val 315"/>
              <a:gd name="f100" fmla="val 332"/>
              <a:gd name="f101" fmla="val 347"/>
              <a:gd name="f102" fmla="val 262"/>
              <a:gd name="f103" fmla="val 355"/>
              <a:gd name="f104" fmla="val 233"/>
              <a:gd name="f105" fmla="val 352"/>
              <a:gd name="f106" fmla="val 222"/>
              <a:gd name="f107" fmla="val 218"/>
              <a:gd name="f108" fmla="val 357"/>
              <a:gd name="f109" fmla="val 216"/>
              <a:gd name="f110" fmla="val 367"/>
              <a:gd name="f111" fmla="val 213"/>
              <a:gd name="f112" fmla="val 391"/>
              <a:gd name="f113" fmla="val 204"/>
              <a:gd name="f114" fmla="val 412"/>
              <a:gd name="f115" fmla="val 190"/>
              <a:gd name="f116" fmla="val 431"/>
              <a:gd name="f117" fmla="val 185"/>
              <a:gd name="f118" fmla="val 438"/>
              <a:gd name="f119" fmla="val 182"/>
              <a:gd name="f120" fmla="val 447"/>
              <a:gd name="f121" fmla="val 455"/>
              <a:gd name="f122" fmla="val 176"/>
              <a:gd name="f123" fmla="val 467"/>
              <a:gd name="f124" fmla="val 478"/>
              <a:gd name="f125" fmla="val 192"/>
              <a:gd name="f126" fmla="val 483"/>
              <a:gd name="f127" fmla="val 203"/>
              <a:gd name="f128" fmla="val 220"/>
              <a:gd name="f129" fmla="val 504"/>
              <a:gd name="f130" fmla="val 229"/>
              <a:gd name="f131" fmla="val 505"/>
              <a:gd name="f132" fmla="val 291"/>
              <a:gd name="f133" fmla="val 321"/>
              <a:gd name="f134" fmla="val 334"/>
              <a:gd name="f135" fmla="val 500"/>
              <a:gd name="f136" fmla="val 487"/>
              <a:gd name="f137" fmla="val 464"/>
              <a:gd name="f138" fmla="val 440"/>
              <a:gd name="f139" fmla="val 295"/>
              <a:gd name="f140" fmla="val 298"/>
              <a:gd name="f141" fmla="val 311"/>
              <a:gd name="f142" fmla="val 290"/>
              <a:gd name="f143" fmla="val 278"/>
              <a:gd name="f144" fmla="val 264"/>
              <a:gd name="f145" fmla="val 317"/>
              <a:gd name="f146" fmla="val 225"/>
              <a:gd name="f147" fmla="val 294"/>
              <a:gd name="f148" fmla="val 195"/>
              <a:gd name="f149" fmla="val 166"/>
              <a:gd name="f150" fmla="val 270"/>
              <a:gd name="f151" fmla="val 161"/>
              <a:gd name="f152" fmla="val 265"/>
              <a:gd name="f153" fmla="val 159"/>
              <a:gd name="f154" fmla="val 261"/>
              <a:gd name="f155" fmla="val 240"/>
              <a:gd name="f156" fmla="val 215"/>
              <a:gd name="f157" fmla="val 217"/>
              <a:gd name="f158" fmla="val 280"/>
              <a:gd name="f159" fmla="val 223"/>
              <a:gd name="f160" fmla="val 241"/>
              <a:gd name="f161" fmla="val 249"/>
              <a:gd name="f162" fmla="val 263"/>
              <a:gd name="f163" fmla="val 259"/>
              <a:gd name="f164" fmla="val 269"/>
              <a:gd name="f165" fmla="val 275"/>
              <a:gd name="f166" fmla="val 285"/>
              <a:gd name="f167" fmla="+- 0 0 -90"/>
              <a:gd name="f168" fmla="*/ f3 1 615"/>
              <a:gd name="f169" fmla="*/ f4 1 598"/>
              <a:gd name="f170" fmla="val f5"/>
              <a:gd name="f171" fmla="val f6"/>
              <a:gd name="f172" fmla="val f7"/>
              <a:gd name="f173" fmla="*/ f167 f0 1"/>
              <a:gd name="f174" fmla="+- f172 0 f170"/>
              <a:gd name="f175" fmla="+- f171 0 f170"/>
              <a:gd name="f176" fmla="*/ f173 1 f2"/>
              <a:gd name="f177" fmla="*/ f175 1 615"/>
              <a:gd name="f178" fmla="*/ f174 1 598"/>
              <a:gd name="f179" fmla="*/ 260 f175 1"/>
              <a:gd name="f180" fmla="*/ 598 f174 1"/>
              <a:gd name="f181" fmla="*/ 30 f175 1"/>
              <a:gd name="f182" fmla="*/ 7 f175 1"/>
              <a:gd name="f183" fmla="*/ 567 f174 1"/>
              <a:gd name="f184" fmla="*/ 23 f175 1"/>
              <a:gd name="f185" fmla="*/ 518 f174 1"/>
              <a:gd name="f186" fmla="*/ 52 f175 1"/>
              <a:gd name="f187" fmla="*/ 496 f174 1"/>
              <a:gd name="f188" fmla="*/ 76 f175 1"/>
              <a:gd name="f189" fmla="*/ 470 f174 1"/>
              <a:gd name="f190" fmla="*/ 164 f174 1"/>
              <a:gd name="f191" fmla="*/ 117 f175 1"/>
              <a:gd name="f192" fmla="*/ 47 f174 1"/>
              <a:gd name="f193" fmla="*/ 231 f175 1"/>
              <a:gd name="f194" fmla="*/ 4 f174 1"/>
              <a:gd name="f195" fmla="*/ 316 f175 1"/>
              <a:gd name="f196" fmla="*/ 2 f174 1"/>
              <a:gd name="f197" fmla="*/ 485 f175 1"/>
              <a:gd name="f198" fmla="*/ 5 f174 1"/>
              <a:gd name="f199" fmla="*/ 613 f175 1"/>
              <a:gd name="f200" fmla="*/ 143 f174 1"/>
              <a:gd name="f201" fmla="*/ 309 f174 1"/>
              <a:gd name="f202" fmla="*/ 610 f175 1"/>
              <a:gd name="f203" fmla="*/ 326 f174 1"/>
              <a:gd name="f204" fmla="*/ 593 f175 1"/>
              <a:gd name="f205" fmla="*/ 319 f174 1"/>
              <a:gd name="f206" fmla="*/ 494 f175 1"/>
              <a:gd name="f207" fmla="*/ 277 f174 1"/>
              <a:gd name="f208" fmla="*/ 480 f175 1"/>
              <a:gd name="f209" fmla="*/ 293 f174 1"/>
              <a:gd name="f210" fmla="*/ 519 f175 1"/>
              <a:gd name="f211" fmla="*/ 569 f174 1"/>
              <a:gd name="f212" fmla="*/ 490 f175 1"/>
              <a:gd name="f213" fmla="*/ 338 f175 1"/>
              <a:gd name="f214" fmla="*/ 417 f174 1"/>
              <a:gd name="f215" fmla="*/ 345 f174 1"/>
              <a:gd name="f216" fmla="*/ 315 f175 1"/>
              <a:gd name="f217" fmla="*/ 332 f174 1"/>
              <a:gd name="f218" fmla="*/ 233 f175 1"/>
              <a:gd name="f219" fmla="*/ 352 f174 1"/>
              <a:gd name="f220" fmla="*/ 216 f175 1"/>
              <a:gd name="f221" fmla="*/ 367 f174 1"/>
              <a:gd name="f222" fmla="*/ 190 f175 1"/>
              <a:gd name="f223" fmla="*/ 431 f174 1"/>
              <a:gd name="f224" fmla="*/ 180 f175 1"/>
              <a:gd name="f225" fmla="*/ 455 f174 1"/>
              <a:gd name="f226" fmla="*/ 192 f175 1"/>
              <a:gd name="f227" fmla="*/ 483 f174 1"/>
              <a:gd name="f228" fmla="*/ 222 f175 1"/>
              <a:gd name="f229" fmla="*/ 503 f174 1"/>
              <a:gd name="f230" fmla="*/ 505 f174 1"/>
              <a:gd name="f231" fmla="*/ 321 f175 1"/>
              <a:gd name="f232" fmla="*/ 487 f174 1"/>
              <a:gd name="f233" fmla="*/ 295 f175 1"/>
              <a:gd name="f234" fmla="*/ 298 f174 1"/>
              <a:gd name="f235" fmla="*/ 264 f174 1"/>
              <a:gd name="f236" fmla="*/ 273 f175 1"/>
              <a:gd name="f237" fmla="*/ 166 f174 1"/>
              <a:gd name="f238" fmla="*/ 261 f175 1"/>
              <a:gd name="f239" fmla="*/ 217 f175 1"/>
              <a:gd name="f240" fmla="*/ 266 f174 1"/>
              <a:gd name="f241" fmla="*/ 240 f175 1"/>
              <a:gd name="f242" fmla="*/ 259 f175 1"/>
              <a:gd name="f243" fmla="*/ 249 f174 1"/>
              <a:gd name="f244" fmla="*/ 275 f175 1"/>
              <a:gd name="f245" fmla="+- f176 0 f1"/>
              <a:gd name="f246" fmla="*/ f179 1 615"/>
              <a:gd name="f247" fmla="*/ f180 1 598"/>
              <a:gd name="f248" fmla="*/ f181 1 615"/>
              <a:gd name="f249" fmla="*/ f182 1 615"/>
              <a:gd name="f250" fmla="*/ f183 1 598"/>
              <a:gd name="f251" fmla="*/ f184 1 615"/>
              <a:gd name="f252" fmla="*/ f185 1 598"/>
              <a:gd name="f253" fmla="*/ f186 1 615"/>
              <a:gd name="f254" fmla="*/ f187 1 598"/>
              <a:gd name="f255" fmla="*/ f188 1 615"/>
              <a:gd name="f256" fmla="*/ f189 1 598"/>
              <a:gd name="f257" fmla="*/ f190 1 598"/>
              <a:gd name="f258" fmla="*/ f191 1 615"/>
              <a:gd name="f259" fmla="*/ f192 1 598"/>
              <a:gd name="f260" fmla="*/ f193 1 615"/>
              <a:gd name="f261" fmla="*/ f194 1 598"/>
              <a:gd name="f262" fmla="*/ f195 1 615"/>
              <a:gd name="f263" fmla="*/ f196 1 598"/>
              <a:gd name="f264" fmla="*/ f197 1 615"/>
              <a:gd name="f265" fmla="*/ f198 1 598"/>
              <a:gd name="f266" fmla="*/ f199 1 615"/>
              <a:gd name="f267" fmla="*/ f200 1 598"/>
              <a:gd name="f268" fmla="*/ f201 1 598"/>
              <a:gd name="f269" fmla="*/ f202 1 615"/>
              <a:gd name="f270" fmla="*/ f203 1 598"/>
              <a:gd name="f271" fmla="*/ f204 1 615"/>
              <a:gd name="f272" fmla="*/ f205 1 598"/>
              <a:gd name="f273" fmla="*/ f206 1 615"/>
              <a:gd name="f274" fmla="*/ f207 1 598"/>
              <a:gd name="f275" fmla="*/ f208 1 615"/>
              <a:gd name="f276" fmla="*/ f209 1 598"/>
              <a:gd name="f277" fmla="*/ f210 1 615"/>
              <a:gd name="f278" fmla="*/ f211 1 598"/>
              <a:gd name="f279" fmla="*/ f212 1 615"/>
              <a:gd name="f280" fmla="*/ f213 1 615"/>
              <a:gd name="f281" fmla="*/ f214 1 598"/>
              <a:gd name="f282" fmla="*/ f215 1 598"/>
              <a:gd name="f283" fmla="*/ f216 1 615"/>
              <a:gd name="f284" fmla="*/ f217 1 598"/>
              <a:gd name="f285" fmla="*/ f218 1 615"/>
              <a:gd name="f286" fmla="*/ f219 1 598"/>
              <a:gd name="f287" fmla="*/ f220 1 615"/>
              <a:gd name="f288" fmla="*/ f221 1 598"/>
              <a:gd name="f289" fmla="*/ f222 1 615"/>
              <a:gd name="f290" fmla="*/ f223 1 598"/>
              <a:gd name="f291" fmla="*/ f224 1 615"/>
              <a:gd name="f292" fmla="*/ f225 1 598"/>
              <a:gd name="f293" fmla="*/ f226 1 615"/>
              <a:gd name="f294" fmla="*/ f227 1 598"/>
              <a:gd name="f295" fmla="*/ f228 1 615"/>
              <a:gd name="f296" fmla="*/ f229 1 598"/>
              <a:gd name="f297" fmla="*/ f230 1 598"/>
              <a:gd name="f298" fmla="*/ f231 1 615"/>
              <a:gd name="f299" fmla="*/ f232 1 598"/>
              <a:gd name="f300" fmla="*/ f233 1 615"/>
              <a:gd name="f301" fmla="*/ f234 1 598"/>
              <a:gd name="f302" fmla="*/ f235 1 598"/>
              <a:gd name="f303" fmla="*/ f236 1 615"/>
              <a:gd name="f304" fmla="*/ f237 1 598"/>
              <a:gd name="f305" fmla="*/ f238 1 615"/>
              <a:gd name="f306" fmla="*/ f239 1 615"/>
              <a:gd name="f307" fmla="*/ f240 1 598"/>
              <a:gd name="f308" fmla="*/ f241 1 615"/>
              <a:gd name="f309" fmla="*/ f242 1 615"/>
              <a:gd name="f310" fmla="*/ f243 1 598"/>
              <a:gd name="f311" fmla="*/ f244 1 615"/>
              <a:gd name="f312" fmla="*/ 0 1 f177"/>
              <a:gd name="f313" fmla="*/ f171 1 f177"/>
              <a:gd name="f314" fmla="*/ 0 1 f178"/>
              <a:gd name="f315" fmla="*/ f172 1 f178"/>
              <a:gd name="f316" fmla="*/ f246 1 f177"/>
              <a:gd name="f317" fmla="*/ f247 1 f178"/>
              <a:gd name="f318" fmla="*/ f248 1 f177"/>
              <a:gd name="f319" fmla="*/ f249 1 f177"/>
              <a:gd name="f320" fmla="*/ f250 1 f178"/>
              <a:gd name="f321" fmla="*/ f251 1 f177"/>
              <a:gd name="f322" fmla="*/ f252 1 f178"/>
              <a:gd name="f323" fmla="*/ f253 1 f177"/>
              <a:gd name="f324" fmla="*/ f254 1 f178"/>
              <a:gd name="f325" fmla="*/ f255 1 f177"/>
              <a:gd name="f326" fmla="*/ f256 1 f178"/>
              <a:gd name="f327" fmla="*/ f257 1 f178"/>
              <a:gd name="f328" fmla="*/ f258 1 f177"/>
              <a:gd name="f329" fmla="*/ f259 1 f178"/>
              <a:gd name="f330" fmla="*/ f260 1 f177"/>
              <a:gd name="f331" fmla="*/ f261 1 f178"/>
              <a:gd name="f332" fmla="*/ f262 1 f177"/>
              <a:gd name="f333" fmla="*/ f263 1 f178"/>
              <a:gd name="f334" fmla="*/ f264 1 f177"/>
              <a:gd name="f335" fmla="*/ f265 1 f178"/>
              <a:gd name="f336" fmla="*/ f266 1 f177"/>
              <a:gd name="f337" fmla="*/ f267 1 f178"/>
              <a:gd name="f338" fmla="*/ f268 1 f178"/>
              <a:gd name="f339" fmla="*/ f269 1 f177"/>
              <a:gd name="f340" fmla="*/ f270 1 f178"/>
              <a:gd name="f341" fmla="*/ f271 1 f177"/>
              <a:gd name="f342" fmla="*/ f272 1 f178"/>
              <a:gd name="f343" fmla="*/ f273 1 f177"/>
              <a:gd name="f344" fmla="*/ f274 1 f178"/>
              <a:gd name="f345" fmla="*/ f275 1 f177"/>
              <a:gd name="f346" fmla="*/ f276 1 f178"/>
              <a:gd name="f347" fmla="*/ f277 1 f177"/>
              <a:gd name="f348" fmla="*/ f278 1 f178"/>
              <a:gd name="f349" fmla="*/ f279 1 f177"/>
              <a:gd name="f350" fmla="*/ f280 1 f177"/>
              <a:gd name="f351" fmla="*/ f281 1 f178"/>
              <a:gd name="f352" fmla="*/ f282 1 f178"/>
              <a:gd name="f353" fmla="*/ f283 1 f177"/>
              <a:gd name="f354" fmla="*/ f284 1 f178"/>
              <a:gd name="f355" fmla="*/ f285 1 f177"/>
              <a:gd name="f356" fmla="*/ f286 1 f178"/>
              <a:gd name="f357" fmla="*/ f287 1 f177"/>
              <a:gd name="f358" fmla="*/ f288 1 f178"/>
              <a:gd name="f359" fmla="*/ f289 1 f177"/>
              <a:gd name="f360" fmla="*/ f290 1 f178"/>
              <a:gd name="f361" fmla="*/ f291 1 f177"/>
              <a:gd name="f362" fmla="*/ f292 1 f178"/>
              <a:gd name="f363" fmla="*/ f293 1 f177"/>
              <a:gd name="f364" fmla="*/ f294 1 f178"/>
              <a:gd name="f365" fmla="*/ f295 1 f177"/>
              <a:gd name="f366" fmla="*/ f296 1 f178"/>
              <a:gd name="f367" fmla="*/ f297 1 f178"/>
              <a:gd name="f368" fmla="*/ f298 1 f177"/>
              <a:gd name="f369" fmla="*/ f299 1 f178"/>
              <a:gd name="f370" fmla="*/ f300 1 f177"/>
              <a:gd name="f371" fmla="*/ f301 1 f178"/>
              <a:gd name="f372" fmla="*/ f302 1 f178"/>
              <a:gd name="f373" fmla="*/ f303 1 f177"/>
              <a:gd name="f374" fmla="*/ f304 1 f178"/>
              <a:gd name="f375" fmla="*/ f305 1 f177"/>
              <a:gd name="f376" fmla="*/ f306 1 f177"/>
              <a:gd name="f377" fmla="*/ f307 1 f178"/>
              <a:gd name="f378" fmla="*/ f308 1 f177"/>
              <a:gd name="f379" fmla="*/ f309 1 f177"/>
              <a:gd name="f380" fmla="*/ f310 1 f178"/>
              <a:gd name="f381" fmla="*/ f311 1 f177"/>
              <a:gd name="f382" fmla="*/ f312 f168 1"/>
              <a:gd name="f383" fmla="*/ f313 f168 1"/>
              <a:gd name="f384" fmla="*/ f315 f169 1"/>
              <a:gd name="f385" fmla="*/ f314 f169 1"/>
              <a:gd name="f386" fmla="*/ f316 f168 1"/>
              <a:gd name="f387" fmla="*/ f317 f169 1"/>
              <a:gd name="f388" fmla="*/ f318 f168 1"/>
              <a:gd name="f389" fmla="*/ f319 f168 1"/>
              <a:gd name="f390" fmla="*/ f320 f169 1"/>
              <a:gd name="f391" fmla="*/ f321 f168 1"/>
              <a:gd name="f392" fmla="*/ f322 f169 1"/>
              <a:gd name="f393" fmla="*/ f323 f168 1"/>
              <a:gd name="f394" fmla="*/ f324 f169 1"/>
              <a:gd name="f395" fmla="*/ f325 f168 1"/>
              <a:gd name="f396" fmla="*/ f326 f169 1"/>
              <a:gd name="f397" fmla="*/ f327 f169 1"/>
              <a:gd name="f398" fmla="*/ f328 f168 1"/>
              <a:gd name="f399" fmla="*/ f329 f169 1"/>
              <a:gd name="f400" fmla="*/ f330 f168 1"/>
              <a:gd name="f401" fmla="*/ f331 f169 1"/>
              <a:gd name="f402" fmla="*/ f332 f168 1"/>
              <a:gd name="f403" fmla="*/ f333 f169 1"/>
              <a:gd name="f404" fmla="*/ f334 f168 1"/>
              <a:gd name="f405" fmla="*/ f335 f169 1"/>
              <a:gd name="f406" fmla="*/ f336 f168 1"/>
              <a:gd name="f407" fmla="*/ f337 f169 1"/>
              <a:gd name="f408" fmla="*/ f338 f169 1"/>
              <a:gd name="f409" fmla="*/ f339 f168 1"/>
              <a:gd name="f410" fmla="*/ f340 f169 1"/>
              <a:gd name="f411" fmla="*/ f341 f168 1"/>
              <a:gd name="f412" fmla="*/ f342 f169 1"/>
              <a:gd name="f413" fmla="*/ f343 f168 1"/>
              <a:gd name="f414" fmla="*/ f344 f169 1"/>
              <a:gd name="f415" fmla="*/ f345 f168 1"/>
              <a:gd name="f416" fmla="*/ f346 f169 1"/>
              <a:gd name="f417" fmla="*/ f347 f168 1"/>
              <a:gd name="f418" fmla="*/ f348 f169 1"/>
              <a:gd name="f419" fmla="*/ f349 f168 1"/>
              <a:gd name="f420" fmla="*/ f350 f168 1"/>
              <a:gd name="f421" fmla="*/ f351 f169 1"/>
              <a:gd name="f422" fmla="*/ f352 f169 1"/>
              <a:gd name="f423" fmla="*/ f353 f168 1"/>
              <a:gd name="f424" fmla="*/ f354 f169 1"/>
              <a:gd name="f425" fmla="*/ f355 f168 1"/>
              <a:gd name="f426" fmla="*/ f356 f169 1"/>
              <a:gd name="f427" fmla="*/ f357 f168 1"/>
              <a:gd name="f428" fmla="*/ f358 f169 1"/>
              <a:gd name="f429" fmla="*/ f359 f168 1"/>
              <a:gd name="f430" fmla="*/ f360 f169 1"/>
              <a:gd name="f431" fmla="*/ f361 f168 1"/>
              <a:gd name="f432" fmla="*/ f362 f169 1"/>
              <a:gd name="f433" fmla="*/ f363 f168 1"/>
              <a:gd name="f434" fmla="*/ f364 f169 1"/>
              <a:gd name="f435" fmla="*/ f365 f168 1"/>
              <a:gd name="f436" fmla="*/ f366 f169 1"/>
              <a:gd name="f437" fmla="*/ f367 f169 1"/>
              <a:gd name="f438" fmla="*/ f368 f168 1"/>
              <a:gd name="f439" fmla="*/ f369 f169 1"/>
              <a:gd name="f440" fmla="*/ f370 f168 1"/>
              <a:gd name="f441" fmla="*/ f371 f169 1"/>
              <a:gd name="f442" fmla="*/ f372 f169 1"/>
              <a:gd name="f443" fmla="*/ f373 f168 1"/>
              <a:gd name="f444" fmla="*/ f374 f169 1"/>
              <a:gd name="f445" fmla="*/ f375 f168 1"/>
              <a:gd name="f446" fmla="*/ f376 f168 1"/>
              <a:gd name="f447" fmla="*/ f377 f169 1"/>
              <a:gd name="f448" fmla="*/ f378 f168 1"/>
              <a:gd name="f449" fmla="*/ f379 f168 1"/>
              <a:gd name="f450" fmla="*/ f380 f169 1"/>
              <a:gd name="f451" fmla="*/ f381 f1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45">
                <a:pos x="f386" y="f387"/>
              </a:cxn>
              <a:cxn ang="f245">
                <a:pos x="f388" y="f387"/>
              </a:cxn>
              <a:cxn ang="f245">
                <a:pos x="f389" y="f390"/>
              </a:cxn>
              <a:cxn ang="f245">
                <a:pos x="f391" y="f392"/>
              </a:cxn>
              <a:cxn ang="f245">
                <a:pos x="f393" y="f394"/>
              </a:cxn>
              <a:cxn ang="f245">
                <a:pos x="f395" y="f396"/>
              </a:cxn>
              <a:cxn ang="f245">
                <a:pos x="f395" y="f397"/>
              </a:cxn>
              <a:cxn ang="f245">
                <a:pos x="f398" y="f399"/>
              </a:cxn>
              <a:cxn ang="f245">
                <a:pos x="f400" y="f401"/>
              </a:cxn>
              <a:cxn ang="f245">
                <a:pos x="f402" y="f403"/>
              </a:cxn>
              <a:cxn ang="f245">
                <a:pos x="f404" y="f405"/>
              </a:cxn>
              <a:cxn ang="f245">
                <a:pos x="f406" y="f407"/>
              </a:cxn>
              <a:cxn ang="f245">
                <a:pos x="f406" y="f408"/>
              </a:cxn>
              <a:cxn ang="f245">
                <a:pos x="f409" y="f410"/>
              </a:cxn>
              <a:cxn ang="f245">
                <a:pos x="f411" y="f412"/>
              </a:cxn>
              <a:cxn ang="f245">
                <a:pos x="f413" y="f414"/>
              </a:cxn>
              <a:cxn ang="f245">
                <a:pos x="f415" y="f416"/>
              </a:cxn>
              <a:cxn ang="f245">
                <a:pos x="f417" y="f418"/>
              </a:cxn>
              <a:cxn ang="f245">
                <a:pos x="f419" y="f387"/>
              </a:cxn>
              <a:cxn ang="f245">
                <a:pos x="f386" y="f387"/>
              </a:cxn>
              <a:cxn ang="f245">
                <a:pos x="f420" y="f421"/>
              </a:cxn>
              <a:cxn ang="f245">
                <a:pos x="f420" y="f422"/>
              </a:cxn>
              <a:cxn ang="f245">
                <a:pos x="f423" y="f424"/>
              </a:cxn>
              <a:cxn ang="f245">
                <a:pos x="f425" y="f426"/>
              </a:cxn>
              <a:cxn ang="f245">
                <a:pos x="f427" y="f428"/>
              </a:cxn>
              <a:cxn ang="f245">
                <a:pos x="f429" y="f430"/>
              </a:cxn>
              <a:cxn ang="f245">
                <a:pos x="f431" y="f432"/>
              </a:cxn>
              <a:cxn ang="f245">
                <a:pos x="f433" y="f434"/>
              </a:cxn>
              <a:cxn ang="f245">
                <a:pos x="f435" y="f436"/>
              </a:cxn>
              <a:cxn ang="f245">
                <a:pos x="f425" y="f437"/>
              </a:cxn>
              <a:cxn ang="f245">
                <a:pos x="f438" y="f437"/>
              </a:cxn>
              <a:cxn ang="f245">
                <a:pos x="f420" y="f439"/>
              </a:cxn>
              <a:cxn ang="f245">
                <a:pos x="f420" y="f421"/>
              </a:cxn>
              <a:cxn ang="f245">
                <a:pos x="f440" y="f441"/>
              </a:cxn>
              <a:cxn ang="f245">
                <a:pos x="f423" y="f442"/>
              </a:cxn>
              <a:cxn ang="f245">
                <a:pos x="f443" y="f444"/>
              </a:cxn>
              <a:cxn ang="f245">
                <a:pos x="f445" y="f397"/>
              </a:cxn>
              <a:cxn ang="f245">
                <a:pos x="f446" y="f447"/>
              </a:cxn>
              <a:cxn ang="f245">
                <a:pos x="f448" y="f441"/>
              </a:cxn>
              <a:cxn ang="f245">
                <a:pos x="f449" y="f450"/>
              </a:cxn>
              <a:cxn ang="f245">
                <a:pos x="f451" y="f450"/>
              </a:cxn>
              <a:cxn ang="f245">
                <a:pos x="f440" y="f441"/>
              </a:cxn>
            </a:cxnLst>
            <a:rect l="f382" t="f385" r="f383" b="f384"/>
            <a:pathLst>
              <a:path w="615" h="598">
                <a:moveTo>
                  <a:pt x="f8" y="f7"/>
                </a:moveTo>
                <a:cubicBezTo>
                  <a:pt x="f9" y="f7"/>
                  <a:pt x="f10" y="f7"/>
                  <a:pt x="f11" y="f7"/>
                </a:cubicBezTo>
                <a:cubicBezTo>
                  <a:pt x="f12" y="f7"/>
                  <a:pt x="f5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0" y="f32"/>
                </a:cubicBezTo>
                <a:cubicBezTo>
                  <a:pt x="f33" y="f34"/>
                  <a:pt x="f30" y="f35"/>
                  <a:pt x="f30" y="f36"/>
                </a:cubicBezTo>
                <a:cubicBezTo>
                  <a:pt x="f30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8" y="f12"/>
                  <a:pt x="f48" y="f5"/>
                  <a:pt x="f49" y="f50"/>
                </a:cubicBezTo>
                <a:cubicBezTo>
                  <a:pt x="f51" y="f52"/>
                  <a:pt x="f53" y="f54"/>
                  <a:pt x="f55" y="f4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0" y="f62"/>
                  <a:pt x="f60" y="f63"/>
                  <a:pt x="f60" y="f64"/>
                </a:cubicBezTo>
                <a:cubicBezTo>
                  <a:pt x="f60" y="f65"/>
                  <a:pt x="f6" y="f66"/>
                  <a:pt x="f67" y="f68"/>
                </a:cubicBezTo>
                <a:cubicBezTo>
                  <a:pt x="f69" y="f70"/>
                  <a:pt x="f7" y="f66"/>
                  <a:pt x="f13" y="f71"/>
                </a:cubicBezTo>
                <a:cubicBezTo>
                  <a:pt x="f72" y="f73"/>
                  <a:pt x="f74" y="f75"/>
                  <a:pt x="f2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79"/>
                  <a:pt x="f86" y="f87"/>
                </a:cubicBezTo>
                <a:cubicBezTo>
                  <a:pt x="f86" y="f88"/>
                  <a:pt x="f21" y="f7"/>
                  <a:pt x="f89" y="f7"/>
                </a:cubicBezTo>
                <a:cubicBezTo>
                  <a:pt x="f90" y="f7"/>
                  <a:pt x="f91" y="f7"/>
                  <a:pt x="f8" y="f7"/>
                </a:cubicBezTo>
                <a:close/>
                <a:moveTo>
                  <a:pt x="f92" y="f93"/>
                </a:moveTo>
                <a:cubicBezTo>
                  <a:pt x="f92" y="f94"/>
                  <a:pt x="f92" y="f95"/>
                  <a:pt x="f92" y="f96"/>
                </a:cubicBezTo>
                <a:cubicBezTo>
                  <a:pt x="f91" y="f97"/>
                  <a:pt x="f98" y="f66"/>
                  <a:pt x="f99" y="f100"/>
                </a:cubicBezTo>
                <a:cubicBezTo>
                  <a:pt x="f48" y="f101"/>
                  <a:pt x="f102" y="f103"/>
                  <a:pt x="f104" y="f105"/>
                </a:cubicBezTo>
                <a:cubicBezTo>
                  <a:pt x="f106" y="f105"/>
                  <a:pt x="f107" y="f108"/>
                  <a:pt x="f109" y="f110"/>
                </a:cubicBez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2" y="f121"/>
                </a:cubicBezTo>
                <a:cubicBezTo>
                  <a:pt x="f122" y="f123"/>
                  <a:pt x="f2" y="f124"/>
                  <a:pt x="f125" y="f126"/>
                </a:cubicBezTo>
                <a:cubicBezTo>
                  <a:pt x="f127" y="f31"/>
                  <a:pt x="f128" y="f126"/>
                  <a:pt x="f106" y="f23"/>
                </a:cubicBezTo>
                <a:cubicBezTo>
                  <a:pt x="f106" y="f129"/>
                  <a:pt x="f130" y="f131"/>
                  <a:pt x="f104" y="f131"/>
                </a:cubicBezTo>
                <a:cubicBezTo>
                  <a:pt x="f102" y="f131"/>
                  <a:pt x="f132" y="f129"/>
                  <a:pt x="f133" y="f131"/>
                </a:cubicBezTo>
                <a:cubicBezTo>
                  <a:pt x="f134" y="f131"/>
                  <a:pt x="f92" y="f135"/>
                  <a:pt x="f92" y="f136"/>
                </a:cubicBezTo>
                <a:cubicBezTo>
                  <a:pt x="f91" y="f137"/>
                  <a:pt x="f92" y="f138"/>
                  <a:pt x="f92" y="f93"/>
                </a:cubicBezTo>
                <a:close/>
                <a:moveTo>
                  <a:pt x="f139" y="f140"/>
                </a:moveTo>
                <a:cubicBezTo>
                  <a:pt x="f141" y="f142"/>
                  <a:pt x="f99" y="f143"/>
                  <a:pt x="f99" y="f144"/>
                </a:cubicBezTo>
                <a:cubicBezTo>
                  <a:pt x="f145" y="f146"/>
                  <a:pt x="f147" y="f148"/>
                  <a:pt x="f78" y="f149"/>
                </a:cubicBezTo>
                <a:cubicBezTo>
                  <a:pt x="f150" y="f151"/>
                  <a:pt x="f152" y="f153"/>
                  <a:pt x="f154" y="f36"/>
                </a:cubicBezTo>
                <a:cubicBezTo>
                  <a:pt x="f155" y="f148"/>
                  <a:pt x="f156" y="f146"/>
                  <a:pt x="f157" y="f35"/>
                </a:cubicBezTo>
                <a:cubicBezTo>
                  <a:pt x="f107" y="f158"/>
                  <a:pt x="f159" y="f82"/>
                  <a:pt x="f155" y="f140"/>
                </a:cubicBezTo>
                <a:cubicBezTo>
                  <a:pt x="f160" y="f80"/>
                  <a:pt x="f161" y="f162"/>
                  <a:pt x="f163" y="f161"/>
                </a:cubicBezTo>
                <a:cubicBezTo>
                  <a:pt x="f144" y="f155"/>
                  <a:pt x="f164" y="f155"/>
                  <a:pt x="f165" y="f161"/>
                </a:cubicBezTo>
                <a:cubicBezTo>
                  <a:pt x="f166" y="f162"/>
                  <a:pt x="f142" y="f80"/>
                  <a:pt x="f139" y="f140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1" name="Freeform 13">
            <a:extLst>
              <a:ext uri="{FF2B5EF4-FFF2-40B4-BE49-F238E27FC236}">
                <a16:creationId xmlns:a16="http://schemas.microsoft.com/office/drawing/2014/main" id="{0D7983EE-4C7A-439D-8775-A89AED9A62DB}"/>
              </a:ext>
            </a:extLst>
          </p:cNvPr>
          <p:cNvSpPr/>
          <p:nvPr/>
        </p:nvSpPr>
        <p:spPr>
          <a:xfrm>
            <a:off x="541861" y="4089404"/>
            <a:ext cx="778935" cy="1107021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521"/>
              <a:gd name="f8" fmla="val 741"/>
              <a:gd name="f9" fmla="val 265"/>
              <a:gd name="f10" fmla="val 735"/>
              <a:gd name="f11" fmla="val 232"/>
              <a:gd name="f12" fmla="val 193"/>
              <a:gd name="f13" fmla="val 738"/>
              <a:gd name="f14" fmla="val 155"/>
              <a:gd name="f15" fmla="val 736"/>
              <a:gd name="f16" fmla="val 118"/>
              <a:gd name="f17" fmla="val 733"/>
              <a:gd name="f18" fmla="val 111"/>
              <a:gd name="f19" fmla="val 727"/>
              <a:gd name="f20" fmla="val 110"/>
              <a:gd name="f21" fmla="val 690"/>
              <a:gd name="f22" fmla="val 109"/>
              <a:gd name="f23" fmla="val 682"/>
              <a:gd name="f24" fmla="val 675"/>
              <a:gd name="f25" fmla="val 98"/>
              <a:gd name="f26" fmla="val 678"/>
              <a:gd name="f27" fmla="val 88"/>
              <a:gd name="f28" fmla="val 681"/>
              <a:gd name="f29" fmla="val 81"/>
              <a:gd name="f30" fmla="val 676"/>
              <a:gd name="f31" fmla="val 75"/>
              <a:gd name="f32" fmla="val 669"/>
              <a:gd name="f33" fmla="val 54"/>
              <a:gd name="f34" fmla="val 645"/>
              <a:gd name="f35" fmla="val 39"/>
              <a:gd name="f36" fmla="val 618"/>
              <a:gd name="f37" fmla="val 30"/>
              <a:gd name="f38" fmla="val 587"/>
              <a:gd name="f39" fmla="val 25"/>
              <a:gd name="f40" fmla="val 572"/>
              <a:gd name="f41" fmla="val 23"/>
              <a:gd name="f42" fmla="val 558"/>
              <a:gd name="f43" fmla="val 35"/>
              <a:gd name="f44" fmla="val 545"/>
              <a:gd name="f45" fmla="val 44"/>
              <a:gd name="f46" fmla="val 535"/>
              <a:gd name="f47" fmla="val 37"/>
              <a:gd name="f48" fmla="val 530"/>
              <a:gd name="f49" fmla="val 28"/>
              <a:gd name="f50" fmla="val 529"/>
              <a:gd name="f51" fmla="val 10"/>
              <a:gd name="f52" fmla="val 526"/>
              <a:gd name="f53" fmla="val 5"/>
              <a:gd name="f54" fmla="val 514"/>
              <a:gd name="f55" fmla="val 3"/>
              <a:gd name="f56" fmla="val 498"/>
              <a:gd name="f57" fmla="val 472"/>
              <a:gd name="f58" fmla="val 1"/>
              <a:gd name="f59" fmla="val 446"/>
              <a:gd name="f60" fmla="val 2"/>
              <a:gd name="f61" fmla="val 420"/>
              <a:gd name="f62" fmla="val 401"/>
              <a:gd name="f63" fmla="val 385"/>
              <a:gd name="f64" fmla="val 32"/>
              <a:gd name="f65" fmla="val 381"/>
              <a:gd name="f66" fmla="val 42"/>
              <a:gd name="f67" fmla="val 379"/>
              <a:gd name="f68" fmla="val 48"/>
              <a:gd name="f69" fmla="val 374"/>
              <a:gd name="f70" fmla="val 36"/>
              <a:gd name="f71" fmla="val 364"/>
              <a:gd name="f72" fmla="val 31"/>
              <a:gd name="f73" fmla="val 29"/>
              <a:gd name="f74" fmla="val 354"/>
              <a:gd name="f75" fmla="val 346"/>
              <a:gd name="f76" fmla="val 321"/>
              <a:gd name="f77" fmla="val 49"/>
              <a:gd name="f78" fmla="val 297"/>
              <a:gd name="f79" fmla="val 68"/>
              <a:gd name="f80" fmla="val 279"/>
              <a:gd name="f81" fmla="val 78"/>
              <a:gd name="f82" fmla="val 270"/>
              <a:gd name="f83" fmla="val 92"/>
              <a:gd name="f84" fmla="val 266"/>
              <a:gd name="f85" fmla="val 101"/>
              <a:gd name="f86" fmla="val 259"/>
              <a:gd name="f87" fmla="val 117"/>
              <a:gd name="f88" fmla="val 247"/>
              <a:gd name="f89" fmla="val 130"/>
              <a:gd name="f90" fmla="val 233"/>
              <a:gd name="f91" fmla="val 152"/>
              <a:gd name="f92" fmla="val 234"/>
              <a:gd name="f93" fmla="val 158"/>
              <a:gd name="f94" fmla="val 235"/>
              <a:gd name="f95" fmla="val 157"/>
              <a:gd name="f96" fmla="val 226"/>
              <a:gd name="f97" fmla="val 220"/>
              <a:gd name="f98" fmla="val 185"/>
              <a:gd name="f99" fmla="val 149"/>
              <a:gd name="f100" fmla="val 113"/>
              <a:gd name="f101" fmla="val 153"/>
              <a:gd name="f102" fmla="val 154"/>
              <a:gd name="f103" fmla="val 62"/>
              <a:gd name="f104" fmla="val 161"/>
              <a:gd name="f105" fmla="val 21"/>
              <a:gd name="f106" fmla="val 171"/>
              <a:gd name="f107" fmla="val 11"/>
              <a:gd name="f108" fmla="val 188"/>
              <a:gd name="f109" fmla="val 8"/>
              <a:gd name="f110" fmla="val 225"/>
              <a:gd name="f111" fmla="val 240"/>
              <a:gd name="f112" fmla="val 7"/>
              <a:gd name="f113" fmla="val 263"/>
              <a:gd name="f114" fmla="val 268"/>
              <a:gd name="f115" fmla="val 274"/>
              <a:gd name="f116" fmla="val 286"/>
              <a:gd name="f117" fmla="val 298"/>
              <a:gd name="f118" fmla="val 310"/>
              <a:gd name="f119" fmla="val 327"/>
              <a:gd name="f120" fmla="val 337"/>
              <a:gd name="f121" fmla="val 58"/>
              <a:gd name="f122" fmla="val 335"/>
              <a:gd name="f123" fmla="val 73"/>
              <a:gd name="f124" fmla="val 330"/>
              <a:gd name="f125" fmla="val 106"/>
              <a:gd name="f126" fmla="val 345"/>
              <a:gd name="f127" fmla="val 123"/>
              <a:gd name="f128" fmla="val 371"/>
              <a:gd name="f129" fmla="val 140"/>
              <a:gd name="f130" fmla="val 436"/>
              <a:gd name="f131" fmla="val 480"/>
              <a:gd name="f132" fmla="val 506"/>
              <a:gd name="f133" fmla="val 322"/>
              <a:gd name="f134" fmla="val 510"/>
              <a:gd name="f135" fmla="val 334"/>
              <a:gd name="f136" fmla="val 348"/>
              <a:gd name="f137" fmla="val 508"/>
              <a:gd name="f138" fmla="val 359"/>
              <a:gd name="f139" fmla="val 495"/>
              <a:gd name="f140" fmla="val 370"/>
              <a:gd name="f141" fmla="val 478"/>
              <a:gd name="f142" fmla="val 461"/>
              <a:gd name="f143" fmla="val 365"/>
              <a:gd name="f144" fmla="val 445"/>
              <a:gd name="f145" fmla="val 347"/>
              <a:gd name="f146" fmla="val 430"/>
              <a:gd name="f147" fmla="val 333"/>
              <a:gd name="f148" fmla="val 410"/>
              <a:gd name="f149" fmla="val 284"/>
              <a:gd name="f150" fmla="val 380"/>
              <a:gd name="f151" fmla="val 242"/>
              <a:gd name="f152" fmla="val 338"/>
              <a:gd name="f153" fmla="val 209"/>
              <a:gd name="f154" fmla="val 329"/>
              <a:gd name="f155" fmla="val 201"/>
              <a:gd name="f156" fmla="val 275"/>
              <a:gd name="f157" fmla="val 195"/>
              <a:gd name="f158" fmla="val 256"/>
              <a:gd name="f159" fmla="val 207"/>
              <a:gd name="f160" fmla="val 260"/>
              <a:gd name="f161" fmla="val 216"/>
              <a:gd name="f162" fmla="val 264"/>
              <a:gd name="f163" fmla="val 237"/>
              <a:gd name="f164" fmla="val 272"/>
              <a:gd name="f165" fmla="val 294"/>
              <a:gd name="f166" fmla="val 305"/>
              <a:gd name="f167" fmla="val 236"/>
              <a:gd name="f168" fmla="val 238"/>
              <a:gd name="f169" fmla="val 313"/>
              <a:gd name="f170" fmla="val 343"/>
              <a:gd name="f171" fmla="val 358"/>
              <a:gd name="f172" fmla="val 278"/>
              <a:gd name="f173" fmla="val 296"/>
              <a:gd name="f174" fmla="val 386"/>
              <a:gd name="f175" fmla="val 317"/>
              <a:gd name="f176" fmla="val 394"/>
              <a:gd name="f177" fmla="val 340"/>
              <a:gd name="f178" fmla="val 397"/>
              <a:gd name="f179" fmla="val 350"/>
              <a:gd name="f180" fmla="val 388"/>
              <a:gd name="f181" fmla="val 367"/>
              <a:gd name="f182" fmla="val 383"/>
              <a:gd name="f183" fmla="val 391"/>
              <a:gd name="f184" fmla="val 417"/>
              <a:gd name="f185" fmla="val 423"/>
              <a:gd name="f186" fmla="val 402"/>
              <a:gd name="f187" fmla="val 426"/>
              <a:gd name="f188" fmla="val 428"/>
              <a:gd name="f189" fmla="val 453"/>
              <a:gd name="f190" fmla="val 425"/>
              <a:gd name="f191" fmla="val 479"/>
              <a:gd name="f192" fmla="val 421"/>
              <a:gd name="f193" fmla="val 520"/>
              <a:gd name="f194" fmla="val 411"/>
              <a:gd name="f195" fmla="val 399"/>
              <a:gd name="f196" fmla="val 528"/>
              <a:gd name="f197" fmla="val 389"/>
              <a:gd name="f198" fmla="val 531"/>
              <a:gd name="f199" fmla="val 392"/>
              <a:gd name="f200" fmla="val 404"/>
              <a:gd name="f201" fmla="val 557"/>
              <a:gd name="f202" fmla="val 571"/>
              <a:gd name="f203" fmla="val 398"/>
              <a:gd name="f204" fmla="val 586"/>
              <a:gd name="f205" fmla="val 616"/>
              <a:gd name="f206" fmla="val 642"/>
              <a:gd name="f207" fmla="val 666"/>
              <a:gd name="f208" fmla="val 674"/>
              <a:gd name="f209" fmla="val 679"/>
              <a:gd name="f210" fmla="val 319"/>
              <a:gd name="f211" fmla="val 677"/>
              <a:gd name="f212" fmla="val 316"/>
              <a:gd name="f213" fmla="val 315"/>
              <a:gd name="f214" fmla="val 729"/>
              <a:gd name="f215" fmla="val 308"/>
              <a:gd name="f216" fmla="+- 0 0 -90"/>
              <a:gd name="f217" fmla="*/ f4 1 521"/>
              <a:gd name="f218" fmla="*/ f5 1 741"/>
              <a:gd name="f219" fmla="val f6"/>
              <a:gd name="f220" fmla="val f7"/>
              <a:gd name="f221" fmla="val f8"/>
              <a:gd name="f222" fmla="*/ f216 f0 1"/>
              <a:gd name="f223" fmla="+- f221 0 f219"/>
              <a:gd name="f224" fmla="+- f220 0 f219"/>
              <a:gd name="f225" fmla="*/ f222 1 f3"/>
              <a:gd name="f226" fmla="*/ f224 1 521"/>
              <a:gd name="f227" fmla="*/ f223 1 741"/>
              <a:gd name="f228" fmla="*/ 265 f224 1"/>
              <a:gd name="f229" fmla="*/ 735 f223 1"/>
              <a:gd name="f230" fmla="*/ 155 f224 1"/>
              <a:gd name="f231" fmla="*/ 736 f223 1"/>
              <a:gd name="f232" fmla="*/ 110 f224 1"/>
              <a:gd name="f233" fmla="*/ 690 f223 1"/>
              <a:gd name="f234" fmla="*/ 98 f224 1"/>
              <a:gd name="f235" fmla="*/ 678 f223 1"/>
              <a:gd name="f236" fmla="*/ 75 f224 1"/>
              <a:gd name="f237" fmla="*/ 669 f223 1"/>
              <a:gd name="f238" fmla="*/ 30 f224 1"/>
              <a:gd name="f239" fmla="*/ 587 f223 1"/>
              <a:gd name="f240" fmla="*/ 35 f224 1"/>
              <a:gd name="f241" fmla="*/ 545 f223 1"/>
              <a:gd name="f242" fmla="*/ 28 f224 1"/>
              <a:gd name="f243" fmla="*/ 529 f223 1"/>
              <a:gd name="f244" fmla="*/ 3 f224 1"/>
              <a:gd name="f245" fmla="*/ 498 f223 1"/>
              <a:gd name="f246" fmla="*/ 2 f224 1"/>
              <a:gd name="f247" fmla="*/ 420 f223 1"/>
              <a:gd name="f248" fmla="*/ 32 f224 1"/>
              <a:gd name="f249" fmla="*/ 381 f223 1"/>
              <a:gd name="f250" fmla="*/ 36 f224 1"/>
              <a:gd name="f251" fmla="*/ 364 f223 1"/>
              <a:gd name="f252" fmla="*/ 31 f224 1"/>
              <a:gd name="f253" fmla="*/ 346 f223 1"/>
              <a:gd name="f254" fmla="*/ 68 f224 1"/>
              <a:gd name="f255" fmla="*/ 279 f223 1"/>
              <a:gd name="f256" fmla="*/ 101 f224 1"/>
              <a:gd name="f257" fmla="*/ 259 f223 1"/>
              <a:gd name="f258" fmla="*/ 152 f224 1"/>
              <a:gd name="f259" fmla="*/ 234 f223 1"/>
              <a:gd name="f260" fmla="*/ 157 f224 1"/>
              <a:gd name="f261" fmla="*/ 220 f223 1"/>
              <a:gd name="f262" fmla="*/ 113 f223 1"/>
              <a:gd name="f263" fmla="*/ 158 f224 1"/>
              <a:gd name="f264" fmla="*/ 36 f223 1"/>
              <a:gd name="f265" fmla="*/ 188 f224 1"/>
              <a:gd name="f266" fmla="*/ 8 f223 1"/>
              <a:gd name="f267" fmla="*/ 259 f224 1"/>
              <a:gd name="f268" fmla="*/ 42 f223 1"/>
              <a:gd name="f269" fmla="*/ 274 f224 1"/>
              <a:gd name="f270" fmla="*/ 49 f223 1"/>
              <a:gd name="f271" fmla="*/ 310 f224 1"/>
              <a:gd name="f272" fmla="*/ 335 f224 1"/>
              <a:gd name="f273" fmla="*/ 73 f223 1"/>
              <a:gd name="f274" fmla="*/ 371 f224 1"/>
              <a:gd name="f275" fmla="*/ 140 f223 1"/>
              <a:gd name="f276" fmla="*/ 506 f224 1"/>
              <a:gd name="f277" fmla="*/ 322 f223 1"/>
              <a:gd name="f278" fmla="*/ 508 f224 1"/>
              <a:gd name="f279" fmla="*/ 359 f223 1"/>
              <a:gd name="f280" fmla="*/ 461 f224 1"/>
              <a:gd name="f281" fmla="*/ 365 f223 1"/>
              <a:gd name="f282" fmla="*/ 430 f224 1"/>
              <a:gd name="f283" fmla="*/ 333 f223 1"/>
              <a:gd name="f284" fmla="*/ 338 f224 1"/>
              <a:gd name="f285" fmla="*/ 209 f223 1"/>
              <a:gd name="f286" fmla="*/ 201 f223 1"/>
              <a:gd name="f287" fmla="*/ 260 f224 1"/>
              <a:gd name="f288" fmla="*/ 225 f223 1"/>
              <a:gd name="f289" fmla="*/ 272 f224 1"/>
              <a:gd name="f290" fmla="*/ 237 f223 1"/>
              <a:gd name="f291" fmla="*/ 294 f224 1"/>
              <a:gd name="f292" fmla="*/ 305 f224 1"/>
              <a:gd name="f293" fmla="*/ 238 f223 1"/>
              <a:gd name="f294" fmla="*/ 358 f224 1"/>
              <a:gd name="f295" fmla="*/ 278 f223 1"/>
              <a:gd name="f296" fmla="*/ 394 f224 1"/>
              <a:gd name="f297" fmla="*/ 340 f223 1"/>
              <a:gd name="f298" fmla="*/ 388 f224 1"/>
              <a:gd name="f299" fmla="*/ 367 f223 1"/>
              <a:gd name="f300" fmla="*/ 391 f224 1"/>
              <a:gd name="f301" fmla="*/ 380 f223 1"/>
              <a:gd name="f302" fmla="*/ 426 f224 1"/>
              <a:gd name="f303" fmla="*/ 426 f223 1"/>
              <a:gd name="f304" fmla="*/ 423 f224 1"/>
              <a:gd name="f305" fmla="*/ 506 f223 1"/>
              <a:gd name="f306" fmla="*/ 399 f224 1"/>
              <a:gd name="f307" fmla="*/ 528 f223 1"/>
              <a:gd name="f308" fmla="*/ 392 f224 1"/>
              <a:gd name="f309" fmla="*/ 398 f224 1"/>
              <a:gd name="f310" fmla="*/ 586 f223 1"/>
              <a:gd name="f311" fmla="*/ 354 f224 1"/>
              <a:gd name="f312" fmla="*/ 666 f223 1"/>
              <a:gd name="f313" fmla="*/ 329 f224 1"/>
              <a:gd name="f314" fmla="*/ 679 f223 1"/>
              <a:gd name="f315" fmla="*/ 316 f224 1"/>
              <a:gd name="f316" fmla="+- f225 0 f1"/>
              <a:gd name="f317" fmla="*/ f228 1 521"/>
              <a:gd name="f318" fmla="*/ f229 1 741"/>
              <a:gd name="f319" fmla="*/ f230 1 521"/>
              <a:gd name="f320" fmla="*/ f231 1 741"/>
              <a:gd name="f321" fmla="*/ f232 1 521"/>
              <a:gd name="f322" fmla="*/ f233 1 741"/>
              <a:gd name="f323" fmla="*/ f234 1 521"/>
              <a:gd name="f324" fmla="*/ f235 1 741"/>
              <a:gd name="f325" fmla="*/ f236 1 521"/>
              <a:gd name="f326" fmla="*/ f237 1 741"/>
              <a:gd name="f327" fmla="*/ f238 1 521"/>
              <a:gd name="f328" fmla="*/ f239 1 741"/>
              <a:gd name="f329" fmla="*/ f240 1 521"/>
              <a:gd name="f330" fmla="*/ f241 1 741"/>
              <a:gd name="f331" fmla="*/ f242 1 521"/>
              <a:gd name="f332" fmla="*/ f243 1 741"/>
              <a:gd name="f333" fmla="*/ f244 1 521"/>
              <a:gd name="f334" fmla="*/ f245 1 741"/>
              <a:gd name="f335" fmla="*/ f246 1 521"/>
              <a:gd name="f336" fmla="*/ f247 1 741"/>
              <a:gd name="f337" fmla="*/ f248 1 521"/>
              <a:gd name="f338" fmla="*/ f249 1 741"/>
              <a:gd name="f339" fmla="*/ f250 1 521"/>
              <a:gd name="f340" fmla="*/ f251 1 741"/>
              <a:gd name="f341" fmla="*/ f252 1 521"/>
              <a:gd name="f342" fmla="*/ f253 1 741"/>
              <a:gd name="f343" fmla="*/ f254 1 521"/>
              <a:gd name="f344" fmla="*/ f255 1 741"/>
              <a:gd name="f345" fmla="*/ f256 1 521"/>
              <a:gd name="f346" fmla="*/ f257 1 741"/>
              <a:gd name="f347" fmla="*/ f258 1 521"/>
              <a:gd name="f348" fmla="*/ f259 1 741"/>
              <a:gd name="f349" fmla="*/ f260 1 521"/>
              <a:gd name="f350" fmla="*/ f261 1 741"/>
              <a:gd name="f351" fmla="*/ f262 1 741"/>
              <a:gd name="f352" fmla="*/ f263 1 521"/>
              <a:gd name="f353" fmla="*/ f264 1 741"/>
              <a:gd name="f354" fmla="*/ f265 1 521"/>
              <a:gd name="f355" fmla="*/ f266 1 741"/>
              <a:gd name="f356" fmla="*/ f267 1 521"/>
              <a:gd name="f357" fmla="*/ f268 1 741"/>
              <a:gd name="f358" fmla="*/ f269 1 521"/>
              <a:gd name="f359" fmla="*/ f270 1 741"/>
              <a:gd name="f360" fmla="*/ f271 1 521"/>
              <a:gd name="f361" fmla="*/ f272 1 521"/>
              <a:gd name="f362" fmla="*/ f273 1 741"/>
              <a:gd name="f363" fmla="*/ f274 1 521"/>
              <a:gd name="f364" fmla="*/ f275 1 741"/>
              <a:gd name="f365" fmla="*/ f276 1 521"/>
              <a:gd name="f366" fmla="*/ f277 1 741"/>
              <a:gd name="f367" fmla="*/ f278 1 521"/>
              <a:gd name="f368" fmla="*/ f279 1 741"/>
              <a:gd name="f369" fmla="*/ f280 1 521"/>
              <a:gd name="f370" fmla="*/ f281 1 741"/>
              <a:gd name="f371" fmla="*/ f282 1 521"/>
              <a:gd name="f372" fmla="*/ f283 1 741"/>
              <a:gd name="f373" fmla="*/ f284 1 521"/>
              <a:gd name="f374" fmla="*/ f285 1 741"/>
              <a:gd name="f375" fmla="*/ f286 1 741"/>
              <a:gd name="f376" fmla="*/ f287 1 521"/>
              <a:gd name="f377" fmla="*/ f288 1 741"/>
              <a:gd name="f378" fmla="*/ f289 1 521"/>
              <a:gd name="f379" fmla="*/ f290 1 741"/>
              <a:gd name="f380" fmla="*/ f291 1 521"/>
              <a:gd name="f381" fmla="*/ f292 1 521"/>
              <a:gd name="f382" fmla="*/ f293 1 741"/>
              <a:gd name="f383" fmla="*/ f294 1 521"/>
              <a:gd name="f384" fmla="*/ f295 1 741"/>
              <a:gd name="f385" fmla="*/ f296 1 521"/>
              <a:gd name="f386" fmla="*/ f297 1 741"/>
              <a:gd name="f387" fmla="*/ f298 1 521"/>
              <a:gd name="f388" fmla="*/ f299 1 741"/>
              <a:gd name="f389" fmla="*/ f300 1 521"/>
              <a:gd name="f390" fmla="*/ f301 1 741"/>
              <a:gd name="f391" fmla="*/ f302 1 521"/>
              <a:gd name="f392" fmla="*/ f303 1 741"/>
              <a:gd name="f393" fmla="*/ f304 1 521"/>
              <a:gd name="f394" fmla="*/ f305 1 741"/>
              <a:gd name="f395" fmla="*/ f306 1 521"/>
              <a:gd name="f396" fmla="*/ f307 1 741"/>
              <a:gd name="f397" fmla="*/ f308 1 521"/>
              <a:gd name="f398" fmla="*/ f309 1 521"/>
              <a:gd name="f399" fmla="*/ f310 1 741"/>
              <a:gd name="f400" fmla="*/ f311 1 521"/>
              <a:gd name="f401" fmla="*/ f312 1 741"/>
              <a:gd name="f402" fmla="*/ f313 1 521"/>
              <a:gd name="f403" fmla="*/ f314 1 741"/>
              <a:gd name="f404" fmla="*/ f315 1 521"/>
              <a:gd name="f405" fmla="*/ 0 1 f226"/>
              <a:gd name="f406" fmla="*/ f220 1 f226"/>
              <a:gd name="f407" fmla="*/ 0 1 f227"/>
              <a:gd name="f408" fmla="*/ f221 1 f227"/>
              <a:gd name="f409" fmla="*/ f317 1 f226"/>
              <a:gd name="f410" fmla="*/ f318 1 f227"/>
              <a:gd name="f411" fmla="*/ f319 1 f226"/>
              <a:gd name="f412" fmla="*/ f320 1 f227"/>
              <a:gd name="f413" fmla="*/ f321 1 f226"/>
              <a:gd name="f414" fmla="*/ f322 1 f227"/>
              <a:gd name="f415" fmla="*/ f323 1 f226"/>
              <a:gd name="f416" fmla="*/ f324 1 f227"/>
              <a:gd name="f417" fmla="*/ f325 1 f226"/>
              <a:gd name="f418" fmla="*/ f326 1 f227"/>
              <a:gd name="f419" fmla="*/ f327 1 f226"/>
              <a:gd name="f420" fmla="*/ f328 1 f227"/>
              <a:gd name="f421" fmla="*/ f329 1 f226"/>
              <a:gd name="f422" fmla="*/ f330 1 f227"/>
              <a:gd name="f423" fmla="*/ f331 1 f226"/>
              <a:gd name="f424" fmla="*/ f332 1 f227"/>
              <a:gd name="f425" fmla="*/ f333 1 f226"/>
              <a:gd name="f426" fmla="*/ f334 1 f227"/>
              <a:gd name="f427" fmla="*/ f335 1 f226"/>
              <a:gd name="f428" fmla="*/ f336 1 f227"/>
              <a:gd name="f429" fmla="*/ f337 1 f226"/>
              <a:gd name="f430" fmla="*/ f338 1 f227"/>
              <a:gd name="f431" fmla="*/ f339 1 f226"/>
              <a:gd name="f432" fmla="*/ f340 1 f227"/>
              <a:gd name="f433" fmla="*/ f341 1 f226"/>
              <a:gd name="f434" fmla="*/ f342 1 f227"/>
              <a:gd name="f435" fmla="*/ f343 1 f226"/>
              <a:gd name="f436" fmla="*/ f344 1 f227"/>
              <a:gd name="f437" fmla="*/ f345 1 f226"/>
              <a:gd name="f438" fmla="*/ f346 1 f227"/>
              <a:gd name="f439" fmla="*/ f347 1 f226"/>
              <a:gd name="f440" fmla="*/ f348 1 f227"/>
              <a:gd name="f441" fmla="*/ f349 1 f226"/>
              <a:gd name="f442" fmla="*/ f350 1 f227"/>
              <a:gd name="f443" fmla="*/ f351 1 f227"/>
              <a:gd name="f444" fmla="*/ f352 1 f226"/>
              <a:gd name="f445" fmla="*/ f353 1 f227"/>
              <a:gd name="f446" fmla="*/ f354 1 f226"/>
              <a:gd name="f447" fmla="*/ f355 1 f227"/>
              <a:gd name="f448" fmla="*/ f356 1 f226"/>
              <a:gd name="f449" fmla="*/ f357 1 f227"/>
              <a:gd name="f450" fmla="*/ f358 1 f226"/>
              <a:gd name="f451" fmla="*/ f359 1 f227"/>
              <a:gd name="f452" fmla="*/ f360 1 f226"/>
              <a:gd name="f453" fmla="*/ f361 1 f226"/>
              <a:gd name="f454" fmla="*/ f362 1 f227"/>
              <a:gd name="f455" fmla="*/ f363 1 f226"/>
              <a:gd name="f456" fmla="*/ f364 1 f227"/>
              <a:gd name="f457" fmla="*/ f365 1 f226"/>
              <a:gd name="f458" fmla="*/ f366 1 f227"/>
              <a:gd name="f459" fmla="*/ f367 1 f226"/>
              <a:gd name="f460" fmla="*/ f368 1 f227"/>
              <a:gd name="f461" fmla="*/ f369 1 f226"/>
              <a:gd name="f462" fmla="*/ f370 1 f227"/>
              <a:gd name="f463" fmla="*/ f371 1 f226"/>
              <a:gd name="f464" fmla="*/ f372 1 f227"/>
              <a:gd name="f465" fmla="*/ f373 1 f226"/>
              <a:gd name="f466" fmla="*/ f374 1 f227"/>
              <a:gd name="f467" fmla="*/ f375 1 f227"/>
              <a:gd name="f468" fmla="*/ f376 1 f226"/>
              <a:gd name="f469" fmla="*/ f377 1 f227"/>
              <a:gd name="f470" fmla="*/ f378 1 f226"/>
              <a:gd name="f471" fmla="*/ f379 1 f227"/>
              <a:gd name="f472" fmla="*/ f380 1 f226"/>
              <a:gd name="f473" fmla="*/ f381 1 f226"/>
              <a:gd name="f474" fmla="*/ f382 1 f227"/>
              <a:gd name="f475" fmla="*/ f383 1 f226"/>
              <a:gd name="f476" fmla="*/ f384 1 f227"/>
              <a:gd name="f477" fmla="*/ f385 1 f226"/>
              <a:gd name="f478" fmla="*/ f386 1 f227"/>
              <a:gd name="f479" fmla="*/ f387 1 f226"/>
              <a:gd name="f480" fmla="*/ f388 1 f227"/>
              <a:gd name="f481" fmla="*/ f389 1 f226"/>
              <a:gd name="f482" fmla="*/ f390 1 f227"/>
              <a:gd name="f483" fmla="*/ f391 1 f226"/>
              <a:gd name="f484" fmla="*/ f392 1 f227"/>
              <a:gd name="f485" fmla="*/ f393 1 f226"/>
              <a:gd name="f486" fmla="*/ f394 1 f227"/>
              <a:gd name="f487" fmla="*/ f395 1 f226"/>
              <a:gd name="f488" fmla="*/ f396 1 f227"/>
              <a:gd name="f489" fmla="*/ f397 1 f226"/>
              <a:gd name="f490" fmla="*/ f398 1 f226"/>
              <a:gd name="f491" fmla="*/ f399 1 f227"/>
              <a:gd name="f492" fmla="*/ f400 1 f226"/>
              <a:gd name="f493" fmla="*/ f401 1 f227"/>
              <a:gd name="f494" fmla="*/ f402 1 f226"/>
              <a:gd name="f495" fmla="*/ f403 1 f227"/>
              <a:gd name="f496" fmla="*/ f404 1 f226"/>
              <a:gd name="f497" fmla="*/ f405 f217 1"/>
              <a:gd name="f498" fmla="*/ f406 f217 1"/>
              <a:gd name="f499" fmla="*/ f408 f218 1"/>
              <a:gd name="f500" fmla="*/ f407 f218 1"/>
              <a:gd name="f501" fmla="*/ f409 f217 1"/>
              <a:gd name="f502" fmla="*/ f410 f218 1"/>
              <a:gd name="f503" fmla="*/ f411 f217 1"/>
              <a:gd name="f504" fmla="*/ f412 f218 1"/>
              <a:gd name="f505" fmla="*/ f413 f217 1"/>
              <a:gd name="f506" fmla="*/ f414 f218 1"/>
              <a:gd name="f507" fmla="*/ f415 f217 1"/>
              <a:gd name="f508" fmla="*/ f416 f218 1"/>
              <a:gd name="f509" fmla="*/ f417 f217 1"/>
              <a:gd name="f510" fmla="*/ f418 f218 1"/>
              <a:gd name="f511" fmla="*/ f419 f217 1"/>
              <a:gd name="f512" fmla="*/ f420 f218 1"/>
              <a:gd name="f513" fmla="*/ f421 f217 1"/>
              <a:gd name="f514" fmla="*/ f422 f218 1"/>
              <a:gd name="f515" fmla="*/ f423 f217 1"/>
              <a:gd name="f516" fmla="*/ f424 f218 1"/>
              <a:gd name="f517" fmla="*/ f425 f217 1"/>
              <a:gd name="f518" fmla="*/ f426 f218 1"/>
              <a:gd name="f519" fmla="*/ f427 f217 1"/>
              <a:gd name="f520" fmla="*/ f428 f218 1"/>
              <a:gd name="f521" fmla="*/ f429 f217 1"/>
              <a:gd name="f522" fmla="*/ f430 f218 1"/>
              <a:gd name="f523" fmla="*/ f431 f217 1"/>
              <a:gd name="f524" fmla="*/ f432 f218 1"/>
              <a:gd name="f525" fmla="*/ f433 f217 1"/>
              <a:gd name="f526" fmla="*/ f434 f218 1"/>
              <a:gd name="f527" fmla="*/ f435 f217 1"/>
              <a:gd name="f528" fmla="*/ f436 f218 1"/>
              <a:gd name="f529" fmla="*/ f437 f217 1"/>
              <a:gd name="f530" fmla="*/ f438 f218 1"/>
              <a:gd name="f531" fmla="*/ f439 f217 1"/>
              <a:gd name="f532" fmla="*/ f440 f218 1"/>
              <a:gd name="f533" fmla="*/ f441 f217 1"/>
              <a:gd name="f534" fmla="*/ f442 f218 1"/>
              <a:gd name="f535" fmla="*/ f443 f218 1"/>
              <a:gd name="f536" fmla="*/ f444 f217 1"/>
              <a:gd name="f537" fmla="*/ f445 f218 1"/>
              <a:gd name="f538" fmla="*/ f446 f217 1"/>
              <a:gd name="f539" fmla="*/ f447 f218 1"/>
              <a:gd name="f540" fmla="*/ f448 f217 1"/>
              <a:gd name="f541" fmla="*/ f449 f218 1"/>
              <a:gd name="f542" fmla="*/ f450 f217 1"/>
              <a:gd name="f543" fmla="*/ f451 f218 1"/>
              <a:gd name="f544" fmla="*/ f452 f217 1"/>
              <a:gd name="f545" fmla="*/ f453 f217 1"/>
              <a:gd name="f546" fmla="*/ f454 f218 1"/>
              <a:gd name="f547" fmla="*/ f455 f217 1"/>
              <a:gd name="f548" fmla="*/ f456 f218 1"/>
              <a:gd name="f549" fmla="*/ f457 f217 1"/>
              <a:gd name="f550" fmla="*/ f458 f218 1"/>
              <a:gd name="f551" fmla="*/ f459 f217 1"/>
              <a:gd name="f552" fmla="*/ f460 f218 1"/>
              <a:gd name="f553" fmla="*/ f461 f217 1"/>
              <a:gd name="f554" fmla="*/ f462 f218 1"/>
              <a:gd name="f555" fmla="*/ f463 f217 1"/>
              <a:gd name="f556" fmla="*/ f464 f218 1"/>
              <a:gd name="f557" fmla="*/ f465 f217 1"/>
              <a:gd name="f558" fmla="*/ f466 f218 1"/>
              <a:gd name="f559" fmla="*/ f467 f218 1"/>
              <a:gd name="f560" fmla="*/ f468 f217 1"/>
              <a:gd name="f561" fmla="*/ f469 f218 1"/>
              <a:gd name="f562" fmla="*/ f470 f217 1"/>
              <a:gd name="f563" fmla="*/ f471 f218 1"/>
              <a:gd name="f564" fmla="*/ f472 f217 1"/>
              <a:gd name="f565" fmla="*/ f473 f217 1"/>
              <a:gd name="f566" fmla="*/ f474 f218 1"/>
              <a:gd name="f567" fmla="*/ f475 f217 1"/>
              <a:gd name="f568" fmla="*/ f476 f218 1"/>
              <a:gd name="f569" fmla="*/ f477 f217 1"/>
              <a:gd name="f570" fmla="*/ f478 f218 1"/>
              <a:gd name="f571" fmla="*/ f479 f217 1"/>
              <a:gd name="f572" fmla="*/ f480 f218 1"/>
              <a:gd name="f573" fmla="*/ f481 f217 1"/>
              <a:gd name="f574" fmla="*/ f482 f218 1"/>
              <a:gd name="f575" fmla="*/ f483 f217 1"/>
              <a:gd name="f576" fmla="*/ f484 f218 1"/>
              <a:gd name="f577" fmla="*/ f485 f217 1"/>
              <a:gd name="f578" fmla="*/ f486 f218 1"/>
              <a:gd name="f579" fmla="*/ f487 f217 1"/>
              <a:gd name="f580" fmla="*/ f488 f218 1"/>
              <a:gd name="f581" fmla="*/ f489 f217 1"/>
              <a:gd name="f582" fmla="*/ f490 f217 1"/>
              <a:gd name="f583" fmla="*/ f491 f218 1"/>
              <a:gd name="f584" fmla="*/ f492 f217 1"/>
              <a:gd name="f585" fmla="*/ f493 f218 1"/>
              <a:gd name="f586" fmla="*/ f494 f217 1"/>
              <a:gd name="f587" fmla="*/ f495 f218 1"/>
              <a:gd name="f588" fmla="*/ f496 f2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6">
                <a:pos x="f501" y="f502"/>
              </a:cxn>
              <a:cxn ang="f316">
                <a:pos x="f503" y="f504"/>
              </a:cxn>
              <a:cxn ang="f316">
                <a:pos x="f505" y="f506"/>
              </a:cxn>
              <a:cxn ang="f316">
                <a:pos x="f507" y="f508"/>
              </a:cxn>
              <a:cxn ang="f316">
                <a:pos x="f509" y="f510"/>
              </a:cxn>
              <a:cxn ang="f316">
                <a:pos x="f511" y="f512"/>
              </a:cxn>
              <a:cxn ang="f316">
                <a:pos x="f513" y="f514"/>
              </a:cxn>
              <a:cxn ang="f316">
                <a:pos x="f515" y="f516"/>
              </a:cxn>
              <a:cxn ang="f316">
                <a:pos x="f517" y="f518"/>
              </a:cxn>
              <a:cxn ang="f316">
                <a:pos x="f519" y="f520"/>
              </a:cxn>
              <a:cxn ang="f316">
                <a:pos x="f521" y="f522"/>
              </a:cxn>
              <a:cxn ang="f316">
                <a:pos x="f523" y="f524"/>
              </a:cxn>
              <a:cxn ang="f316">
                <a:pos x="f525" y="f526"/>
              </a:cxn>
              <a:cxn ang="f316">
                <a:pos x="f527" y="f528"/>
              </a:cxn>
              <a:cxn ang="f316">
                <a:pos x="f529" y="f530"/>
              </a:cxn>
              <a:cxn ang="f316">
                <a:pos x="f531" y="f532"/>
              </a:cxn>
              <a:cxn ang="f316">
                <a:pos x="f533" y="f534"/>
              </a:cxn>
              <a:cxn ang="f316">
                <a:pos x="f503" y="f535"/>
              </a:cxn>
              <a:cxn ang="f316">
                <a:pos x="f536" y="f537"/>
              </a:cxn>
              <a:cxn ang="f316">
                <a:pos x="f538" y="f539"/>
              </a:cxn>
              <a:cxn ang="f316">
                <a:pos x="f540" y="f541"/>
              </a:cxn>
              <a:cxn ang="f316">
                <a:pos x="f542" y="f543"/>
              </a:cxn>
              <a:cxn ang="f316">
                <a:pos x="f544" y="f543"/>
              </a:cxn>
              <a:cxn ang="f316">
                <a:pos x="f545" y="f546"/>
              </a:cxn>
              <a:cxn ang="f316">
                <a:pos x="f547" y="f548"/>
              </a:cxn>
              <a:cxn ang="f316">
                <a:pos x="f549" y="f550"/>
              </a:cxn>
              <a:cxn ang="f316">
                <a:pos x="f551" y="f552"/>
              </a:cxn>
              <a:cxn ang="f316">
                <a:pos x="f553" y="f554"/>
              </a:cxn>
              <a:cxn ang="f316">
                <a:pos x="f555" y="f556"/>
              </a:cxn>
              <a:cxn ang="f316">
                <a:pos x="f557" y="f558"/>
              </a:cxn>
              <a:cxn ang="f316">
                <a:pos x="f501" y="f559"/>
              </a:cxn>
              <a:cxn ang="f316">
                <a:pos x="f560" y="f561"/>
              </a:cxn>
              <a:cxn ang="f316">
                <a:pos x="f562" y="f563"/>
              </a:cxn>
              <a:cxn ang="f316">
                <a:pos x="f564" y="f563"/>
              </a:cxn>
              <a:cxn ang="f316">
                <a:pos x="f565" y="f566"/>
              </a:cxn>
              <a:cxn ang="f316">
                <a:pos x="f567" y="f568"/>
              </a:cxn>
              <a:cxn ang="f316">
                <a:pos x="f569" y="f570"/>
              </a:cxn>
              <a:cxn ang="f316">
                <a:pos x="f571" y="f572"/>
              </a:cxn>
              <a:cxn ang="f316">
                <a:pos x="f573" y="f574"/>
              </a:cxn>
              <a:cxn ang="f316">
                <a:pos x="f575" y="f576"/>
              </a:cxn>
              <a:cxn ang="f316">
                <a:pos x="f577" y="f578"/>
              </a:cxn>
              <a:cxn ang="f316">
                <a:pos x="f579" y="f580"/>
              </a:cxn>
              <a:cxn ang="f316">
                <a:pos x="f581" y="f514"/>
              </a:cxn>
              <a:cxn ang="f316">
                <a:pos x="f582" y="f583"/>
              </a:cxn>
              <a:cxn ang="f316">
                <a:pos x="f584" y="f585"/>
              </a:cxn>
              <a:cxn ang="f316">
                <a:pos x="f586" y="f587"/>
              </a:cxn>
              <a:cxn ang="f316">
                <a:pos x="f588" y="f506"/>
              </a:cxn>
              <a:cxn ang="f316">
                <a:pos x="f501" y="f502"/>
              </a:cxn>
            </a:cxnLst>
            <a:rect l="f497" t="f500" r="f498" b="f499"/>
            <a:pathLst>
              <a:path w="521" h="741">
                <a:moveTo>
                  <a:pt x="f9" y="f10"/>
                </a:moveTo>
                <a:cubicBezTo>
                  <a:pt x="f11" y="f8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2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6" y="f57"/>
                  <a:pt x="f58" y="f59"/>
                  <a:pt x="f60" y="f61"/>
                </a:cubicBezTo>
                <a:cubicBezTo>
                  <a:pt x="f55" y="f62"/>
                  <a:pt x="f51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2"/>
                  <a:pt x="f73" y="f74"/>
                  <a:pt x="f72" y="f75"/>
                </a:cubicBezTo>
                <a:cubicBezTo>
                  <a:pt x="f3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95" y="f97"/>
                </a:cubicBezTo>
                <a:cubicBezTo>
                  <a:pt x="f14" y="f98"/>
                  <a:pt x="f95" y="f99"/>
                  <a:pt x="f14" y="f100"/>
                </a:cubicBezTo>
                <a:cubicBezTo>
                  <a:pt x="f101" y="f27"/>
                  <a:pt x="f102" y="f103"/>
                  <a:pt x="f93" y="f70"/>
                </a:cubicBezTo>
                <a:cubicBezTo>
                  <a:pt x="f104" y="f105"/>
                  <a:pt x="f106" y="f107"/>
                  <a:pt x="f108" y="f109"/>
                </a:cubicBezTo>
                <a:cubicBezTo>
                  <a:pt x="f110" y="f6"/>
                  <a:pt x="f111" y="f112"/>
                  <a:pt x="f86" y="f66"/>
                </a:cubicBezTo>
                <a:cubicBezTo>
                  <a:pt x="f113" y="f68"/>
                  <a:pt x="f114" y="f77"/>
                  <a:pt x="f115" y="f77"/>
                </a:cubicBezTo>
                <a:cubicBezTo>
                  <a:pt x="f116" y="f77"/>
                  <a:pt x="f117" y="f77"/>
                  <a:pt x="f118" y="f77"/>
                </a:cubicBezTo>
                <a:cubicBezTo>
                  <a:pt x="f119" y="f77"/>
                  <a:pt x="f120" y="f121"/>
                  <a:pt x="f122" y="f123"/>
                </a:cubicBezTo>
                <a:cubicBezTo>
                  <a:pt x="f124" y="f125"/>
                  <a:pt x="f126" y="f127"/>
                  <a:pt x="f128" y="f129"/>
                </a:cubicBezTo>
                <a:cubicBezTo>
                  <a:pt x="f130" y="f98"/>
                  <a:pt x="f131" y="f88"/>
                  <a:pt x="f132" y="f133"/>
                </a:cubicBezTo>
                <a:cubicBezTo>
                  <a:pt x="f134" y="f135"/>
                  <a:pt x="f7" y="f136"/>
                  <a:pt x="f137" y="f138"/>
                </a:cubicBezTo>
                <a:cubicBezTo>
                  <a:pt x="f139" y="f140"/>
                  <a:pt x="f141" y="f140"/>
                  <a:pt x="f142" y="f143"/>
                </a:cubicBezTo>
                <a:cubicBezTo>
                  <a:pt x="f144" y="f2"/>
                  <a:pt x="f130" y="f145"/>
                  <a:pt x="f146" y="f147"/>
                </a:cubicBezTo>
                <a:cubicBezTo>
                  <a:pt x="f148" y="f149"/>
                  <a:pt x="f150" y="f151"/>
                  <a:pt x="f152" y="f153"/>
                </a:cubicBezTo>
                <a:cubicBezTo>
                  <a:pt x="f154" y="f155"/>
                  <a:pt x="f156" y="f157"/>
                  <a:pt x="f9" y="f155"/>
                </a:cubicBezTo>
                <a:cubicBezTo>
                  <a:pt x="f158" y="f159"/>
                  <a:pt x="f160" y="f161"/>
                  <a:pt x="f160" y="f110"/>
                </a:cubicBezTo>
                <a:cubicBezTo>
                  <a:pt x="f86" y="f90"/>
                  <a:pt x="f162" y="f163"/>
                  <a:pt x="f164" y="f163"/>
                </a:cubicBezTo>
                <a:cubicBezTo>
                  <a:pt x="f80" y="f163"/>
                  <a:pt x="f116" y="f163"/>
                  <a:pt x="f165" y="f163"/>
                </a:cubicBezTo>
                <a:cubicBezTo>
                  <a:pt x="f117" y="f163"/>
                  <a:pt x="f166" y="f167"/>
                  <a:pt x="f166" y="f168"/>
                </a:cubicBezTo>
                <a:cubicBezTo>
                  <a:pt x="f169" y="f162"/>
                  <a:pt x="f170" y="f160"/>
                  <a:pt x="f171" y="f172"/>
                </a:cubicBezTo>
                <a:cubicBezTo>
                  <a:pt x="f69" y="f173"/>
                  <a:pt x="f174" y="f175"/>
                  <a:pt x="f176" y="f177"/>
                </a:cubicBezTo>
                <a:cubicBezTo>
                  <a:pt x="f178" y="f179"/>
                  <a:pt x="f178" y="f138"/>
                  <a:pt x="f180" y="f181"/>
                </a:cubicBezTo>
                <a:cubicBezTo>
                  <a:pt x="f67" y="f69"/>
                  <a:pt x="f182" y="f67"/>
                  <a:pt x="f183" y="f150"/>
                </a:cubicBezTo>
                <a:cubicBezTo>
                  <a:pt x="f184" y="f63"/>
                  <a:pt x="f185" y="f186"/>
                  <a:pt x="f187" y="f187"/>
                </a:cubicBezTo>
                <a:cubicBezTo>
                  <a:pt x="f188" y="f189"/>
                  <a:pt x="f190" y="f191"/>
                  <a:pt x="f185" y="f132"/>
                </a:cubicBezTo>
                <a:cubicBezTo>
                  <a:pt x="f192" y="f193"/>
                  <a:pt x="f194" y="f52"/>
                  <a:pt x="f195" y="f196"/>
                </a:cubicBezTo>
                <a:cubicBezTo>
                  <a:pt x="f197" y="f198"/>
                  <a:pt x="f65" y="f46"/>
                  <a:pt x="f199" y="f44"/>
                </a:cubicBezTo>
                <a:cubicBezTo>
                  <a:pt x="f200" y="f201"/>
                  <a:pt x="f186" y="f202"/>
                  <a:pt x="f203" y="f204"/>
                </a:cubicBezTo>
                <a:cubicBezTo>
                  <a:pt x="f197" y="f205"/>
                  <a:pt x="f69" y="f206"/>
                  <a:pt x="f74" y="f207"/>
                </a:cubicBezTo>
                <a:cubicBezTo>
                  <a:pt x="f136" y="f208"/>
                  <a:pt x="f177" y="f28"/>
                  <a:pt x="f154" y="f209"/>
                </a:cubicBezTo>
                <a:cubicBezTo>
                  <a:pt x="f210" y="f211"/>
                  <a:pt x="f212" y="f28"/>
                  <a:pt x="f212" y="f21"/>
                </a:cubicBezTo>
                <a:cubicBezTo>
                  <a:pt x="f213" y="f214"/>
                  <a:pt x="f215" y="f10"/>
                  <a:pt x="f9" y="f10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" name="Freeform 14">
            <a:extLst>
              <a:ext uri="{FF2B5EF4-FFF2-40B4-BE49-F238E27FC236}">
                <a16:creationId xmlns:a16="http://schemas.microsoft.com/office/drawing/2014/main" id="{7EBF7DFA-8DB3-4C01-857F-0CCE96AAF1AA}"/>
              </a:ext>
            </a:extLst>
          </p:cNvPr>
          <p:cNvSpPr/>
          <p:nvPr/>
        </p:nvSpPr>
        <p:spPr>
          <a:xfrm>
            <a:off x="4713817" y="5774265"/>
            <a:ext cx="1092195" cy="8741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31"/>
              <a:gd name="f7" fmla="val 585"/>
              <a:gd name="f8" fmla="val 258"/>
              <a:gd name="f9" fmla="val 296"/>
              <a:gd name="f10" fmla="val 228"/>
              <a:gd name="f11" fmla="val 277"/>
              <a:gd name="f12" fmla="val 201"/>
              <a:gd name="f13" fmla="val 260"/>
              <a:gd name="f14" fmla="val 174"/>
              <a:gd name="f15" fmla="val 242"/>
              <a:gd name="f16" fmla="val 165"/>
              <a:gd name="f17" fmla="val 237"/>
              <a:gd name="f18" fmla="val 161"/>
              <a:gd name="f19" fmla="val 239"/>
              <a:gd name="f20" fmla="val 154"/>
              <a:gd name="f21" fmla="val 246"/>
              <a:gd name="f22" fmla="val 129"/>
              <a:gd name="f23" fmla="val 272"/>
              <a:gd name="f24" fmla="val 98"/>
              <a:gd name="f25" fmla="val 282"/>
              <a:gd name="f26" fmla="val 63"/>
              <a:gd name="f27" fmla="val 268"/>
              <a:gd name="f28" fmla="val 31"/>
              <a:gd name="f29" fmla="val 255"/>
              <a:gd name="f30" fmla="val 13"/>
              <a:gd name="f31" fmla="val 232"/>
              <a:gd name="f32" fmla="val 11"/>
              <a:gd name="f33" fmla="val 197"/>
              <a:gd name="f34" fmla="val 9"/>
              <a:gd name="f35" fmla="val 157"/>
              <a:gd name="f36" fmla="val 27"/>
              <a:gd name="f37" fmla="val 130"/>
              <a:gd name="f38" fmla="val 115"/>
              <a:gd name="f39" fmla="val 71"/>
              <a:gd name="f40" fmla="val 111"/>
              <a:gd name="f41" fmla="val 73"/>
              <a:gd name="f42" fmla="val 107"/>
              <a:gd name="f43" fmla="val 72"/>
              <a:gd name="f44" fmla="val 61"/>
              <a:gd name="f45" fmla="val 88"/>
              <a:gd name="f46" fmla="val 32"/>
              <a:gd name="f47" fmla="val 123"/>
              <a:gd name="f48" fmla="val 17"/>
              <a:gd name="f49" fmla="val 4"/>
              <a:gd name="f50" fmla="val 185"/>
              <a:gd name="f51" fmla="val 210"/>
              <a:gd name="f52" fmla="val 238"/>
              <a:gd name="f53" fmla="val 58"/>
              <a:gd name="f54" fmla="val 245"/>
              <a:gd name="f55" fmla="val 90"/>
              <a:gd name="f56" fmla="val 231"/>
              <a:gd name="f57" fmla="val 125"/>
              <a:gd name="f58" fmla="val 226"/>
              <a:gd name="f59" fmla="val 137"/>
              <a:gd name="f60" fmla="val 230"/>
              <a:gd name="f61" fmla="val 142"/>
              <a:gd name="f62" fmla="val 148"/>
              <a:gd name="f63" fmla="val 171"/>
              <a:gd name="f64" fmla="val 316"/>
              <a:gd name="f65" fmla="val 196"/>
              <a:gd name="f66" fmla="val 354"/>
              <a:gd name="f67" fmla="val 221"/>
              <a:gd name="f68" fmla="val 362"/>
              <a:gd name="f69" fmla="val 369"/>
              <a:gd name="f70" fmla="val 377"/>
              <a:gd name="f71" fmla="val 414"/>
              <a:gd name="f72" fmla="val 451"/>
              <a:gd name="f73" fmla="val 173"/>
              <a:gd name="f74" fmla="val 488"/>
              <a:gd name="f75" fmla="val 150"/>
              <a:gd name="f76" fmla="val 500"/>
              <a:gd name="f77" fmla="val 504"/>
              <a:gd name="f78" fmla="val 136"/>
              <a:gd name="f79" fmla="val 498"/>
              <a:gd name="f80" fmla="val 121"/>
              <a:gd name="f81" fmla="val 482"/>
              <a:gd name="f82" fmla="val 76"/>
              <a:gd name="f83" fmla="val 548"/>
              <a:gd name="f84" fmla="val 16"/>
              <a:gd name="f85" fmla="val 592"/>
              <a:gd name="f86" fmla="val 642"/>
              <a:gd name="f87" fmla="val 21"/>
              <a:gd name="f88" fmla="val 652"/>
              <a:gd name="f89" fmla="val 68"/>
              <a:gd name="f90" fmla="val 659"/>
              <a:gd name="f91" fmla="val 672"/>
              <a:gd name="f92" fmla="val 695"/>
              <a:gd name="f93" fmla="val 134"/>
              <a:gd name="f94" fmla="val 164"/>
              <a:gd name="f95" fmla="val 729"/>
              <a:gd name="f96" fmla="val 216"/>
              <a:gd name="f97" fmla="val 697"/>
              <a:gd name="f98" fmla="val 249"/>
              <a:gd name="f99" fmla="val 665"/>
              <a:gd name="f100" fmla="val 614"/>
              <a:gd name="f101" fmla="val 283"/>
              <a:gd name="f102" fmla="val 582"/>
              <a:gd name="f103" fmla="val 251"/>
              <a:gd name="f104" fmla="val 569"/>
              <a:gd name="f105" fmla="val 561"/>
              <a:gd name="f106" fmla="val 547"/>
              <a:gd name="f107" fmla="val 248"/>
              <a:gd name="f108" fmla="val 446"/>
              <a:gd name="f109" fmla="val 313"/>
              <a:gd name="f110" fmla="val 345"/>
              <a:gd name="f111" fmla="val 244"/>
              <a:gd name="f112" fmla="val 441"/>
              <a:gd name="f113" fmla="val 449"/>
              <a:gd name="f114" fmla="val 454"/>
              <a:gd name="f115" fmla="val 471"/>
              <a:gd name="f116" fmla="val 535"/>
              <a:gd name="f117" fmla="val 560"/>
              <a:gd name="f118" fmla="val 183"/>
              <a:gd name="f119" fmla="val 151"/>
              <a:gd name="f120" fmla="val 118"/>
              <a:gd name="f121" fmla="val 575"/>
              <a:gd name="f122" fmla="val 94"/>
              <a:gd name="f123" fmla="val 567"/>
              <a:gd name="f124" fmla="val 527"/>
              <a:gd name="f125" fmla="val 496"/>
              <a:gd name="f126" fmla="val 74"/>
              <a:gd name="f127" fmla="val 485"/>
              <a:gd name="f128" fmla="val 480"/>
              <a:gd name="f129" fmla="val 60"/>
              <a:gd name="f130" fmla="val 476"/>
              <a:gd name="f131" fmla="val 43"/>
              <a:gd name="f132" fmla="val 469"/>
              <a:gd name="f133" fmla="val 457"/>
              <a:gd name="f134" fmla="val 407"/>
              <a:gd name="f135" fmla="val 361"/>
              <a:gd name="f136" fmla="val 41"/>
              <a:gd name="f137" fmla="val 336"/>
              <a:gd name="f138" fmla="val 309"/>
              <a:gd name="f139" fmla="val 311"/>
              <a:gd name="f140" fmla="val 152"/>
              <a:gd name="f141" fmla="val 344"/>
              <a:gd name="f142" fmla="val 162"/>
              <a:gd name="f143" fmla="val 355"/>
              <a:gd name="f144" fmla="val 168"/>
              <a:gd name="f145" fmla="val 179"/>
              <a:gd name="f146" fmla="val 347"/>
              <a:gd name="f147" fmla="val 204"/>
              <a:gd name="f148" fmla="val 330"/>
              <a:gd name="f149" fmla="val 314"/>
              <a:gd name="f150" fmla="+- 0 0 -90"/>
              <a:gd name="f151" fmla="*/ f3 1 731"/>
              <a:gd name="f152" fmla="*/ f4 1 585"/>
              <a:gd name="f153" fmla="val f5"/>
              <a:gd name="f154" fmla="val f6"/>
              <a:gd name="f155" fmla="val f7"/>
              <a:gd name="f156" fmla="*/ f150 f0 1"/>
              <a:gd name="f157" fmla="+- f155 0 f153"/>
              <a:gd name="f158" fmla="+- f154 0 f153"/>
              <a:gd name="f159" fmla="*/ f156 1 f2"/>
              <a:gd name="f160" fmla="*/ f158 1 731"/>
              <a:gd name="f161" fmla="*/ f157 1 585"/>
              <a:gd name="f162" fmla="*/ 258 f158 1"/>
              <a:gd name="f163" fmla="*/ 296 f157 1"/>
              <a:gd name="f164" fmla="*/ 174 f158 1"/>
              <a:gd name="f165" fmla="*/ 242 f157 1"/>
              <a:gd name="f166" fmla="*/ 154 f158 1"/>
              <a:gd name="f167" fmla="*/ 246 f157 1"/>
              <a:gd name="f168" fmla="*/ 63 f158 1"/>
              <a:gd name="f169" fmla="*/ 268 f157 1"/>
              <a:gd name="f170" fmla="*/ 11 f158 1"/>
              <a:gd name="f171" fmla="*/ 197 f157 1"/>
              <a:gd name="f172" fmla="*/ 115 f157 1"/>
              <a:gd name="f173" fmla="*/ 73 f158 1"/>
              <a:gd name="f174" fmla="*/ 98 f157 1"/>
              <a:gd name="f175" fmla="*/ 123 f158 1"/>
              <a:gd name="f176" fmla="*/ 17 f157 1"/>
              <a:gd name="f177" fmla="*/ 210 f158 1"/>
              <a:gd name="f178" fmla="*/ 32 f157 1"/>
              <a:gd name="f179" fmla="*/ 231 f158 1"/>
              <a:gd name="f180" fmla="*/ 125 f157 1"/>
              <a:gd name="f181" fmla="*/ 239 f158 1"/>
              <a:gd name="f182" fmla="*/ 148 f157 1"/>
              <a:gd name="f183" fmla="*/ 354 f158 1"/>
              <a:gd name="f184" fmla="*/ 221 f157 1"/>
              <a:gd name="f185" fmla="*/ 377 f158 1"/>
              <a:gd name="f186" fmla="*/ 488 f158 1"/>
              <a:gd name="f187" fmla="*/ 150 f157 1"/>
              <a:gd name="f188" fmla="*/ 498 f158 1"/>
              <a:gd name="f189" fmla="*/ 121 f157 1"/>
              <a:gd name="f190" fmla="*/ 548 f158 1"/>
              <a:gd name="f191" fmla="*/ 16 f157 1"/>
              <a:gd name="f192" fmla="*/ 652 f158 1"/>
              <a:gd name="f193" fmla="*/ 68 f157 1"/>
              <a:gd name="f194" fmla="*/ 695 f158 1"/>
              <a:gd name="f195" fmla="*/ 134 f157 1"/>
              <a:gd name="f196" fmla="*/ 697 f158 1"/>
              <a:gd name="f197" fmla="*/ 249 f157 1"/>
              <a:gd name="f198" fmla="*/ 582 f158 1"/>
              <a:gd name="f199" fmla="*/ 251 f157 1"/>
              <a:gd name="f200" fmla="*/ 547 f158 1"/>
              <a:gd name="f201" fmla="*/ 248 f157 1"/>
              <a:gd name="f202" fmla="*/ 244 f158 1"/>
              <a:gd name="f203" fmla="*/ 441 f157 1"/>
              <a:gd name="f204" fmla="*/ 232 f158 1"/>
              <a:gd name="f205" fmla="*/ 471 f157 1"/>
              <a:gd name="f206" fmla="*/ 560 f157 1"/>
              <a:gd name="f207" fmla="*/ 118 f158 1"/>
              <a:gd name="f208" fmla="*/ 575 f157 1"/>
              <a:gd name="f209" fmla="*/ 496 f157 1"/>
              <a:gd name="f210" fmla="*/ 60 f158 1"/>
              <a:gd name="f211" fmla="*/ 476 f157 1"/>
              <a:gd name="f212" fmla="*/ 21 f158 1"/>
              <a:gd name="f213" fmla="*/ 41 f158 1"/>
              <a:gd name="f214" fmla="*/ 336 f157 1"/>
              <a:gd name="f215" fmla="*/ 152 f158 1"/>
              <a:gd name="f216" fmla="*/ 344 f157 1"/>
              <a:gd name="f217" fmla="*/ 179 f158 1"/>
              <a:gd name="f218" fmla="*/ 347 f157 1"/>
              <a:gd name="f219" fmla="+- f159 0 f1"/>
              <a:gd name="f220" fmla="*/ f162 1 731"/>
              <a:gd name="f221" fmla="*/ f163 1 585"/>
              <a:gd name="f222" fmla="*/ f164 1 731"/>
              <a:gd name="f223" fmla="*/ f165 1 585"/>
              <a:gd name="f224" fmla="*/ f166 1 731"/>
              <a:gd name="f225" fmla="*/ f167 1 585"/>
              <a:gd name="f226" fmla="*/ f168 1 731"/>
              <a:gd name="f227" fmla="*/ f169 1 585"/>
              <a:gd name="f228" fmla="*/ f170 1 731"/>
              <a:gd name="f229" fmla="*/ f171 1 585"/>
              <a:gd name="f230" fmla="*/ f172 1 585"/>
              <a:gd name="f231" fmla="*/ f173 1 731"/>
              <a:gd name="f232" fmla="*/ f174 1 585"/>
              <a:gd name="f233" fmla="*/ f175 1 731"/>
              <a:gd name="f234" fmla="*/ f176 1 585"/>
              <a:gd name="f235" fmla="*/ f177 1 731"/>
              <a:gd name="f236" fmla="*/ f178 1 585"/>
              <a:gd name="f237" fmla="*/ f179 1 731"/>
              <a:gd name="f238" fmla="*/ f180 1 585"/>
              <a:gd name="f239" fmla="*/ f181 1 731"/>
              <a:gd name="f240" fmla="*/ f182 1 585"/>
              <a:gd name="f241" fmla="*/ f183 1 731"/>
              <a:gd name="f242" fmla="*/ f184 1 585"/>
              <a:gd name="f243" fmla="*/ f185 1 731"/>
              <a:gd name="f244" fmla="*/ f186 1 731"/>
              <a:gd name="f245" fmla="*/ f187 1 585"/>
              <a:gd name="f246" fmla="*/ f188 1 731"/>
              <a:gd name="f247" fmla="*/ f189 1 585"/>
              <a:gd name="f248" fmla="*/ f190 1 731"/>
              <a:gd name="f249" fmla="*/ f191 1 585"/>
              <a:gd name="f250" fmla="*/ f192 1 731"/>
              <a:gd name="f251" fmla="*/ f193 1 585"/>
              <a:gd name="f252" fmla="*/ f194 1 731"/>
              <a:gd name="f253" fmla="*/ f195 1 585"/>
              <a:gd name="f254" fmla="*/ f196 1 731"/>
              <a:gd name="f255" fmla="*/ f197 1 585"/>
              <a:gd name="f256" fmla="*/ f198 1 731"/>
              <a:gd name="f257" fmla="*/ f199 1 585"/>
              <a:gd name="f258" fmla="*/ f200 1 731"/>
              <a:gd name="f259" fmla="*/ f201 1 585"/>
              <a:gd name="f260" fmla="*/ f202 1 731"/>
              <a:gd name="f261" fmla="*/ f203 1 585"/>
              <a:gd name="f262" fmla="*/ f204 1 731"/>
              <a:gd name="f263" fmla="*/ f205 1 585"/>
              <a:gd name="f264" fmla="*/ f206 1 585"/>
              <a:gd name="f265" fmla="*/ f207 1 731"/>
              <a:gd name="f266" fmla="*/ f208 1 585"/>
              <a:gd name="f267" fmla="*/ f209 1 585"/>
              <a:gd name="f268" fmla="*/ f210 1 731"/>
              <a:gd name="f269" fmla="*/ f211 1 585"/>
              <a:gd name="f270" fmla="*/ f212 1 731"/>
              <a:gd name="f271" fmla="*/ f213 1 731"/>
              <a:gd name="f272" fmla="*/ f214 1 585"/>
              <a:gd name="f273" fmla="*/ f215 1 731"/>
              <a:gd name="f274" fmla="*/ f216 1 585"/>
              <a:gd name="f275" fmla="*/ f217 1 731"/>
              <a:gd name="f276" fmla="*/ f218 1 585"/>
              <a:gd name="f277" fmla="*/ 0 1 f160"/>
              <a:gd name="f278" fmla="*/ f154 1 f160"/>
              <a:gd name="f279" fmla="*/ 0 1 f161"/>
              <a:gd name="f280" fmla="*/ f155 1 f161"/>
              <a:gd name="f281" fmla="*/ f220 1 f160"/>
              <a:gd name="f282" fmla="*/ f221 1 f161"/>
              <a:gd name="f283" fmla="*/ f222 1 f160"/>
              <a:gd name="f284" fmla="*/ f223 1 f161"/>
              <a:gd name="f285" fmla="*/ f224 1 f160"/>
              <a:gd name="f286" fmla="*/ f225 1 f161"/>
              <a:gd name="f287" fmla="*/ f226 1 f160"/>
              <a:gd name="f288" fmla="*/ f227 1 f161"/>
              <a:gd name="f289" fmla="*/ f228 1 f160"/>
              <a:gd name="f290" fmla="*/ f229 1 f161"/>
              <a:gd name="f291" fmla="*/ f230 1 f161"/>
              <a:gd name="f292" fmla="*/ f231 1 f160"/>
              <a:gd name="f293" fmla="*/ f232 1 f161"/>
              <a:gd name="f294" fmla="*/ f233 1 f160"/>
              <a:gd name="f295" fmla="*/ f234 1 f161"/>
              <a:gd name="f296" fmla="*/ f235 1 f160"/>
              <a:gd name="f297" fmla="*/ f236 1 f161"/>
              <a:gd name="f298" fmla="*/ f237 1 f160"/>
              <a:gd name="f299" fmla="*/ f238 1 f161"/>
              <a:gd name="f300" fmla="*/ f239 1 f160"/>
              <a:gd name="f301" fmla="*/ f240 1 f161"/>
              <a:gd name="f302" fmla="*/ f241 1 f160"/>
              <a:gd name="f303" fmla="*/ f242 1 f161"/>
              <a:gd name="f304" fmla="*/ f243 1 f160"/>
              <a:gd name="f305" fmla="*/ f244 1 f160"/>
              <a:gd name="f306" fmla="*/ f245 1 f161"/>
              <a:gd name="f307" fmla="*/ f246 1 f160"/>
              <a:gd name="f308" fmla="*/ f247 1 f161"/>
              <a:gd name="f309" fmla="*/ f248 1 f160"/>
              <a:gd name="f310" fmla="*/ f249 1 f161"/>
              <a:gd name="f311" fmla="*/ f250 1 f160"/>
              <a:gd name="f312" fmla="*/ f251 1 f161"/>
              <a:gd name="f313" fmla="*/ f252 1 f160"/>
              <a:gd name="f314" fmla="*/ f253 1 f161"/>
              <a:gd name="f315" fmla="*/ f254 1 f160"/>
              <a:gd name="f316" fmla="*/ f255 1 f161"/>
              <a:gd name="f317" fmla="*/ f256 1 f160"/>
              <a:gd name="f318" fmla="*/ f257 1 f161"/>
              <a:gd name="f319" fmla="*/ f258 1 f160"/>
              <a:gd name="f320" fmla="*/ f259 1 f161"/>
              <a:gd name="f321" fmla="*/ f260 1 f160"/>
              <a:gd name="f322" fmla="*/ f261 1 f161"/>
              <a:gd name="f323" fmla="*/ f262 1 f160"/>
              <a:gd name="f324" fmla="*/ f263 1 f161"/>
              <a:gd name="f325" fmla="*/ f264 1 f161"/>
              <a:gd name="f326" fmla="*/ f265 1 f160"/>
              <a:gd name="f327" fmla="*/ f266 1 f161"/>
              <a:gd name="f328" fmla="*/ f267 1 f161"/>
              <a:gd name="f329" fmla="*/ f268 1 f160"/>
              <a:gd name="f330" fmla="*/ f269 1 f161"/>
              <a:gd name="f331" fmla="*/ f270 1 f160"/>
              <a:gd name="f332" fmla="*/ f271 1 f160"/>
              <a:gd name="f333" fmla="*/ f272 1 f161"/>
              <a:gd name="f334" fmla="*/ f273 1 f160"/>
              <a:gd name="f335" fmla="*/ f274 1 f161"/>
              <a:gd name="f336" fmla="*/ f275 1 f160"/>
              <a:gd name="f337" fmla="*/ f276 1 f161"/>
              <a:gd name="f338" fmla="*/ f277 f151 1"/>
              <a:gd name="f339" fmla="*/ f278 f151 1"/>
              <a:gd name="f340" fmla="*/ f280 f152 1"/>
              <a:gd name="f341" fmla="*/ f279 f152 1"/>
              <a:gd name="f342" fmla="*/ f281 f151 1"/>
              <a:gd name="f343" fmla="*/ f282 f152 1"/>
              <a:gd name="f344" fmla="*/ f283 f151 1"/>
              <a:gd name="f345" fmla="*/ f284 f152 1"/>
              <a:gd name="f346" fmla="*/ f285 f151 1"/>
              <a:gd name="f347" fmla="*/ f286 f152 1"/>
              <a:gd name="f348" fmla="*/ f287 f151 1"/>
              <a:gd name="f349" fmla="*/ f288 f152 1"/>
              <a:gd name="f350" fmla="*/ f289 f151 1"/>
              <a:gd name="f351" fmla="*/ f290 f152 1"/>
              <a:gd name="f352" fmla="*/ f291 f152 1"/>
              <a:gd name="f353" fmla="*/ f292 f151 1"/>
              <a:gd name="f354" fmla="*/ f293 f152 1"/>
              <a:gd name="f355" fmla="*/ f294 f151 1"/>
              <a:gd name="f356" fmla="*/ f295 f152 1"/>
              <a:gd name="f357" fmla="*/ f296 f151 1"/>
              <a:gd name="f358" fmla="*/ f297 f152 1"/>
              <a:gd name="f359" fmla="*/ f298 f151 1"/>
              <a:gd name="f360" fmla="*/ f299 f152 1"/>
              <a:gd name="f361" fmla="*/ f300 f151 1"/>
              <a:gd name="f362" fmla="*/ f301 f152 1"/>
              <a:gd name="f363" fmla="*/ f302 f151 1"/>
              <a:gd name="f364" fmla="*/ f303 f152 1"/>
              <a:gd name="f365" fmla="*/ f304 f151 1"/>
              <a:gd name="f366" fmla="*/ f305 f151 1"/>
              <a:gd name="f367" fmla="*/ f306 f152 1"/>
              <a:gd name="f368" fmla="*/ f307 f151 1"/>
              <a:gd name="f369" fmla="*/ f308 f152 1"/>
              <a:gd name="f370" fmla="*/ f309 f151 1"/>
              <a:gd name="f371" fmla="*/ f310 f152 1"/>
              <a:gd name="f372" fmla="*/ f311 f151 1"/>
              <a:gd name="f373" fmla="*/ f312 f152 1"/>
              <a:gd name="f374" fmla="*/ f313 f151 1"/>
              <a:gd name="f375" fmla="*/ f314 f152 1"/>
              <a:gd name="f376" fmla="*/ f315 f151 1"/>
              <a:gd name="f377" fmla="*/ f316 f152 1"/>
              <a:gd name="f378" fmla="*/ f317 f151 1"/>
              <a:gd name="f379" fmla="*/ f318 f152 1"/>
              <a:gd name="f380" fmla="*/ f319 f151 1"/>
              <a:gd name="f381" fmla="*/ f320 f152 1"/>
              <a:gd name="f382" fmla="*/ f321 f151 1"/>
              <a:gd name="f383" fmla="*/ f322 f152 1"/>
              <a:gd name="f384" fmla="*/ f323 f151 1"/>
              <a:gd name="f385" fmla="*/ f324 f152 1"/>
              <a:gd name="f386" fmla="*/ f325 f152 1"/>
              <a:gd name="f387" fmla="*/ f326 f151 1"/>
              <a:gd name="f388" fmla="*/ f327 f152 1"/>
              <a:gd name="f389" fmla="*/ f328 f152 1"/>
              <a:gd name="f390" fmla="*/ f329 f151 1"/>
              <a:gd name="f391" fmla="*/ f330 f152 1"/>
              <a:gd name="f392" fmla="*/ f331 f151 1"/>
              <a:gd name="f393" fmla="*/ f332 f151 1"/>
              <a:gd name="f394" fmla="*/ f333 f152 1"/>
              <a:gd name="f395" fmla="*/ f334 f151 1"/>
              <a:gd name="f396" fmla="*/ f335 f152 1"/>
              <a:gd name="f397" fmla="*/ f336 f151 1"/>
              <a:gd name="f398" fmla="*/ f337 f15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9">
                <a:pos x="f342" y="f343"/>
              </a:cxn>
              <a:cxn ang="f219">
                <a:pos x="f344" y="f345"/>
              </a:cxn>
              <a:cxn ang="f219">
                <a:pos x="f346" y="f347"/>
              </a:cxn>
              <a:cxn ang="f219">
                <a:pos x="f348" y="f349"/>
              </a:cxn>
              <a:cxn ang="f219">
                <a:pos x="f350" y="f351"/>
              </a:cxn>
              <a:cxn ang="f219">
                <a:pos x="f348" y="f352"/>
              </a:cxn>
              <a:cxn ang="f219">
                <a:pos x="f353" y="f354"/>
              </a:cxn>
              <a:cxn ang="f219">
                <a:pos x="f355" y="f356"/>
              </a:cxn>
              <a:cxn ang="f219">
                <a:pos x="f357" y="f358"/>
              </a:cxn>
              <a:cxn ang="f219">
                <a:pos x="f359" y="f360"/>
              </a:cxn>
              <a:cxn ang="f219">
                <a:pos x="f361" y="f362"/>
              </a:cxn>
              <a:cxn ang="f219">
                <a:pos x="f363" y="f364"/>
              </a:cxn>
              <a:cxn ang="f219">
                <a:pos x="f365" y="f364"/>
              </a:cxn>
              <a:cxn ang="f219">
                <a:pos x="f366" y="f367"/>
              </a:cxn>
              <a:cxn ang="f219">
                <a:pos x="f368" y="f369"/>
              </a:cxn>
              <a:cxn ang="f219">
                <a:pos x="f370" y="f371"/>
              </a:cxn>
              <a:cxn ang="f219">
                <a:pos x="f372" y="f373"/>
              </a:cxn>
              <a:cxn ang="f219">
                <a:pos x="f374" y="f375"/>
              </a:cxn>
              <a:cxn ang="f219">
                <a:pos x="f376" y="f377"/>
              </a:cxn>
              <a:cxn ang="f219">
                <a:pos x="f378" y="f379"/>
              </a:cxn>
              <a:cxn ang="f219">
                <a:pos x="f380" y="f381"/>
              </a:cxn>
              <a:cxn ang="f219">
                <a:pos x="f382" y="f383"/>
              </a:cxn>
              <a:cxn ang="f219">
                <a:pos x="f384" y="f385"/>
              </a:cxn>
              <a:cxn ang="f219">
                <a:pos x="f357" y="f386"/>
              </a:cxn>
              <a:cxn ang="f219">
                <a:pos x="f387" y="f388"/>
              </a:cxn>
              <a:cxn ang="f219">
                <a:pos x="f353" y="f389"/>
              </a:cxn>
              <a:cxn ang="f219">
                <a:pos x="f390" y="f391"/>
              </a:cxn>
              <a:cxn ang="f219">
                <a:pos x="f392" y="f383"/>
              </a:cxn>
              <a:cxn ang="f219">
                <a:pos x="f393" y="f394"/>
              </a:cxn>
              <a:cxn ang="f219">
                <a:pos x="f395" y="f396"/>
              </a:cxn>
              <a:cxn ang="f219">
                <a:pos x="f397" y="f398"/>
              </a:cxn>
              <a:cxn ang="f219">
                <a:pos x="f342" y="f343"/>
              </a:cxn>
            </a:cxnLst>
            <a:rect l="f338" t="f341" r="f339" b="f340"/>
            <a:pathLst>
              <a:path w="731" h="585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26" y="f38"/>
                </a:cubicBezTo>
                <a:cubicBezTo>
                  <a:pt x="f39" y="f40"/>
                  <a:pt x="f41" y="f42"/>
                  <a:pt x="f41" y="f24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20" y="f49"/>
                  <a:pt x="f50" y="f34"/>
                  <a:pt x="f51" y="f46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19" y="f62"/>
                </a:cubicBezTo>
                <a:cubicBezTo>
                  <a:pt x="f11" y="f63"/>
                  <a:pt x="f64" y="f65"/>
                  <a:pt x="f66" y="f67"/>
                </a:cubicBezTo>
                <a:cubicBezTo>
                  <a:pt x="f68" y="f58"/>
                  <a:pt x="f69" y="f58"/>
                  <a:pt x="f70" y="f67"/>
                </a:cubicBezTo>
                <a:cubicBezTo>
                  <a:pt x="f71" y="f33"/>
                  <a:pt x="f72" y="f73"/>
                  <a:pt x="f74" y="f75"/>
                </a:cubicBezTo>
                <a:cubicBezTo>
                  <a:pt x="f76" y="f61"/>
                  <a:pt x="f77" y="f78"/>
                  <a:pt x="f79" y="f80"/>
                </a:cubicBezTo>
                <a:cubicBezTo>
                  <a:pt x="f81" y="f82"/>
                  <a:pt x="f77" y="f28"/>
                  <a:pt x="f83" y="f84"/>
                </a:cubicBezTo>
                <a:cubicBezTo>
                  <a:pt x="f85" y="f5"/>
                  <a:pt x="f86" y="f87"/>
                  <a:pt x="f88" y="f89"/>
                </a:cubicBezTo>
                <a:cubicBezTo>
                  <a:pt x="f90" y="f24"/>
                  <a:pt x="f91" y="f38"/>
                  <a:pt x="f92" y="f93"/>
                </a:cubicBezTo>
                <a:cubicBezTo>
                  <a:pt x="f6" y="f94"/>
                  <a:pt x="f95" y="f96"/>
                  <a:pt x="f97" y="f98"/>
                </a:cubicBezTo>
                <a:cubicBezTo>
                  <a:pt x="f99" y="f25"/>
                  <a:pt x="f100" y="f101"/>
                  <a:pt x="f102" y="f103"/>
                </a:cubicBezTo>
                <a:cubicBezTo>
                  <a:pt x="f104" y="f52"/>
                  <a:pt x="f105" y="f19"/>
                  <a:pt x="f106" y="f107"/>
                </a:cubicBezTo>
                <a:cubicBezTo>
                  <a:pt x="f108" y="f109"/>
                  <a:pt x="f110" y="f70"/>
                  <a:pt x="f111" y="f112"/>
                </a:cubicBezTo>
                <a:cubicBezTo>
                  <a:pt x="f31" y="f113"/>
                  <a:pt x="f58" y="f114"/>
                  <a:pt x="f31" y="f115"/>
                </a:cubicBezTo>
                <a:cubicBezTo>
                  <a:pt x="f54" y="f77"/>
                  <a:pt x="f17" y="f116"/>
                  <a:pt x="f51" y="f117"/>
                </a:cubicBezTo>
                <a:cubicBezTo>
                  <a:pt x="f118" y="f7"/>
                  <a:pt x="f119" y="f7"/>
                  <a:pt x="f120" y="f121"/>
                </a:cubicBezTo>
                <a:cubicBezTo>
                  <a:pt x="f122" y="f123"/>
                  <a:pt x="f39" y="f124"/>
                  <a:pt x="f41" y="f125"/>
                </a:cubicBezTo>
                <a:cubicBezTo>
                  <a:pt x="f126" y="f127"/>
                  <a:pt x="f39" y="f128"/>
                  <a:pt x="f129" y="f130"/>
                </a:cubicBezTo>
                <a:cubicBezTo>
                  <a:pt x="f131" y="f132"/>
                  <a:pt x="f28" y="f133"/>
                  <a:pt x="f87" y="f112"/>
                </a:cubicBezTo>
                <a:cubicBezTo>
                  <a:pt x="f5" y="f134"/>
                  <a:pt x="f34" y="f135"/>
                  <a:pt x="f136" y="f137"/>
                </a:cubicBezTo>
                <a:cubicBezTo>
                  <a:pt x="f82" y="f138"/>
                  <a:pt x="f47" y="f139"/>
                  <a:pt x="f140" y="f141"/>
                </a:cubicBezTo>
                <a:cubicBezTo>
                  <a:pt x="f142" y="f143"/>
                  <a:pt x="f144" y="f66"/>
                  <a:pt x="f145" y="f146"/>
                </a:cubicBezTo>
                <a:cubicBezTo>
                  <a:pt x="f147" y="f148"/>
                  <a:pt x="f60" y="f149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" name="Freeform 15">
            <a:extLst>
              <a:ext uri="{FF2B5EF4-FFF2-40B4-BE49-F238E27FC236}">
                <a16:creationId xmlns:a16="http://schemas.microsoft.com/office/drawing/2014/main" id="{0F2A4E50-18BA-484D-8877-B2791F7B12A8}"/>
              </a:ext>
            </a:extLst>
          </p:cNvPr>
          <p:cNvSpPr/>
          <p:nvPr/>
        </p:nvSpPr>
        <p:spPr>
          <a:xfrm>
            <a:off x="381000" y="5573182"/>
            <a:ext cx="1071029" cy="1039281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718"/>
              <a:gd name="f8" fmla="val 696"/>
              <a:gd name="f9" fmla="val 502"/>
              <a:gd name="f10" fmla="val 176"/>
              <a:gd name="f11" fmla="val 523"/>
              <a:gd name="f12" fmla="val 169"/>
              <a:gd name="f13" fmla="val 547"/>
              <a:gd name="f14" fmla="val 189"/>
              <a:gd name="f15" fmla="val 551"/>
              <a:gd name="f16" fmla="val 218"/>
              <a:gd name="f17" fmla="val 565"/>
              <a:gd name="f18" fmla="val 202"/>
              <a:gd name="f19" fmla="val 580"/>
              <a:gd name="f20" fmla="val 185"/>
              <a:gd name="f21" fmla="val 595"/>
              <a:gd name="f22" fmla="val 602"/>
              <a:gd name="f23" fmla="val 161"/>
              <a:gd name="f24" fmla="val 609"/>
              <a:gd name="f25" fmla="val 158"/>
              <a:gd name="f26" fmla="val 619"/>
              <a:gd name="f27" fmla="val 164"/>
              <a:gd name="f28" fmla="val 648"/>
              <a:gd name="f29" fmla="val 182"/>
              <a:gd name="f30" fmla="val 678"/>
              <a:gd name="f31" fmla="val 199"/>
              <a:gd name="f32" fmla="val 707"/>
              <a:gd name="f33" fmla="val 215"/>
              <a:gd name="f34" fmla="val 717"/>
              <a:gd name="f35" fmla="val 221"/>
              <a:gd name="f36" fmla="val 226"/>
              <a:gd name="f37" fmla="val 710"/>
              <a:gd name="f38" fmla="val 233"/>
              <a:gd name="f39" fmla="val 689"/>
              <a:gd name="f40" fmla="val 253"/>
              <a:gd name="f41" fmla="val 669"/>
              <a:gd name="f42" fmla="val 274"/>
              <a:gd name="f43" fmla="val 649"/>
              <a:gd name="f44" fmla="val 294"/>
              <a:gd name="f45" fmla="val 643"/>
              <a:gd name="f46" fmla="val 300"/>
              <a:gd name="f47" fmla="val 637"/>
              <a:gd name="f48" fmla="val 301"/>
              <a:gd name="f49" fmla="val 629"/>
              <a:gd name="f50" fmla="val 302"/>
              <a:gd name="f51" fmla="val 608"/>
              <a:gd name="f52" fmla="val 588"/>
              <a:gd name="f53" fmla="val 304"/>
              <a:gd name="f54" fmla="val 567"/>
              <a:gd name="f55" fmla="val 305"/>
              <a:gd name="f56" fmla="val 548"/>
              <a:gd name="f57" fmla="val 306"/>
              <a:gd name="f58" fmla="val 531"/>
              <a:gd name="f59" fmla="val 322"/>
              <a:gd name="f60" fmla="val 528"/>
              <a:gd name="f61" fmla="val 341"/>
              <a:gd name="f62" fmla="val 527"/>
              <a:gd name="f63" fmla="val 350"/>
              <a:gd name="f64" fmla="val 525"/>
              <a:gd name="f65" fmla="val 369"/>
              <a:gd name="f66" fmla="val 398"/>
              <a:gd name="f67" fmla="val 511"/>
              <a:gd name="f68" fmla="val 416"/>
              <a:gd name="f69" fmla="val 492"/>
              <a:gd name="f70" fmla="val 435"/>
              <a:gd name="f71" fmla="val 424"/>
              <a:gd name="f72" fmla="val 356"/>
              <a:gd name="f73" fmla="val 570"/>
              <a:gd name="f74" fmla="val 289"/>
              <a:gd name="f75" fmla="val 639"/>
              <a:gd name="f76" fmla="val 245"/>
              <a:gd name="f77" fmla="val 683"/>
              <a:gd name="f78" fmla="val 194"/>
              <a:gd name="f79" fmla="val 135"/>
              <a:gd name="f80" fmla="val 679"/>
              <a:gd name="f81" fmla="val 37"/>
              <a:gd name="f82" fmla="val 526"/>
              <a:gd name="f83" fmla="val 67"/>
              <a:gd name="f84" fmla="val 449"/>
              <a:gd name="f85" fmla="val 111"/>
              <a:gd name="f86" fmla="val 397"/>
              <a:gd name="f87" fmla="val 162"/>
              <a:gd name="f88" fmla="val 351"/>
              <a:gd name="f89" fmla="val 209"/>
              <a:gd name="f90" fmla="val 303"/>
              <a:gd name="f91" fmla="val 237"/>
              <a:gd name="f92" fmla="val 276"/>
              <a:gd name="f93" fmla="val 265"/>
              <a:gd name="f94" fmla="val 249"/>
              <a:gd name="f95" fmla="val 291"/>
              <a:gd name="f96" fmla="val 307"/>
              <a:gd name="f97" fmla="val 326"/>
              <a:gd name="f98" fmla="val 196"/>
              <a:gd name="f99" fmla="val 349"/>
              <a:gd name="f100" fmla="val 195"/>
              <a:gd name="f101" fmla="val 357"/>
              <a:gd name="f102" fmla="val 364"/>
              <a:gd name="f103" fmla="val 193"/>
              <a:gd name="f104" fmla="val 372"/>
              <a:gd name="f105" fmla="val 192"/>
              <a:gd name="f106" fmla="val 403"/>
              <a:gd name="f107" fmla="val 187"/>
              <a:gd name="f108" fmla="val 420"/>
              <a:gd name="f109" fmla="val 172"/>
              <a:gd name="f110" fmla="val 141"/>
              <a:gd name="f111" fmla="val 411"/>
              <a:gd name="f112" fmla="val 94"/>
              <a:gd name="f113" fmla="val 429"/>
              <a:gd name="f114" fmla="val 61"/>
              <a:gd name="f115" fmla="val 464"/>
              <a:gd name="f116" fmla="val 31"/>
              <a:gd name="f117" fmla="val 498"/>
              <a:gd name="f118" fmla="val 2"/>
              <a:gd name="f119" fmla="val 497"/>
              <a:gd name="f120" fmla="val 520"/>
              <a:gd name="f121" fmla="val 39"/>
              <a:gd name="f122" fmla="val 59"/>
              <a:gd name="f123" fmla="val 542"/>
              <a:gd name="f124" fmla="val 79"/>
              <a:gd name="f125" fmla="val 554"/>
              <a:gd name="f126" fmla="val 98"/>
              <a:gd name="f127" fmla="val 562"/>
              <a:gd name="f128" fmla="val 109"/>
              <a:gd name="f129" fmla="val 560"/>
              <a:gd name="f130" fmla="val 118"/>
              <a:gd name="f131" fmla="val 550"/>
              <a:gd name="f132" fmla="val 127"/>
              <a:gd name="f133" fmla="val 533"/>
              <a:gd name="f134" fmla="val 143"/>
              <a:gd name="f135" fmla="val 517"/>
              <a:gd name="f136" fmla="val 160"/>
              <a:gd name="f137" fmla="val 374"/>
              <a:gd name="f138" fmla="val 463"/>
              <a:gd name="f139" fmla="val 430"/>
              <a:gd name="f140" fmla="val 373"/>
              <a:gd name="f141" fmla="val 343"/>
              <a:gd name="f142" fmla="val 441"/>
              <a:gd name="f143" fmla="val 342"/>
              <a:gd name="f144" fmla="val 442"/>
              <a:gd name="f145" fmla="val 340"/>
              <a:gd name="f146" fmla="val 339"/>
              <a:gd name="f147" fmla="val 443"/>
              <a:gd name="f148" fmla="val 318"/>
              <a:gd name="f149" fmla="val 456"/>
              <a:gd name="f150" fmla="val 298"/>
              <a:gd name="f151" fmla="val 460"/>
              <a:gd name="f152" fmla="val 281"/>
              <a:gd name="f153" fmla="val 428"/>
              <a:gd name="f154" fmla="val 272"/>
              <a:gd name="f155" fmla="val 425"/>
              <a:gd name="f156" fmla="val 417"/>
              <a:gd name="f157" fmla="val 282"/>
              <a:gd name="f158" fmla="val 287"/>
              <a:gd name="f159" fmla="val 388"/>
              <a:gd name="f160" fmla="val 293"/>
              <a:gd name="f161" fmla="val 299"/>
              <a:gd name="f162" fmla="val 363"/>
              <a:gd name="f163" fmla="val 295"/>
              <a:gd name="f164" fmla="val 358"/>
              <a:gd name="f165" fmla="val 255"/>
              <a:gd name="f166" fmla="val 352"/>
              <a:gd name="f167" fmla="val 230"/>
              <a:gd name="f168" fmla="val 359"/>
              <a:gd name="f169" fmla="val 207"/>
              <a:gd name="f170" fmla="val 181"/>
              <a:gd name="f171" fmla="val 391"/>
              <a:gd name="f172" fmla="val 392"/>
              <a:gd name="f173" fmla="val 206"/>
              <a:gd name="f174" fmla="val 410"/>
              <a:gd name="f175" fmla="val 225"/>
              <a:gd name="f176" fmla="val 423"/>
              <a:gd name="f177" fmla="val 250"/>
              <a:gd name="f178" fmla="val 433"/>
              <a:gd name="f179" fmla="val 465"/>
              <a:gd name="f180" fmla="val 229"/>
              <a:gd name="f181" fmla="val 474"/>
              <a:gd name="f182" fmla="val 227"/>
              <a:gd name="f183" fmla="val 480"/>
              <a:gd name="f184" fmla="val 217"/>
              <a:gd name="f185" fmla="val 481"/>
              <a:gd name="f186" fmla="val 204"/>
              <a:gd name="f187" fmla="val 482"/>
              <a:gd name="f188" fmla="val 191"/>
              <a:gd name="f189" fmla="val 484"/>
              <a:gd name="f190" fmla="val 178"/>
              <a:gd name="f191" fmla="val 486"/>
              <a:gd name="f192" fmla="val 168"/>
              <a:gd name="f193" fmla="val 488"/>
              <a:gd name="f194" fmla="val 163"/>
              <a:gd name="f195" fmla="val 503"/>
              <a:gd name="f196" fmla="val 179"/>
              <a:gd name="f197" fmla="val 524"/>
              <a:gd name="f198" fmla="val 543"/>
              <a:gd name="f199" fmla="val 213"/>
              <a:gd name="f200" fmla="val 555"/>
              <a:gd name="f201" fmla="val 234"/>
              <a:gd name="f202" fmla="val 566"/>
              <a:gd name="f203" fmla="val 241"/>
              <a:gd name="f204" fmla="val 541"/>
              <a:gd name="f205" fmla="val 246"/>
              <a:gd name="f206" fmla="val 493"/>
              <a:gd name="f207" fmla="val 290"/>
              <a:gd name="f208" fmla="val 500"/>
              <a:gd name="f209" fmla="val 308"/>
              <a:gd name="f210" fmla="val 512"/>
              <a:gd name="f211" fmla="val 316"/>
              <a:gd name="f212" fmla="val 324"/>
              <a:gd name="f213" fmla="val 537"/>
              <a:gd name="f214" fmla="val 330"/>
              <a:gd name="f215" fmla="val 546"/>
              <a:gd name="f216" fmla="val 335"/>
              <a:gd name="f217" fmla="val 538"/>
              <a:gd name="f218" fmla="+- 0 0 -90"/>
              <a:gd name="f219" fmla="*/ f4 1 718"/>
              <a:gd name="f220" fmla="*/ f5 1 696"/>
              <a:gd name="f221" fmla="val f6"/>
              <a:gd name="f222" fmla="val f7"/>
              <a:gd name="f223" fmla="val f8"/>
              <a:gd name="f224" fmla="*/ f218 f0 1"/>
              <a:gd name="f225" fmla="+- f223 0 f221"/>
              <a:gd name="f226" fmla="+- f222 0 f221"/>
              <a:gd name="f227" fmla="*/ f224 1 f3"/>
              <a:gd name="f228" fmla="*/ f226 1 718"/>
              <a:gd name="f229" fmla="*/ f225 1 696"/>
              <a:gd name="f230" fmla="*/ 502 f226 1"/>
              <a:gd name="f231" fmla="*/ 176 f225 1"/>
              <a:gd name="f232" fmla="*/ 551 f226 1"/>
              <a:gd name="f233" fmla="*/ 218 f225 1"/>
              <a:gd name="f234" fmla="*/ 595 f226 1"/>
              <a:gd name="f235" fmla="*/ 169 f225 1"/>
              <a:gd name="f236" fmla="*/ 619 f226 1"/>
              <a:gd name="f237" fmla="*/ 164 f225 1"/>
              <a:gd name="f238" fmla="*/ 707 f226 1"/>
              <a:gd name="f239" fmla="*/ 215 f225 1"/>
              <a:gd name="f240" fmla="*/ 710 f226 1"/>
              <a:gd name="f241" fmla="*/ 233 f225 1"/>
              <a:gd name="f242" fmla="*/ 649 f226 1"/>
              <a:gd name="f243" fmla="*/ 294 f225 1"/>
              <a:gd name="f244" fmla="*/ 629 f226 1"/>
              <a:gd name="f245" fmla="*/ 302 f225 1"/>
              <a:gd name="f246" fmla="*/ 567 f226 1"/>
              <a:gd name="f247" fmla="*/ 305 f225 1"/>
              <a:gd name="f248" fmla="*/ 528 f226 1"/>
              <a:gd name="f249" fmla="*/ 341 f225 1"/>
              <a:gd name="f250" fmla="*/ 525 f226 1"/>
              <a:gd name="f251" fmla="*/ 369 f225 1"/>
              <a:gd name="f252" fmla="*/ 492 f226 1"/>
              <a:gd name="f253" fmla="*/ 435 f225 1"/>
              <a:gd name="f254" fmla="*/ 289 f226 1"/>
              <a:gd name="f255" fmla="*/ 639 f225 1"/>
              <a:gd name="f256" fmla="*/ 135 f226 1"/>
              <a:gd name="f257" fmla="*/ 679 f225 1"/>
              <a:gd name="f258" fmla="*/ 67 f226 1"/>
              <a:gd name="f259" fmla="*/ 449 f225 1"/>
              <a:gd name="f260" fmla="*/ 209 f226 1"/>
              <a:gd name="f261" fmla="*/ 303 f225 1"/>
              <a:gd name="f262" fmla="*/ 291 f226 1"/>
              <a:gd name="f263" fmla="*/ 221 f225 1"/>
              <a:gd name="f264" fmla="*/ 349 f226 1"/>
              <a:gd name="f265" fmla="*/ 195 f225 1"/>
              <a:gd name="f266" fmla="*/ 372 f226 1"/>
              <a:gd name="f267" fmla="*/ 192 f225 1"/>
              <a:gd name="f268" fmla="*/ 416 f226 1"/>
              <a:gd name="f269" fmla="*/ 141 f225 1"/>
              <a:gd name="f270" fmla="*/ 464 f226 1"/>
              <a:gd name="f271" fmla="*/ 31 f225 1"/>
              <a:gd name="f272" fmla="*/ 520 f226 1"/>
              <a:gd name="f273" fmla="*/ 39 f225 1"/>
              <a:gd name="f274" fmla="*/ 554 f226 1"/>
              <a:gd name="f275" fmla="*/ 98 f225 1"/>
              <a:gd name="f276" fmla="*/ 550 f226 1"/>
              <a:gd name="f277" fmla="*/ 127 f225 1"/>
              <a:gd name="f278" fmla="*/ 374 f226 1"/>
              <a:gd name="f279" fmla="*/ 463 f225 1"/>
              <a:gd name="f280" fmla="*/ 343 f226 1"/>
              <a:gd name="f281" fmla="*/ 441 f225 1"/>
              <a:gd name="f282" fmla="*/ 339 f226 1"/>
              <a:gd name="f283" fmla="*/ 443 f225 1"/>
              <a:gd name="f284" fmla="*/ 281 f226 1"/>
              <a:gd name="f285" fmla="*/ 276 f226 1"/>
              <a:gd name="f286" fmla="*/ 417 f225 1"/>
              <a:gd name="f287" fmla="*/ 293 f226 1"/>
              <a:gd name="f288" fmla="*/ 374 f225 1"/>
              <a:gd name="f289" fmla="*/ 282 f226 1"/>
              <a:gd name="f290" fmla="*/ 356 f225 1"/>
              <a:gd name="f291" fmla="*/ 207 f226 1"/>
              <a:gd name="f292" fmla="*/ 206 f226 1"/>
              <a:gd name="f293" fmla="*/ 410 f225 1"/>
              <a:gd name="f294" fmla="*/ 233 f226 1"/>
              <a:gd name="f295" fmla="*/ 465 f225 1"/>
              <a:gd name="f296" fmla="*/ 217 f226 1"/>
              <a:gd name="f297" fmla="*/ 481 f225 1"/>
              <a:gd name="f298" fmla="*/ 178 f226 1"/>
              <a:gd name="f299" fmla="*/ 486 f225 1"/>
              <a:gd name="f300" fmla="*/ 168 f226 1"/>
              <a:gd name="f301" fmla="*/ 503 f225 1"/>
              <a:gd name="f302" fmla="*/ 213 f226 1"/>
              <a:gd name="f303" fmla="*/ 555 f225 1"/>
              <a:gd name="f304" fmla="*/ 241 f226 1"/>
              <a:gd name="f305" fmla="*/ 541 f225 1"/>
              <a:gd name="f306" fmla="*/ 493 f225 1"/>
              <a:gd name="f307" fmla="*/ 300 f226 1"/>
              <a:gd name="f308" fmla="*/ 500 f225 1"/>
              <a:gd name="f309" fmla="*/ 324 f226 1"/>
              <a:gd name="f310" fmla="*/ 537 f225 1"/>
              <a:gd name="f311" fmla="*/ 538 f225 1"/>
              <a:gd name="f312" fmla="+- f227 0 f1"/>
              <a:gd name="f313" fmla="*/ f230 1 718"/>
              <a:gd name="f314" fmla="*/ f231 1 696"/>
              <a:gd name="f315" fmla="*/ f232 1 718"/>
              <a:gd name="f316" fmla="*/ f233 1 696"/>
              <a:gd name="f317" fmla="*/ f234 1 718"/>
              <a:gd name="f318" fmla="*/ f235 1 696"/>
              <a:gd name="f319" fmla="*/ f236 1 718"/>
              <a:gd name="f320" fmla="*/ f237 1 696"/>
              <a:gd name="f321" fmla="*/ f238 1 718"/>
              <a:gd name="f322" fmla="*/ f239 1 696"/>
              <a:gd name="f323" fmla="*/ f240 1 718"/>
              <a:gd name="f324" fmla="*/ f241 1 696"/>
              <a:gd name="f325" fmla="*/ f242 1 718"/>
              <a:gd name="f326" fmla="*/ f243 1 696"/>
              <a:gd name="f327" fmla="*/ f244 1 718"/>
              <a:gd name="f328" fmla="*/ f245 1 696"/>
              <a:gd name="f329" fmla="*/ f246 1 718"/>
              <a:gd name="f330" fmla="*/ f247 1 696"/>
              <a:gd name="f331" fmla="*/ f248 1 718"/>
              <a:gd name="f332" fmla="*/ f249 1 696"/>
              <a:gd name="f333" fmla="*/ f250 1 718"/>
              <a:gd name="f334" fmla="*/ f251 1 696"/>
              <a:gd name="f335" fmla="*/ f252 1 718"/>
              <a:gd name="f336" fmla="*/ f253 1 696"/>
              <a:gd name="f337" fmla="*/ f254 1 718"/>
              <a:gd name="f338" fmla="*/ f255 1 696"/>
              <a:gd name="f339" fmla="*/ f256 1 718"/>
              <a:gd name="f340" fmla="*/ f257 1 696"/>
              <a:gd name="f341" fmla="*/ f258 1 718"/>
              <a:gd name="f342" fmla="*/ f259 1 696"/>
              <a:gd name="f343" fmla="*/ f260 1 718"/>
              <a:gd name="f344" fmla="*/ f261 1 696"/>
              <a:gd name="f345" fmla="*/ f262 1 718"/>
              <a:gd name="f346" fmla="*/ f263 1 696"/>
              <a:gd name="f347" fmla="*/ f264 1 718"/>
              <a:gd name="f348" fmla="*/ f265 1 696"/>
              <a:gd name="f349" fmla="*/ f266 1 718"/>
              <a:gd name="f350" fmla="*/ f267 1 696"/>
              <a:gd name="f351" fmla="*/ f268 1 718"/>
              <a:gd name="f352" fmla="*/ f269 1 696"/>
              <a:gd name="f353" fmla="*/ f270 1 718"/>
              <a:gd name="f354" fmla="*/ f271 1 696"/>
              <a:gd name="f355" fmla="*/ f272 1 718"/>
              <a:gd name="f356" fmla="*/ f273 1 696"/>
              <a:gd name="f357" fmla="*/ f274 1 718"/>
              <a:gd name="f358" fmla="*/ f275 1 696"/>
              <a:gd name="f359" fmla="*/ f276 1 718"/>
              <a:gd name="f360" fmla="*/ f277 1 696"/>
              <a:gd name="f361" fmla="*/ f278 1 718"/>
              <a:gd name="f362" fmla="*/ f279 1 696"/>
              <a:gd name="f363" fmla="*/ f280 1 718"/>
              <a:gd name="f364" fmla="*/ f281 1 696"/>
              <a:gd name="f365" fmla="*/ f282 1 718"/>
              <a:gd name="f366" fmla="*/ f283 1 696"/>
              <a:gd name="f367" fmla="*/ f284 1 718"/>
              <a:gd name="f368" fmla="*/ f285 1 718"/>
              <a:gd name="f369" fmla="*/ f286 1 696"/>
              <a:gd name="f370" fmla="*/ f287 1 718"/>
              <a:gd name="f371" fmla="*/ f288 1 696"/>
              <a:gd name="f372" fmla="*/ f289 1 718"/>
              <a:gd name="f373" fmla="*/ f290 1 696"/>
              <a:gd name="f374" fmla="*/ f291 1 718"/>
              <a:gd name="f375" fmla="*/ f292 1 718"/>
              <a:gd name="f376" fmla="*/ f293 1 696"/>
              <a:gd name="f377" fmla="*/ f294 1 718"/>
              <a:gd name="f378" fmla="*/ f295 1 696"/>
              <a:gd name="f379" fmla="*/ f296 1 718"/>
              <a:gd name="f380" fmla="*/ f297 1 696"/>
              <a:gd name="f381" fmla="*/ f298 1 718"/>
              <a:gd name="f382" fmla="*/ f299 1 696"/>
              <a:gd name="f383" fmla="*/ f300 1 718"/>
              <a:gd name="f384" fmla="*/ f301 1 696"/>
              <a:gd name="f385" fmla="*/ f302 1 718"/>
              <a:gd name="f386" fmla="*/ f303 1 696"/>
              <a:gd name="f387" fmla="*/ f304 1 718"/>
              <a:gd name="f388" fmla="*/ f305 1 696"/>
              <a:gd name="f389" fmla="*/ f306 1 696"/>
              <a:gd name="f390" fmla="*/ f307 1 718"/>
              <a:gd name="f391" fmla="*/ f308 1 696"/>
              <a:gd name="f392" fmla="*/ f309 1 718"/>
              <a:gd name="f393" fmla="*/ f310 1 696"/>
              <a:gd name="f394" fmla="*/ f311 1 696"/>
              <a:gd name="f395" fmla="*/ 0 1 f228"/>
              <a:gd name="f396" fmla="*/ f222 1 f228"/>
              <a:gd name="f397" fmla="*/ 0 1 f229"/>
              <a:gd name="f398" fmla="*/ f223 1 f229"/>
              <a:gd name="f399" fmla="*/ f313 1 f228"/>
              <a:gd name="f400" fmla="*/ f314 1 f229"/>
              <a:gd name="f401" fmla="*/ f315 1 f228"/>
              <a:gd name="f402" fmla="*/ f316 1 f229"/>
              <a:gd name="f403" fmla="*/ f317 1 f228"/>
              <a:gd name="f404" fmla="*/ f318 1 f229"/>
              <a:gd name="f405" fmla="*/ f319 1 f228"/>
              <a:gd name="f406" fmla="*/ f320 1 f229"/>
              <a:gd name="f407" fmla="*/ f321 1 f228"/>
              <a:gd name="f408" fmla="*/ f322 1 f229"/>
              <a:gd name="f409" fmla="*/ f323 1 f228"/>
              <a:gd name="f410" fmla="*/ f324 1 f229"/>
              <a:gd name="f411" fmla="*/ f325 1 f228"/>
              <a:gd name="f412" fmla="*/ f326 1 f229"/>
              <a:gd name="f413" fmla="*/ f327 1 f228"/>
              <a:gd name="f414" fmla="*/ f328 1 f229"/>
              <a:gd name="f415" fmla="*/ f329 1 f228"/>
              <a:gd name="f416" fmla="*/ f330 1 f229"/>
              <a:gd name="f417" fmla="*/ f331 1 f228"/>
              <a:gd name="f418" fmla="*/ f332 1 f229"/>
              <a:gd name="f419" fmla="*/ f333 1 f228"/>
              <a:gd name="f420" fmla="*/ f334 1 f229"/>
              <a:gd name="f421" fmla="*/ f335 1 f228"/>
              <a:gd name="f422" fmla="*/ f336 1 f229"/>
              <a:gd name="f423" fmla="*/ f337 1 f228"/>
              <a:gd name="f424" fmla="*/ f338 1 f229"/>
              <a:gd name="f425" fmla="*/ f339 1 f228"/>
              <a:gd name="f426" fmla="*/ f340 1 f229"/>
              <a:gd name="f427" fmla="*/ f341 1 f228"/>
              <a:gd name="f428" fmla="*/ f342 1 f229"/>
              <a:gd name="f429" fmla="*/ f343 1 f228"/>
              <a:gd name="f430" fmla="*/ f344 1 f229"/>
              <a:gd name="f431" fmla="*/ f345 1 f228"/>
              <a:gd name="f432" fmla="*/ f346 1 f229"/>
              <a:gd name="f433" fmla="*/ f347 1 f228"/>
              <a:gd name="f434" fmla="*/ f348 1 f229"/>
              <a:gd name="f435" fmla="*/ f349 1 f228"/>
              <a:gd name="f436" fmla="*/ f350 1 f229"/>
              <a:gd name="f437" fmla="*/ f351 1 f228"/>
              <a:gd name="f438" fmla="*/ f352 1 f229"/>
              <a:gd name="f439" fmla="*/ f353 1 f228"/>
              <a:gd name="f440" fmla="*/ f354 1 f229"/>
              <a:gd name="f441" fmla="*/ f355 1 f228"/>
              <a:gd name="f442" fmla="*/ f356 1 f229"/>
              <a:gd name="f443" fmla="*/ f357 1 f228"/>
              <a:gd name="f444" fmla="*/ f358 1 f229"/>
              <a:gd name="f445" fmla="*/ f359 1 f228"/>
              <a:gd name="f446" fmla="*/ f360 1 f229"/>
              <a:gd name="f447" fmla="*/ f361 1 f228"/>
              <a:gd name="f448" fmla="*/ f362 1 f229"/>
              <a:gd name="f449" fmla="*/ f363 1 f228"/>
              <a:gd name="f450" fmla="*/ f364 1 f229"/>
              <a:gd name="f451" fmla="*/ f365 1 f228"/>
              <a:gd name="f452" fmla="*/ f366 1 f229"/>
              <a:gd name="f453" fmla="*/ f367 1 f228"/>
              <a:gd name="f454" fmla="*/ f368 1 f228"/>
              <a:gd name="f455" fmla="*/ f369 1 f229"/>
              <a:gd name="f456" fmla="*/ f370 1 f228"/>
              <a:gd name="f457" fmla="*/ f371 1 f229"/>
              <a:gd name="f458" fmla="*/ f372 1 f228"/>
              <a:gd name="f459" fmla="*/ f373 1 f229"/>
              <a:gd name="f460" fmla="*/ f374 1 f228"/>
              <a:gd name="f461" fmla="*/ f375 1 f228"/>
              <a:gd name="f462" fmla="*/ f376 1 f229"/>
              <a:gd name="f463" fmla="*/ f377 1 f228"/>
              <a:gd name="f464" fmla="*/ f378 1 f229"/>
              <a:gd name="f465" fmla="*/ f379 1 f228"/>
              <a:gd name="f466" fmla="*/ f380 1 f229"/>
              <a:gd name="f467" fmla="*/ f381 1 f228"/>
              <a:gd name="f468" fmla="*/ f382 1 f229"/>
              <a:gd name="f469" fmla="*/ f383 1 f228"/>
              <a:gd name="f470" fmla="*/ f384 1 f229"/>
              <a:gd name="f471" fmla="*/ f385 1 f228"/>
              <a:gd name="f472" fmla="*/ f386 1 f229"/>
              <a:gd name="f473" fmla="*/ f387 1 f228"/>
              <a:gd name="f474" fmla="*/ f388 1 f229"/>
              <a:gd name="f475" fmla="*/ f389 1 f229"/>
              <a:gd name="f476" fmla="*/ f390 1 f228"/>
              <a:gd name="f477" fmla="*/ f391 1 f229"/>
              <a:gd name="f478" fmla="*/ f392 1 f228"/>
              <a:gd name="f479" fmla="*/ f393 1 f229"/>
              <a:gd name="f480" fmla="*/ f394 1 f229"/>
              <a:gd name="f481" fmla="*/ f395 f219 1"/>
              <a:gd name="f482" fmla="*/ f396 f219 1"/>
              <a:gd name="f483" fmla="*/ f398 f220 1"/>
              <a:gd name="f484" fmla="*/ f397 f220 1"/>
              <a:gd name="f485" fmla="*/ f399 f219 1"/>
              <a:gd name="f486" fmla="*/ f400 f220 1"/>
              <a:gd name="f487" fmla="*/ f401 f219 1"/>
              <a:gd name="f488" fmla="*/ f402 f220 1"/>
              <a:gd name="f489" fmla="*/ f403 f219 1"/>
              <a:gd name="f490" fmla="*/ f404 f220 1"/>
              <a:gd name="f491" fmla="*/ f405 f219 1"/>
              <a:gd name="f492" fmla="*/ f406 f220 1"/>
              <a:gd name="f493" fmla="*/ f407 f219 1"/>
              <a:gd name="f494" fmla="*/ f408 f220 1"/>
              <a:gd name="f495" fmla="*/ f409 f219 1"/>
              <a:gd name="f496" fmla="*/ f410 f220 1"/>
              <a:gd name="f497" fmla="*/ f411 f219 1"/>
              <a:gd name="f498" fmla="*/ f412 f220 1"/>
              <a:gd name="f499" fmla="*/ f413 f219 1"/>
              <a:gd name="f500" fmla="*/ f414 f220 1"/>
              <a:gd name="f501" fmla="*/ f415 f219 1"/>
              <a:gd name="f502" fmla="*/ f416 f220 1"/>
              <a:gd name="f503" fmla="*/ f417 f219 1"/>
              <a:gd name="f504" fmla="*/ f418 f220 1"/>
              <a:gd name="f505" fmla="*/ f419 f219 1"/>
              <a:gd name="f506" fmla="*/ f420 f220 1"/>
              <a:gd name="f507" fmla="*/ f421 f219 1"/>
              <a:gd name="f508" fmla="*/ f422 f220 1"/>
              <a:gd name="f509" fmla="*/ f423 f219 1"/>
              <a:gd name="f510" fmla="*/ f424 f220 1"/>
              <a:gd name="f511" fmla="*/ f425 f219 1"/>
              <a:gd name="f512" fmla="*/ f426 f220 1"/>
              <a:gd name="f513" fmla="*/ f427 f219 1"/>
              <a:gd name="f514" fmla="*/ f428 f220 1"/>
              <a:gd name="f515" fmla="*/ f429 f219 1"/>
              <a:gd name="f516" fmla="*/ f430 f220 1"/>
              <a:gd name="f517" fmla="*/ f431 f219 1"/>
              <a:gd name="f518" fmla="*/ f432 f220 1"/>
              <a:gd name="f519" fmla="*/ f433 f219 1"/>
              <a:gd name="f520" fmla="*/ f434 f220 1"/>
              <a:gd name="f521" fmla="*/ f435 f219 1"/>
              <a:gd name="f522" fmla="*/ f436 f220 1"/>
              <a:gd name="f523" fmla="*/ f437 f219 1"/>
              <a:gd name="f524" fmla="*/ f438 f220 1"/>
              <a:gd name="f525" fmla="*/ f439 f219 1"/>
              <a:gd name="f526" fmla="*/ f440 f220 1"/>
              <a:gd name="f527" fmla="*/ f441 f219 1"/>
              <a:gd name="f528" fmla="*/ f442 f220 1"/>
              <a:gd name="f529" fmla="*/ f443 f219 1"/>
              <a:gd name="f530" fmla="*/ f444 f220 1"/>
              <a:gd name="f531" fmla="*/ f445 f219 1"/>
              <a:gd name="f532" fmla="*/ f446 f220 1"/>
              <a:gd name="f533" fmla="*/ f447 f219 1"/>
              <a:gd name="f534" fmla="*/ f448 f220 1"/>
              <a:gd name="f535" fmla="*/ f449 f219 1"/>
              <a:gd name="f536" fmla="*/ f450 f220 1"/>
              <a:gd name="f537" fmla="*/ f451 f219 1"/>
              <a:gd name="f538" fmla="*/ f452 f220 1"/>
              <a:gd name="f539" fmla="*/ f453 f219 1"/>
              <a:gd name="f540" fmla="*/ f454 f219 1"/>
              <a:gd name="f541" fmla="*/ f455 f220 1"/>
              <a:gd name="f542" fmla="*/ f456 f219 1"/>
              <a:gd name="f543" fmla="*/ f457 f220 1"/>
              <a:gd name="f544" fmla="*/ f458 f219 1"/>
              <a:gd name="f545" fmla="*/ f459 f220 1"/>
              <a:gd name="f546" fmla="*/ f460 f219 1"/>
              <a:gd name="f547" fmla="*/ f461 f219 1"/>
              <a:gd name="f548" fmla="*/ f462 f220 1"/>
              <a:gd name="f549" fmla="*/ f463 f219 1"/>
              <a:gd name="f550" fmla="*/ f464 f220 1"/>
              <a:gd name="f551" fmla="*/ f465 f219 1"/>
              <a:gd name="f552" fmla="*/ f466 f220 1"/>
              <a:gd name="f553" fmla="*/ f467 f219 1"/>
              <a:gd name="f554" fmla="*/ f468 f220 1"/>
              <a:gd name="f555" fmla="*/ f469 f219 1"/>
              <a:gd name="f556" fmla="*/ f470 f220 1"/>
              <a:gd name="f557" fmla="*/ f471 f219 1"/>
              <a:gd name="f558" fmla="*/ f472 f220 1"/>
              <a:gd name="f559" fmla="*/ f473 f219 1"/>
              <a:gd name="f560" fmla="*/ f474 f220 1"/>
              <a:gd name="f561" fmla="*/ f475 f220 1"/>
              <a:gd name="f562" fmla="*/ f476 f219 1"/>
              <a:gd name="f563" fmla="*/ f477 f220 1"/>
              <a:gd name="f564" fmla="*/ f478 f219 1"/>
              <a:gd name="f565" fmla="*/ f479 f220 1"/>
              <a:gd name="f566" fmla="*/ f480 f2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2">
                <a:pos x="f485" y="f486"/>
              </a:cxn>
              <a:cxn ang="f312">
                <a:pos x="f487" y="f488"/>
              </a:cxn>
              <a:cxn ang="f312">
                <a:pos x="f489" y="f490"/>
              </a:cxn>
              <a:cxn ang="f312">
                <a:pos x="f491" y="f492"/>
              </a:cxn>
              <a:cxn ang="f312">
                <a:pos x="f493" y="f494"/>
              </a:cxn>
              <a:cxn ang="f312">
                <a:pos x="f495" y="f496"/>
              </a:cxn>
              <a:cxn ang="f312">
                <a:pos x="f497" y="f498"/>
              </a:cxn>
              <a:cxn ang="f312">
                <a:pos x="f499" y="f500"/>
              </a:cxn>
              <a:cxn ang="f312">
                <a:pos x="f501" y="f502"/>
              </a:cxn>
              <a:cxn ang="f312">
                <a:pos x="f503" y="f504"/>
              </a:cxn>
              <a:cxn ang="f312">
                <a:pos x="f505" y="f506"/>
              </a:cxn>
              <a:cxn ang="f312">
                <a:pos x="f507" y="f508"/>
              </a:cxn>
              <a:cxn ang="f312">
                <a:pos x="f509" y="f510"/>
              </a:cxn>
              <a:cxn ang="f312">
                <a:pos x="f511" y="f512"/>
              </a:cxn>
              <a:cxn ang="f312">
                <a:pos x="f513" y="f514"/>
              </a:cxn>
              <a:cxn ang="f312">
                <a:pos x="f515" y="f516"/>
              </a:cxn>
              <a:cxn ang="f312">
                <a:pos x="f517" y="f518"/>
              </a:cxn>
              <a:cxn ang="f312">
                <a:pos x="f519" y="f520"/>
              </a:cxn>
              <a:cxn ang="f312">
                <a:pos x="f521" y="f522"/>
              </a:cxn>
              <a:cxn ang="f312">
                <a:pos x="f523" y="f524"/>
              </a:cxn>
              <a:cxn ang="f312">
                <a:pos x="f525" y="f526"/>
              </a:cxn>
              <a:cxn ang="f312">
                <a:pos x="f527" y="f528"/>
              </a:cxn>
              <a:cxn ang="f312">
                <a:pos x="f529" y="f530"/>
              </a:cxn>
              <a:cxn ang="f312">
                <a:pos x="f531" y="f532"/>
              </a:cxn>
              <a:cxn ang="f312">
                <a:pos x="f485" y="f486"/>
              </a:cxn>
              <a:cxn ang="f312">
                <a:pos x="f533" y="f534"/>
              </a:cxn>
              <a:cxn ang="f312">
                <a:pos x="f535" y="f536"/>
              </a:cxn>
              <a:cxn ang="f312">
                <a:pos x="f537" y="f538"/>
              </a:cxn>
              <a:cxn ang="f312">
                <a:pos x="f539" y="f508"/>
              </a:cxn>
              <a:cxn ang="f312">
                <a:pos x="f540" y="f541"/>
              </a:cxn>
              <a:cxn ang="f312">
                <a:pos x="f542" y="f543"/>
              </a:cxn>
              <a:cxn ang="f312">
                <a:pos x="f544" y="f545"/>
              </a:cxn>
              <a:cxn ang="f312">
                <a:pos x="f546" y="f543"/>
              </a:cxn>
              <a:cxn ang="f312">
                <a:pos x="f547" y="f548"/>
              </a:cxn>
              <a:cxn ang="f312">
                <a:pos x="f549" y="f550"/>
              </a:cxn>
              <a:cxn ang="f312">
                <a:pos x="f551" y="f552"/>
              </a:cxn>
              <a:cxn ang="f312">
                <a:pos x="f553" y="f554"/>
              </a:cxn>
              <a:cxn ang="f312">
                <a:pos x="f555" y="f556"/>
              </a:cxn>
              <a:cxn ang="f312">
                <a:pos x="f557" y="f558"/>
              </a:cxn>
              <a:cxn ang="f312">
                <a:pos x="f559" y="f560"/>
              </a:cxn>
              <a:cxn ang="f312">
                <a:pos x="f539" y="f561"/>
              </a:cxn>
              <a:cxn ang="f312">
                <a:pos x="f562" y="f563"/>
              </a:cxn>
              <a:cxn ang="f312">
                <a:pos x="f564" y="f565"/>
              </a:cxn>
              <a:cxn ang="f312">
                <a:pos x="f535" y="f566"/>
              </a:cxn>
              <a:cxn ang="f312">
                <a:pos x="f533" y="f534"/>
              </a:cxn>
            </a:cxnLst>
            <a:rect l="f481" t="f484" r="f482" b="f483"/>
            <a:pathLst>
              <a:path w="718" h="696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12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7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0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2"/>
                  <a:pt x="f64" y="f65"/>
                </a:cubicBezTo>
                <a:cubicBezTo>
                  <a:pt x="f62" y="f66"/>
                  <a:pt x="f67" y="f68"/>
                  <a:pt x="f69" y="f70"/>
                </a:cubicBezTo>
                <a:cubicBezTo>
                  <a:pt x="f71" y="f9"/>
                  <a:pt x="f72" y="f73"/>
                  <a:pt x="f74" y="f75"/>
                </a:cubicBezTo>
                <a:cubicBezTo>
                  <a:pt x="f76" y="f77"/>
                  <a:pt x="f78" y="f8"/>
                  <a:pt x="f79" y="f80"/>
                </a:cubicBezTo>
                <a:cubicBezTo>
                  <a:pt x="f81" y="f43"/>
                  <a:pt x="f6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35"/>
                </a:cubicBezTo>
                <a:cubicBezTo>
                  <a:pt x="f96" y="f18"/>
                  <a:pt x="f97" y="f98"/>
                  <a:pt x="f99" y="f100"/>
                </a:cubicBezTo>
                <a:cubicBezTo>
                  <a:pt x="f101" y="f78"/>
                  <a:pt x="f102" y="f103"/>
                  <a:pt x="f104" y="f105"/>
                </a:cubicBezTo>
                <a:cubicBezTo>
                  <a:pt x="f106" y="f107"/>
                  <a:pt x="f108" y="f109"/>
                  <a:pt x="f68" y="f110"/>
                </a:cubicBez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6"/>
                  <a:pt x="f120" y="f121"/>
                </a:cubicBezTo>
                <a:cubicBezTo>
                  <a:pt x="f58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9" y="f10"/>
                </a:cubicBezTo>
                <a:close/>
                <a:moveTo>
                  <a:pt x="f137" y="f138"/>
                </a:moveTo>
                <a:cubicBezTo>
                  <a:pt x="f137" y="f139"/>
                  <a:pt x="f140" y="f113"/>
                  <a:pt x="f141" y="f142"/>
                </a:cubicBezTo>
                <a:cubicBezTo>
                  <a:pt x="f143" y="f144"/>
                  <a:pt x="f145" y="f144"/>
                  <a:pt x="f146" y="f147"/>
                </a:cubicBezTo>
                <a:cubicBezTo>
                  <a:pt x="f148" y="f149"/>
                  <a:pt x="f150" y="f151"/>
                  <a:pt x="f152" y="f70"/>
                </a:cubicBezTo>
                <a:cubicBezTo>
                  <a:pt x="f92" y="f153"/>
                  <a:pt x="f154" y="f155"/>
                  <a:pt x="f92" y="f156"/>
                </a:cubicBezTo>
                <a:cubicBezTo>
                  <a:pt x="f157" y="f106"/>
                  <a:pt x="f158" y="f159"/>
                  <a:pt x="f160" y="f137"/>
                </a:cubicBezTo>
                <a:cubicBezTo>
                  <a:pt x="f161" y="f162"/>
                  <a:pt x="f163" y="f164"/>
                  <a:pt x="f157" y="f72"/>
                </a:cubicBezTo>
                <a:cubicBezTo>
                  <a:pt x="f165" y="f166"/>
                  <a:pt x="f167" y="f168"/>
                  <a:pt x="f169" y="f137"/>
                </a:cubicBezTo>
                <a:cubicBezTo>
                  <a:pt x="f170" y="f171"/>
                  <a:pt x="f29" y="f172"/>
                  <a:pt x="f173" y="f174"/>
                </a:cubicBezTo>
                <a:cubicBezTo>
                  <a:pt x="f175" y="f176"/>
                  <a:pt x="f177" y="f178"/>
                  <a:pt x="f38" y="f179"/>
                </a:cubicBezTo>
                <a:cubicBezTo>
                  <a:pt x="f180" y="f181"/>
                  <a:pt x="f182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cubicBezTo>
                  <a:pt x="f192" y="f193"/>
                  <a:pt x="f194" y="f69"/>
                  <a:pt x="f192" y="f195"/>
                </a:cubicBezTo>
                <a:cubicBezTo>
                  <a:pt x="f196" y="f197"/>
                  <a:pt x="f105" y="f198"/>
                  <a:pt x="f199" y="f200"/>
                </a:cubicBezTo>
                <a:cubicBezTo>
                  <a:pt x="f201" y="f202"/>
                  <a:pt x="f91" y="f17"/>
                  <a:pt x="f203" y="f204"/>
                </a:cubicBezTo>
                <a:cubicBezTo>
                  <a:pt x="f76" y="f135"/>
                  <a:pt x="f205" y="f206"/>
                  <a:pt x="f152" y="f206"/>
                </a:cubicBezTo>
                <a:cubicBezTo>
                  <a:pt x="f207" y="f69"/>
                  <a:pt x="f163" y="f69"/>
                  <a:pt x="f46" y="f208"/>
                </a:cubicBezTo>
                <a:cubicBezTo>
                  <a:pt x="f209" y="f210"/>
                  <a:pt x="f211" y="f197"/>
                  <a:pt x="f212" y="f213"/>
                </a:cubicBezTo>
                <a:cubicBezTo>
                  <a:pt x="f214" y="f215"/>
                  <a:pt x="f216" y="f215"/>
                  <a:pt x="f141" y="f217"/>
                </a:cubicBezTo>
                <a:cubicBezTo>
                  <a:pt x="f162" y="f135"/>
                  <a:pt x="f137" y="f206"/>
                  <a:pt x="f137" y="f13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4" name="Freeform 16">
            <a:extLst>
              <a:ext uri="{FF2B5EF4-FFF2-40B4-BE49-F238E27FC236}">
                <a16:creationId xmlns:a16="http://schemas.microsoft.com/office/drawing/2014/main" id="{A88260DF-C4D0-469F-A043-4A772B904777}"/>
              </a:ext>
            </a:extLst>
          </p:cNvPr>
          <p:cNvSpPr/>
          <p:nvPr/>
        </p:nvSpPr>
        <p:spPr>
          <a:xfrm>
            <a:off x="1820339" y="1257300"/>
            <a:ext cx="1231904" cy="105198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5"/>
              <a:gd name="f7" fmla="val 705"/>
              <a:gd name="f8" fmla="val 711"/>
              <a:gd name="f9" fmla="val 388"/>
              <a:gd name="f10" fmla="val 698"/>
              <a:gd name="f11" fmla="val 389"/>
              <a:gd name="f12" fmla="val 691"/>
              <a:gd name="f13" fmla="val 645"/>
              <a:gd name="f14" fmla="val 378"/>
              <a:gd name="f15" fmla="val 624"/>
              <a:gd name="f16" fmla="val 409"/>
              <a:gd name="f17" fmla="val 607"/>
              <a:gd name="f18" fmla="val 444"/>
              <a:gd name="f19" fmla="val 597"/>
              <a:gd name="f20" fmla="val 464"/>
              <a:gd name="f21" fmla="val 587"/>
              <a:gd name="f22" fmla="val 484"/>
              <a:gd name="f23" fmla="val 566"/>
              <a:gd name="f24" fmla="val 496"/>
              <a:gd name="f25" fmla="val 558"/>
              <a:gd name="f26" fmla="val 500"/>
              <a:gd name="f27" fmla="val 556"/>
              <a:gd name="f28" fmla="val 507"/>
              <a:gd name="f29" fmla="val 555"/>
              <a:gd name="f30" fmla="val 516"/>
              <a:gd name="f31" fmla="val 550"/>
              <a:gd name="f32" fmla="val 567"/>
              <a:gd name="f33" fmla="val 545"/>
              <a:gd name="f34" fmla="val 619"/>
              <a:gd name="f35" fmla="val 540"/>
              <a:gd name="f36" fmla="val 671"/>
              <a:gd name="f37" fmla="val 537"/>
              <a:gd name="f38" fmla="val 693"/>
              <a:gd name="f39" fmla="val 533"/>
              <a:gd name="f40" fmla="val 510"/>
              <a:gd name="f41" fmla="val 699"/>
              <a:gd name="f42" fmla="val 451"/>
              <a:gd name="f43" fmla="val 701"/>
              <a:gd name="f44" fmla="val 449"/>
              <a:gd name="f45" fmla="val 445"/>
              <a:gd name="f46" fmla="val 640"/>
              <a:gd name="f47" fmla="val 618"/>
              <a:gd name="f48" fmla="val 441"/>
              <a:gd name="f49" fmla="val 595"/>
              <a:gd name="f50" fmla="val 439"/>
              <a:gd name="f51" fmla="val 573"/>
              <a:gd name="f52" fmla="val 438"/>
              <a:gd name="f53" fmla="val 562"/>
              <a:gd name="f54" fmla="val 435"/>
              <a:gd name="f55" fmla="val 557"/>
              <a:gd name="f56" fmla="val 423"/>
              <a:gd name="f57" fmla="val 564"/>
              <a:gd name="f58" fmla="val 590"/>
              <a:gd name="f59" fmla="val 328"/>
              <a:gd name="f60" fmla="val 600"/>
              <a:gd name="f61" fmla="val 275"/>
              <a:gd name="f62" fmla="val 599"/>
              <a:gd name="f63" fmla="val 261"/>
              <a:gd name="f64" fmla="val 256"/>
              <a:gd name="f65" fmla="val 604"/>
              <a:gd name="f66" fmla="val 255"/>
              <a:gd name="f67" fmla="val 636"/>
              <a:gd name="f68" fmla="val 252"/>
              <a:gd name="f69" fmla="val 653"/>
              <a:gd name="f70" fmla="val 250"/>
              <a:gd name="f71" fmla="val 670"/>
              <a:gd name="f72" fmla="val 249"/>
              <a:gd name="f73" fmla="val 676"/>
              <a:gd name="f74" fmla="val 682"/>
              <a:gd name="f75" fmla="val 245"/>
              <a:gd name="f76" fmla="val 686"/>
              <a:gd name="f77" fmla="val 225"/>
              <a:gd name="f78" fmla="val 200"/>
              <a:gd name="f79" fmla="val 694"/>
              <a:gd name="f80" fmla="val 177"/>
              <a:gd name="f81" fmla="val 162"/>
              <a:gd name="f82" fmla="val 159"/>
              <a:gd name="f83" fmla="val 681"/>
              <a:gd name="f84" fmla="val 158"/>
              <a:gd name="f85" fmla="val 668"/>
              <a:gd name="f86" fmla="val 155"/>
              <a:gd name="f87" fmla="val 642"/>
              <a:gd name="f88" fmla="val 152"/>
              <a:gd name="f89" fmla="val 617"/>
              <a:gd name="f90" fmla="val 149"/>
              <a:gd name="f91" fmla="val 591"/>
              <a:gd name="f92" fmla="val 582"/>
              <a:gd name="f93" fmla="val 147"/>
              <a:gd name="f94" fmla="val 578"/>
              <a:gd name="f95" fmla="val 136"/>
              <a:gd name="f96" fmla="val 579"/>
              <a:gd name="f97" fmla="val 87"/>
              <a:gd name="f98" fmla="val 586"/>
              <a:gd name="f99" fmla="val 58"/>
              <a:gd name="f100" fmla="val 572"/>
              <a:gd name="f101" fmla="val 39"/>
              <a:gd name="f102" fmla="val 527"/>
              <a:gd name="f103" fmla="val 1"/>
              <a:gd name="f104" fmla="val 345"/>
              <a:gd name="f105" fmla="val 61"/>
              <a:gd name="f106" fmla="val 91"/>
              <a:gd name="f107" fmla="val 221"/>
              <a:gd name="f108" fmla="val 131"/>
              <a:gd name="f109" fmla="val 196"/>
              <a:gd name="f110" fmla="val 181"/>
              <a:gd name="f111" fmla="val 188"/>
              <a:gd name="f112" fmla="val 195"/>
              <a:gd name="f113" fmla="val 186"/>
              <a:gd name="f114" fmla="val 204"/>
              <a:gd name="f115" fmla="val 213"/>
              <a:gd name="f116" fmla="val 169"/>
              <a:gd name="f117" fmla="val 244"/>
              <a:gd name="f118" fmla="val 129"/>
              <a:gd name="f119" fmla="val 285"/>
              <a:gd name="f120" fmla="val 109"/>
              <a:gd name="f121" fmla="val 335"/>
              <a:gd name="f122" fmla="val 106"/>
              <a:gd name="f123" fmla="val 346"/>
              <a:gd name="f124" fmla="val 357"/>
              <a:gd name="f125" fmla="val 107"/>
              <a:gd name="f126" fmla="val 367"/>
              <a:gd name="f127" fmla="val 110"/>
              <a:gd name="f128" fmla="val 391"/>
              <a:gd name="f129" fmla="val 119"/>
              <a:gd name="f130" fmla="val 408"/>
              <a:gd name="f131" fmla="val 112"/>
              <a:gd name="f132" fmla="val 418"/>
              <a:gd name="f133" fmla="val 89"/>
              <a:gd name="f134" fmla="val 455"/>
              <a:gd name="f135" fmla="val 2"/>
              <a:gd name="f136" fmla="val 630"/>
              <a:gd name="f137" fmla="val 52"/>
              <a:gd name="f138" fmla="val 638"/>
              <a:gd name="f139" fmla="val 59"/>
              <a:gd name="f140" fmla="val 646"/>
              <a:gd name="f141" fmla="val 66"/>
              <a:gd name="f142" fmla="val 655"/>
              <a:gd name="f143" fmla="val 71"/>
              <a:gd name="f144" fmla="val 98"/>
              <a:gd name="f145" fmla="val 726"/>
              <a:gd name="f146" fmla="val 715"/>
              <a:gd name="f147" fmla="val 214"/>
              <a:gd name="f148" fmla="val 712"/>
              <a:gd name="f149" fmla="val 227"/>
              <a:gd name="f150" fmla="val 720"/>
              <a:gd name="f151" fmla="val 226"/>
              <a:gd name="f152" fmla="val 727"/>
              <a:gd name="f153" fmla="val 752"/>
              <a:gd name="f154" fmla="val 778"/>
              <a:gd name="f155" fmla="val 803"/>
              <a:gd name="f156" fmla="val 821"/>
              <a:gd name="f157" fmla="val 234"/>
              <a:gd name="f158" fmla="val 822"/>
              <a:gd name="f159" fmla="val 819"/>
              <a:gd name="f160" fmla="val 270"/>
              <a:gd name="f161" fmla="val 809"/>
              <a:gd name="f162" fmla="val 790"/>
              <a:gd name="f163" fmla="val 294"/>
              <a:gd name="f164" fmla="val 784"/>
              <a:gd name="f165" fmla="val 297"/>
              <a:gd name="f166" fmla="val 299"/>
              <a:gd name="f167" fmla="val 774"/>
              <a:gd name="f168" fmla="val 303"/>
              <a:gd name="f169" fmla="val 769"/>
              <a:gd name="f170" fmla="val 311"/>
              <a:gd name="f171" fmla="val 763"/>
              <a:gd name="f172" fmla="val 310"/>
              <a:gd name="f173" fmla="val 758"/>
              <a:gd name="f174" fmla="val 748"/>
              <a:gd name="f175" fmla="val 288"/>
              <a:gd name="f176" fmla="val 738"/>
              <a:gd name="f177" fmla="val 289"/>
              <a:gd name="f178" fmla="val 728"/>
              <a:gd name="f179" fmla="val 722"/>
              <a:gd name="f180" fmla="val 313"/>
              <a:gd name="f181" fmla="val 314"/>
              <a:gd name="f182" fmla="val 709"/>
              <a:gd name="f183" fmla="val 703"/>
              <a:gd name="f184" fmla="val 295"/>
              <a:gd name="f185" fmla="val 697"/>
              <a:gd name="f186" fmla="val 293"/>
              <a:gd name="f187" fmla="val 688"/>
              <a:gd name="f188" fmla="val 679"/>
              <a:gd name="f189" fmla="val 302"/>
              <a:gd name="f190" fmla="val 312"/>
              <a:gd name="f191" fmla="val 680"/>
              <a:gd name="f192" fmla="val 320"/>
              <a:gd name="f193" fmla="val 327"/>
              <a:gd name="f194" fmla="val 689"/>
              <a:gd name="f195" fmla="val 338"/>
              <a:gd name="f196" fmla="val 690"/>
              <a:gd name="f197" fmla="val 702"/>
              <a:gd name="f198" fmla="val 324"/>
              <a:gd name="f199" fmla="val 336"/>
              <a:gd name="f200" fmla="val 733"/>
              <a:gd name="f201" fmla="val 737"/>
              <a:gd name="f202" fmla="val 741"/>
              <a:gd name="f203" fmla="val 745"/>
              <a:gd name="f204" fmla="val 317"/>
              <a:gd name="f205" fmla="val 326"/>
              <a:gd name="f206" fmla="val 775"/>
              <a:gd name="f207" fmla="val 318"/>
              <a:gd name="f208" fmla="val 786"/>
              <a:gd name="f209" fmla="val 796"/>
              <a:gd name="f210" fmla="val 792"/>
              <a:gd name="f211" fmla="val 368"/>
              <a:gd name="f212" fmla="val 781"/>
              <a:gd name="f213" fmla="val 381"/>
              <a:gd name="f214" fmla="val 776"/>
              <a:gd name="f215" fmla="val 387"/>
              <a:gd name="f216" fmla="val 770"/>
              <a:gd name="f217" fmla="val 746"/>
              <a:gd name="f218" fmla="val 729"/>
              <a:gd name="f219" fmla="val 240"/>
              <a:gd name="f220" fmla="val 182"/>
              <a:gd name="f221" fmla="val 238"/>
              <a:gd name="f222" fmla="val 247"/>
              <a:gd name="f223" fmla="val 262"/>
              <a:gd name="f224" fmla="val 50"/>
              <a:gd name="f225" fmla="val 322"/>
              <a:gd name="f226" fmla="val 54"/>
              <a:gd name="f227" fmla="val 446"/>
              <a:gd name="f228" fmla="val 92"/>
              <a:gd name="f229" fmla="val 515"/>
              <a:gd name="f230" fmla="val 101"/>
              <a:gd name="f231" fmla="val 531"/>
              <a:gd name="f232" fmla="val 115"/>
              <a:gd name="f233" fmla="val 132"/>
              <a:gd name="f234" fmla="val 524"/>
              <a:gd name="f235" fmla="val 143"/>
              <a:gd name="f236" fmla="val 517"/>
              <a:gd name="f237" fmla="val 151"/>
              <a:gd name="f238" fmla="val 508"/>
              <a:gd name="f239" fmla="val 498"/>
              <a:gd name="f240" fmla="val 164"/>
              <a:gd name="f241" fmla="val 493"/>
              <a:gd name="f242" fmla="val 168"/>
              <a:gd name="f243" fmla="val 489"/>
              <a:gd name="f244" fmla="val 173"/>
              <a:gd name="f245" fmla="val 497"/>
              <a:gd name="f246" fmla="val 206"/>
              <a:gd name="f247" fmla="val 541"/>
              <a:gd name="f248" fmla="val 549"/>
              <a:gd name="f249" fmla="val 542"/>
              <a:gd name="f250" fmla="val 534"/>
              <a:gd name="f251" fmla="val 431"/>
              <a:gd name="f252" fmla="val 485"/>
              <a:gd name="f253" fmla="val 443"/>
              <a:gd name="f254" fmla="val 482"/>
              <a:gd name="f255" fmla="val 461"/>
              <a:gd name="f256" fmla="val 481"/>
              <a:gd name="f257" fmla="val 501"/>
              <a:gd name="f258" fmla="val 478"/>
              <a:gd name="f259" fmla="val 462"/>
              <a:gd name="f260" fmla="val 424"/>
              <a:gd name="f261" fmla="val 569"/>
              <a:gd name="f262" fmla="val 402"/>
              <a:gd name="f263" fmla="val 375"/>
              <a:gd name="f264" fmla="val 563"/>
              <a:gd name="f265" fmla="val 350"/>
              <a:gd name="f266" fmla="val 535"/>
              <a:gd name="f267" fmla="val 268"/>
              <a:gd name="f268" fmla="val 529"/>
              <a:gd name="f269" fmla="val 257"/>
              <a:gd name="f270" fmla="val 525"/>
              <a:gd name="f271" fmla="val 254"/>
              <a:gd name="f272" fmla="val 248"/>
              <a:gd name="f273" fmla="val 241"/>
              <a:gd name="f274" fmla="val 519"/>
              <a:gd name="f275" fmla="val 233"/>
              <a:gd name="f276" fmla="val 520"/>
              <a:gd name="f277" fmla="val 522"/>
              <a:gd name="f278" fmla="val 521"/>
              <a:gd name="f279" fmla="val 215"/>
              <a:gd name="f280" fmla="val 197"/>
              <a:gd name="f281" fmla="val 193"/>
              <a:gd name="f282" fmla="val 559"/>
              <a:gd name="f283" fmla="val 194"/>
              <a:gd name="f284" fmla="val 574"/>
              <a:gd name="f285" fmla="val 583"/>
              <a:gd name="f286" fmla="val 170"/>
              <a:gd name="f287" fmla="val 596"/>
              <a:gd name="f288" fmla="val 157"/>
              <a:gd name="f289" fmla="val 623"/>
              <a:gd name="f290" fmla="val 639"/>
              <a:gd name="f291" fmla="val 184"/>
              <a:gd name="f292" fmla="val 659"/>
              <a:gd name="f293" fmla="val 185"/>
              <a:gd name="f294" fmla="val 663"/>
              <a:gd name="f295" fmla="val 190"/>
              <a:gd name="f296" fmla="val 667"/>
              <a:gd name="f297" fmla="val 176"/>
              <a:gd name="f298" fmla="val 666"/>
              <a:gd name="f299" fmla="val 172"/>
              <a:gd name="f300" fmla="val 664"/>
              <a:gd name="f301" fmla="val 167"/>
              <a:gd name="f302" fmla="val 662"/>
              <a:gd name="f303" fmla="val 163"/>
              <a:gd name="f304" fmla="val 644"/>
              <a:gd name="f305" fmla="val 139"/>
              <a:gd name="f306" fmla="val 637"/>
              <a:gd name="f307" fmla="val 108"/>
              <a:gd name="f308" fmla="val 605"/>
              <a:gd name="f309" fmla="val 105"/>
              <a:gd name="f310" fmla="val 603"/>
              <a:gd name="f311" fmla="val 104"/>
              <a:gd name="f312" fmla="val 577"/>
              <a:gd name="f313" fmla="val 72"/>
              <a:gd name="f314" fmla="val 62"/>
              <a:gd name="f315" fmla="val 504"/>
              <a:gd name="f316" fmla="val 76"/>
              <a:gd name="f317" fmla="val 85"/>
              <a:gd name="f318" fmla="val 466"/>
              <a:gd name="f319" fmla="val 100"/>
              <a:gd name="f320" fmla="val 126"/>
              <a:gd name="f321" fmla="val 463"/>
              <a:gd name="f322" fmla="val 460"/>
              <a:gd name="f323" fmla="val 448"/>
              <a:gd name="f324" fmla="val 145"/>
              <a:gd name="f325" fmla="val 426"/>
              <a:gd name="f326" fmla="val 154"/>
              <a:gd name="f327" fmla="val 419"/>
              <a:gd name="f328" fmla="val 165"/>
              <a:gd name="f329" fmla="val 415"/>
              <a:gd name="f330" fmla="val 410"/>
              <a:gd name="f331" fmla="val 400"/>
              <a:gd name="f332" fmla="val 174"/>
              <a:gd name="f333" fmla="val 379"/>
              <a:gd name="f334" fmla="val 361"/>
              <a:gd name="f335" fmla="val 178"/>
              <a:gd name="f336" fmla="val 348"/>
              <a:gd name="f337" fmla="val 198"/>
              <a:gd name="f338" fmla="val 344"/>
              <a:gd name="f339" fmla="val 205"/>
              <a:gd name="f340" fmla="val 202"/>
              <a:gd name="f341" fmla="val 332"/>
              <a:gd name="f342" fmla="val 333"/>
              <a:gd name="f343" fmla="val 334"/>
              <a:gd name="f344" fmla="val 183"/>
              <a:gd name="f345" fmla="val 341"/>
              <a:gd name="f346" fmla="val 351"/>
              <a:gd name="f347" fmla="val 161"/>
              <a:gd name="f348" fmla="val 160"/>
              <a:gd name="f349" fmla="val 219"/>
              <a:gd name="f350" fmla="val 237"/>
              <a:gd name="f351" fmla="val 236"/>
              <a:gd name="f352" fmla="val 229"/>
              <a:gd name="f353" fmla="+- 0 0 -90"/>
              <a:gd name="f354" fmla="*/ f3 1 825"/>
              <a:gd name="f355" fmla="*/ f4 1 705"/>
              <a:gd name="f356" fmla="val f5"/>
              <a:gd name="f357" fmla="val f6"/>
              <a:gd name="f358" fmla="val f7"/>
              <a:gd name="f359" fmla="*/ f353 f0 1"/>
              <a:gd name="f360" fmla="+- f358 0 f356"/>
              <a:gd name="f361" fmla="+- f357 0 f356"/>
              <a:gd name="f362" fmla="*/ f359 1 f2"/>
              <a:gd name="f363" fmla="*/ f361 1 825"/>
              <a:gd name="f364" fmla="*/ f360 1 705"/>
              <a:gd name="f365" fmla="*/ 691 f361 1"/>
              <a:gd name="f366" fmla="*/ 388 f360 1"/>
              <a:gd name="f367" fmla="*/ 566 f361 1"/>
              <a:gd name="f368" fmla="*/ 496 f360 1"/>
              <a:gd name="f369" fmla="*/ 540 f361 1"/>
              <a:gd name="f370" fmla="*/ 671 f360 1"/>
              <a:gd name="f371" fmla="*/ 445 f361 1"/>
              <a:gd name="f372" fmla="*/ 640 f360 1"/>
              <a:gd name="f373" fmla="*/ 423 f361 1"/>
              <a:gd name="f374" fmla="*/ 564 f360 1"/>
              <a:gd name="f375" fmla="*/ 255 f361 1"/>
              <a:gd name="f376" fmla="*/ 619 f360 1"/>
              <a:gd name="f377" fmla="*/ 245 f361 1"/>
              <a:gd name="f378" fmla="*/ 686 f360 1"/>
              <a:gd name="f379" fmla="*/ 158 f361 1"/>
              <a:gd name="f380" fmla="*/ 668 f360 1"/>
              <a:gd name="f381" fmla="*/ 136 f361 1"/>
              <a:gd name="f382" fmla="*/ 579 f360 1"/>
              <a:gd name="f383" fmla="*/ 61 f361 1"/>
              <a:gd name="f384" fmla="*/ 261 f360 1"/>
              <a:gd name="f385" fmla="*/ 213 f361 1"/>
              <a:gd name="f386" fmla="*/ 169 f360 1"/>
              <a:gd name="f387" fmla="*/ 367 f361 1"/>
              <a:gd name="f388" fmla="*/ 110 f360 1"/>
              <a:gd name="f389" fmla="*/ 630 f361 1"/>
              <a:gd name="f390" fmla="*/ 52 f360 1"/>
              <a:gd name="f391" fmla="*/ 715 f361 1"/>
              <a:gd name="f392" fmla="*/ 214 f360 1"/>
              <a:gd name="f393" fmla="*/ 803 f361 1"/>
              <a:gd name="f394" fmla="*/ 226 f360 1"/>
              <a:gd name="f395" fmla="*/ 790 f361 1"/>
              <a:gd name="f396" fmla="*/ 294 f360 1"/>
              <a:gd name="f397" fmla="*/ 758 f361 1"/>
              <a:gd name="f398" fmla="*/ 303 f360 1"/>
              <a:gd name="f399" fmla="*/ 709 f361 1"/>
              <a:gd name="f400" fmla="*/ 680 f361 1"/>
              <a:gd name="f401" fmla="*/ 320 f360 1"/>
              <a:gd name="f402" fmla="*/ 733 f361 1"/>
              <a:gd name="f403" fmla="*/ 328 f360 1"/>
              <a:gd name="f404" fmla="*/ 786 f361 1"/>
              <a:gd name="f405" fmla="*/ 327 f360 1"/>
              <a:gd name="f406" fmla="*/ 763 f361 1"/>
              <a:gd name="f407" fmla="*/ 711 f361 1"/>
              <a:gd name="f408" fmla="*/ 262 f360 1"/>
              <a:gd name="f409" fmla="*/ 132 f361 1"/>
              <a:gd name="f410" fmla="*/ 524 f360 1"/>
              <a:gd name="f411" fmla="*/ 173 f361 1"/>
              <a:gd name="f412" fmla="*/ 497 f360 1"/>
              <a:gd name="f413" fmla="*/ 418 f361 1"/>
              <a:gd name="f414" fmla="*/ 500 f360 1"/>
              <a:gd name="f415" fmla="*/ 557 f361 1"/>
              <a:gd name="f416" fmla="*/ 424 f360 1"/>
              <a:gd name="f417" fmla="*/ 535 f361 1"/>
              <a:gd name="f418" fmla="*/ 268 f360 1"/>
              <a:gd name="f419" fmla="*/ 519 f361 1"/>
              <a:gd name="f420" fmla="*/ 233 f360 1"/>
              <a:gd name="f421" fmla="*/ 541 f361 1"/>
              <a:gd name="f422" fmla="*/ 193 f360 1"/>
              <a:gd name="f423" fmla="*/ 607 f361 1"/>
              <a:gd name="f424" fmla="*/ 162 f360 1"/>
              <a:gd name="f425" fmla="*/ 667 f361 1"/>
              <a:gd name="f426" fmla="*/ 185 f360 1"/>
              <a:gd name="f427" fmla="*/ 659 f361 1"/>
              <a:gd name="f428" fmla="*/ 158 f360 1"/>
              <a:gd name="f429" fmla="*/ 603 f361 1"/>
              <a:gd name="f430" fmla="*/ 104 f360 1"/>
              <a:gd name="f431" fmla="*/ 464 f361 1"/>
              <a:gd name="f432" fmla="*/ 126 f360 1"/>
              <a:gd name="f433" fmla="*/ 419 f361 1"/>
              <a:gd name="f434" fmla="*/ 165 f360 1"/>
              <a:gd name="f435" fmla="*/ 348 f361 1"/>
              <a:gd name="f436" fmla="*/ 195 f360 1"/>
              <a:gd name="f437" fmla="*/ 334 f361 1"/>
              <a:gd name="f438" fmla="*/ 188 f360 1"/>
              <a:gd name="f439" fmla="*/ 333 f361 1"/>
              <a:gd name="f440" fmla="*/ 160 f360 1"/>
              <a:gd name="f441" fmla="*/ 240 f360 1"/>
              <a:gd name="f442" fmla="+- f362 0 f1"/>
              <a:gd name="f443" fmla="*/ f365 1 825"/>
              <a:gd name="f444" fmla="*/ f366 1 705"/>
              <a:gd name="f445" fmla="*/ f367 1 825"/>
              <a:gd name="f446" fmla="*/ f368 1 705"/>
              <a:gd name="f447" fmla="*/ f369 1 825"/>
              <a:gd name="f448" fmla="*/ f370 1 705"/>
              <a:gd name="f449" fmla="*/ f371 1 825"/>
              <a:gd name="f450" fmla="*/ f372 1 705"/>
              <a:gd name="f451" fmla="*/ f373 1 825"/>
              <a:gd name="f452" fmla="*/ f374 1 705"/>
              <a:gd name="f453" fmla="*/ f375 1 825"/>
              <a:gd name="f454" fmla="*/ f376 1 705"/>
              <a:gd name="f455" fmla="*/ f377 1 825"/>
              <a:gd name="f456" fmla="*/ f378 1 705"/>
              <a:gd name="f457" fmla="*/ f379 1 825"/>
              <a:gd name="f458" fmla="*/ f380 1 705"/>
              <a:gd name="f459" fmla="*/ f381 1 825"/>
              <a:gd name="f460" fmla="*/ f382 1 705"/>
              <a:gd name="f461" fmla="*/ f383 1 825"/>
              <a:gd name="f462" fmla="*/ f384 1 705"/>
              <a:gd name="f463" fmla="*/ f385 1 825"/>
              <a:gd name="f464" fmla="*/ f386 1 705"/>
              <a:gd name="f465" fmla="*/ f387 1 825"/>
              <a:gd name="f466" fmla="*/ f388 1 705"/>
              <a:gd name="f467" fmla="*/ f389 1 825"/>
              <a:gd name="f468" fmla="*/ f390 1 705"/>
              <a:gd name="f469" fmla="*/ f391 1 825"/>
              <a:gd name="f470" fmla="*/ f392 1 705"/>
              <a:gd name="f471" fmla="*/ f393 1 825"/>
              <a:gd name="f472" fmla="*/ f394 1 705"/>
              <a:gd name="f473" fmla="*/ f395 1 825"/>
              <a:gd name="f474" fmla="*/ f396 1 705"/>
              <a:gd name="f475" fmla="*/ f397 1 825"/>
              <a:gd name="f476" fmla="*/ f398 1 705"/>
              <a:gd name="f477" fmla="*/ f399 1 825"/>
              <a:gd name="f478" fmla="*/ f400 1 825"/>
              <a:gd name="f479" fmla="*/ f401 1 705"/>
              <a:gd name="f480" fmla="*/ f402 1 825"/>
              <a:gd name="f481" fmla="*/ f403 1 705"/>
              <a:gd name="f482" fmla="*/ f404 1 825"/>
              <a:gd name="f483" fmla="*/ f405 1 705"/>
              <a:gd name="f484" fmla="*/ f406 1 825"/>
              <a:gd name="f485" fmla="*/ f407 1 825"/>
              <a:gd name="f486" fmla="*/ f408 1 705"/>
              <a:gd name="f487" fmla="*/ f409 1 825"/>
              <a:gd name="f488" fmla="*/ f410 1 705"/>
              <a:gd name="f489" fmla="*/ f411 1 825"/>
              <a:gd name="f490" fmla="*/ f412 1 705"/>
              <a:gd name="f491" fmla="*/ f413 1 825"/>
              <a:gd name="f492" fmla="*/ f414 1 705"/>
              <a:gd name="f493" fmla="*/ f415 1 825"/>
              <a:gd name="f494" fmla="*/ f416 1 705"/>
              <a:gd name="f495" fmla="*/ f417 1 825"/>
              <a:gd name="f496" fmla="*/ f418 1 705"/>
              <a:gd name="f497" fmla="*/ f419 1 825"/>
              <a:gd name="f498" fmla="*/ f420 1 705"/>
              <a:gd name="f499" fmla="*/ f421 1 825"/>
              <a:gd name="f500" fmla="*/ f422 1 705"/>
              <a:gd name="f501" fmla="*/ f423 1 825"/>
              <a:gd name="f502" fmla="*/ f424 1 705"/>
              <a:gd name="f503" fmla="*/ f425 1 825"/>
              <a:gd name="f504" fmla="*/ f426 1 705"/>
              <a:gd name="f505" fmla="*/ f427 1 825"/>
              <a:gd name="f506" fmla="*/ f428 1 705"/>
              <a:gd name="f507" fmla="*/ f429 1 825"/>
              <a:gd name="f508" fmla="*/ f430 1 705"/>
              <a:gd name="f509" fmla="*/ f431 1 825"/>
              <a:gd name="f510" fmla="*/ f432 1 705"/>
              <a:gd name="f511" fmla="*/ f433 1 825"/>
              <a:gd name="f512" fmla="*/ f434 1 705"/>
              <a:gd name="f513" fmla="*/ f435 1 825"/>
              <a:gd name="f514" fmla="*/ f436 1 705"/>
              <a:gd name="f515" fmla="*/ f437 1 825"/>
              <a:gd name="f516" fmla="*/ f438 1 705"/>
              <a:gd name="f517" fmla="*/ f439 1 825"/>
              <a:gd name="f518" fmla="*/ f440 1 705"/>
              <a:gd name="f519" fmla="*/ f441 1 705"/>
              <a:gd name="f520" fmla="*/ 0 1 f363"/>
              <a:gd name="f521" fmla="*/ f357 1 f363"/>
              <a:gd name="f522" fmla="*/ 0 1 f364"/>
              <a:gd name="f523" fmla="*/ f358 1 f364"/>
              <a:gd name="f524" fmla="*/ f443 1 f363"/>
              <a:gd name="f525" fmla="*/ f444 1 f364"/>
              <a:gd name="f526" fmla="*/ f445 1 f363"/>
              <a:gd name="f527" fmla="*/ f446 1 f364"/>
              <a:gd name="f528" fmla="*/ f447 1 f363"/>
              <a:gd name="f529" fmla="*/ f448 1 f364"/>
              <a:gd name="f530" fmla="*/ f449 1 f363"/>
              <a:gd name="f531" fmla="*/ f450 1 f364"/>
              <a:gd name="f532" fmla="*/ f451 1 f363"/>
              <a:gd name="f533" fmla="*/ f452 1 f364"/>
              <a:gd name="f534" fmla="*/ f453 1 f363"/>
              <a:gd name="f535" fmla="*/ f454 1 f364"/>
              <a:gd name="f536" fmla="*/ f455 1 f363"/>
              <a:gd name="f537" fmla="*/ f456 1 f364"/>
              <a:gd name="f538" fmla="*/ f457 1 f363"/>
              <a:gd name="f539" fmla="*/ f458 1 f364"/>
              <a:gd name="f540" fmla="*/ f459 1 f363"/>
              <a:gd name="f541" fmla="*/ f460 1 f364"/>
              <a:gd name="f542" fmla="*/ f461 1 f363"/>
              <a:gd name="f543" fmla="*/ f462 1 f364"/>
              <a:gd name="f544" fmla="*/ f463 1 f363"/>
              <a:gd name="f545" fmla="*/ f464 1 f364"/>
              <a:gd name="f546" fmla="*/ f465 1 f363"/>
              <a:gd name="f547" fmla="*/ f466 1 f364"/>
              <a:gd name="f548" fmla="*/ f467 1 f363"/>
              <a:gd name="f549" fmla="*/ f468 1 f364"/>
              <a:gd name="f550" fmla="*/ f469 1 f363"/>
              <a:gd name="f551" fmla="*/ f470 1 f364"/>
              <a:gd name="f552" fmla="*/ f471 1 f363"/>
              <a:gd name="f553" fmla="*/ f472 1 f364"/>
              <a:gd name="f554" fmla="*/ f473 1 f363"/>
              <a:gd name="f555" fmla="*/ f474 1 f364"/>
              <a:gd name="f556" fmla="*/ f475 1 f363"/>
              <a:gd name="f557" fmla="*/ f476 1 f364"/>
              <a:gd name="f558" fmla="*/ f477 1 f363"/>
              <a:gd name="f559" fmla="*/ f478 1 f363"/>
              <a:gd name="f560" fmla="*/ f479 1 f364"/>
              <a:gd name="f561" fmla="*/ f480 1 f363"/>
              <a:gd name="f562" fmla="*/ f481 1 f364"/>
              <a:gd name="f563" fmla="*/ f482 1 f363"/>
              <a:gd name="f564" fmla="*/ f483 1 f364"/>
              <a:gd name="f565" fmla="*/ f484 1 f363"/>
              <a:gd name="f566" fmla="*/ f485 1 f363"/>
              <a:gd name="f567" fmla="*/ f486 1 f364"/>
              <a:gd name="f568" fmla="*/ f487 1 f363"/>
              <a:gd name="f569" fmla="*/ f488 1 f364"/>
              <a:gd name="f570" fmla="*/ f489 1 f363"/>
              <a:gd name="f571" fmla="*/ f490 1 f364"/>
              <a:gd name="f572" fmla="*/ f491 1 f363"/>
              <a:gd name="f573" fmla="*/ f492 1 f364"/>
              <a:gd name="f574" fmla="*/ f493 1 f363"/>
              <a:gd name="f575" fmla="*/ f494 1 f364"/>
              <a:gd name="f576" fmla="*/ f495 1 f363"/>
              <a:gd name="f577" fmla="*/ f496 1 f364"/>
              <a:gd name="f578" fmla="*/ f497 1 f363"/>
              <a:gd name="f579" fmla="*/ f498 1 f364"/>
              <a:gd name="f580" fmla="*/ f499 1 f363"/>
              <a:gd name="f581" fmla="*/ f500 1 f364"/>
              <a:gd name="f582" fmla="*/ f501 1 f363"/>
              <a:gd name="f583" fmla="*/ f502 1 f364"/>
              <a:gd name="f584" fmla="*/ f503 1 f363"/>
              <a:gd name="f585" fmla="*/ f504 1 f364"/>
              <a:gd name="f586" fmla="*/ f505 1 f363"/>
              <a:gd name="f587" fmla="*/ f506 1 f364"/>
              <a:gd name="f588" fmla="*/ f507 1 f363"/>
              <a:gd name="f589" fmla="*/ f508 1 f364"/>
              <a:gd name="f590" fmla="*/ f509 1 f363"/>
              <a:gd name="f591" fmla="*/ f510 1 f364"/>
              <a:gd name="f592" fmla="*/ f511 1 f363"/>
              <a:gd name="f593" fmla="*/ f512 1 f364"/>
              <a:gd name="f594" fmla="*/ f513 1 f363"/>
              <a:gd name="f595" fmla="*/ f514 1 f364"/>
              <a:gd name="f596" fmla="*/ f515 1 f363"/>
              <a:gd name="f597" fmla="*/ f516 1 f364"/>
              <a:gd name="f598" fmla="*/ f517 1 f363"/>
              <a:gd name="f599" fmla="*/ f518 1 f364"/>
              <a:gd name="f600" fmla="*/ f519 1 f364"/>
              <a:gd name="f601" fmla="*/ f520 f354 1"/>
              <a:gd name="f602" fmla="*/ f521 f354 1"/>
              <a:gd name="f603" fmla="*/ f523 f355 1"/>
              <a:gd name="f604" fmla="*/ f522 f355 1"/>
              <a:gd name="f605" fmla="*/ f524 f354 1"/>
              <a:gd name="f606" fmla="*/ f525 f355 1"/>
              <a:gd name="f607" fmla="*/ f526 f354 1"/>
              <a:gd name="f608" fmla="*/ f527 f355 1"/>
              <a:gd name="f609" fmla="*/ f528 f354 1"/>
              <a:gd name="f610" fmla="*/ f529 f355 1"/>
              <a:gd name="f611" fmla="*/ f530 f354 1"/>
              <a:gd name="f612" fmla="*/ f531 f355 1"/>
              <a:gd name="f613" fmla="*/ f532 f354 1"/>
              <a:gd name="f614" fmla="*/ f533 f355 1"/>
              <a:gd name="f615" fmla="*/ f534 f354 1"/>
              <a:gd name="f616" fmla="*/ f535 f355 1"/>
              <a:gd name="f617" fmla="*/ f536 f354 1"/>
              <a:gd name="f618" fmla="*/ f537 f355 1"/>
              <a:gd name="f619" fmla="*/ f538 f354 1"/>
              <a:gd name="f620" fmla="*/ f539 f355 1"/>
              <a:gd name="f621" fmla="*/ f540 f354 1"/>
              <a:gd name="f622" fmla="*/ f541 f355 1"/>
              <a:gd name="f623" fmla="*/ f542 f354 1"/>
              <a:gd name="f624" fmla="*/ f543 f355 1"/>
              <a:gd name="f625" fmla="*/ f544 f354 1"/>
              <a:gd name="f626" fmla="*/ f545 f355 1"/>
              <a:gd name="f627" fmla="*/ f546 f354 1"/>
              <a:gd name="f628" fmla="*/ f547 f355 1"/>
              <a:gd name="f629" fmla="*/ f548 f354 1"/>
              <a:gd name="f630" fmla="*/ f549 f355 1"/>
              <a:gd name="f631" fmla="*/ f550 f354 1"/>
              <a:gd name="f632" fmla="*/ f551 f355 1"/>
              <a:gd name="f633" fmla="*/ f552 f354 1"/>
              <a:gd name="f634" fmla="*/ f553 f355 1"/>
              <a:gd name="f635" fmla="*/ f554 f354 1"/>
              <a:gd name="f636" fmla="*/ f555 f355 1"/>
              <a:gd name="f637" fmla="*/ f556 f354 1"/>
              <a:gd name="f638" fmla="*/ f557 f355 1"/>
              <a:gd name="f639" fmla="*/ f558 f354 1"/>
              <a:gd name="f640" fmla="*/ f559 f354 1"/>
              <a:gd name="f641" fmla="*/ f560 f355 1"/>
              <a:gd name="f642" fmla="*/ f561 f354 1"/>
              <a:gd name="f643" fmla="*/ f562 f355 1"/>
              <a:gd name="f644" fmla="*/ f563 f354 1"/>
              <a:gd name="f645" fmla="*/ f564 f355 1"/>
              <a:gd name="f646" fmla="*/ f565 f354 1"/>
              <a:gd name="f647" fmla="*/ f566 f354 1"/>
              <a:gd name="f648" fmla="*/ f567 f355 1"/>
              <a:gd name="f649" fmla="*/ f568 f354 1"/>
              <a:gd name="f650" fmla="*/ f569 f355 1"/>
              <a:gd name="f651" fmla="*/ f570 f354 1"/>
              <a:gd name="f652" fmla="*/ f571 f355 1"/>
              <a:gd name="f653" fmla="*/ f572 f354 1"/>
              <a:gd name="f654" fmla="*/ f573 f355 1"/>
              <a:gd name="f655" fmla="*/ f574 f354 1"/>
              <a:gd name="f656" fmla="*/ f575 f355 1"/>
              <a:gd name="f657" fmla="*/ f576 f354 1"/>
              <a:gd name="f658" fmla="*/ f577 f355 1"/>
              <a:gd name="f659" fmla="*/ f578 f354 1"/>
              <a:gd name="f660" fmla="*/ f579 f355 1"/>
              <a:gd name="f661" fmla="*/ f580 f354 1"/>
              <a:gd name="f662" fmla="*/ f581 f355 1"/>
              <a:gd name="f663" fmla="*/ f582 f354 1"/>
              <a:gd name="f664" fmla="*/ f583 f355 1"/>
              <a:gd name="f665" fmla="*/ f584 f354 1"/>
              <a:gd name="f666" fmla="*/ f585 f355 1"/>
              <a:gd name="f667" fmla="*/ f586 f354 1"/>
              <a:gd name="f668" fmla="*/ f587 f355 1"/>
              <a:gd name="f669" fmla="*/ f588 f354 1"/>
              <a:gd name="f670" fmla="*/ f589 f355 1"/>
              <a:gd name="f671" fmla="*/ f590 f354 1"/>
              <a:gd name="f672" fmla="*/ f591 f355 1"/>
              <a:gd name="f673" fmla="*/ f592 f354 1"/>
              <a:gd name="f674" fmla="*/ f593 f355 1"/>
              <a:gd name="f675" fmla="*/ f594 f354 1"/>
              <a:gd name="f676" fmla="*/ f595 f355 1"/>
              <a:gd name="f677" fmla="*/ f596 f354 1"/>
              <a:gd name="f678" fmla="*/ f597 f355 1"/>
              <a:gd name="f679" fmla="*/ f598 f354 1"/>
              <a:gd name="f680" fmla="*/ f599 f355 1"/>
              <a:gd name="f681" fmla="*/ f600 f35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2">
                <a:pos x="f605" y="f606"/>
              </a:cxn>
              <a:cxn ang="f442">
                <a:pos x="f607" y="f608"/>
              </a:cxn>
              <a:cxn ang="f442">
                <a:pos x="f609" y="f610"/>
              </a:cxn>
              <a:cxn ang="f442">
                <a:pos x="f611" y="f612"/>
              </a:cxn>
              <a:cxn ang="f442">
                <a:pos x="f613" y="f614"/>
              </a:cxn>
              <a:cxn ang="f442">
                <a:pos x="f615" y="f616"/>
              </a:cxn>
              <a:cxn ang="f442">
                <a:pos x="f617" y="f618"/>
              </a:cxn>
              <a:cxn ang="f442">
                <a:pos x="f619" y="f620"/>
              </a:cxn>
              <a:cxn ang="f442">
                <a:pos x="f621" y="f622"/>
              </a:cxn>
              <a:cxn ang="f442">
                <a:pos x="f623" y="f624"/>
              </a:cxn>
              <a:cxn ang="f442">
                <a:pos x="f625" y="f626"/>
              </a:cxn>
              <a:cxn ang="f442">
                <a:pos x="f627" y="f628"/>
              </a:cxn>
              <a:cxn ang="f442">
                <a:pos x="f629" y="f630"/>
              </a:cxn>
              <a:cxn ang="f442">
                <a:pos x="f631" y="f632"/>
              </a:cxn>
              <a:cxn ang="f442">
                <a:pos x="f633" y="f634"/>
              </a:cxn>
              <a:cxn ang="f442">
                <a:pos x="f635" y="f636"/>
              </a:cxn>
              <a:cxn ang="f442">
                <a:pos x="f637" y="f638"/>
              </a:cxn>
              <a:cxn ang="f442">
                <a:pos x="f639" y="f638"/>
              </a:cxn>
              <a:cxn ang="f442">
                <a:pos x="f640" y="f641"/>
              </a:cxn>
              <a:cxn ang="f442">
                <a:pos x="f642" y="f643"/>
              </a:cxn>
              <a:cxn ang="f442">
                <a:pos x="f644" y="f645"/>
              </a:cxn>
              <a:cxn ang="f442">
                <a:pos x="f646" y="f606"/>
              </a:cxn>
              <a:cxn ang="f442">
                <a:pos x="f647" y="f606"/>
              </a:cxn>
              <a:cxn ang="f442">
                <a:pos x="f621" y="f648"/>
              </a:cxn>
              <a:cxn ang="f442">
                <a:pos x="f649" y="f650"/>
              </a:cxn>
              <a:cxn ang="f442">
                <a:pos x="f651" y="f652"/>
              </a:cxn>
              <a:cxn ang="f442">
                <a:pos x="f653" y="f654"/>
              </a:cxn>
              <a:cxn ang="f442">
                <a:pos x="f655" y="f656"/>
              </a:cxn>
              <a:cxn ang="f442">
                <a:pos x="f657" y="f658"/>
              </a:cxn>
              <a:cxn ang="f442">
                <a:pos x="f659" y="f660"/>
              </a:cxn>
              <a:cxn ang="f442">
                <a:pos x="f661" y="f662"/>
              </a:cxn>
              <a:cxn ang="f442">
                <a:pos x="f663" y="f664"/>
              </a:cxn>
              <a:cxn ang="f442">
                <a:pos x="f665" y="f666"/>
              </a:cxn>
              <a:cxn ang="f442">
                <a:pos x="f667" y="f668"/>
              </a:cxn>
              <a:cxn ang="f442">
                <a:pos x="f669" y="f670"/>
              </a:cxn>
              <a:cxn ang="f442">
                <a:pos x="f671" y="f672"/>
              </a:cxn>
              <a:cxn ang="f442">
                <a:pos x="f673" y="f674"/>
              </a:cxn>
              <a:cxn ang="f442">
                <a:pos x="f675" y="f676"/>
              </a:cxn>
              <a:cxn ang="f442">
                <a:pos x="f677" y="f678"/>
              </a:cxn>
              <a:cxn ang="f442">
                <a:pos x="f679" y="f680"/>
              </a:cxn>
              <a:cxn ang="f442">
                <a:pos x="f625" y="f681"/>
              </a:cxn>
            </a:cxnLst>
            <a:rect l="f601" t="f604" r="f602" b="f603"/>
            <a:pathLst>
              <a:path w="825" h="705">
                <a:moveTo>
                  <a:pt x="f8" y="f9"/>
                </a:moveTo>
                <a:cubicBezTo>
                  <a:pt x="f7" y="f9"/>
                  <a:pt x="f10" y="f11"/>
                  <a:pt x="f12" y="f9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10"/>
                  <a:pt x="f40" y="f41"/>
                </a:cubicBezTo>
                <a:cubicBezTo>
                  <a:pt x="f42" y="f43"/>
                  <a:pt x="f44" y="f41"/>
                  <a:pt x="f45" y="f46"/>
                </a:cubicBezTo>
                <a:cubicBezTo>
                  <a:pt x="f18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14" y="f58"/>
                  <a:pt x="f59" y="f60"/>
                  <a:pt x="f61" y="f62"/>
                </a:cubicBezTo>
                <a:cubicBezTo>
                  <a:pt x="f63" y="f62"/>
                  <a:pt x="f64" y="f65"/>
                  <a:pt x="f66" y="f34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2" y="f74"/>
                  <a:pt x="f75" y="f76"/>
                </a:cubicBezTo>
                <a:cubicBezTo>
                  <a:pt x="f77" y="f7"/>
                  <a:pt x="f78" y="f79"/>
                  <a:pt x="f80" y="f79"/>
                </a:cubicBezTo>
                <a:cubicBezTo>
                  <a:pt x="f81" y="f79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0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54"/>
                  <a:pt x="f5" y="f104"/>
                  <a:pt x="f105" y="f63"/>
                </a:cubicBezTo>
                <a:cubicBezTo>
                  <a:pt x="f106" y="f107"/>
                  <a:pt x="f108" y="f109"/>
                  <a:pt x="f110" y="f111"/>
                </a:cubicBezTo>
                <a:cubicBezTo>
                  <a:pt x="f112" y="f113"/>
                  <a:pt x="f114" y="f2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2"/>
                  <a:pt x="f124" y="f125"/>
                  <a:pt x="f126" y="f127"/>
                </a:cubicBezTo>
                <a:cubicBezTo>
                  <a:pt x="f128" y="f129"/>
                  <a:pt x="f130" y="f131"/>
                  <a:pt x="f132" y="f133"/>
                </a:cubicBezTo>
                <a:cubicBezTo>
                  <a:pt x="f134" y="f135"/>
                  <a:pt x="f94" y="f5"/>
                  <a:pt x="f136" y="f137"/>
                </a:cubicBezTo>
                <a:cubicBezTo>
                  <a:pt x="f138" y="f139"/>
                  <a:pt x="f140" y="f141"/>
                  <a:pt x="f142" y="f143"/>
                </a:cubicBezTo>
                <a:cubicBezTo>
                  <a:pt x="f41" y="f144"/>
                  <a:pt x="f145" y="f81"/>
                  <a:pt x="f146" y="f147"/>
                </a:cubicBezTo>
                <a:cubicBezTo>
                  <a:pt x="f148" y="f149"/>
                  <a:pt x="f150" y="f151"/>
                  <a:pt x="f152" y="f151"/>
                </a:cubicBezTo>
                <a:cubicBezTo>
                  <a:pt x="f153" y="f151"/>
                  <a:pt x="f154" y="f149"/>
                  <a:pt x="f155" y="f151"/>
                </a:cubicBezTo>
                <a:cubicBezTo>
                  <a:pt x="f156" y="f77"/>
                  <a:pt x="f6" y="f157"/>
                  <a:pt x="f158" y="f72"/>
                </a:cubicBezTo>
                <a:cubicBezTo>
                  <a:pt x="f159" y="f160"/>
                  <a:pt x="f161" y="f119"/>
                  <a:pt x="f162" y="f163"/>
                </a:cubicBezTo>
                <a:cubicBezTo>
                  <a:pt x="f164" y="f165"/>
                  <a:pt x="f154" y="f166"/>
                  <a:pt x="f167" y="f168"/>
                </a:cubicBezTo>
                <a:cubicBezTo>
                  <a:pt x="f169" y="f170"/>
                  <a:pt x="f171" y="f172"/>
                  <a:pt x="f173" y="f168"/>
                </a:cubicBezTo>
                <a:cubicBezTo>
                  <a:pt x="f174" y="f175"/>
                  <a:pt x="f176" y="f177"/>
                  <a:pt x="f178" y="f168"/>
                </a:cubicBezTo>
                <a:cubicBezTo>
                  <a:pt x="f179" y="f180"/>
                  <a:pt x="f146" y="f181"/>
                  <a:pt x="f182" y="f168"/>
                </a:cubicBezTo>
                <a:cubicBezTo>
                  <a:pt x="f183" y="f184"/>
                  <a:pt x="f185" y="f186"/>
                  <a:pt x="f187" y="f165"/>
                </a:cubicBezTo>
                <a:cubicBezTo>
                  <a:pt x="f188" y="f189"/>
                  <a:pt x="f83" y="f190"/>
                  <a:pt x="f191" y="f192"/>
                </a:cubicBezTo>
                <a:cubicBezTo>
                  <a:pt x="f191" y="f193"/>
                  <a:pt x="f194" y="f195"/>
                  <a:pt x="f196" y="f195"/>
                </a:cubicBezTo>
                <a:cubicBezTo>
                  <a:pt x="f197" y="f198"/>
                  <a:pt x="f150" y="f199"/>
                  <a:pt x="f200" y="f59"/>
                </a:cubicBezTo>
                <a:cubicBezTo>
                  <a:pt x="f201" y="f198"/>
                  <a:pt x="f202" y="f180"/>
                  <a:pt x="f203" y="f204"/>
                </a:cubicBezTo>
                <a:cubicBezTo>
                  <a:pt x="f173" y="f205"/>
                  <a:pt x="f206" y="f207"/>
                  <a:pt x="f208" y="f193"/>
                </a:cubicBezTo>
                <a:cubicBezTo>
                  <a:pt x="f209" y="f121"/>
                  <a:pt x="f210" y="f211"/>
                  <a:pt x="f212" y="f213"/>
                </a:cubicBezTo>
                <a:cubicBezTo>
                  <a:pt x="f214" y="f215"/>
                  <a:pt x="f216" y="f9"/>
                  <a:pt x="f171" y="f9"/>
                </a:cubicBezTo>
                <a:cubicBezTo>
                  <a:pt x="f217" y="f9"/>
                  <a:pt x="f218" y="f9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  <a:moveTo>
                  <a:pt x="f115" y="f219"/>
                </a:moveTo>
                <a:cubicBezTo>
                  <a:pt x="f220" y="f221"/>
                  <a:pt x="f84" y="f222"/>
                  <a:pt x="f95" y="f223"/>
                </a:cubicBezTo>
                <a:cubicBezTo>
                  <a:pt x="f224" y="f225"/>
                  <a:pt x="f226" y="f227"/>
                  <a:pt x="f228" y="f229"/>
                </a:cubicBezTo>
                <a:cubicBezTo>
                  <a:pt x="f230" y="f231"/>
                  <a:pt x="f232" y="f39"/>
                  <a:pt x="f233" y="f234"/>
                </a:cubicBezTo>
                <a:cubicBezTo>
                  <a:pt x="f235" y="f236"/>
                  <a:pt x="f237" y="f238"/>
                  <a:pt x="f82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68" y="f248"/>
                  <a:pt x="f189" y="f33"/>
                </a:cubicBezTo>
                <a:cubicBezTo>
                  <a:pt x="f104" y="f249"/>
                  <a:pt x="f9" y="f250"/>
                  <a:pt x="f132" y="f26"/>
                </a:cubicBezTo>
                <a:cubicBezTo>
                  <a:pt x="f251" y="f252"/>
                  <a:pt x="f253" y="f254"/>
                  <a:pt x="f255" y="f256"/>
                </a:cubicBezTo>
                <a:cubicBezTo>
                  <a:pt x="f257" y="f258"/>
                  <a:pt x="f37" y="f259"/>
                  <a:pt x="f55" y="f260"/>
                </a:cubicBezTo>
                <a:cubicBezTo>
                  <a:pt x="f261" y="f262"/>
                  <a:pt x="f261" y="f263"/>
                  <a:pt x="f264" y="f265"/>
                </a:cubicBezTo>
                <a:cubicBezTo>
                  <a:pt x="f27" y="f225"/>
                  <a:pt x="f35" y="f165"/>
                  <a:pt x="f266" y="f267"/>
                </a:cubicBezTo>
                <a:cubicBezTo>
                  <a:pt x="f250" y="f223"/>
                  <a:pt x="f268" y="f269"/>
                  <a:pt x="f270" y="f271"/>
                </a:cubicBezTo>
                <a:cubicBezTo>
                  <a:pt x="f236" y="f272"/>
                  <a:pt x="f30" y="f273"/>
                  <a:pt x="f274" y="f275"/>
                </a:cubicBezTo>
                <a:cubicBezTo>
                  <a:pt x="f276" y="f149"/>
                  <a:pt x="f277" y="f107"/>
                  <a:pt x="f278" y="f279"/>
                </a:cubicBezTo>
                <a:cubicBezTo>
                  <a:pt x="f236" y="f280"/>
                  <a:pt x="f234" y="f281"/>
                  <a:pt x="f247" y="f281"/>
                </a:cubicBezTo>
                <a:cubicBezTo>
                  <a:pt x="f282" y="f283"/>
                  <a:pt x="f284" y="f111"/>
                  <a:pt x="f285" y="f286"/>
                </a:cubicBezTo>
                <a:cubicBezTo>
                  <a:pt x="f21" y="f81"/>
                  <a:pt x="f287" y="f288"/>
                  <a:pt x="f17" y="f81"/>
                </a:cubicBezTo>
                <a:cubicBezTo>
                  <a:pt x="f289" y="f286"/>
                  <a:pt x="f290" y="f80"/>
                  <a:pt x="f142" y="f291"/>
                </a:cubicBezTo>
                <a:cubicBezTo>
                  <a:pt x="f292" y="f293"/>
                  <a:pt x="f294" y="f295"/>
                  <a:pt x="f296" y="f293"/>
                </a:cubicBezTo>
                <a:cubicBezTo>
                  <a:pt x="f36" y="f110"/>
                  <a:pt x="f85" y="f297"/>
                  <a:pt x="f298" y="f299"/>
                </a:cubicBezTo>
                <a:cubicBezTo>
                  <a:pt x="f300" y="f301"/>
                  <a:pt x="f302" y="f303"/>
                  <a:pt x="f292" y="f84"/>
                </a:cubicBezTo>
                <a:cubicBezTo>
                  <a:pt x="f304" y="f305"/>
                  <a:pt x="f306" y="f131"/>
                  <a:pt x="f17" y="f307"/>
                </a:cubicBezTo>
                <a:cubicBezTo>
                  <a:pt x="f308" y="f307"/>
                  <a:pt x="f65" y="f309"/>
                  <a:pt x="f310" y="f311"/>
                </a:cubicBezTo>
                <a:cubicBezTo>
                  <a:pt x="f312" y="f313"/>
                  <a:pt x="f247" y="f314"/>
                  <a:pt x="f315" y="f316"/>
                </a:cubicBezTo>
                <a:cubicBezTo>
                  <a:pt x="f256" y="f317"/>
                  <a:pt x="f318" y="f319"/>
                  <a:pt x="f20" y="f320"/>
                </a:cubicBezTo>
                <a:cubicBezTo>
                  <a:pt x="f321" y="f95"/>
                  <a:pt x="f322" y="f235"/>
                  <a:pt x="f323" y="f324"/>
                </a:cubicBezTo>
                <a:cubicBezTo>
                  <a:pt x="f54" y="f93"/>
                  <a:pt x="f325" y="f326"/>
                  <a:pt x="f327" y="f328"/>
                </a:cubicBezTo>
                <a:cubicBezTo>
                  <a:pt x="f329" y="f244"/>
                  <a:pt x="f330" y="f297"/>
                  <a:pt x="f331" y="f332"/>
                </a:cubicBezTo>
                <a:cubicBezTo>
                  <a:pt x="f333" y="f286"/>
                  <a:pt x="f334" y="f335"/>
                  <a:pt x="f336" y="f112"/>
                </a:cubicBezTo>
                <a:cubicBezTo>
                  <a:pt x="f104" y="f337"/>
                  <a:pt x="f338" y="f339"/>
                  <a:pt x="f195" y="f340"/>
                </a:cubicBezTo>
                <a:cubicBezTo>
                  <a:pt x="f341" y="f78"/>
                  <a:pt x="f342" y="f281"/>
                  <a:pt x="f343" y="f111"/>
                </a:cubicBezTo>
                <a:cubicBezTo>
                  <a:pt x="f199" y="f344"/>
                  <a:pt x="f195" y="f335"/>
                  <a:pt x="f345" y="f332"/>
                </a:cubicBezTo>
                <a:cubicBezTo>
                  <a:pt x="f346" y="f347"/>
                  <a:pt x="f338" y="f82"/>
                  <a:pt x="f342" y="f348"/>
                </a:cubicBezTo>
                <a:cubicBezTo>
                  <a:pt x="f186" y="f303"/>
                  <a:pt x="f223" y="f220"/>
                  <a:pt x="f75" y="f349"/>
                </a:cubicBezTo>
                <a:cubicBezTo>
                  <a:pt x="f350" y="f351"/>
                  <a:pt x="f352" y="f222"/>
                  <a:pt x="f115" y="f21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5" name="Freeform 17">
            <a:extLst>
              <a:ext uri="{FF2B5EF4-FFF2-40B4-BE49-F238E27FC236}">
                <a16:creationId xmlns:a16="http://schemas.microsoft.com/office/drawing/2014/main" id="{521DD2D4-2189-4E75-8B29-711F93BD83A7}"/>
              </a:ext>
            </a:extLst>
          </p:cNvPr>
          <p:cNvSpPr/>
          <p:nvPr/>
        </p:nvSpPr>
        <p:spPr>
          <a:xfrm>
            <a:off x="3323161" y="1595970"/>
            <a:ext cx="910169" cy="70061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0"/>
              <a:gd name="f7" fmla="val 470"/>
              <a:gd name="f8" fmla="val 316"/>
              <a:gd name="f9" fmla="val 1"/>
              <a:gd name="f10" fmla="val 392"/>
              <a:gd name="f11" fmla="val 468"/>
              <a:gd name="f12" fmla="val 544"/>
              <a:gd name="f13" fmla="val 562"/>
              <a:gd name="f14" fmla="val 571"/>
              <a:gd name="f15" fmla="val 6"/>
              <a:gd name="f16" fmla="val 572"/>
              <a:gd name="f17" fmla="val 25"/>
              <a:gd name="f18" fmla="val 51"/>
              <a:gd name="f19" fmla="val 573"/>
              <a:gd name="f20" fmla="val 77"/>
              <a:gd name="f21" fmla="val 574"/>
              <a:gd name="f22" fmla="val 103"/>
              <a:gd name="f23" fmla="val 111"/>
              <a:gd name="f24" fmla="val 120"/>
              <a:gd name="f25" fmla="val 581"/>
              <a:gd name="f26" fmla="val 126"/>
              <a:gd name="f27" fmla="val 148"/>
              <a:gd name="f28" fmla="val 604"/>
              <a:gd name="f29" fmla="val 208"/>
              <a:gd name="f30" fmla="val 239"/>
              <a:gd name="f31" fmla="val 594"/>
              <a:gd name="f32" fmla="val 269"/>
              <a:gd name="f33" fmla="val 570"/>
              <a:gd name="f34" fmla="val 291"/>
              <a:gd name="f35" fmla="val 558"/>
              <a:gd name="f36" fmla="val 301"/>
              <a:gd name="f37" fmla="val 550"/>
              <a:gd name="f38" fmla="val 313"/>
              <a:gd name="f39" fmla="val 327"/>
              <a:gd name="f40" fmla="val 521"/>
              <a:gd name="f41" fmla="val 375"/>
              <a:gd name="f42" fmla="val 488"/>
              <a:gd name="f43" fmla="val 415"/>
              <a:gd name="f44" fmla="val 446"/>
              <a:gd name="f45" fmla="val 447"/>
              <a:gd name="f46" fmla="val 425"/>
              <a:gd name="f47" fmla="val 463"/>
              <a:gd name="f48" fmla="val 401"/>
              <a:gd name="f49" fmla="val 334"/>
              <a:gd name="f50" fmla="val 292"/>
              <a:gd name="f51" fmla="val 251"/>
              <a:gd name="f52" fmla="val 223"/>
              <a:gd name="f53" fmla="val 199"/>
              <a:gd name="f54" fmla="val 461"/>
              <a:gd name="f55" fmla="val 178"/>
              <a:gd name="f56" fmla="val 443"/>
              <a:gd name="f57" fmla="val 139"/>
              <a:gd name="f58" fmla="val 410"/>
              <a:gd name="f59" fmla="val 369"/>
              <a:gd name="f60" fmla="val 87"/>
              <a:gd name="f61" fmla="val 324"/>
              <a:gd name="f62" fmla="val 82"/>
              <a:gd name="f63" fmla="val 315"/>
              <a:gd name="f64" fmla="val 76"/>
              <a:gd name="f65" fmla="val 307"/>
              <a:gd name="f66" fmla="val 67"/>
              <a:gd name="f67" fmla="val 12"/>
              <a:gd name="f68" fmla="val 263"/>
              <a:gd name="f69" fmla="val 177"/>
              <a:gd name="f70" fmla="val 43"/>
              <a:gd name="f71" fmla="val 125"/>
              <a:gd name="f72" fmla="val 52"/>
              <a:gd name="f73" fmla="val 115"/>
              <a:gd name="f74" fmla="val 56"/>
              <a:gd name="f75" fmla="val 105"/>
              <a:gd name="f76" fmla="val 55"/>
              <a:gd name="f77" fmla="val 91"/>
              <a:gd name="f78" fmla="val 68"/>
              <a:gd name="f79" fmla="val 46"/>
              <a:gd name="f80" fmla="val 59"/>
              <a:gd name="f81" fmla="val 23"/>
              <a:gd name="f82" fmla="val 61"/>
              <a:gd name="f83" fmla="val 5"/>
              <a:gd name="f84" fmla="val 69"/>
              <a:gd name="f85" fmla="val 86"/>
              <a:gd name="f86" fmla="val 163"/>
              <a:gd name="f87" fmla="val 202"/>
              <a:gd name="f88" fmla="val 240"/>
              <a:gd name="f89" fmla="val 278"/>
              <a:gd name="f90" fmla="val 287"/>
              <a:gd name="f91" fmla="val 156"/>
              <a:gd name="f92" fmla="val 157"/>
              <a:gd name="f93" fmla="val 236"/>
              <a:gd name="f94" fmla="val 186"/>
              <a:gd name="f95" fmla="val 135"/>
              <a:gd name="f96" fmla="val 102"/>
              <a:gd name="f97" fmla="val 169"/>
              <a:gd name="f98" fmla="val 71"/>
              <a:gd name="f99" fmla="val 190"/>
              <a:gd name="f100" fmla="val 241"/>
              <a:gd name="f101" fmla="val 109"/>
              <a:gd name="f102" fmla="val 250"/>
              <a:gd name="f103" fmla="val 124"/>
              <a:gd name="f104" fmla="val 255"/>
              <a:gd name="f105" fmla="val 130"/>
              <a:gd name="f106" fmla="val 264"/>
              <a:gd name="f107" fmla="val 276"/>
              <a:gd name="f108" fmla="val 154"/>
              <a:gd name="f109" fmla="val 318"/>
              <a:gd name="f110" fmla="val 355"/>
              <a:gd name="f111" fmla="val 210"/>
              <a:gd name="f112" fmla="val 387"/>
              <a:gd name="f113" fmla="val 221"/>
              <a:gd name="f114" fmla="val 398"/>
              <a:gd name="f115" fmla="val 234"/>
              <a:gd name="f116" fmla="val 405"/>
              <a:gd name="f117" fmla="val 293"/>
              <a:gd name="f118" fmla="val 336"/>
              <a:gd name="f119" fmla="val 378"/>
              <a:gd name="f120" fmla="val 393"/>
              <a:gd name="f121" fmla="val 404"/>
              <a:gd name="f122" fmla="val 400"/>
              <a:gd name="f123" fmla="val 391"/>
              <a:gd name="f124" fmla="val 452"/>
              <a:gd name="f125" fmla="val 358"/>
              <a:gd name="f126" fmla="val 482"/>
              <a:gd name="f127" fmla="val 321"/>
              <a:gd name="f128" fmla="val 497"/>
              <a:gd name="f129" fmla="val 272"/>
              <a:gd name="f130" fmla="val 500"/>
              <a:gd name="f131" fmla="val 262"/>
              <a:gd name="f132" fmla="val 505"/>
              <a:gd name="f133" fmla="val 516"/>
              <a:gd name="f134" fmla="val 537"/>
              <a:gd name="f135" fmla="val 546"/>
              <a:gd name="f136" fmla="val 538"/>
              <a:gd name="f137" fmla="val 181"/>
              <a:gd name="f138" fmla="val 533"/>
              <a:gd name="f139" fmla="val 160"/>
              <a:gd name="f140" fmla="val 517"/>
              <a:gd name="f141" fmla="val 429"/>
              <a:gd name="f142" fmla="+- 0 0 -90"/>
              <a:gd name="f143" fmla="*/ f3 1 610"/>
              <a:gd name="f144" fmla="*/ f4 1 470"/>
              <a:gd name="f145" fmla="val f5"/>
              <a:gd name="f146" fmla="val f6"/>
              <a:gd name="f147" fmla="val f7"/>
              <a:gd name="f148" fmla="*/ f142 f0 1"/>
              <a:gd name="f149" fmla="+- f147 0 f145"/>
              <a:gd name="f150" fmla="+- f146 0 f145"/>
              <a:gd name="f151" fmla="*/ f148 1 f2"/>
              <a:gd name="f152" fmla="*/ f150 1 610"/>
              <a:gd name="f153" fmla="*/ f149 1 470"/>
              <a:gd name="f154" fmla="*/ 316 f150 1"/>
              <a:gd name="f155" fmla="*/ 1 f149 1"/>
              <a:gd name="f156" fmla="*/ 544 f150 1"/>
              <a:gd name="f157" fmla="*/ 572 f150 1"/>
              <a:gd name="f158" fmla="*/ 25 f149 1"/>
              <a:gd name="f159" fmla="*/ 574 f150 1"/>
              <a:gd name="f160" fmla="*/ 103 f149 1"/>
              <a:gd name="f161" fmla="*/ 581 f150 1"/>
              <a:gd name="f162" fmla="*/ 126 f149 1"/>
              <a:gd name="f163" fmla="*/ 604 f150 1"/>
              <a:gd name="f164" fmla="*/ 208 f149 1"/>
              <a:gd name="f165" fmla="*/ 570 f150 1"/>
              <a:gd name="f166" fmla="*/ 291 f149 1"/>
              <a:gd name="f167" fmla="*/ 327 f149 1"/>
              <a:gd name="f168" fmla="*/ 446 f150 1"/>
              <a:gd name="f169" fmla="*/ 447 f149 1"/>
              <a:gd name="f170" fmla="*/ 375 f150 1"/>
              <a:gd name="f171" fmla="*/ 470 f149 1"/>
              <a:gd name="f172" fmla="*/ 251 f150 1"/>
              <a:gd name="f173" fmla="*/ 178 f150 1"/>
              <a:gd name="f174" fmla="*/ 443 f149 1"/>
              <a:gd name="f175" fmla="*/ 87 f150 1"/>
              <a:gd name="f176" fmla="*/ 324 f149 1"/>
              <a:gd name="f177" fmla="*/ 67 f150 1"/>
              <a:gd name="f178" fmla="*/ 301 f149 1"/>
              <a:gd name="f179" fmla="*/ 43 f150 1"/>
              <a:gd name="f180" fmla="*/ 125 f149 1"/>
              <a:gd name="f181" fmla="*/ 55 f150 1"/>
              <a:gd name="f182" fmla="*/ 91 f149 1"/>
              <a:gd name="f183" fmla="*/ 59 f150 1"/>
              <a:gd name="f184" fmla="*/ 23 f149 1"/>
              <a:gd name="f185" fmla="*/ 86 f150 1"/>
              <a:gd name="f186" fmla="*/ 0 f149 1"/>
              <a:gd name="f187" fmla="*/ 202 f150 1"/>
              <a:gd name="f188" fmla="*/ 287 f150 1"/>
              <a:gd name="f189" fmla="*/ 156 f149 1"/>
              <a:gd name="f190" fmla="*/ 157 f149 1"/>
              <a:gd name="f191" fmla="*/ 135 f150 1"/>
              <a:gd name="f192" fmla="*/ 91 f150 1"/>
              <a:gd name="f193" fmla="*/ 169 f149 1"/>
              <a:gd name="f194" fmla="*/ 109 f150 1"/>
              <a:gd name="f195" fmla="*/ 250 f149 1"/>
              <a:gd name="f196" fmla="*/ 276 f149 1"/>
              <a:gd name="f197" fmla="*/ 210 f150 1"/>
              <a:gd name="f198" fmla="*/ 387 f149 1"/>
              <a:gd name="f199" fmla="*/ 250 f150 1"/>
              <a:gd name="f200" fmla="*/ 405 f149 1"/>
              <a:gd name="f201" fmla="*/ 378 f150 1"/>
              <a:gd name="f202" fmla="*/ 415 f150 1"/>
              <a:gd name="f203" fmla="*/ 391 f149 1"/>
              <a:gd name="f204" fmla="*/ 497 f150 1"/>
              <a:gd name="f205" fmla="*/ 272 f149 1"/>
              <a:gd name="f206" fmla="*/ 516 f150 1"/>
              <a:gd name="f207" fmla="*/ 538 f150 1"/>
              <a:gd name="f208" fmla="*/ 181 f149 1"/>
              <a:gd name="f209" fmla="*/ 500 f150 1"/>
              <a:gd name="f210" fmla="+- f151 0 f1"/>
              <a:gd name="f211" fmla="*/ f154 1 610"/>
              <a:gd name="f212" fmla="*/ f155 1 470"/>
              <a:gd name="f213" fmla="*/ f156 1 610"/>
              <a:gd name="f214" fmla="*/ f157 1 610"/>
              <a:gd name="f215" fmla="*/ f158 1 470"/>
              <a:gd name="f216" fmla="*/ f159 1 610"/>
              <a:gd name="f217" fmla="*/ f160 1 470"/>
              <a:gd name="f218" fmla="*/ f161 1 610"/>
              <a:gd name="f219" fmla="*/ f162 1 470"/>
              <a:gd name="f220" fmla="*/ f163 1 610"/>
              <a:gd name="f221" fmla="*/ f164 1 470"/>
              <a:gd name="f222" fmla="*/ f165 1 610"/>
              <a:gd name="f223" fmla="*/ f166 1 470"/>
              <a:gd name="f224" fmla="*/ f167 1 470"/>
              <a:gd name="f225" fmla="*/ f168 1 610"/>
              <a:gd name="f226" fmla="*/ f169 1 470"/>
              <a:gd name="f227" fmla="*/ f170 1 610"/>
              <a:gd name="f228" fmla="*/ f171 1 470"/>
              <a:gd name="f229" fmla="*/ f172 1 610"/>
              <a:gd name="f230" fmla="*/ f173 1 610"/>
              <a:gd name="f231" fmla="*/ f174 1 470"/>
              <a:gd name="f232" fmla="*/ f175 1 610"/>
              <a:gd name="f233" fmla="*/ f176 1 470"/>
              <a:gd name="f234" fmla="*/ f177 1 610"/>
              <a:gd name="f235" fmla="*/ f178 1 470"/>
              <a:gd name="f236" fmla="*/ f179 1 610"/>
              <a:gd name="f237" fmla="*/ f180 1 470"/>
              <a:gd name="f238" fmla="*/ f181 1 610"/>
              <a:gd name="f239" fmla="*/ f182 1 470"/>
              <a:gd name="f240" fmla="*/ f183 1 610"/>
              <a:gd name="f241" fmla="*/ f184 1 470"/>
              <a:gd name="f242" fmla="*/ f185 1 610"/>
              <a:gd name="f243" fmla="*/ f186 1 470"/>
              <a:gd name="f244" fmla="*/ f187 1 610"/>
              <a:gd name="f245" fmla="*/ f188 1 610"/>
              <a:gd name="f246" fmla="*/ f189 1 470"/>
              <a:gd name="f247" fmla="*/ f190 1 470"/>
              <a:gd name="f248" fmla="*/ f191 1 610"/>
              <a:gd name="f249" fmla="*/ f192 1 610"/>
              <a:gd name="f250" fmla="*/ f193 1 470"/>
              <a:gd name="f251" fmla="*/ f194 1 610"/>
              <a:gd name="f252" fmla="*/ f195 1 470"/>
              <a:gd name="f253" fmla="*/ f196 1 470"/>
              <a:gd name="f254" fmla="*/ f197 1 610"/>
              <a:gd name="f255" fmla="*/ f198 1 470"/>
              <a:gd name="f256" fmla="*/ f199 1 610"/>
              <a:gd name="f257" fmla="*/ f200 1 470"/>
              <a:gd name="f258" fmla="*/ f201 1 610"/>
              <a:gd name="f259" fmla="*/ f202 1 610"/>
              <a:gd name="f260" fmla="*/ f203 1 470"/>
              <a:gd name="f261" fmla="*/ f204 1 610"/>
              <a:gd name="f262" fmla="*/ f205 1 470"/>
              <a:gd name="f263" fmla="*/ f206 1 610"/>
              <a:gd name="f264" fmla="*/ f207 1 610"/>
              <a:gd name="f265" fmla="*/ f208 1 470"/>
              <a:gd name="f266" fmla="*/ f209 1 610"/>
              <a:gd name="f267" fmla="*/ 0 1 f152"/>
              <a:gd name="f268" fmla="*/ f146 1 f152"/>
              <a:gd name="f269" fmla="*/ 0 1 f153"/>
              <a:gd name="f270" fmla="*/ f147 1 f153"/>
              <a:gd name="f271" fmla="*/ f211 1 f152"/>
              <a:gd name="f272" fmla="*/ f212 1 f153"/>
              <a:gd name="f273" fmla="*/ f213 1 f152"/>
              <a:gd name="f274" fmla="*/ f214 1 f152"/>
              <a:gd name="f275" fmla="*/ f215 1 f153"/>
              <a:gd name="f276" fmla="*/ f216 1 f152"/>
              <a:gd name="f277" fmla="*/ f217 1 f153"/>
              <a:gd name="f278" fmla="*/ f218 1 f152"/>
              <a:gd name="f279" fmla="*/ f219 1 f153"/>
              <a:gd name="f280" fmla="*/ f220 1 f152"/>
              <a:gd name="f281" fmla="*/ f221 1 f153"/>
              <a:gd name="f282" fmla="*/ f222 1 f152"/>
              <a:gd name="f283" fmla="*/ f223 1 f153"/>
              <a:gd name="f284" fmla="*/ f224 1 f153"/>
              <a:gd name="f285" fmla="*/ f225 1 f152"/>
              <a:gd name="f286" fmla="*/ f226 1 f153"/>
              <a:gd name="f287" fmla="*/ f227 1 f152"/>
              <a:gd name="f288" fmla="*/ f228 1 f153"/>
              <a:gd name="f289" fmla="*/ f229 1 f152"/>
              <a:gd name="f290" fmla="*/ f230 1 f152"/>
              <a:gd name="f291" fmla="*/ f231 1 f153"/>
              <a:gd name="f292" fmla="*/ f232 1 f152"/>
              <a:gd name="f293" fmla="*/ f233 1 f153"/>
              <a:gd name="f294" fmla="*/ f234 1 f152"/>
              <a:gd name="f295" fmla="*/ f235 1 f153"/>
              <a:gd name="f296" fmla="*/ f236 1 f152"/>
              <a:gd name="f297" fmla="*/ f237 1 f153"/>
              <a:gd name="f298" fmla="*/ f238 1 f152"/>
              <a:gd name="f299" fmla="*/ f239 1 f153"/>
              <a:gd name="f300" fmla="*/ f240 1 f152"/>
              <a:gd name="f301" fmla="*/ f241 1 f153"/>
              <a:gd name="f302" fmla="*/ f242 1 f152"/>
              <a:gd name="f303" fmla="*/ f243 1 f153"/>
              <a:gd name="f304" fmla="*/ f244 1 f152"/>
              <a:gd name="f305" fmla="*/ f245 1 f152"/>
              <a:gd name="f306" fmla="*/ f246 1 f153"/>
              <a:gd name="f307" fmla="*/ f247 1 f153"/>
              <a:gd name="f308" fmla="*/ f248 1 f152"/>
              <a:gd name="f309" fmla="*/ f249 1 f152"/>
              <a:gd name="f310" fmla="*/ f250 1 f153"/>
              <a:gd name="f311" fmla="*/ f251 1 f152"/>
              <a:gd name="f312" fmla="*/ f252 1 f153"/>
              <a:gd name="f313" fmla="*/ f253 1 f153"/>
              <a:gd name="f314" fmla="*/ f254 1 f152"/>
              <a:gd name="f315" fmla="*/ f255 1 f153"/>
              <a:gd name="f316" fmla="*/ f256 1 f152"/>
              <a:gd name="f317" fmla="*/ f257 1 f153"/>
              <a:gd name="f318" fmla="*/ f258 1 f152"/>
              <a:gd name="f319" fmla="*/ f259 1 f152"/>
              <a:gd name="f320" fmla="*/ f260 1 f153"/>
              <a:gd name="f321" fmla="*/ f261 1 f152"/>
              <a:gd name="f322" fmla="*/ f262 1 f153"/>
              <a:gd name="f323" fmla="*/ f263 1 f152"/>
              <a:gd name="f324" fmla="*/ f264 1 f152"/>
              <a:gd name="f325" fmla="*/ f265 1 f153"/>
              <a:gd name="f326" fmla="*/ f266 1 f152"/>
              <a:gd name="f327" fmla="*/ f267 f143 1"/>
              <a:gd name="f328" fmla="*/ f268 f143 1"/>
              <a:gd name="f329" fmla="*/ f270 f144 1"/>
              <a:gd name="f330" fmla="*/ f269 f144 1"/>
              <a:gd name="f331" fmla="*/ f271 f143 1"/>
              <a:gd name="f332" fmla="*/ f272 f144 1"/>
              <a:gd name="f333" fmla="*/ f273 f143 1"/>
              <a:gd name="f334" fmla="*/ f274 f143 1"/>
              <a:gd name="f335" fmla="*/ f275 f144 1"/>
              <a:gd name="f336" fmla="*/ f276 f143 1"/>
              <a:gd name="f337" fmla="*/ f277 f144 1"/>
              <a:gd name="f338" fmla="*/ f278 f143 1"/>
              <a:gd name="f339" fmla="*/ f279 f144 1"/>
              <a:gd name="f340" fmla="*/ f280 f143 1"/>
              <a:gd name="f341" fmla="*/ f281 f144 1"/>
              <a:gd name="f342" fmla="*/ f282 f143 1"/>
              <a:gd name="f343" fmla="*/ f283 f144 1"/>
              <a:gd name="f344" fmla="*/ f284 f144 1"/>
              <a:gd name="f345" fmla="*/ f285 f143 1"/>
              <a:gd name="f346" fmla="*/ f286 f144 1"/>
              <a:gd name="f347" fmla="*/ f287 f143 1"/>
              <a:gd name="f348" fmla="*/ f288 f144 1"/>
              <a:gd name="f349" fmla="*/ f289 f143 1"/>
              <a:gd name="f350" fmla="*/ f290 f143 1"/>
              <a:gd name="f351" fmla="*/ f291 f144 1"/>
              <a:gd name="f352" fmla="*/ f292 f143 1"/>
              <a:gd name="f353" fmla="*/ f293 f144 1"/>
              <a:gd name="f354" fmla="*/ f294 f143 1"/>
              <a:gd name="f355" fmla="*/ f295 f144 1"/>
              <a:gd name="f356" fmla="*/ f296 f143 1"/>
              <a:gd name="f357" fmla="*/ f297 f144 1"/>
              <a:gd name="f358" fmla="*/ f298 f143 1"/>
              <a:gd name="f359" fmla="*/ f299 f144 1"/>
              <a:gd name="f360" fmla="*/ f300 f143 1"/>
              <a:gd name="f361" fmla="*/ f301 f144 1"/>
              <a:gd name="f362" fmla="*/ f302 f143 1"/>
              <a:gd name="f363" fmla="*/ f303 f144 1"/>
              <a:gd name="f364" fmla="*/ f304 f143 1"/>
              <a:gd name="f365" fmla="*/ f305 f143 1"/>
              <a:gd name="f366" fmla="*/ f306 f144 1"/>
              <a:gd name="f367" fmla="*/ f307 f144 1"/>
              <a:gd name="f368" fmla="*/ f308 f143 1"/>
              <a:gd name="f369" fmla="*/ f309 f143 1"/>
              <a:gd name="f370" fmla="*/ f310 f144 1"/>
              <a:gd name="f371" fmla="*/ f311 f143 1"/>
              <a:gd name="f372" fmla="*/ f312 f144 1"/>
              <a:gd name="f373" fmla="*/ f313 f144 1"/>
              <a:gd name="f374" fmla="*/ f314 f143 1"/>
              <a:gd name="f375" fmla="*/ f315 f144 1"/>
              <a:gd name="f376" fmla="*/ f316 f143 1"/>
              <a:gd name="f377" fmla="*/ f317 f144 1"/>
              <a:gd name="f378" fmla="*/ f318 f143 1"/>
              <a:gd name="f379" fmla="*/ f319 f143 1"/>
              <a:gd name="f380" fmla="*/ f320 f144 1"/>
              <a:gd name="f381" fmla="*/ f321 f143 1"/>
              <a:gd name="f382" fmla="*/ f322 f144 1"/>
              <a:gd name="f383" fmla="*/ f323 f143 1"/>
              <a:gd name="f384" fmla="*/ f324 f143 1"/>
              <a:gd name="f385" fmla="*/ f325 f144 1"/>
              <a:gd name="f386" fmla="*/ f326 f1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0">
                <a:pos x="f331" y="f332"/>
              </a:cxn>
              <a:cxn ang="f210">
                <a:pos x="f333" y="f332"/>
              </a:cxn>
              <a:cxn ang="f210">
                <a:pos x="f334" y="f335"/>
              </a:cxn>
              <a:cxn ang="f210">
                <a:pos x="f336" y="f337"/>
              </a:cxn>
              <a:cxn ang="f210">
                <a:pos x="f338" y="f339"/>
              </a:cxn>
              <a:cxn ang="f210">
                <a:pos x="f340" y="f341"/>
              </a:cxn>
              <a:cxn ang="f210">
                <a:pos x="f342" y="f343"/>
              </a:cxn>
              <a:cxn ang="f210">
                <a:pos x="f333" y="f344"/>
              </a:cxn>
              <a:cxn ang="f210">
                <a:pos x="f345" y="f346"/>
              </a:cxn>
              <a:cxn ang="f210">
                <a:pos x="f347" y="f348"/>
              </a:cxn>
              <a:cxn ang="f210">
                <a:pos x="f349" y="f348"/>
              </a:cxn>
              <a:cxn ang="f210">
                <a:pos x="f350" y="f351"/>
              </a:cxn>
              <a:cxn ang="f210">
                <a:pos x="f352" y="f353"/>
              </a:cxn>
              <a:cxn ang="f210">
                <a:pos x="f354" y="f355"/>
              </a:cxn>
              <a:cxn ang="f210">
                <a:pos x="f356" y="f357"/>
              </a:cxn>
              <a:cxn ang="f210">
                <a:pos x="f358" y="f359"/>
              </a:cxn>
              <a:cxn ang="f210">
                <a:pos x="f360" y="f361"/>
              </a:cxn>
              <a:cxn ang="f210">
                <a:pos x="f362" y="f363"/>
              </a:cxn>
              <a:cxn ang="f210">
                <a:pos x="f364" y="f332"/>
              </a:cxn>
              <a:cxn ang="f210">
                <a:pos x="f331" y="f332"/>
              </a:cxn>
              <a:cxn ang="f210">
                <a:pos x="f331" y="f332"/>
              </a:cxn>
              <a:cxn ang="f210">
                <a:pos x="f365" y="f366"/>
              </a:cxn>
              <a:cxn ang="f210">
                <a:pos x="f365" y="f367"/>
              </a:cxn>
              <a:cxn ang="f210">
                <a:pos x="f368" y="f367"/>
              </a:cxn>
              <a:cxn ang="f210">
                <a:pos x="f369" y="f370"/>
              </a:cxn>
              <a:cxn ang="f210">
                <a:pos x="f371" y="f372"/>
              </a:cxn>
              <a:cxn ang="f210">
                <a:pos x="f368" y="f373"/>
              </a:cxn>
              <a:cxn ang="f210">
                <a:pos x="f374" y="f375"/>
              </a:cxn>
              <a:cxn ang="f210">
                <a:pos x="f376" y="f377"/>
              </a:cxn>
              <a:cxn ang="f210">
                <a:pos x="f378" y="f377"/>
              </a:cxn>
              <a:cxn ang="f210">
                <a:pos x="f379" y="f380"/>
              </a:cxn>
              <a:cxn ang="f210">
                <a:pos x="f381" y="f382"/>
              </a:cxn>
              <a:cxn ang="f210">
                <a:pos x="f383" y="f372"/>
              </a:cxn>
              <a:cxn ang="f210">
                <a:pos x="f384" y="f385"/>
              </a:cxn>
              <a:cxn ang="f210">
                <a:pos x="f386" y="f366"/>
              </a:cxn>
              <a:cxn ang="f210">
                <a:pos x="f365" y="f366"/>
              </a:cxn>
            </a:cxnLst>
            <a:rect l="f327" t="f330" r="f328" b="f329"/>
            <a:pathLst>
              <a:path w="610" h="470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3" y="f5"/>
                  <a:pt x="f14" y="f15"/>
                  <a:pt x="f16" y="f17"/>
                </a:cubicBezTo>
                <a:cubicBezTo>
                  <a:pt x="f16" y="f18"/>
                  <a:pt x="f19" y="f20"/>
                  <a:pt x="f21" y="f22"/>
                </a:cubicBezTo>
                <a:cubicBezTo>
                  <a:pt x="f21" y="f23"/>
                  <a:pt x="f21" y="f24"/>
                  <a:pt x="f25" y="f26"/>
                </a:cubicBezTo>
                <a:cubicBezTo>
                  <a:pt x="f6" y="f27"/>
                  <a:pt x="f28" y="f2"/>
                  <a:pt x="f28" y="f29"/>
                </a:cubicBezTo>
                <a:cubicBezTo>
                  <a:pt x="f28" y="f30"/>
                  <a:pt x="f31" y="f32"/>
                  <a:pt x="f33" y="f34"/>
                </a:cubicBezTo>
                <a:cubicBezTo>
                  <a:pt x="f35" y="f36"/>
                  <a:pt x="f37" y="f38"/>
                  <a:pt x="f12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7"/>
                  <a:pt x="f41" y="f7"/>
                </a:cubicBezTo>
                <a:cubicBezTo>
                  <a:pt x="f49" y="f7"/>
                  <a:pt x="f50" y="f7"/>
                  <a:pt x="f51" y="f7"/>
                </a:cubicBezTo>
                <a:cubicBezTo>
                  <a:pt x="f52" y="f7"/>
                  <a:pt x="f53" y="f54"/>
                  <a:pt x="f55" y="f56"/>
                </a:cubicBezTo>
                <a:cubicBezTo>
                  <a:pt x="f57" y="f58"/>
                  <a:pt x="f23" y="f59"/>
                  <a:pt x="f60" y="f61"/>
                </a:cubicBezTo>
                <a:cubicBezTo>
                  <a:pt x="f62" y="f63"/>
                  <a:pt x="f64" y="f65"/>
                  <a:pt x="f66" y="f36"/>
                </a:cubicBezTo>
                <a:cubicBezTo>
                  <a:pt x="f67" y="f68"/>
                  <a:pt x="f5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6" y="f78"/>
                  <a:pt x="f74" y="f79"/>
                  <a:pt x="f80" y="f81"/>
                </a:cubicBezTo>
                <a:cubicBezTo>
                  <a:pt x="f82" y="f83"/>
                  <a:pt x="f84" y="f5"/>
                  <a:pt x="f85" y="f5"/>
                </a:cubicBezTo>
                <a:cubicBezTo>
                  <a:pt x="f71" y="f9"/>
                  <a:pt x="f86" y="f9"/>
                  <a:pt x="f87" y="f9"/>
                </a:cubicBezTo>
                <a:cubicBezTo>
                  <a:pt x="f88" y="f9"/>
                  <a:pt x="f89" y="f9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  <a:moveTo>
                  <a:pt x="f90" y="f91"/>
                </a:moveTo>
                <a:cubicBezTo>
                  <a:pt x="f90" y="f91"/>
                  <a:pt x="f90" y="f91"/>
                  <a:pt x="f90" y="f92"/>
                </a:cubicBezTo>
                <a:cubicBezTo>
                  <a:pt x="f93" y="f92"/>
                  <a:pt x="f94" y="f91"/>
                  <a:pt x="f95" y="f92"/>
                </a:cubicBezTo>
                <a:cubicBezTo>
                  <a:pt x="f24" y="f92"/>
                  <a:pt x="f96" y="f92"/>
                  <a:pt x="f77" y="f97"/>
                </a:cubicBezTo>
                <a:cubicBezTo>
                  <a:pt x="f98" y="f99"/>
                  <a:pt x="f62" y="f100"/>
                  <a:pt x="f101" y="f102"/>
                </a:cubicBezTo>
                <a:cubicBezTo>
                  <a:pt x="f103" y="f104"/>
                  <a:pt x="f105" y="f106"/>
                  <a:pt x="f95" y="f107"/>
                </a:cubicBezTo>
                <a:cubicBezTo>
                  <a:pt x="f108" y="f109"/>
                  <a:pt x="f55" y="f110"/>
                  <a:pt x="f111" y="f112"/>
                </a:cubicBezTo>
                <a:cubicBezTo>
                  <a:pt x="f113" y="f114"/>
                  <a:pt x="f115" y="f116"/>
                  <a:pt x="f102" y="f116"/>
                </a:cubicBezTo>
                <a:cubicBezTo>
                  <a:pt x="f117" y="f116"/>
                  <a:pt x="f118" y="f116"/>
                  <a:pt x="f119" y="f116"/>
                </a:cubicBezTo>
                <a:cubicBezTo>
                  <a:pt x="f120" y="f116"/>
                  <a:pt x="f121" y="f122"/>
                  <a:pt x="f43" y="f123"/>
                </a:cubicBezTo>
                <a:cubicBezTo>
                  <a:pt x="f124" y="f125"/>
                  <a:pt x="f126" y="f127"/>
                  <a:pt x="f128" y="f129"/>
                </a:cubicBezTo>
                <a:cubicBezTo>
                  <a:pt x="f130" y="f131"/>
                  <a:pt x="f132" y="f104"/>
                  <a:pt x="f133" y="f102"/>
                </a:cubicBezTo>
                <a:cubicBezTo>
                  <a:pt x="f134" y="f100"/>
                  <a:pt x="f135" y="f111"/>
                  <a:pt x="f136" y="f137"/>
                </a:cubicBezTo>
                <a:cubicBezTo>
                  <a:pt x="f138" y="f139"/>
                  <a:pt x="f140" y="f91"/>
                  <a:pt x="f130" y="f91"/>
                </a:cubicBezTo>
                <a:cubicBezTo>
                  <a:pt x="f141" y="f91"/>
                  <a:pt x="f125" y="f91"/>
                  <a:pt x="f90" y="f91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6" name="Freeform 18">
            <a:extLst>
              <a:ext uri="{FF2B5EF4-FFF2-40B4-BE49-F238E27FC236}">
                <a16:creationId xmlns:a16="http://schemas.microsoft.com/office/drawing/2014/main" id="{A994F8AD-0BF0-43AB-8594-7D8935F7B1BC}"/>
              </a:ext>
            </a:extLst>
          </p:cNvPr>
          <p:cNvSpPr/>
          <p:nvPr/>
        </p:nvSpPr>
        <p:spPr>
          <a:xfrm>
            <a:off x="3382439" y="3079747"/>
            <a:ext cx="912277" cy="66675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1"/>
              <a:gd name="f7" fmla="val 446"/>
              <a:gd name="f8" fmla="val 316"/>
              <a:gd name="f9" fmla="val 443"/>
              <a:gd name="f10" fmla="val 296"/>
              <a:gd name="f11" fmla="val 275"/>
              <a:gd name="f12" fmla="val 254"/>
              <a:gd name="f13" fmla="val 444"/>
              <a:gd name="f14" fmla="val 222"/>
              <a:gd name="f15" fmla="val 445"/>
              <a:gd name="f16" fmla="val 196"/>
              <a:gd name="f17" fmla="val 432"/>
              <a:gd name="f18" fmla="val 173"/>
              <a:gd name="f19" fmla="val 411"/>
              <a:gd name="f20" fmla="val 139"/>
              <a:gd name="f21" fmla="val 379"/>
              <a:gd name="f22" fmla="val 113"/>
              <a:gd name="f23" fmla="val 340"/>
              <a:gd name="f24" fmla="val 91"/>
              <a:gd name="f25" fmla="val 299"/>
              <a:gd name="f26" fmla="val 86"/>
              <a:gd name="f27" fmla="val 289"/>
              <a:gd name="f28" fmla="val 79"/>
              <a:gd name="f29" fmla="val 282"/>
              <a:gd name="f30" fmla="val 70"/>
              <a:gd name="f31" fmla="val 225"/>
              <a:gd name="f32" fmla="val 4"/>
              <a:gd name="f33" fmla="val 118"/>
              <a:gd name="f34" fmla="val 78"/>
              <a:gd name="f35" fmla="val 73"/>
              <a:gd name="f36" fmla="val 110"/>
              <a:gd name="f37" fmla="val 54"/>
              <a:gd name="f38" fmla="val 145"/>
              <a:gd name="f39" fmla="val 37"/>
              <a:gd name="f40" fmla="val 177"/>
              <a:gd name="f41" fmla="val 17"/>
              <a:gd name="f42" fmla="val 205"/>
              <a:gd name="f43" fmla="val 233"/>
              <a:gd name="f44" fmla="val 1"/>
              <a:gd name="f45" fmla="val 263"/>
              <a:gd name="f46" fmla="val 6"/>
              <a:gd name="f47" fmla="val 361"/>
              <a:gd name="f48" fmla="val 23"/>
              <a:gd name="f49" fmla="val 457"/>
              <a:gd name="f50" fmla="val 49"/>
              <a:gd name="f51" fmla="val 549"/>
              <a:gd name="f52" fmla="val 593"/>
              <a:gd name="f53" fmla="val 104"/>
              <a:gd name="f54" fmla="val 130"/>
              <a:gd name="f55" fmla="val 608"/>
              <a:gd name="f56" fmla="val 178"/>
              <a:gd name="f57" fmla="val 606"/>
              <a:gd name="f58" fmla="val 215"/>
              <a:gd name="f59" fmla="val 595"/>
              <a:gd name="f60" fmla="val 249"/>
              <a:gd name="f61" fmla="val 564"/>
              <a:gd name="f62" fmla="val 273"/>
              <a:gd name="f63" fmla="val 558"/>
              <a:gd name="f64" fmla="val 278"/>
              <a:gd name="f65" fmla="val 554"/>
              <a:gd name="f66" fmla="val 285"/>
              <a:gd name="f67" fmla="val 551"/>
              <a:gd name="f68" fmla="val 293"/>
              <a:gd name="f69" fmla="val 532"/>
              <a:gd name="f70" fmla="val 338"/>
              <a:gd name="f71" fmla="val 502"/>
              <a:gd name="f72" fmla="val 376"/>
              <a:gd name="f73" fmla="val 465"/>
              <a:gd name="f74" fmla="val 409"/>
              <a:gd name="f75" fmla="val 439"/>
              <a:gd name="f76" fmla="val 372"/>
              <a:gd name="f77" fmla="val 354"/>
              <a:gd name="f78" fmla="val 442"/>
              <a:gd name="f79" fmla="val 335"/>
              <a:gd name="f80" fmla="val 318"/>
              <a:gd name="f81" fmla="val 381"/>
              <a:gd name="f82" fmla="val 334"/>
              <a:gd name="f83" fmla="val 350"/>
              <a:gd name="f84" fmla="val 380"/>
              <a:gd name="f85" fmla="val 366"/>
              <a:gd name="f86" fmla="val 390"/>
              <a:gd name="f87" fmla="val 383"/>
              <a:gd name="f88" fmla="val 374"/>
              <a:gd name="f89" fmla="val 427"/>
              <a:gd name="f90" fmla="val 357"/>
              <a:gd name="f91" fmla="val 461"/>
              <a:gd name="f92" fmla="val 326"/>
              <a:gd name="f93" fmla="val 487"/>
              <a:gd name="f94" fmla="val 290"/>
              <a:gd name="f95" fmla="val 501"/>
              <a:gd name="f96" fmla="val 245"/>
              <a:gd name="f97" fmla="val 503"/>
              <a:gd name="f98" fmla="val 236"/>
              <a:gd name="f99" fmla="val 508"/>
              <a:gd name="f100" fmla="val 230"/>
              <a:gd name="f101" fmla="val 518"/>
              <a:gd name="f102" fmla="val 539"/>
              <a:gd name="f103" fmla="val 189"/>
              <a:gd name="f104" fmla="val 542"/>
              <a:gd name="f105" fmla="val 160"/>
              <a:gd name="f106" fmla="val 538"/>
              <a:gd name="f107" fmla="val 138"/>
              <a:gd name="f108" fmla="val 529"/>
              <a:gd name="f109" fmla="val 131"/>
              <a:gd name="f110" fmla="val 499"/>
              <a:gd name="f111" fmla="val 378"/>
              <a:gd name="f112" fmla="val 257"/>
              <a:gd name="f113" fmla="val 136"/>
              <a:gd name="f114" fmla="val 132"/>
              <a:gd name="f115" fmla="val 121"/>
              <a:gd name="f116" fmla="val 103"/>
              <a:gd name="f117" fmla="val 92"/>
              <a:gd name="f118" fmla="val 74"/>
              <a:gd name="f119" fmla="val 169"/>
              <a:gd name="f120" fmla="val 87"/>
              <a:gd name="f121" fmla="val 216"/>
              <a:gd name="f122" fmla="val 116"/>
              <a:gd name="f123" fmla="val 226"/>
              <a:gd name="f124" fmla="val 126"/>
              <a:gd name="f125" fmla="val 246"/>
              <a:gd name="f126" fmla="val 152"/>
              <a:gd name="f127" fmla="val 283"/>
              <a:gd name="f128" fmla="val 174"/>
              <a:gd name="f129" fmla="val 317"/>
              <a:gd name="f130" fmla="val 201"/>
              <a:gd name="f131" fmla="val 348"/>
              <a:gd name="f132" fmla="val 221"/>
              <a:gd name="f133" fmla="val 371"/>
              <a:gd name="f134" fmla="val 244"/>
              <a:gd name="f135" fmla="val 385"/>
              <a:gd name="f136" fmla="val 276"/>
              <a:gd name="f137" fmla="val 304"/>
              <a:gd name="f138" fmla="+- 0 0 -90"/>
              <a:gd name="f139" fmla="*/ f3 1 611"/>
              <a:gd name="f140" fmla="*/ f4 1 446"/>
              <a:gd name="f141" fmla="val f5"/>
              <a:gd name="f142" fmla="val f6"/>
              <a:gd name="f143" fmla="val f7"/>
              <a:gd name="f144" fmla="*/ f138 f0 1"/>
              <a:gd name="f145" fmla="+- f143 0 f141"/>
              <a:gd name="f146" fmla="+- f142 0 f141"/>
              <a:gd name="f147" fmla="*/ f144 1 f2"/>
              <a:gd name="f148" fmla="*/ f146 1 611"/>
              <a:gd name="f149" fmla="*/ f145 1 446"/>
              <a:gd name="f150" fmla="*/ 316 f146 1"/>
              <a:gd name="f151" fmla="*/ 443 f145 1"/>
              <a:gd name="f152" fmla="*/ 254 f146 1"/>
              <a:gd name="f153" fmla="*/ 444 f145 1"/>
              <a:gd name="f154" fmla="*/ 173 f146 1"/>
              <a:gd name="f155" fmla="*/ 411 f145 1"/>
              <a:gd name="f156" fmla="*/ 91 f146 1"/>
              <a:gd name="f157" fmla="*/ 299 f145 1"/>
              <a:gd name="f158" fmla="*/ 70 f146 1"/>
              <a:gd name="f159" fmla="*/ 275 f145 1"/>
              <a:gd name="f160" fmla="*/ 78 f146 1"/>
              <a:gd name="f161" fmla="*/ 73 f145 1"/>
              <a:gd name="f162" fmla="*/ 177 f146 1"/>
              <a:gd name="f163" fmla="*/ 17 f145 1"/>
              <a:gd name="f164" fmla="*/ 263 f146 1"/>
              <a:gd name="f165" fmla="*/ 6 f145 1"/>
              <a:gd name="f166" fmla="*/ 549 f146 1"/>
              <a:gd name="f167" fmla="*/ 86 f145 1"/>
              <a:gd name="f168" fmla="*/ 608 f146 1"/>
              <a:gd name="f169" fmla="*/ 178 f145 1"/>
              <a:gd name="f170" fmla="*/ 564 f146 1"/>
              <a:gd name="f171" fmla="*/ 273 f145 1"/>
              <a:gd name="f172" fmla="*/ 551 f146 1"/>
              <a:gd name="f173" fmla="*/ 293 f145 1"/>
              <a:gd name="f174" fmla="*/ 465 f146 1"/>
              <a:gd name="f175" fmla="*/ 409 f145 1"/>
              <a:gd name="f176" fmla="*/ 372 f146 1"/>
              <a:gd name="f177" fmla="*/ 318 f146 1"/>
              <a:gd name="f178" fmla="*/ 381 f145 1"/>
              <a:gd name="f179" fmla="*/ 366 f146 1"/>
              <a:gd name="f180" fmla="*/ 427 f146 1"/>
              <a:gd name="f181" fmla="*/ 357 f145 1"/>
              <a:gd name="f182" fmla="*/ 501 f146 1"/>
              <a:gd name="f183" fmla="*/ 245 f145 1"/>
              <a:gd name="f184" fmla="*/ 518 f146 1"/>
              <a:gd name="f185" fmla="*/ 225 f145 1"/>
              <a:gd name="f186" fmla="*/ 542 f146 1"/>
              <a:gd name="f187" fmla="*/ 160 f145 1"/>
              <a:gd name="f188" fmla="*/ 499 f146 1"/>
              <a:gd name="f189" fmla="*/ 131 f145 1"/>
              <a:gd name="f190" fmla="*/ 136 f146 1"/>
              <a:gd name="f191" fmla="*/ 132 f145 1"/>
              <a:gd name="f192" fmla="*/ 92 f146 1"/>
              <a:gd name="f193" fmla="*/ 145 f145 1"/>
              <a:gd name="f194" fmla="*/ 116 f146 1"/>
              <a:gd name="f195" fmla="*/ 226 f145 1"/>
              <a:gd name="f196" fmla="*/ 246 f145 1"/>
              <a:gd name="f197" fmla="*/ 201 f146 1"/>
              <a:gd name="f198" fmla="*/ 348 f145 1"/>
              <a:gd name="f199" fmla="*/ 276 f146 1"/>
              <a:gd name="f200" fmla="+- f147 0 f1"/>
              <a:gd name="f201" fmla="*/ f150 1 611"/>
              <a:gd name="f202" fmla="*/ f151 1 446"/>
              <a:gd name="f203" fmla="*/ f152 1 611"/>
              <a:gd name="f204" fmla="*/ f153 1 446"/>
              <a:gd name="f205" fmla="*/ f154 1 611"/>
              <a:gd name="f206" fmla="*/ f155 1 446"/>
              <a:gd name="f207" fmla="*/ f156 1 611"/>
              <a:gd name="f208" fmla="*/ f157 1 446"/>
              <a:gd name="f209" fmla="*/ f158 1 611"/>
              <a:gd name="f210" fmla="*/ f159 1 446"/>
              <a:gd name="f211" fmla="*/ f160 1 611"/>
              <a:gd name="f212" fmla="*/ f161 1 446"/>
              <a:gd name="f213" fmla="*/ f162 1 611"/>
              <a:gd name="f214" fmla="*/ f163 1 446"/>
              <a:gd name="f215" fmla="*/ f164 1 611"/>
              <a:gd name="f216" fmla="*/ f165 1 446"/>
              <a:gd name="f217" fmla="*/ f166 1 611"/>
              <a:gd name="f218" fmla="*/ f167 1 446"/>
              <a:gd name="f219" fmla="*/ f168 1 611"/>
              <a:gd name="f220" fmla="*/ f169 1 446"/>
              <a:gd name="f221" fmla="*/ f170 1 611"/>
              <a:gd name="f222" fmla="*/ f171 1 446"/>
              <a:gd name="f223" fmla="*/ f172 1 611"/>
              <a:gd name="f224" fmla="*/ f173 1 446"/>
              <a:gd name="f225" fmla="*/ f174 1 611"/>
              <a:gd name="f226" fmla="*/ f175 1 446"/>
              <a:gd name="f227" fmla="*/ f176 1 611"/>
              <a:gd name="f228" fmla="*/ f177 1 611"/>
              <a:gd name="f229" fmla="*/ f178 1 446"/>
              <a:gd name="f230" fmla="*/ f179 1 611"/>
              <a:gd name="f231" fmla="*/ f180 1 611"/>
              <a:gd name="f232" fmla="*/ f181 1 446"/>
              <a:gd name="f233" fmla="*/ f182 1 611"/>
              <a:gd name="f234" fmla="*/ f183 1 446"/>
              <a:gd name="f235" fmla="*/ f184 1 611"/>
              <a:gd name="f236" fmla="*/ f185 1 446"/>
              <a:gd name="f237" fmla="*/ f186 1 611"/>
              <a:gd name="f238" fmla="*/ f187 1 446"/>
              <a:gd name="f239" fmla="*/ f188 1 611"/>
              <a:gd name="f240" fmla="*/ f189 1 446"/>
              <a:gd name="f241" fmla="*/ f190 1 611"/>
              <a:gd name="f242" fmla="*/ f191 1 446"/>
              <a:gd name="f243" fmla="*/ f192 1 611"/>
              <a:gd name="f244" fmla="*/ f193 1 446"/>
              <a:gd name="f245" fmla="*/ f194 1 611"/>
              <a:gd name="f246" fmla="*/ f195 1 446"/>
              <a:gd name="f247" fmla="*/ f196 1 446"/>
              <a:gd name="f248" fmla="*/ f197 1 611"/>
              <a:gd name="f249" fmla="*/ f198 1 446"/>
              <a:gd name="f250" fmla="*/ f199 1 611"/>
              <a:gd name="f251" fmla="*/ 0 1 f148"/>
              <a:gd name="f252" fmla="*/ f142 1 f148"/>
              <a:gd name="f253" fmla="*/ 0 1 f149"/>
              <a:gd name="f254" fmla="*/ f143 1 f149"/>
              <a:gd name="f255" fmla="*/ f201 1 f148"/>
              <a:gd name="f256" fmla="*/ f202 1 f149"/>
              <a:gd name="f257" fmla="*/ f203 1 f148"/>
              <a:gd name="f258" fmla="*/ f204 1 f149"/>
              <a:gd name="f259" fmla="*/ f205 1 f148"/>
              <a:gd name="f260" fmla="*/ f206 1 f149"/>
              <a:gd name="f261" fmla="*/ f207 1 f148"/>
              <a:gd name="f262" fmla="*/ f208 1 f149"/>
              <a:gd name="f263" fmla="*/ f209 1 f148"/>
              <a:gd name="f264" fmla="*/ f210 1 f149"/>
              <a:gd name="f265" fmla="*/ f211 1 f148"/>
              <a:gd name="f266" fmla="*/ f212 1 f149"/>
              <a:gd name="f267" fmla="*/ f213 1 f148"/>
              <a:gd name="f268" fmla="*/ f214 1 f149"/>
              <a:gd name="f269" fmla="*/ f215 1 f148"/>
              <a:gd name="f270" fmla="*/ f216 1 f149"/>
              <a:gd name="f271" fmla="*/ f217 1 f148"/>
              <a:gd name="f272" fmla="*/ f218 1 f149"/>
              <a:gd name="f273" fmla="*/ f219 1 f148"/>
              <a:gd name="f274" fmla="*/ f220 1 f149"/>
              <a:gd name="f275" fmla="*/ f221 1 f148"/>
              <a:gd name="f276" fmla="*/ f222 1 f149"/>
              <a:gd name="f277" fmla="*/ f223 1 f148"/>
              <a:gd name="f278" fmla="*/ f224 1 f149"/>
              <a:gd name="f279" fmla="*/ f225 1 f148"/>
              <a:gd name="f280" fmla="*/ f226 1 f149"/>
              <a:gd name="f281" fmla="*/ f227 1 f148"/>
              <a:gd name="f282" fmla="*/ f228 1 f148"/>
              <a:gd name="f283" fmla="*/ f229 1 f149"/>
              <a:gd name="f284" fmla="*/ f230 1 f148"/>
              <a:gd name="f285" fmla="*/ f231 1 f148"/>
              <a:gd name="f286" fmla="*/ f232 1 f149"/>
              <a:gd name="f287" fmla="*/ f233 1 f148"/>
              <a:gd name="f288" fmla="*/ f234 1 f149"/>
              <a:gd name="f289" fmla="*/ f235 1 f148"/>
              <a:gd name="f290" fmla="*/ f236 1 f149"/>
              <a:gd name="f291" fmla="*/ f237 1 f148"/>
              <a:gd name="f292" fmla="*/ f238 1 f149"/>
              <a:gd name="f293" fmla="*/ f239 1 f148"/>
              <a:gd name="f294" fmla="*/ f240 1 f149"/>
              <a:gd name="f295" fmla="*/ f241 1 f148"/>
              <a:gd name="f296" fmla="*/ f242 1 f149"/>
              <a:gd name="f297" fmla="*/ f243 1 f148"/>
              <a:gd name="f298" fmla="*/ f244 1 f149"/>
              <a:gd name="f299" fmla="*/ f245 1 f148"/>
              <a:gd name="f300" fmla="*/ f246 1 f149"/>
              <a:gd name="f301" fmla="*/ f247 1 f149"/>
              <a:gd name="f302" fmla="*/ f248 1 f148"/>
              <a:gd name="f303" fmla="*/ f249 1 f149"/>
              <a:gd name="f304" fmla="*/ f250 1 f148"/>
              <a:gd name="f305" fmla="*/ f251 f139 1"/>
              <a:gd name="f306" fmla="*/ f252 f139 1"/>
              <a:gd name="f307" fmla="*/ f254 f140 1"/>
              <a:gd name="f308" fmla="*/ f253 f140 1"/>
              <a:gd name="f309" fmla="*/ f255 f139 1"/>
              <a:gd name="f310" fmla="*/ f256 f140 1"/>
              <a:gd name="f311" fmla="*/ f257 f139 1"/>
              <a:gd name="f312" fmla="*/ f258 f140 1"/>
              <a:gd name="f313" fmla="*/ f259 f139 1"/>
              <a:gd name="f314" fmla="*/ f260 f140 1"/>
              <a:gd name="f315" fmla="*/ f261 f139 1"/>
              <a:gd name="f316" fmla="*/ f262 f140 1"/>
              <a:gd name="f317" fmla="*/ f263 f139 1"/>
              <a:gd name="f318" fmla="*/ f264 f140 1"/>
              <a:gd name="f319" fmla="*/ f265 f139 1"/>
              <a:gd name="f320" fmla="*/ f266 f140 1"/>
              <a:gd name="f321" fmla="*/ f267 f139 1"/>
              <a:gd name="f322" fmla="*/ f268 f140 1"/>
              <a:gd name="f323" fmla="*/ f269 f139 1"/>
              <a:gd name="f324" fmla="*/ f270 f140 1"/>
              <a:gd name="f325" fmla="*/ f271 f139 1"/>
              <a:gd name="f326" fmla="*/ f272 f140 1"/>
              <a:gd name="f327" fmla="*/ f273 f139 1"/>
              <a:gd name="f328" fmla="*/ f274 f140 1"/>
              <a:gd name="f329" fmla="*/ f275 f139 1"/>
              <a:gd name="f330" fmla="*/ f276 f140 1"/>
              <a:gd name="f331" fmla="*/ f277 f139 1"/>
              <a:gd name="f332" fmla="*/ f278 f140 1"/>
              <a:gd name="f333" fmla="*/ f279 f139 1"/>
              <a:gd name="f334" fmla="*/ f280 f140 1"/>
              <a:gd name="f335" fmla="*/ f281 f139 1"/>
              <a:gd name="f336" fmla="*/ f282 f139 1"/>
              <a:gd name="f337" fmla="*/ f283 f140 1"/>
              <a:gd name="f338" fmla="*/ f284 f139 1"/>
              <a:gd name="f339" fmla="*/ f285 f139 1"/>
              <a:gd name="f340" fmla="*/ f286 f140 1"/>
              <a:gd name="f341" fmla="*/ f287 f139 1"/>
              <a:gd name="f342" fmla="*/ f288 f140 1"/>
              <a:gd name="f343" fmla="*/ f289 f139 1"/>
              <a:gd name="f344" fmla="*/ f290 f140 1"/>
              <a:gd name="f345" fmla="*/ f291 f139 1"/>
              <a:gd name="f346" fmla="*/ f292 f140 1"/>
              <a:gd name="f347" fmla="*/ f293 f139 1"/>
              <a:gd name="f348" fmla="*/ f294 f140 1"/>
              <a:gd name="f349" fmla="*/ f295 f139 1"/>
              <a:gd name="f350" fmla="*/ f296 f140 1"/>
              <a:gd name="f351" fmla="*/ f297 f139 1"/>
              <a:gd name="f352" fmla="*/ f298 f140 1"/>
              <a:gd name="f353" fmla="*/ f299 f139 1"/>
              <a:gd name="f354" fmla="*/ f300 f140 1"/>
              <a:gd name="f355" fmla="*/ f301 f140 1"/>
              <a:gd name="f356" fmla="*/ f302 f139 1"/>
              <a:gd name="f357" fmla="*/ f303 f140 1"/>
              <a:gd name="f358" fmla="*/ f304 f13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00">
                <a:pos x="f309" y="f310"/>
              </a:cxn>
              <a:cxn ang="f200">
                <a:pos x="f311" y="f312"/>
              </a:cxn>
              <a:cxn ang="f200">
                <a:pos x="f313" y="f314"/>
              </a:cxn>
              <a:cxn ang="f200">
                <a:pos x="f315" y="f316"/>
              </a:cxn>
              <a:cxn ang="f200">
                <a:pos x="f317" y="f318"/>
              </a:cxn>
              <a:cxn ang="f200">
                <a:pos x="f319" y="f320"/>
              </a:cxn>
              <a:cxn ang="f200">
                <a:pos x="f321" y="f322"/>
              </a:cxn>
              <a:cxn ang="f200">
                <a:pos x="f323" y="f324"/>
              </a:cxn>
              <a:cxn ang="f200">
                <a:pos x="f325" y="f326"/>
              </a:cxn>
              <a:cxn ang="f200">
                <a:pos x="f327" y="f328"/>
              </a:cxn>
              <a:cxn ang="f200">
                <a:pos x="f329" y="f330"/>
              </a:cxn>
              <a:cxn ang="f200">
                <a:pos x="f331" y="f332"/>
              </a:cxn>
              <a:cxn ang="f200">
                <a:pos x="f333" y="f334"/>
              </a:cxn>
              <a:cxn ang="f200">
                <a:pos x="f335" y="f312"/>
              </a:cxn>
              <a:cxn ang="f200">
                <a:pos x="f309" y="f310"/>
              </a:cxn>
              <a:cxn ang="f200">
                <a:pos x="f336" y="f337"/>
              </a:cxn>
              <a:cxn ang="f200">
                <a:pos x="f338" y="f337"/>
              </a:cxn>
              <a:cxn ang="f200">
                <a:pos x="f339" y="f340"/>
              </a:cxn>
              <a:cxn ang="f200">
                <a:pos x="f341" y="f342"/>
              </a:cxn>
              <a:cxn ang="f200">
                <a:pos x="f343" y="f344"/>
              </a:cxn>
              <a:cxn ang="f200">
                <a:pos x="f345" y="f346"/>
              </a:cxn>
              <a:cxn ang="f200">
                <a:pos x="f347" y="f348"/>
              </a:cxn>
              <a:cxn ang="f200">
                <a:pos x="f349" y="f350"/>
              </a:cxn>
              <a:cxn ang="f200">
                <a:pos x="f351" y="f352"/>
              </a:cxn>
              <a:cxn ang="f200">
                <a:pos x="f353" y="f354"/>
              </a:cxn>
              <a:cxn ang="f200">
                <a:pos x="f349" y="f355"/>
              </a:cxn>
              <a:cxn ang="f200">
                <a:pos x="f356" y="f357"/>
              </a:cxn>
              <a:cxn ang="f200">
                <a:pos x="f358" y="f337"/>
              </a:cxn>
              <a:cxn ang="f200">
                <a:pos x="f336" y="f337"/>
              </a:cxn>
            </a:cxnLst>
            <a:rect l="f305" t="f308" r="f306" b="f307"/>
            <a:pathLst>
              <a:path w="611" h="446">
                <a:moveTo>
                  <a:pt x="f8" y="f9"/>
                </a:moveTo>
                <a:cubicBezTo>
                  <a:pt x="f10" y="f9"/>
                  <a:pt x="f11" y="f9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11"/>
                </a:cubicBezTo>
                <a:cubicBezTo>
                  <a:pt x="f5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5"/>
                  <a:pt x="f43" y="f44"/>
                  <a:pt x="f45" y="f46"/>
                </a:cubicBezTo>
                <a:cubicBezTo>
                  <a:pt x="f47" y="f48"/>
                  <a:pt x="f49" y="f50"/>
                  <a:pt x="f51" y="f26"/>
                </a:cubicBezTo>
                <a:cubicBezTo>
                  <a:pt x="f52" y="f53"/>
                  <a:pt x="f6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cubicBezTo>
                  <a:pt x="f75" y="f17"/>
                  <a:pt x="f74" y="f7"/>
                  <a:pt x="f76" y="f13"/>
                </a:cubicBezTo>
                <a:cubicBezTo>
                  <a:pt x="f77" y="f78"/>
                  <a:pt x="f79" y="f9"/>
                  <a:pt x="f8" y="f9"/>
                </a:cubicBezTo>
                <a:close/>
                <a:moveTo>
                  <a:pt x="f80" y="f81"/>
                </a:moveTo>
                <a:cubicBezTo>
                  <a:pt x="f82" y="f81"/>
                  <a:pt x="f83" y="f84"/>
                  <a:pt x="f85" y="f81"/>
                </a:cubicBezTo>
                <a:cubicBezTo>
                  <a:pt x="f86" y="f87"/>
                  <a:pt x="f74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31"/>
                </a:cubicBezTo>
                <a:cubicBezTo>
                  <a:pt x="f102" y="f58"/>
                  <a:pt x="f51" y="f103"/>
                  <a:pt x="f104" y="f105"/>
                </a:cubicBezTo>
                <a:cubicBezTo>
                  <a:pt x="f106" y="f107"/>
                  <a:pt x="f108" y="f109"/>
                  <a:pt x="f110" y="f109"/>
                </a:cubicBezTo>
                <a:cubicBezTo>
                  <a:pt x="f111" y="f109"/>
                  <a:pt x="f112" y="f54"/>
                  <a:pt x="f113" y="f114"/>
                </a:cubicBezTo>
                <a:cubicBezTo>
                  <a:pt x="f115" y="f114"/>
                  <a:pt x="f116" y="f54"/>
                  <a:pt x="f117" y="f38"/>
                </a:cubicBezTo>
                <a:cubicBezTo>
                  <a:pt x="f118" y="f119"/>
                  <a:pt x="f120" y="f121"/>
                  <a:pt x="f122" y="f123"/>
                </a:cubicBezTo>
                <a:cubicBezTo>
                  <a:pt x="f124" y="f100"/>
                  <a:pt x="f114" y="f98"/>
                  <a:pt x="f113" y="f125"/>
                </a:cubicBez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81"/>
                </a:cubicBezTo>
                <a:cubicBezTo>
                  <a:pt x="f94" y="f21"/>
                  <a:pt x="f137" y="f81"/>
                  <a:pt x="f80" y="f81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7" name="Freeform 19">
            <a:extLst>
              <a:ext uri="{FF2B5EF4-FFF2-40B4-BE49-F238E27FC236}">
                <a16:creationId xmlns:a16="http://schemas.microsoft.com/office/drawing/2014/main" id="{9F03CA78-529C-4242-BAB5-B2DBB4547AFC}"/>
              </a:ext>
            </a:extLst>
          </p:cNvPr>
          <p:cNvSpPr/>
          <p:nvPr/>
        </p:nvSpPr>
        <p:spPr>
          <a:xfrm>
            <a:off x="2061629" y="4150778"/>
            <a:ext cx="516464" cy="6307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6"/>
              <a:gd name="f7" fmla="val 422"/>
              <a:gd name="f8" fmla="val 118"/>
              <a:gd name="f9" fmla="val 150"/>
              <a:gd name="f10" fmla="val 110"/>
              <a:gd name="f11" fmla="val 173"/>
              <a:gd name="f12" fmla="val 96"/>
              <a:gd name="f13" fmla="val 172"/>
              <a:gd name="f14" fmla="val 81"/>
              <a:gd name="f15" fmla="val 169"/>
              <a:gd name="f16" fmla="val 73"/>
              <a:gd name="f17" fmla="val 168"/>
              <a:gd name="f18" fmla="val 68"/>
              <a:gd name="f19" fmla="val 162"/>
              <a:gd name="f20" fmla="val 69"/>
              <a:gd name="f21" fmla="val 154"/>
              <a:gd name="f22" fmla="val 74"/>
              <a:gd name="f23" fmla="val 114"/>
              <a:gd name="f24" fmla="val 75"/>
              <a:gd name="f25" fmla="val 112"/>
              <a:gd name="f26" fmla="val 46"/>
              <a:gd name="f27" fmla="val 161"/>
              <a:gd name="f28" fmla="val 239"/>
              <a:gd name="f29" fmla="val 18"/>
              <a:gd name="f30" fmla="val 263"/>
              <a:gd name="f31" fmla="val 269"/>
              <a:gd name="f32" fmla="val 273"/>
              <a:gd name="f33" fmla="val 111"/>
              <a:gd name="f34" fmla="val 276"/>
              <a:gd name="f35" fmla="val 127"/>
              <a:gd name="f36" fmla="val 277"/>
              <a:gd name="f37" fmla="val 137"/>
              <a:gd name="f38" fmla="val 282"/>
              <a:gd name="f39" fmla="val 143"/>
              <a:gd name="f40" fmla="val 293"/>
              <a:gd name="f41" fmla="val 145"/>
              <a:gd name="f42" fmla="val 303"/>
              <a:gd name="f43" fmla="val 146"/>
              <a:gd name="f44" fmla="val 313"/>
              <a:gd name="f45" fmla="val 322"/>
              <a:gd name="f46" fmla="val 337"/>
              <a:gd name="f47" fmla="val 160"/>
              <a:gd name="f48" fmla="val 189"/>
              <a:gd name="f49" fmla="val 345"/>
              <a:gd name="f50" fmla="val 227"/>
              <a:gd name="f51" fmla="val 264"/>
              <a:gd name="f52" fmla="val 301"/>
              <a:gd name="f53" fmla="val 340"/>
              <a:gd name="f54" fmla="val 319"/>
              <a:gd name="f55" fmla="val 331"/>
              <a:gd name="f56" fmla="val 324"/>
              <a:gd name="f57" fmla="val 343"/>
              <a:gd name="f58" fmla="val 242"/>
              <a:gd name="f59" fmla="val 218"/>
              <a:gd name="f60" fmla="val 217"/>
              <a:gd name="f61" fmla="val 338"/>
              <a:gd name="f62" fmla="val 216"/>
              <a:gd name="f63" fmla="val 362"/>
              <a:gd name="f64" fmla="val 399"/>
              <a:gd name="f65" fmla="val 215"/>
              <a:gd name="f66" fmla="val 401"/>
              <a:gd name="f67" fmla="val 178"/>
              <a:gd name="f68" fmla="val 411"/>
              <a:gd name="f69" fmla="val 97"/>
              <a:gd name="f70" fmla="val 421"/>
              <a:gd name="f71" fmla="val 58"/>
              <a:gd name="f72" fmla="val 403"/>
              <a:gd name="f73" fmla="val 50"/>
              <a:gd name="f74" fmla="val 40"/>
              <a:gd name="f75" fmla="val 395"/>
              <a:gd name="f76" fmla="val 385"/>
              <a:gd name="f77" fmla="val 41"/>
              <a:gd name="f78" fmla="val 368"/>
              <a:gd name="f79" fmla="val 31"/>
              <a:gd name="f80" fmla="val 366"/>
              <a:gd name="f81" fmla="val 365"/>
              <a:gd name="f82" fmla="val 5"/>
              <a:gd name="f83" fmla="val 364"/>
              <a:gd name="f84" fmla="val 355"/>
              <a:gd name="f85" fmla="val 1"/>
              <a:gd name="f86" fmla="val 285"/>
              <a:gd name="f87" fmla="val 2"/>
              <a:gd name="f88" fmla="val 228"/>
              <a:gd name="f89" fmla="val 3"/>
              <a:gd name="f90" fmla="val 171"/>
              <a:gd name="f91" fmla="val 34"/>
              <a:gd name="f92" fmla="val 124"/>
              <a:gd name="f93" fmla="val 53"/>
              <a:gd name="f94" fmla="val 129"/>
              <a:gd name="f95" fmla="val 66"/>
              <a:gd name="f96" fmla="val 133"/>
              <a:gd name="f97" fmla="val 59"/>
              <a:gd name="f98" fmla="val 56"/>
              <a:gd name="f99" fmla="val 151"/>
              <a:gd name="f100" fmla="val 48"/>
              <a:gd name="f101" fmla="val 177"/>
              <a:gd name="f102" fmla="val 72"/>
              <a:gd name="f103" fmla="val 182"/>
              <a:gd name="f104" fmla="val 104"/>
              <a:gd name="f105" fmla="val 190"/>
              <a:gd name="f106" fmla="val 184"/>
              <a:gd name="f107" fmla="val 257"/>
              <a:gd name="f108" fmla="val 200"/>
              <a:gd name="f109" fmla="val 271"/>
              <a:gd name="f110" fmla="val 283"/>
              <a:gd name="f111" fmla="val 198"/>
              <a:gd name="f112" fmla="val 294"/>
              <a:gd name="f113" fmla="val 191"/>
              <a:gd name="f114" fmla="val 298"/>
              <a:gd name="f115" fmla="val 188"/>
              <a:gd name="f116" fmla="val 300"/>
              <a:gd name="f117" fmla="val 179"/>
              <a:gd name="f118" fmla="val 296"/>
              <a:gd name="f119" fmla="val 174"/>
              <a:gd name="f120" fmla="val 292"/>
              <a:gd name="f121" fmla="val 287"/>
              <a:gd name="f122" fmla="val 170"/>
              <a:gd name="f123" fmla="val 281"/>
              <a:gd name="f124" fmla="val 280"/>
              <a:gd name="f125" fmla="val 275"/>
              <a:gd name="f126" fmla="val 193"/>
              <a:gd name="f127" fmla="val 262"/>
              <a:gd name="f128" fmla="val 250"/>
              <a:gd name="f129" fmla="val 237"/>
              <a:gd name="f130" fmla="val 235"/>
              <a:gd name="f131" fmla="val 234"/>
              <a:gd name="f132" fmla="val 159"/>
              <a:gd name="f133" fmla="val 232"/>
              <a:gd name="f134" fmla="val 149"/>
              <a:gd name="f135" fmla="val 231"/>
              <a:gd name="f136" fmla="val 139"/>
              <a:gd name="f137" fmla="val 109"/>
              <a:gd name="f138" fmla="val 105"/>
              <a:gd name="f139" fmla="val 192"/>
              <a:gd name="f140" fmla="val 123"/>
              <a:gd name="f141" fmla="val 125"/>
              <a:gd name="f142" fmla="val 187"/>
              <a:gd name="f143" fmla="val 126"/>
              <a:gd name="f144" fmla="val 135"/>
              <a:gd name="f145" fmla="val 166"/>
              <a:gd name="f146" fmla="val 141"/>
              <a:gd name="f147" fmla="val 183"/>
              <a:gd name="f148" fmla="val 152"/>
              <a:gd name="f149" fmla="val 199"/>
              <a:gd name="f150" fmla="val 206"/>
              <a:gd name="f151" fmla="val 214"/>
              <a:gd name="f152" fmla="val 220"/>
              <a:gd name="f153" fmla="val 224"/>
              <a:gd name="f154" fmla="val 155"/>
              <a:gd name="f155" fmla="val 225"/>
              <a:gd name="f156" fmla="val 165"/>
              <a:gd name="f157" fmla="val 210"/>
              <a:gd name="f158" fmla="val 185"/>
              <a:gd name="f159" fmla="val 219"/>
              <a:gd name="f160" fmla="val 229"/>
              <a:gd name="f161" fmla="val 194"/>
              <a:gd name="f162" fmla="val 238"/>
              <a:gd name="f163" fmla="val 247"/>
              <a:gd name="f164" fmla="val 201"/>
              <a:gd name="f165" fmla="val 256"/>
              <a:gd name="f166" fmla="val 140"/>
              <a:gd name="f167" fmla="val 255"/>
              <a:gd name="f168" fmla="val 164"/>
              <a:gd name="f169" fmla="val 246"/>
              <a:gd name="f170" fmla="val 243"/>
              <a:gd name="f171" fmla="val 153"/>
              <a:gd name="f172" fmla="val 117"/>
              <a:gd name="f173" fmla="val 233"/>
              <a:gd name="f174" fmla="val 107"/>
              <a:gd name="f175" fmla="val 223"/>
              <a:gd name="f176" fmla="val 100"/>
              <a:gd name="f177" fmla="val 94"/>
              <a:gd name="f178" fmla="val 89"/>
              <a:gd name="f179" fmla="val 230"/>
              <a:gd name="f180" fmla="val 87"/>
              <a:gd name="f181" fmla="val 236"/>
              <a:gd name="f182" fmla="val 85"/>
              <a:gd name="f183" fmla="val 241"/>
              <a:gd name="f184" fmla="val 88"/>
              <a:gd name="f185" fmla="val 245"/>
              <a:gd name="f186" fmla="val 92"/>
              <a:gd name="f187" fmla="val 248"/>
              <a:gd name="f188" fmla="val 103"/>
              <a:gd name="f189" fmla="val 115"/>
              <a:gd name="f190" fmla="val 54"/>
              <a:gd name="f191" fmla="val 91"/>
              <a:gd name="f192" fmla="val 122"/>
              <a:gd name="f193" fmla="val 119"/>
              <a:gd name="f194" fmla="val 131"/>
              <a:gd name="f195" fmla="val 134"/>
              <a:gd name="f196" fmla="val 136"/>
              <a:gd name="f197" fmla="val 120"/>
              <a:gd name="f198" fmla="val 99"/>
              <a:gd name="f199" fmla="val 84"/>
              <a:gd name="f200" fmla="+- 0 0 -90"/>
              <a:gd name="f201" fmla="*/ f3 1 346"/>
              <a:gd name="f202" fmla="*/ f4 1 422"/>
              <a:gd name="f203" fmla="val f5"/>
              <a:gd name="f204" fmla="val f6"/>
              <a:gd name="f205" fmla="val f7"/>
              <a:gd name="f206" fmla="*/ f200 f0 1"/>
              <a:gd name="f207" fmla="+- f205 0 f203"/>
              <a:gd name="f208" fmla="+- f204 0 f203"/>
              <a:gd name="f209" fmla="*/ f206 1 f2"/>
              <a:gd name="f210" fmla="*/ f208 1 346"/>
              <a:gd name="f211" fmla="*/ f207 1 422"/>
              <a:gd name="f212" fmla="*/ 118 f208 1"/>
              <a:gd name="f213" fmla="*/ 150 f207 1"/>
              <a:gd name="f214" fmla="*/ 81 f208 1"/>
              <a:gd name="f215" fmla="*/ 169 f207 1"/>
              <a:gd name="f216" fmla="*/ 69 f208 1"/>
              <a:gd name="f217" fmla="*/ 154 f207 1"/>
              <a:gd name="f218" fmla="*/ 112 f208 1"/>
              <a:gd name="f219" fmla="*/ 46 f207 1"/>
              <a:gd name="f220" fmla="*/ 263 f208 1"/>
              <a:gd name="f221" fmla="*/ 81 f207 1"/>
              <a:gd name="f222" fmla="*/ 276 f208 1"/>
              <a:gd name="f223" fmla="*/ 127 f207 1"/>
              <a:gd name="f224" fmla="*/ 293 f208 1"/>
              <a:gd name="f225" fmla="*/ 145 f207 1"/>
              <a:gd name="f226" fmla="*/ 322 f208 1"/>
              <a:gd name="f227" fmla="*/ 346 f208 1"/>
              <a:gd name="f228" fmla="*/ 189 f207 1"/>
              <a:gd name="f229" fmla="*/ 301 f207 1"/>
              <a:gd name="f230" fmla="*/ 331 f208 1"/>
              <a:gd name="f231" fmla="*/ 324 f207 1"/>
              <a:gd name="f232" fmla="*/ 242 f208 1"/>
              <a:gd name="f233" fmla="*/ 340 f207 1"/>
              <a:gd name="f234" fmla="*/ 216 f208 1"/>
              <a:gd name="f235" fmla="*/ 362 f207 1"/>
              <a:gd name="f236" fmla="*/ 178 f208 1"/>
              <a:gd name="f237" fmla="*/ 411 f207 1"/>
              <a:gd name="f238" fmla="*/ 58 f208 1"/>
              <a:gd name="f239" fmla="*/ 403 f207 1"/>
              <a:gd name="f240" fmla="*/ 40 f208 1"/>
              <a:gd name="f241" fmla="*/ 385 f207 1"/>
              <a:gd name="f242" fmla="*/ 18 f208 1"/>
              <a:gd name="f243" fmla="*/ 365 f207 1"/>
              <a:gd name="f244" fmla="*/ 1 f208 1"/>
              <a:gd name="f245" fmla="*/ 343 f207 1"/>
              <a:gd name="f246" fmla="*/ 3 f208 1"/>
              <a:gd name="f247" fmla="*/ 171 f207 1"/>
              <a:gd name="f248" fmla="*/ 53 f208 1"/>
              <a:gd name="f249" fmla="*/ 129 f207 1"/>
              <a:gd name="f250" fmla="*/ 56 f208 1"/>
              <a:gd name="f251" fmla="*/ 151 f207 1"/>
              <a:gd name="f252" fmla="*/ 72 f208 1"/>
              <a:gd name="f253" fmla="*/ 182 f207 1"/>
              <a:gd name="f254" fmla="*/ 257 f208 1"/>
              <a:gd name="f255" fmla="*/ 200 f207 1"/>
              <a:gd name="f256" fmla="*/ 294 f208 1"/>
              <a:gd name="f257" fmla="*/ 191 f207 1"/>
              <a:gd name="f258" fmla="*/ 298 f208 1"/>
              <a:gd name="f259" fmla="*/ 179 f207 1"/>
              <a:gd name="f260" fmla="*/ 287 f208 1"/>
              <a:gd name="f261" fmla="*/ 170 f207 1"/>
              <a:gd name="f262" fmla="*/ 280 f208 1"/>
              <a:gd name="f263" fmla="*/ 177 f207 1"/>
              <a:gd name="f264" fmla="*/ 250 f208 1"/>
              <a:gd name="f265" fmla="*/ 190 f207 1"/>
              <a:gd name="f266" fmla="*/ 234 f208 1"/>
              <a:gd name="f267" fmla="*/ 231 f208 1"/>
              <a:gd name="f268" fmla="*/ 139 f207 1"/>
              <a:gd name="f269" fmla="*/ 192 f208 1"/>
              <a:gd name="f270" fmla="*/ 123 f207 1"/>
              <a:gd name="f271" fmla="*/ 187 f208 1"/>
              <a:gd name="f272" fmla="*/ 126 f207 1"/>
              <a:gd name="f273" fmla="*/ 174 f208 1"/>
              <a:gd name="f274" fmla="*/ 199 f208 1"/>
              <a:gd name="f275" fmla="*/ 220 f208 1"/>
              <a:gd name="f276" fmla="*/ 172 f207 1"/>
              <a:gd name="f277" fmla="*/ 229 f208 1"/>
              <a:gd name="f278" fmla="*/ 194 f207 1"/>
              <a:gd name="f279" fmla="*/ 126 f208 1"/>
              <a:gd name="f280" fmla="*/ 256 f207 1"/>
              <a:gd name="f281" fmla="*/ 164 f208 1"/>
              <a:gd name="f282" fmla="*/ 246 f207 1"/>
              <a:gd name="f283" fmla="*/ 168 f208 1"/>
              <a:gd name="f284" fmla="*/ 234 f207 1"/>
              <a:gd name="f285" fmla="*/ 159 f208 1"/>
              <a:gd name="f286" fmla="*/ 227 f207 1"/>
              <a:gd name="f287" fmla="*/ 152 f208 1"/>
              <a:gd name="f288" fmla="*/ 109 f208 1"/>
              <a:gd name="f289" fmla="*/ 233 f207 1"/>
              <a:gd name="f290" fmla="*/ 100 f208 1"/>
              <a:gd name="f291" fmla="*/ 225 f207 1"/>
              <a:gd name="f292" fmla="*/ 87 f208 1"/>
              <a:gd name="f293" fmla="*/ 236 f207 1"/>
              <a:gd name="f294" fmla="*/ 92 f208 1"/>
              <a:gd name="f295" fmla="*/ 248 f207 1"/>
              <a:gd name="f296" fmla="*/ 191 f208 1"/>
              <a:gd name="f297" fmla="*/ 72 f207 1"/>
              <a:gd name="f298" fmla="*/ 122 f208 1"/>
              <a:gd name="f299" fmla="*/ 119 f207 1"/>
              <a:gd name="f300" fmla="*/ 127 f208 1"/>
              <a:gd name="f301" fmla="*/ 136 f208 1"/>
              <a:gd name="f302" fmla="*/ 120 f207 1"/>
              <a:gd name="f303" fmla="+- f209 0 f1"/>
              <a:gd name="f304" fmla="*/ f212 1 346"/>
              <a:gd name="f305" fmla="*/ f213 1 422"/>
              <a:gd name="f306" fmla="*/ f214 1 346"/>
              <a:gd name="f307" fmla="*/ f215 1 422"/>
              <a:gd name="f308" fmla="*/ f216 1 346"/>
              <a:gd name="f309" fmla="*/ f217 1 422"/>
              <a:gd name="f310" fmla="*/ f218 1 346"/>
              <a:gd name="f311" fmla="*/ f219 1 422"/>
              <a:gd name="f312" fmla="*/ f220 1 346"/>
              <a:gd name="f313" fmla="*/ f221 1 422"/>
              <a:gd name="f314" fmla="*/ f222 1 346"/>
              <a:gd name="f315" fmla="*/ f223 1 422"/>
              <a:gd name="f316" fmla="*/ f224 1 346"/>
              <a:gd name="f317" fmla="*/ f225 1 422"/>
              <a:gd name="f318" fmla="*/ f226 1 346"/>
              <a:gd name="f319" fmla="*/ f227 1 346"/>
              <a:gd name="f320" fmla="*/ f228 1 422"/>
              <a:gd name="f321" fmla="*/ f229 1 422"/>
              <a:gd name="f322" fmla="*/ f230 1 346"/>
              <a:gd name="f323" fmla="*/ f231 1 422"/>
              <a:gd name="f324" fmla="*/ f232 1 346"/>
              <a:gd name="f325" fmla="*/ f233 1 422"/>
              <a:gd name="f326" fmla="*/ f234 1 346"/>
              <a:gd name="f327" fmla="*/ f235 1 422"/>
              <a:gd name="f328" fmla="*/ f236 1 346"/>
              <a:gd name="f329" fmla="*/ f237 1 422"/>
              <a:gd name="f330" fmla="*/ f238 1 346"/>
              <a:gd name="f331" fmla="*/ f239 1 422"/>
              <a:gd name="f332" fmla="*/ f240 1 346"/>
              <a:gd name="f333" fmla="*/ f241 1 422"/>
              <a:gd name="f334" fmla="*/ f242 1 346"/>
              <a:gd name="f335" fmla="*/ f243 1 422"/>
              <a:gd name="f336" fmla="*/ f244 1 346"/>
              <a:gd name="f337" fmla="*/ f245 1 422"/>
              <a:gd name="f338" fmla="*/ f246 1 346"/>
              <a:gd name="f339" fmla="*/ f247 1 422"/>
              <a:gd name="f340" fmla="*/ f248 1 346"/>
              <a:gd name="f341" fmla="*/ f249 1 422"/>
              <a:gd name="f342" fmla="*/ f250 1 346"/>
              <a:gd name="f343" fmla="*/ f251 1 422"/>
              <a:gd name="f344" fmla="*/ f252 1 346"/>
              <a:gd name="f345" fmla="*/ f253 1 422"/>
              <a:gd name="f346" fmla="*/ f254 1 346"/>
              <a:gd name="f347" fmla="*/ f255 1 422"/>
              <a:gd name="f348" fmla="*/ f256 1 346"/>
              <a:gd name="f349" fmla="*/ f257 1 422"/>
              <a:gd name="f350" fmla="*/ f258 1 346"/>
              <a:gd name="f351" fmla="*/ f259 1 422"/>
              <a:gd name="f352" fmla="*/ f260 1 346"/>
              <a:gd name="f353" fmla="*/ f261 1 422"/>
              <a:gd name="f354" fmla="*/ f262 1 346"/>
              <a:gd name="f355" fmla="*/ f263 1 422"/>
              <a:gd name="f356" fmla="*/ f264 1 346"/>
              <a:gd name="f357" fmla="*/ f265 1 422"/>
              <a:gd name="f358" fmla="*/ f266 1 346"/>
              <a:gd name="f359" fmla="*/ f267 1 346"/>
              <a:gd name="f360" fmla="*/ f268 1 422"/>
              <a:gd name="f361" fmla="*/ f269 1 346"/>
              <a:gd name="f362" fmla="*/ f270 1 422"/>
              <a:gd name="f363" fmla="*/ f271 1 346"/>
              <a:gd name="f364" fmla="*/ f272 1 422"/>
              <a:gd name="f365" fmla="*/ f273 1 346"/>
              <a:gd name="f366" fmla="*/ f274 1 346"/>
              <a:gd name="f367" fmla="*/ f275 1 346"/>
              <a:gd name="f368" fmla="*/ f276 1 422"/>
              <a:gd name="f369" fmla="*/ f277 1 346"/>
              <a:gd name="f370" fmla="*/ f278 1 422"/>
              <a:gd name="f371" fmla="*/ f279 1 346"/>
              <a:gd name="f372" fmla="*/ f280 1 422"/>
              <a:gd name="f373" fmla="*/ f281 1 346"/>
              <a:gd name="f374" fmla="*/ f282 1 422"/>
              <a:gd name="f375" fmla="*/ f283 1 346"/>
              <a:gd name="f376" fmla="*/ f284 1 422"/>
              <a:gd name="f377" fmla="*/ f285 1 346"/>
              <a:gd name="f378" fmla="*/ f286 1 422"/>
              <a:gd name="f379" fmla="*/ f287 1 346"/>
              <a:gd name="f380" fmla="*/ f288 1 346"/>
              <a:gd name="f381" fmla="*/ f289 1 422"/>
              <a:gd name="f382" fmla="*/ f290 1 346"/>
              <a:gd name="f383" fmla="*/ f291 1 422"/>
              <a:gd name="f384" fmla="*/ f292 1 346"/>
              <a:gd name="f385" fmla="*/ f293 1 422"/>
              <a:gd name="f386" fmla="*/ f294 1 346"/>
              <a:gd name="f387" fmla="*/ f295 1 422"/>
              <a:gd name="f388" fmla="*/ f296 1 346"/>
              <a:gd name="f389" fmla="*/ f297 1 422"/>
              <a:gd name="f390" fmla="*/ f298 1 346"/>
              <a:gd name="f391" fmla="*/ f299 1 422"/>
              <a:gd name="f392" fmla="*/ f300 1 346"/>
              <a:gd name="f393" fmla="*/ f301 1 346"/>
              <a:gd name="f394" fmla="*/ f302 1 422"/>
              <a:gd name="f395" fmla="*/ 0 1 f210"/>
              <a:gd name="f396" fmla="*/ f204 1 f210"/>
              <a:gd name="f397" fmla="*/ 0 1 f211"/>
              <a:gd name="f398" fmla="*/ f205 1 f211"/>
              <a:gd name="f399" fmla="*/ f304 1 f210"/>
              <a:gd name="f400" fmla="*/ f305 1 f211"/>
              <a:gd name="f401" fmla="*/ f306 1 f210"/>
              <a:gd name="f402" fmla="*/ f307 1 f211"/>
              <a:gd name="f403" fmla="*/ f308 1 f210"/>
              <a:gd name="f404" fmla="*/ f309 1 f211"/>
              <a:gd name="f405" fmla="*/ f310 1 f210"/>
              <a:gd name="f406" fmla="*/ f311 1 f211"/>
              <a:gd name="f407" fmla="*/ f312 1 f210"/>
              <a:gd name="f408" fmla="*/ f313 1 f211"/>
              <a:gd name="f409" fmla="*/ f314 1 f210"/>
              <a:gd name="f410" fmla="*/ f315 1 f211"/>
              <a:gd name="f411" fmla="*/ f316 1 f210"/>
              <a:gd name="f412" fmla="*/ f317 1 f211"/>
              <a:gd name="f413" fmla="*/ f318 1 f210"/>
              <a:gd name="f414" fmla="*/ f319 1 f210"/>
              <a:gd name="f415" fmla="*/ f320 1 f211"/>
              <a:gd name="f416" fmla="*/ f321 1 f211"/>
              <a:gd name="f417" fmla="*/ f322 1 f210"/>
              <a:gd name="f418" fmla="*/ f323 1 f211"/>
              <a:gd name="f419" fmla="*/ f324 1 f210"/>
              <a:gd name="f420" fmla="*/ f325 1 f211"/>
              <a:gd name="f421" fmla="*/ f326 1 f210"/>
              <a:gd name="f422" fmla="*/ f327 1 f211"/>
              <a:gd name="f423" fmla="*/ f328 1 f210"/>
              <a:gd name="f424" fmla="*/ f329 1 f211"/>
              <a:gd name="f425" fmla="*/ f330 1 f210"/>
              <a:gd name="f426" fmla="*/ f331 1 f211"/>
              <a:gd name="f427" fmla="*/ f332 1 f210"/>
              <a:gd name="f428" fmla="*/ f333 1 f211"/>
              <a:gd name="f429" fmla="*/ f334 1 f210"/>
              <a:gd name="f430" fmla="*/ f335 1 f211"/>
              <a:gd name="f431" fmla="*/ f336 1 f210"/>
              <a:gd name="f432" fmla="*/ f337 1 f211"/>
              <a:gd name="f433" fmla="*/ f338 1 f210"/>
              <a:gd name="f434" fmla="*/ f339 1 f211"/>
              <a:gd name="f435" fmla="*/ f340 1 f210"/>
              <a:gd name="f436" fmla="*/ f341 1 f211"/>
              <a:gd name="f437" fmla="*/ f342 1 f210"/>
              <a:gd name="f438" fmla="*/ f343 1 f211"/>
              <a:gd name="f439" fmla="*/ f344 1 f210"/>
              <a:gd name="f440" fmla="*/ f345 1 f211"/>
              <a:gd name="f441" fmla="*/ f346 1 f210"/>
              <a:gd name="f442" fmla="*/ f347 1 f211"/>
              <a:gd name="f443" fmla="*/ f348 1 f210"/>
              <a:gd name="f444" fmla="*/ f349 1 f211"/>
              <a:gd name="f445" fmla="*/ f350 1 f210"/>
              <a:gd name="f446" fmla="*/ f351 1 f211"/>
              <a:gd name="f447" fmla="*/ f352 1 f210"/>
              <a:gd name="f448" fmla="*/ f353 1 f211"/>
              <a:gd name="f449" fmla="*/ f354 1 f210"/>
              <a:gd name="f450" fmla="*/ f355 1 f211"/>
              <a:gd name="f451" fmla="*/ f356 1 f210"/>
              <a:gd name="f452" fmla="*/ f357 1 f211"/>
              <a:gd name="f453" fmla="*/ f358 1 f210"/>
              <a:gd name="f454" fmla="*/ f359 1 f210"/>
              <a:gd name="f455" fmla="*/ f360 1 f211"/>
              <a:gd name="f456" fmla="*/ f361 1 f210"/>
              <a:gd name="f457" fmla="*/ f362 1 f211"/>
              <a:gd name="f458" fmla="*/ f363 1 f210"/>
              <a:gd name="f459" fmla="*/ f364 1 f211"/>
              <a:gd name="f460" fmla="*/ f365 1 f210"/>
              <a:gd name="f461" fmla="*/ f366 1 f210"/>
              <a:gd name="f462" fmla="*/ f367 1 f210"/>
              <a:gd name="f463" fmla="*/ f368 1 f211"/>
              <a:gd name="f464" fmla="*/ f369 1 f210"/>
              <a:gd name="f465" fmla="*/ f370 1 f211"/>
              <a:gd name="f466" fmla="*/ f371 1 f210"/>
              <a:gd name="f467" fmla="*/ f372 1 f211"/>
              <a:gd name="f468" fmla="*/ f373 1 f210"/>
              <a:gd name="f469" fmla="*/ f374 1 f211"/>
              <a:gd name="f470" fmla="*/ f375 1 f210"/>
              <a:gd name="f471" fmla="*/ f376 1 f211"/>
              <a:gd name="f472" fmla="*/ f377 1 f210"/>
              <a:gd name="f473" fmla="*/ f378 1 f211"/>
              <a:gd name="f474" fmla="*/ f379 1 f210"/>
              <a:gd name="f475" fmla="*/ f380 1 f210"/>
              <a:gd name="f476" fmla="*/ f381 1 f211"/>
              <a:gd name="f477" fmla="*/ f382 1 f210"/>
              <a:gd name="f478" fmla="*/ f383 1 f211"/>
              <a:gd name="f479" fmla="*/ f384 1 f210"/>
              <a:gd name="f480" fmla="*/ f385 1 f211"/>
              <a:gd name="f481" fmla="*/ f386 1 f210"/>
              <a:gd name="f482" fmla="*/ f387 1 f211"/>
              <a:gd name="f483" fmla="*/ f388 1 f210"/>
              <a:gd name="f484" fmla="*/ f389 1 f211"/>
              <a:gd name="f485" fmla="*/ f390 1 f210"/>
              <a:gd name="f486" fmla="*/ f391 1 f211"/>
              <a:gd name="f487" fmla="*/ f392 1 f210"/>
              <a:gd name="f488" fmla="*/ f393 1 f210"/>
              <a:gd name="f489" fmla="*/ f394 1 f211"/>
              <a:gd name="f490" fmla="*/ f395 f201 1"/>
              <a:gd name="f491" fmla="*/ f396 f201 1"/>
              <a:gd name="f492" fmla="*/ f398 f202 1"/>
              <a:gd name="f493" fmla="*/ f397 f202 1"/>
              <a:gd name="f494" fmla="*/ f399 f201 1"/>
              <a:gd name="f495" fmla="*/ f400 f202 1"/>
              <a:gd name="f496" fmla="*/ f401 f201 1"/>
              <a:gd name="f497" fmla="*/ f402 f202 1"/>
              <a:gd name="f498" fmla="*/ f403 f201 1"/>
              <a:gd name="f499" fmla="*/ f404 f202 1"/>
              <a:gd name="f500" fmla="*/ f405 f201 1"/>
              <a:gd name="f501" fmla="*/ f406 f202 1"/>
              <a:gd name="f502" fmla="*/ f407 f201 1"/>
              <a:gd name="f503" fmla="*/ f408 f202 1"/>
              <a:gd name="f504" fmla="*/ f409 f201 1"/>
              <a:gd name="f505" fmla="*/ f410 f202 1"/>
              <a:gd name="f506" fmla="*/ f411 f201 1"/>
              <a:gd name="f507" fmla="*/ f412 f202 1"/>
              <a:gd name="f508" fmla="*/ f413 f201 1"/>
              <a:gd name="f509" fmla="*/ f414 f201 1"/>
              <a:gd name="f510" fmla="*/ f415 f202 1"/>
              <a:gd name="f511" fmla="*/ f416 f202 1"/>
              <a:gd name="f512" fmla="*/ f417 f201 1"/>
              <a:gd name="f513" fmla="*/ f418 f202 1"/>
              <a:gd name="f514" fmla="*/ f419 f201 1"/>
              <a:gd name="f515" fmla="*/ f420 f202 1"/>
              <a:gd name="f516" fmla="*/ f421 f201 1"/>
              <a:gd name="f517" fmla="*/ f422 f202 1"/>
              <a:gd name="f518" fmla="*/ f423 f201 1"/>
              <a:gd name="f519" fmla="*/ f424 f202 1"/>
              <a:gd name="f520" fmla="*/ f425 f201 1"/>
              <a:gd name="f521" fmla="*/ f426 f202 1"/>
              <a:gd name="f522" fmla="*/ f427 f201 1"/>
              <a:gd name="f523" fmla="*/ f428 f202 1"/>
              <a:gd name="f524" fmla="*/ f429 f201 1"/>
              <a:gd name="f525" fmla="*/ f430 f202 1"/>
              <a:gd name="f526" fmla="*/ f431 f201 1"/>
              <a:gd name="f527" fmla="*/ f432 f202 1"/>
              <a:gd name="f528" fmla="*/ f433 f201 1"/>
              <a:gd name="f529" fmla="*/ f434 f202 1"/>
              <a:gd name="f530" fmla="*/ f435 f201 1"/>
              <a:gd name="f531" fmla="*/ f436 f202 1"/>
              <a:gd name="f532" fmla="*/ f437 f201 1"/>
              <a:gd name="f533" fmla="*/ f438 f202 1"/>
              <a:gd name="f534" fmla="*/ f439 f201 1"/>
              <a:gd name="f535" fmla="*/ f440 f202 1"/>
              <a:gd name="f536" fmla="*/ f441 f201 1"/>
              <a:gd name="f537" fmla="*/ f442 f202 1"/>
              <a:gd name="f538" fmla="*/ f443 f201 1"/>
              <a:gd name="f539" fmla="*/ f444 f202 1"/>
              <a:gd name="f540" fmla="*/ f445 f201 1"/>
              <a:gd name="f541" fmla="*/ f446 f202 1"/>
              <a:gd name="f542" fmla="*/ f447 f201 1"/>
              <a:gd name="f543" fmla="*/ f448 f202 1"/>
              <a:gd name="f544" fmla="*/ f449 f201 1"/>
              <a:gd name="f545" fmla="*/ f450 f202 1"/>
              <a:gd name="f546" fmla="*/ f451 f201 1"/>
              <a:gd name="f547" fmla="*/ f452 f202 1"/>
              <a:gd name="f548" fmla="*/ f453 f201 1"/>
              <a:gd name="f549" fmla="*/ f454 f201 1"/>
              <a:gd name="f550" fmla="*/ f455 f202 1"/>
              <a:gd name="f551" fmla="*/ f456 f201 1"/>
              <a:gd name="f552" fmla="*/ f457 f202 1"/>
              <a:gd name="f553" fmla="*/ f458 f201 1"/>
              <a:gd name="f554" fmla="*/ f459 f202 1"/>
              <a:gd name="f555" fmla="*/ f460 f201 1"/>
              <a:gd name="f556" fmla="*/ f461 f201 1"/>
              <a:gd name="f557" fmla="*/ f462 f201 1"/>
              <a:gd name="f558" fmla="*/ f463 f202 1"/>
              <a:gd name="f559" fmla="*/ f464 f201 1"/>
              <a:gd name="f560" fmla="*/ f465 f202 1"/>
              <a:gd name="f561" fmla="*/ f466 f201 1"/>
              <a:gd name="f562" fmla="*/ f467 f202 1"/>
              <a:gd name="f563" fmla="*/ f468 f201 1"/>
              <a:gd name="f564" fmla="*/ f469 f202 1"/>
              <a:gd name="f565" fmla="*/ f470 f201 1"/>
              <a:gd name="f566" fmla="*/ f471 f202 1"/>
              <a:gd name="f567" fmla="*/ f472 f201 1"/>
              <a:gd name="f568" fmla="*/ f473 f202 1"/>
              <a:gd name="f569" fmla="*/ f474 f201 1"/>
              <a:gd name="f570" fmla="*/ f475 f201 1"/>
              <a:gd name="f571" fmla="*/ f476 f202 1"/>
              <a:gd name="f572" fmla="*/ f477 f201 1"/>
              <a:gd name="f573" fmla="*/ f478 f202 1"/>
              <a:gd name="f574" fmla="*/ f479 f201 1"/>
              <a:gd name="f575" fmla="*/ f480 f202 1"/>
              <a:gd name="f576" fmla="*/ f481 f201 1"/>
              <a:gd name="f577" fmla="*/ f482 f202 1"/>
              <a:gd name="f578" fmla="*/ f483 f201 1"/>
              <a:gd name="f579" fmla="*/ f484 f202 1"/>
              <a:gd name="f580" fmla="*/ f485 f201 1"/>
              <a:gd name="f581" fmla="*/ f486 f202 1"/>
              <a:gd name="f582" fmla="*/ f487 f201 1"/>
              <a:gd name="f583" fmla="*/ f488 f201 1"/>
              <a:gd name="f584" fmla="*/ f489 f20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3">
                <a:pos x="f494" y="f495"/>
              </a:cxn>
              <a:cxn ang="f303">
                <a:pos x="f496" y="f497"/>
              </a:cxn>
              <a:cxn ang="f303">
                <a:pos x="f498" y="f499"/>
              </a:cxn>
              <a:cxn ang="f303">
                <a:pos x="f500" y="f501"/>
              </a:cxn>
              <a:cxn ang="f303">
                <a:pos x="f502" y="f503"/>
              </a:cxn>
              <a:cxn ang="f303">
                <a:pos x="f504" y="f505"/>
              </a:cxn>
              <a:cxn ang="f303">
                <a:pos x="f506" y="f507"/>
              </a:cxn>
              <a:cxn ang="f303">
                <a:pos x="f508" y="f499"/>
              </a:cxn>
              <a:cxn ang="f303">
                <a:pos x="f509" y="f510"/>
              </a:cxn>
              <a:cxn ang="f303">
                <a:pos x="f509" y="f511"/>
              </a:cxn>
              <a:cxn ang="f303">
                <a:pos x="f512" y="f513"/>
              </a:cxn>
              <a:cxn ang="f303">
                <a:pos x="f514" y="f515"/>
              </a:cxn>
              <a:cxn ang="f303">
                <a:pos x="f516" y="f517"/>
              </a:cxn>
              <a:cxn ang="f303">
                <a:pos x="f518" y="f519"/>
              </a:cxn>
              <a:cxn ang="f303">
                <a:pos x="f520" y="f521"/>
              </a:cxn>
              <a:cxn ang="f303">
                <a:pos x="f522" y="f523"/>
              </a:cxn>
              <a:cxn ang="f303">
                <a:pos x="f524" y="f525"/>
              </a:cxn>
              <a:cxn ang="f303">
                <a:pos x="f526" y="f527"/>
              </a:cxn>
              <a:cxn ang="f303">
                <a:pos x="f528" y="f529"/>
              </a:cxn>
              <a:cxn ang="f303">
                <a:pos x="f530" y="f531"/>
              </a:cxn>
              <a:cxn ang="f303">
                <a:pos x="f532" y="f533"/>
              </a:cxn>
              <a:cxn ang="f303">
                <a:pos x="f534" y="f535"/>
              </a:cxn>
              <a:cxn ang="f303">
                <a:pos x="f494" y="f495"/>
              </a:cxn>
              <a:cxn ang="f303">
                <a:pos x="f536" y="f537"/>
              </a:cxn>
              <a:cxn ang="f303">
                <a:pos x="f538" y="f539"/>
              </a:cxn>
              <a:cxn ang="f303">
                <a:pos x="f540" y="f541"/>
              </a:cxn>
              <a:cxn ang="f303">
                <a:pos x="f542" y="f543"/>
              </a:cxn>
              <a:cxn ang="f303">
                <a:pos x="f544" y="f545"/>
              </a:cxn>
              <a:cxn ang="f303">
                <a:pos x="f546" y="f547"/>
              </a:cxn>
              <a:cxn ang="f303">
                <a:pos x="f548" y="f497"/>
              </a:cxn>
              <a:cxn ang="f303">
                <a:pos x="f549" y="f550"/>
              </a:cxn>
              <a:cxn ang="f303">
                <a:pos x="f551" y="f552"/>
              </a:cxn>
              <a:cxn ang="f303">
                <a:pos x="f553" y="f554"/>
              </a:cxn>
              <a:cxn ang="f303">
                <a:pos x="f555" y="f499"/>
              </a:cxn>
              <a:cxn ang="f303">
                <a:pos x="f556" y="f533"/>
              </a:cxn>
              <a:cxn ang="f303">
                <a:pos x="f557" y="f495"/>
              </a:cxn>
              <a:cxn ang="f303">
                <a:pos x="f557" y="f558"/>
              </a:cxn>
              <a:cxn ang="f303">
                <a:pos x="f559" y="f560"/>
              </a:cxn>
              <a:cxn ang="f303">
                <a:pos x="f536" y="f537"/>
              </a:cxn>
              <a:cxn ang="f303">
                <a:pos x="f561" y="f562"/>
              </a:cxn>
              <a:cxn ang="f303">
                <a:pos x="f563" y="f564"/>
              </a:cxn>
              <a:cxn ang="f303">
                <a:pos x="f565" y="f566"/>
              </a:cxn>
              <a:cxn ang="f303">
                <a:pos x="f567" y="f568"/>
              </a:cxn>
              <a:cxn ang="f303">
                <a:pos x="f569" y="f566"/>
              </a:cxn>
              <a:cxn ang="f303">
                <a:pos x="f570" y="f571"/>
              </a:cxn>
              <a:cxn ang="f303">
                <a:pos x="f572" y="f573"/>
              </a:cxn>
              <a:cxn ang="f303">
                <a:pos x="f574" y="f575"/>
              </a:cxn>
              <a:cxn ang="f303">
                <a:pos x="f576" y="f577"/>
              </a:cxn>
              <a:cxn ang="f303">
                <a:pos x="f561" y="f562"/>
              </a:cxn>
              <a:cxn ang="f303">
                <a:pos x="f578" y="f579"/>
              </a:cxn>
              <a:cxn ang="f303">
                <a:pos x="f580" y="f581"/>
              </a:cxn>
              <a:cxn ang="f303">
                <a:pos x="f582" y="f505"/>
              </a:cxn>
              <a:cxn ang="f303">
                <a:pos x="f583" y="f584"/>
              </a:cxn>
              <a:cxn ang="f303">
                <a:pos x="f578" y="f579"/>
              </a:cxn>
            </a:cxnLst>
            <a:rect l="f490" t="f493" r="f491" b="f492"/>
            <a:pathLst>
              <a:path w="346" h="422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14" y="f24"/>
                  <a:pt x="f25" y="f26"/>
                </a:cubicBezTo>
                <a:cubicBezTo>
                  <a:pt x="f27" y="f5"/>
                  <a:pt x="f28" y="f29"/>
                  <a:pt x="f30" y="f14"/>
                </a:cubicBezTo>
                <a:cubicBezTo>
                  <a:pt x="f31" y="f12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9"/>
                  <a:pt x="f45" y="f21"/>
                </a:cubicBezTo>
                <a:cubicBezTo>
                  <a:pt x="f46" y="f47"/>
                  <a:pt x="f6" y="f13"/>
                  <a:pt x="f6" y="f48"/>
                </a:cubicBezTo>
                <a:cubicBezTo>
                  <a:pt x="f49" y="f50"/>
                  <a:pt x="f49" y="f51"/>
                  <a:pt x="f6" y="f52"/>
                </a:cubicBezTo>
                <a:cubicBezTo>
                  <a:pt x="f6" y="f44"/>
                  <a:pt x="f53" y="f54"/>
                  <a:pt x="f55" y="f56"/>
                </a:cubicBezTo>
                <a:cubicBezTo>
                  <a:pt x="f42" y="f53"/>
                  <a:pt x="f32" y="f57"/>
                  <a:pt x="f58" y="f53"/>
                </a:cubicBezTo>
                <a:cubicBezTo>
                  <a:pt x="f59" y="f46"/>
                  <a:pt x="f60" y="f61"/>
                  <a:pt x="f62" y="f63"/>
                </a:cubicBezTo>
                <a:cubicBezTo>
                  <a:pt x="f62" y="f64"/>
                  <a:pt x="f65" y="f66"/>
                  <a:pt x="f67" y="f68"/>
                </a:cubicBezTo>
                <a:cubicBezTo>
                  <a:pt x="f37" y="f7"/>
                  <a:pt x="f69" y="f70"/>
                  <a:pt x="f71" y="f72"/>
                </a:cubicBezTo>
                <a:cubicBezTo>
                  <a:pt x="f73" y="f64"/>
                  <a:pt x="f74" y="f75"/>
                  <a:pt x="f74" y="f76"/>
                </a:cubicBezTo>
                <a:cubicBezTo>
                  <a:pt x="f77" y="f78"/>
                  <a:pt x="f79" y="f80"/>
                  <a:pt x="f29" y="f81"/>
                </a:cubicBezTo>
                <a:cubicBezTo>
                  <a:pt x="f82" y="f83"/>
                  <a:pt x="f5" y="f84"/>
                  <a:pt x="f85" y="f57"/>
                </a:cubicBezTo>
                <a:cubicBezTo>
                  <a:pt x="f82" y="f86"/>
                  <a:pt x="f87" y="f88"/>
                  <a:pt x="f89" y="f90"/>
                </a:cubicBezTo>
                <a:cubicBezTo>
                  <a:pt x="f89" y="f9"/>
                  <a:pt x="f91" y="f92"/>
                  <a:pt x="f93" y="f94"/>
                </a:cubicBezTo>
                <a:cubicBezTo>
                  <a:pt x="f95" y="f96"/>
                  <a:pt x="f97" y="f41"/>
                  <a:pt x="f98" y="f99"/>
                </a:cubicBezTo>
                <a:cubicBezTo>
                  <a:pt x="f100" y="f11"/>
                  <a:pt x="f73" y="f101"/>
                  <a:pt x="f102" y="f103"/>
                </a:cubicBezTo>
                <a:cubicBezTo>
                  <a:pt x="f104" y="f105"/>
                  <a:pt x="f23" y="f106"/>
                  <a:pt x="f8" y="f9"/>
                </a:cubicBezTo>
                <a:close/>
                <a:moveTo>
                  <a:pt x="f107" y="f108"/>
                </a:moveTo>
                <a:cubicBezTo>
                  <a:pt x="f109" y="f108"/>
                  <a:pt x="f110" y="f111"/>
                  <a:pt x="f112" y="f113"/>
                </a:cubicBezTo>
                <a:cubicBezTo>
                  <a:pt x="f114" y="f115"/>
                  <a:pt x="f116" y="f106"/>
                  <a:pt x="f114" y="f117"/>
                </a:cubicBezTo>
                <a:cubicBezTo>
                  <a:pt x="f118" y="f119"/>
                  <a:pt x="f120" y="f90"/>
                  <a:pt x="f121" y="f122"/>
                </a:cubicBezTo>
                <a:cubicBezTo>
                  <a:pt x="f123" y="f15"/>
                  <a:pt x="f38" y="f119"/>
                  <a:pt x="f124" y="f101"/>
                </a:cubicBezTo>
                <a:cubicBezTo>
                  <a:pt x="f125" y="f126"/>
                  <a:pt x="f127" y="f105"/>
                  <a:pt x="f128" y="f105"/>
                </a:cubicBezTo>
                <a:cubicBezTo>
                  <a:pt x="f129" y="f48"/>
                  <a:pt x="f130" y="f2"/>
                  <a:pt x="f131" y="f15"/>
                </a:cubicBezTo>
                <a:cubicBezTo>
                  <a:pt x="f131" y="f132"/>
                  <a:pt x="f133" y="f134"/>
                  <a:pt x="f135" y="f136"/>
                </a:cubicBezTo>
                <a:cubicBezTo>
                  <a:pt x="f50" y="f137"/>
                  <a:pt x="f59" y="f138"/>
                  <a:pt x="f139" y="f140"/>
                </a:cubicBezTo>
                <a:cubicBezTo>
                  <a:pt x="f105" y="f92"/>
                  <a:pt x="f48" y="f141"/>
                  <a:pt x="f142" y="f143"/>
                </a:cubicBezTo>
                <a:cubicBezTo>
                  <a:pt x="f2" y="f144"/>
                  <a:pt x="f145" y="f146"/>
                  <a:pt x="f119" y="f21"/>
                </a:cubicBezTo>
                <a:cubicBezTo>
                  <a:pt x="f147" y="f15"/>
                  <a:pt x="f113" y="f148"/>
                  <a:pt x="f149" y="f99"/>
                </a:cubicBezTo>
                <a:cubicBezTo>
                  <a:pt x="f150" y="f9"/>
                  <a:pt x="f151" y="f39"/>
                  <a:pt x="f152" y="f9"/>
                </a:cubicBezTo>
                <a:cubicBezTo>
                  <a:pt x="f153" y="f154"/>
                  <a:pt x="f155" y="f156"/>
                  <a:pt x="f152" y="f13"/>
                </a:cubicBezTo>
                <a:cubicBezTo>
                  <a:pt x="f157" y="f158"/>
                  <a:pt x="f159" y="f105"/>
                  <a:pt x="f160" y="f161"/>
                </a:cubicBezTo>
                <a:cubicBezTo>
                  <a:pt x="f162" y="f149"/>
                  <a:pt x="f163" y="f164"/>
                  <a:pt x="f107" y="f108"/>
                </a:cubicBezTo>
                <a:close/>
                <a:moveTo>
                  <a:pt x="f143" y="f165"/>
                </a:moveTo>
                <a:cubicBezTo>
                  <a:pt x="f166" y="f165"/>
                  <a:pt x="f21" y="f167"/>
                  <a:pt x="f168" y="f169"/>
                </a:cubicBezTo>
                <a:cubicBezTo>
                  <a:pt x="f17" y="f170"/>
                  <a:pt x="f13" y="f28"/>
                  <a:pt x="f17" y="f131"/>
                </a:cubicBezTo>
                <a:cubicBezTo>
                  <a:pt x="f145" y="f135"/>
                  <a:pt x="f19" y="f88"/>
                  <a:pt x="f132" y="f50"/>
                </a:cubicBezTo>
                <a:cubicBezTo>
                  <a:pt x="f171" y="f155"/>
                  <a:pt x="f21" y="f135"/>
                  <a:pt x="f148" y="f131"/>
                </a:cubicBezTo>
                <a:cubicBezTo>
                  <a:pt x="f39" y="f128"/>
                  <a:pt x="f172" y="f128"/>
                  <a:pt x="f137" y="f173"/>
                </a:cubicBezTo>
                <a:cubicBezTo>
                  <a:pt x="f174" y="f160"/>
                  <a:pt x="f174" y="f175"/>
                  <a:pt x="f176" y="f155"/>
                </a:cubicBezTo>
                <a:cubicBezTo>
                  <a:pt x="f177" y="f50"/>
                  <a:pt x="f178" y="f179"/>
                  <a:pt x="f180" y="f181"/>
                </a:cubicBezTo>
                <a:cubicBezTo>
                  <a:pt x="f182" y="f183"/>
                  <a:pt x="f184" y="f185"/>
                  <a:pt x="f186" y="f187"/>
                </a:cubicBezTo>
                <a:cubicBezTo>
                  <a:pt x="f188" y="f167"/>
                  <a:pt x="f189" y="f107"/>
                  <a:pt x="f143" y="f165"/>
                </a:cubicBezTo>
                <a:close/>
                <a:moveTo>
                  <a:pt x="f113" y="f102"/>
                </a:moveTo>
                <a:cubicBezTo>
                  <a:pt x="f168" y="f190"/>
                  <a:pt x="f143" y="f191"/>
                  <a:pt x="f192" y="f193"/>
                </a:cubicBezTo>
                <a:cubicBezTo>
                  <a:pt x="f192" y="f192"/>
                  <a:pt x="f140" y="f143"/>
                  <a:pt x="f35" y="f35"/>
                </a:cubicBezTo>
                <a:cubicBezTo>
                  <a:pt x="f194" y="f35"/>
                  <a:pt x="f195" y="f140"/>
                  <a:pt x="f196" y="f197"/>
                </a:cubicBezTo>
                <a:cubicBezTo>
                  <a:pt x="f134" y="f198"/>
                  <a:pt x="f17" y="f199"/>
                  <a:pt x="f113" y="f102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" name="Freeform 20">
            <a:extLst>
              <a:ext uri="{FF2B5EF4-FFF2-40B4-BE49-F238E27FC236}">
                <a16:creationId xmlns:a16="http://schemas.microsoft.com/office/drawing/2014/main" id="{C3233EE4-45FC-48DD-8B4F-FDCD58F69A84}"/>
              </a:ext>
            </a:extLst>
          </p:cNvPr>
          <p:cNvSpPr/>
          <p:nvPr/>
        </p:nvSpPr>
        <p:spPr>
          <a:xfrm>
            <a:off x="882652" y="2923117"/>
            <a:ext cx="692152" cy="6223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64"/>
              <a:gd name="f7" fmla="val 418"/>
              <a:gd name="f8" fmla="val 175"/>
              <a:gd name="f9" fmla="val 199"/>
              <a:gd name="f10" fmla="val 367"/>
              <a:gd name="f11" fmla="val 188"/>
              <a:gd name="f12" fmla="val 326"/>
              <a:gd name="f13" fmla="val 159"/>
              <a:gd name="f14" fmla="val 288"/>
              <a:gd name="f15" fmla="val 149"/>
              <a:gd name="f16" fmla="val 275"/>
              <a:gd name="f17" fmla="val 136"/>
              <a:gd name="f18" fmla="val 265"/>
              <a:gd name="f19" fmla="val 120"/>
              <a:gd name="f20" fmla="val 262"/>
              <a:gd name="f21" fmla="val 110"/>
              <a:gd name="f22" fmla="val 260"/>
              <a:gd name="f23" fmla="val 106"/>
              <a:gd name="f24" fmla="val 258"/>
              <a:gd name="f25" fmla="val 114"/>
              <a:gd name="f26" fmla="val 249"/>
              <a:gd name="f27" fmla="val 147"/>
              <a:gd name="f28" fmla="val 210"/>
              <a:gd name="f29" fmla="val 122"/>
              <a:gd name="f30" fmla="val 127"/>
              <a:gd name="f31" fmla="val 78"/>
              <a:gd name="f32" fmla="val 101"/>
              <a:gd name="f33" fmla="val 63"/>
              <a:gd name="f34" fmla="val 93"/>
              <a:gd name="f35" fmla="val 49"/>
              <a:gd name="f36" fmla="val 91"/>
              <a:gd name="f37" fmla="val 34"/>
              <a:gd name="f38" fmla="val 98"/>
              <a:gd name="f39" fmla="val 28"/>
              <a:gd name="f40" fmla="val 100"/>
              <a:gd name="f41" fmla="val 23"/>
              <a:gd name="f42" fmla="val 103"/>
              <a:gd name="f43" fmla="val 17"/>
              <a:gd name="f44" fmla="val 104"/>
              <a:gd name="f45" fmla="val 11"/>
              <a:gd name="f46" fmla="val 105"/>
              <a:gd name="f47" fmla="val 5"/>
              <a:gd name="f48" fmla="val 102"/>
              <a:gd name="f49" fmla="val 2"/>
              <a:gd name="f50" fmla="val 96"/>
              <a:gd name="f51" fmla="val 89"/>
              <a:gd name="f52" fmla="val 7"/>
              <a:gd name="f53" fmla="val 88"/>
              <a:gd name="f54" fmla="val 12"/>
              <a:gd name="f55" fmla="val 86"/>
              <a:gd name="f56" fmla="val 24"/>
              <a:gd name="f57" fmla="val 80"/>
              <a:gd name="f58" fmla="val 37"/>
              <a:gd name="f59" fmla="val 73"/>
              <a:gd name="f60" fmla="val 50"/>
              <a:gd name="f61" fmla="val 69"/>
              <a:gd name="f62" fmla="val 60"/>
              <a:gd name="f63" fmla="val 66"/>
              <a:gd name="f64" fmla="val 62"/>
              <a:gd name="f65" fmla="val 58"/>
              <a:gd name="f66" fmla="val 68"/>
              <a:gd name="f67" fmla="val 51"/>
              <a:gd name="f68" fmla="val 77"/>
              <a:gd name="f69" fmla="val 61"/>
              <a:gd name="f70" fmla="val 85"/>
              <a:gd name="f71" fmla="val 53"/>
              <a:gd name="f72" fmla="val 42"/>
              <a:gd name="f73" fmla="val 145"/>
              <a:gd name="f74" fmla="val 45"/>
              <a:gd name="f75" fmla="val 152"/>
              <a:gd name="f76" fmla="val 48"/>
              <a:gd name="f77" fmla="val 158"/>
              <a:gd name="f78" fmla="val 46"/>
              <a:gd name="f79" fmla="val 164"/>
              <a:gd name="f80" fmla="val 43"/>
              <a:gd name="f81" fmla="val 176"/>
              <a:gd name="f82" fmla="val 38"/>
              <a:gd name="f83" fmla="val 250"/>
              <a:gd name="f84" fmla="val 279"/>
              <a:gd name="f85" fmla="val 25"/>
              <a:gd name="f86" fmla="val 301"/>
              <a:gd name="f87" fmla="val 313"/>
              <a:gd name="f88" fmla="val 76"/>
              <a:gd name="f89" fmla="val 327"/>
              <a:gd name="f90" fmla="val 64"/>
              <a:gd name="f91" fmla="val 340"/>
              <a:gd name="f92" fmla="val 351"/>
              <a:gd name="f93" fmla="val 349"/>
              <a:gd name="f94" fmla="val 56"/>
              <a:gd name="f95" fmla="val 352"/>
              <a:gd name="f96" fmla="val 356"/>
              <a:gd name="f97" fmla="val 67"/>
              <a:gd name="f98" fmla="val 363"/>
              <a:gd name="f99" fmla="val 70"/>
              <a:gd name="f100" fmla="val 371"/>
              <a:gd name="f101" fmla="val 72"/>
              <a:gd name="f102" fmla="val 374"/>
              <a:gd name="f103" fmla="val 376"/>
              <a:gd name="f104" fmla="val 55"/>
              <a:gd name="f105" fmla="val 379"/>
              <a:gd name="f106" fmla="val 380"/>
              <a:gd name="f107" fmla="val 388"/>
              <a:gd name="f108" fmla="val 82"/>
              <a:gd name="f109" fmla="val 448"/>
              <a:gd name="f110" fmla="val 118"/>
              <a:gd name="f111" fmla="val 214"/>
              <a:gd name="f112" fmla="val 393"/>
              <a:gd name="f113" fmla="val 280"/>
              <a:gd name="f114" fmla="val 385"/>
              <a:gd name="f115" fmla="val 287"/>
              <a:gd name="f116" fmla="val 377"/>
              <a:gd name="f117" fmla="val 294"/>
              <a:gd name="f118" fmla="val 368"/>
              <a:gd name="f119" fmla="val 299"/>
              <a:gd name="f120" fmla="val 347"/>
              <a:gd name="f121" fmla="val 311"/>
              <a:gd name="f122" fmla="val 321"/>
              <a:gd name="f123" fmla="val 320"/>
              <a:gd name="f124" fmla="val 346"/>
              <a:gd name="f125" fmla="val 317"/>
              <a:gd name="f126" fmla="val 355"/>
              <a:gd name="f127" fmla="val 308"/>
              <a:gd name="f128" fmla="val 361"/>
              <a:gd name="f129" fmla="val 364"/>
              <a:gd name="f130" fmla="val 382"/>
              <a:gd name="f131" fmla="val 220"/>
              <a:gd name="f132" fmla="val 399"/>
              <a:gd name="f133" fmla="val 394"/>
              <a:gd name="f134" fmla="val 121"/>
              <a:gd name="f135" fmla="val 331"/>
              <a:gd name="f136" fmla="val 109"/>
              <a:gd name="f137" fmla="val 324"/>
              <a:gd name="f138" fmla="val 113"/>
              <a:gd name="f139" fmla="val 134"/>
              <a:gd name="f140" fmla="val 157"/>
              <a:gd name="f141" fmla="val 319"/>
              <a:gd name="f142" fmla="val 178"/>
              <a:gd name="f143" fmla="val 193"/>
              <a:gd name="f144" fmla="val 295"/>
              <a:gd name="f145" fmla="val 203"/>
              <a:gd name="f146" fmla="val 300"/>
              <a:gd name="f147" fmla="val 224"/>
              <a:gd name="f148" fmla="val 322"/>
              <a:gd name="f149" fmla="val 240"/>
              <a:gd name="f150" fmla="val 329"/>
              <a:gd name="f151" fmla="val 266"/>
              <a:gd name="f152" fmla="val 333"/>
              <a:gd name="f153" fmla="val 268"/>
              <a:gd name="f154" fmla="val 263"/>
              <a:gd name="f155" fmla="val 370"/>
              <a:gd name="f156" fmla="val 243"/>
              <a:gd name="f157" fmla="val 219"/>
              <a:gd name="f158" fmla="+- 0 0 -90"/>
              <a:gd name="f159" fmla="*/ f3 1 464"/>
              <a:gd name="f160" fmla="*/ f4 1 418"/>
              <a:gd name="f161" fmla="val f5"/>
              <a:gd name="f162" fmla="val f6"/>
              <a:gd name="f163" fmla="val f7"/>
              <a:gd name="f164" fmla="*/ f158 f0 1"/>
              <a:gd name="f165" fmla="+- f163 0 f161"/>
              <a:gd name="f166" fmla="+- f162 0 f161"/>
              <a:gd name="f167" fmla="*/ f164 1 f2"/>
              <a:gd name="f168" fmla="*/ f166 1 464"/>
              <a:gd name="f169" fmla="*/ f165 1 418"/>
              <a:gd name="f170" fmla="*/ 175 f166 1"/>
              <a:gd name="f171" fmla="*/ 418 f165 1"/>
              <a:gd name="f172" fmla="*/ 159 f166 1"/>
              <a:gd name="f173" fmla="*/ 288 f165 1"/>
              <a:gd name="f174" fmla="*/ 120 f166 1"/>
              <a:gd name="f175" fmla="*/ 262 f165 1"/>
              <a:gd name="f176" fmla="*/ 114 f166 1"/>
              <a:gd name="f177" fmla="*/ 249 f165 1"/>
              <a:gd name="f178" fmla="*/ 78 f166 1"/>
              <a:gd name="f179" fmla="*/ 101 f165 1"/>
              <a:gd name="f180" fmla="*/ 34 f166 1"/>
              <a:gd name="f181" fmla="*/ 98 f165 1"/>
              <a:gd name="f182" fmla="*/ 17 f166 1"/>
              <a:gd name="f183" fmla="*/ 104 f165 1"/>
              <a:gd name="f184" fmla="*/ 2 f166 1"/>
              <a:gd name="f185" fmla="*/ 96 f165 1"/>
              <a:gd name="f186" fmla="*/ 12 f166 1"/>
              <a:gd name="f187" fmla="*/ 86 f165 1"/>
              <a:gd name="f188" fmla="*/ 50 f166 1"/>
              <a:gd name="f189" fmla="*/ 69 f165 1"/>
              <a:gd name="f190" fmla="*/ 68 f166 1"/>
              <a:gd name="f191" fmla="*/ 51 f165 1"/>
              <a:gd name="f192" fmla="*/ 93 f166 1"/>
              <a:gd name="f193" fmla="*/ 50 f165 1"/>
              <a:gd name="f194" fmla="*/ 145 f166 1"/>
              <a:gd name="f195" fmla="*/ 45 f165 1"/>
              <a:gd name="f196" fmla="*/ 164 f166 1"/>
              <a:gd name="f197" fmla="*/ 43 f165 1"/>
              <a:gd name="f198" fmla="*/ 199 f166 1"/>
              <a:gd name="f199" fmla="*/ 28 f165 1"/>
              <a:gd name="f200" fmla="*/ 301 f166 1"/>
              <a:gd name="f201" fmla="*/ 58 f165 1"/>
              <a:gd name="f202" fmla="*/ 340 f166 1"/>
              <a:gd name="f203" fmla="*/ 66 f165 1"/>
              <a:gd name="f204" fmla="*/ 352 f166 1"/>
              <a:gd name="f205" fmla="*/ 48 f165 1"/>
              <a:gd name="f206" fmla="*/ 363 f166 1"/>
              <a:gd name="f207" fmla="*/ 70 f165 1"/>
              <a:gd name="f208" fmla="*/ 376 f166 1"/>
              <a:gd name="f209" fmla="*/ 55 f165 1"/>
              <a:gd name="f210" fmla="*/ 388 f166 1"/>
              <a:gd name="f211" fmla="*/ 82 f165 1"/>
              <a:gd name="f212" fmla="*/ 393 f166 1"/>
              <a:gd name="f213" fmla="*/ 280 f165 1"/>
              <a:gd name="f214" fmla="*/ 368 f166 1"/>
              <a:gd name="f215" fmla="*/ 299 f165 1"/>
              <a:gd name="f216" fmla="*/ 320 f166 1"/>
              <a:gd name="f217" fmla="*/ 346 f165 1"/>
              <a:gd name="f218" fmla="*/ 299 f166 1"/>
              <a:gd name="f219" fmla="*/ 364 f165 1"/>
              <a:gd name="f220" fmla="*/ 394 f166 1"/>
              <a:gd name="f221" fmla="*/ 180 f165 1"/>
              <a:gd name="f222" fmla="*/ 351 f166 1"/>
              <a:gd name="f223" fmla="*/ 114 f165 1"/>
              <a:gd name="f224" fmla="*/ 324 f166 1"/>
              <a:gd name="f225" fmla="*/ 134 f165 1"/>
              <a:gd name="f226" fmla="*/ 193 f165 1"/>
              <a:gd name="f227" fmla="*/ 300 f166 1"/>
              <a:gd name="f228" fmla="*/ 210 f165 1"/>
              <a:gd name="f229" fmla="*/ 327 f166 1"/>
              <a:gd name="f230" fmla="*/ 258 f165 1"/>
              <a:gd name="f231" fmla="*/ 263 f165 1"/>
              <a:gd name="f232" fmla="+- f167 0 f1"/>
              <a:gd name="f233" fmla="*/ f170 1 464"/>
              <a:gd name="f234" fmla="*/ f171 1 418"/>
              <a:gd name="f235" fmla="*/ f172 1 464"/>
              <a:gd name="f236" fmla="*/ f173 1 418"/>
              <a:gd name="f237" fmla="*/ f174 1 464"/>
              <a:gd name="f238" fmla="*/ f175 1 418"/>
              <a:gd name="f239" fmla="*/ f176 1 464"/>
              <a:gd name="f240" fmla="*/ f177 1 418"/>
              <a:gd name="f241" fmla="*/ f178 1 464"/>
              <a:gd name="f242" fmla="*/ f179 1 418"/>
              <a:gd name="f243" fmla="*/ f180 1 464"/>
              <a:gd name="f244" fmla="*/ f181 1 418"/>
              <a:gd name="f245" fmla="*/ f182 1 464"/>
              <a:gd name="f246" fmla="*/ f183 1 418"/>
              <a:gd name="f247" fmla="*/ f184 1 464"/>
              <a:gd name="f248" fmla="*/ f185 1 418"/>
              <a:gd name="f249" fmla="*/ f186 1 464"/>
              <a:gd name="f250" fmla="*/ f187 1 418"/>
              <a:gd name="f251" fmla="*/ f188 1 464"/>
              <a:gd name="f252" fmla="*/ f189 1 418"/>
              <a:gd name="f253" fmla="*/ f190 1 464"/>
              <a:gd name="f254" fmla="*/ f191 1 418"/>
              <a:gd name="f255" fmla="*/ f192 1 464"/>
              <a:gd name="f256" fmla="*/ f193 1 418"/>
              <a:gd name="f257" fmla="*/ f194 1 464"/>
              <a:gd name="f258" fmla="*/ f195 1 418"/>
              <a:gd name="f259" fmla="*/ f196 1 464"/>
              <a:gd name="f260" fmla="*/ f197 1 418"/>
              <a:gd name="f261" fmla="*/ f198 1 464"/>
              <a:gd name="f262" fmla="*/ f199 1 418"/>
              <a:gd name="f263" fmla="*/ f200 1 464"/>
              <a:gd name="f264" fmla="*/ f201 1 418"/>
              <a:gd name="f265" fmla="*/ f202 1 464"/>
              <a:gd name="f266" fmla="*/ f203 1 418"/>
              <a:gd name="f267" fmla="*/ f204 1 464"/>
              <a:gd name="f268" fmla="*/ f205 1 418"/>
              <a:gd name="f269" fmla="*/ f206 1 464"/>
              <a:gd name="f270" fmla="*/ f207 1 418"/>
              <a:gd name="f271" fmla="*/ f208 1 464"/>
              <a:gd name="f272" fmla="*/ f209 1 418"/>
              <a:gd name="f273" fmla="*/ f210 1 464"/>
              <a:gd name="f274" fmla="*/ f211 1 418"/>
              <a:gd name="f275" fmla="*/ f212 1 464"/>
              <a:gd name="f276" fmla="*/ f213 1 418"/>
              <a:gd name="f277" fmla="*/ f214 1 464"/>
              <a:gd name="f278" fmla="*/ f215 1 418"/>
              <a:gd name="f279" fmla="*/ f216 1 464"/>
              <a:gd name="f280" fmla="*/ f217 1 418"/>
              <a:gd name="f281" fmla="*/ f218 1 464"/>
              <a:gd name="f282" fmla="*/ f219 1 418"/>
              <a:gd name="f283" fmla="*/ f220 1 464"/>
              <a:gd name="f284" fmla="*/ f221 1 418"/>
              <a:gd name="f285" fmla="*/ f222 1 464"/>
              <a:gd name="f286" fmla="*/ f223 1 418"/>
              <a:gd name="f287" fmla="*/ f224 1 464"/>
              <a:gd name="f288" fmla="*/ f225 1 418"/>
              <a:gd name="f289" fmla="*/ f226 1 418"/>
              <a:gd name="f290" fmla="*/ f227 1 464"/>
              <a:gd name="f291" fmla="*/ f228 1 418"/>
              <a:gd name="f292" fmla="*/ f229 1 464"/>
              <a:gd name="f293" fmla="*/ f230 1 418"/>
              <a:gd name="f294" fmla="*/ f231 1 418"/>
              <a:gd name="f295" fmla="*/ 0 1 f168"/>
              <a:gd name="f296" fmla="*/ f162 1 f168"/>
              <a:gd name="f297" fmla="*/ 0 1 f169"/>
              <a:gd name="f298" fmla="*/ f163 1 f169"/>
              <a:gd name="f299" fmla="*/ f233 1 f168"/>
              <a:gd name="f300" fmla="*/ f234 1 f169"/>
              <a:gd name="f301" fmla="*/ f235 1 f168"/>
              <a:gd name="f302" fmla="*/ f236 1 f169"/>
              <a:gd name="f303" fmla="*/ f237 1 f168"/>
              <a:gd name="f304" fmla="*/ f238 1 f169"/>
              <a:gd name="f305" fmla="*/ f239 1 f168"/>
              <a:gd name="f306" fmla="*/ f240 1 f169"/>
              <a:gd name="f307" fmla="*/ f241 1 f168"/>
              <a:gd name="f308" fmla="*/ f242 1 f169"/>
              <a:gd name="f309" fmla="*/ f243 1 f168"/>
              <a:gd name="f310" fmla="*/ f244 1 f169"/>
              <a:gd name="f311" fmla="*/ f245 1 f168"/>
              <a:gd name="f312" fmla="*/ f246 1 f169"/>
              <a:gd name="f313" fmla="*/ f247 1 f168"/>
              <a:gd name="f314" fmla="*/ f248 1 f169"/>
              <a:gd name="f315" fmla="*/ f249 1 f168"/>
              <a:gd name="f316" fmla="*/ f250 1 f169"/>
              <a:gd name="f317" fmla="*/ f251 1 f168"/>
              <a:gd name="f318" fmla="*/ f252 1 f169"/>
              <a:gd name="f319" fmla="*/ f253 1 f168"/>
              <a:gd name="f320" fmla="*/ f254 1 f169"/>
              <a:gd name="f321" fmla="*/ f255 1 f168"/>
              <a:gd name="f322" fmla="*/ f256 1 f169"/>
              <a:gd name="f323" fmla="*/ f257 1 f168"/>
              <a:gd name="f324" fmla="*/ f258 1 f169"/>
              <a:gd name="f325" fmla="*/ f259 1 f168"/>
              <a:gd name="f326" fmla="*/ f260 1 f169"/>
              <a:gd name="f327" fmla="*/ f261 1 f168"/>
              <a:gd name="f328" fmla="*/ f262 1 f169"/>
              <a:gd name="f329" fmla="*/ f263 1 f168"/>
              <a:gd name="f330" fmla="*/ f264 1 f169"/>
              <a:gd name="f331" fmla="*/ f265 1 f168"/>
              <a:gd name="f332" fmla="*/ f266 1 f169"/>
              <a:gd name="f333" fmla="*/ f267 1 f168"/>
              <a:gd name="f334" fmla="*/ f268 1 f169"/>
              <a:gd name="f335" fmla="*/ f269 1 f168"/>
              <a:gd name="f336" fmla="*/ f270 1 f169"/>
              <a:gd name="f337" fmla="*/ f271 1 f168"/>
              <a:gd name="f338" fmla="*/ f272 1 f169"/>
              <a:gd name="f339" fmla="*/ f273 1 f168"/>
              <a:gd name="f340" fmla="*/ f274 1 f169"/>
              <a:gd name="f341" fmla="*/ f275 1 f168"/>
              <a:gd name="f342" fmla="*/ f276 1 f169"/>
              <a:gd name="f343" fmla="*/ f277 1 f168"/>
              <a:gd name="f344" fmla="*/ f278 1 f169"/>
              <a:gd name="f345" fmla="*/ f279 1 f168"/>
              <a:gd name="f346" fmla="*/ f280 1 f169"/>
              <a:gd name="f347" fmla="*/ f281 1 f168"/>
              <a:gd name="f348" fmla="*/ f282 1 f169"/>
              <a:gd name="f349" fmla="*/ f283 1 f168"/>
              <a:gd name="f350" fmla="*/ f284 1 f169"/>
              <a:gd name="f351" fmla="*/ f285 1 f168"/>
              <a:gd name="f352" fmla="*/ f286 1 f169"/>
              <a:gd name="f353" fmla="*/ f287 1 f168"/>
              <a:gd name="f354" fmla="*/ f288 1 f169"/>
              <a:gd name="f355" fmla="*/ f289 1 f169"/>
              <a:gd name="f356" fmla="*/ f290 1 f168"/>
              <a:gd name="f357" fmla="*/ f291 1 f169"/>
              <a:gd name="f358" fmla="*/ f292 1 f168"/>
              <a:gd name="f359" fmla="*/ f293 1 f169"/>
              <a:gd name="f360" fmla="*/ f294 1 f169"/>
              <a:gd name="f361" fmla="*/ f295 f159 1"/>
              <a:gd name="f362" fmla="*/ f296 f159 1"/>
              <a:gd name="f363" fmla="*/ f298 f160 1"/>
              <a:gd name="f364" fmla="*/ f297 f160 1"/>
              <a:gd name="f365" fmla="*/ f299 f159 1"/>
              <a:gd name="f366" fmla="*/ f300 f160 1"/>
              <a:gd name="f367" fmla="*/ f301 f159 1"/>
              <a:gd name="f368" fmla="*/ f302 f160 1"/>
              <a:gd name="f369" fmla="*/ f303 f159 1"/>
              <a:gd name="f370" fmla="*/ f304 f160 1"/>
              <a:gd name="f371" fmla="*/ f305 f159 1"/>
              <a:gd name="f372" fmla="*/ f306 f160 1"/>
              <a:gd name="f373" fmla="*/ f307 f159 1"/>
              <a:gd name="f374" fmla="*/ f308 f160 1"/>
              <a:gd name="f375" fmla="*/ f309 f159 1"/>
              <a:gd name="f376" fmla="*/ f310 f160 1"/>
              <a:gd name="f377" fmla="*/ f311 f159 1"/>
              <a:gd name="f378" fmla="*/ f312 f160 1"/>
              <a:gd name="f379" fmla="*/ f313 f159 1"/>
              <a:gd name="f380" fmla="*/ f314 f160 1"/>
              <a:gd name="f381" fmla="*/ f315 f159 1"/>
              <a:gd name="f382" fmla="*/ f316 f160 1"/>
              <a:gd name="f383" fmla="*/ f317 f159 1"/>
              <a:gd name="f384" fmla="*/ f318 f160 1"/>
              <a:gd name="f385" fmla="*/ f319 f159 1"/>
              <a:gd name="f386" fmla="*/ f320 f160 1"/>
              <a:gd name="f387" fmla="*/ f321 f159 1"/>
              <a:gd name="f388" fmla="*/ f322 f160 1"/>
              <a:gd name="f389" fmla="*/ f323 f159 1"/>
              <a:gd name="f390" fmla="*/ f324 f160 1"/>
              <a:gd name="f391" fmla="*/ f325 f159 1"/>
              <a:gd name="f392" fmla="*/ f326 f160 1"/>
              <a:gd name="f393" fmla="*/ f327 f159 1"/>
              <a:gd name="f394" fmla="*/ f328 f160 1"/>
              <a:gd name="f395" fmla="*/ f329 f159 1"/>
              <a:gd name="f396" fmla="*/ f330 f160 1"/>
              <a:gd name="f397" fmla="*/ f331 f159 1"/>
              <a:gd name="f398" fmla="*/ f332 f160 1"/>
              <a:gd name="f399" fmla="*/ f333 f159 1"/>
              <a:gd name="f400" fmla="*/ f334 f160 1"/>
              <a:gd name="f401" fmla="*/ f335 f159 1"/>
              <a:gd name="f402" fmla="*/ f336 f160 1"/>
              <a:gd name="f403" fmla="*/ f337 f159 1"/>
              <a:gd name="f404" fmla="*/ f338 f160 1"/>
              <a:gd name="f405" fmla="*/ f339 f159 1"/>
              <a:gd name="f406" fmla="*/ f340 f160 1"/>
              <a:gd name="f407" fmla="*/ f341 f159 1"/>
              <a:gd name="f408" fmla="*/ f342 f160 1"/>
              <a:gd name="f409" fmla="*/ f343 f159 1"/>
              <a:gd name="f410" fmla="*/ f344 f160 1"/>
              <a:gd name="f411" fmla="*/ f345 f159 1"/>
              <a:gd name="f412" fmla="*/ f346 f160 1"/>
              <a:gd name="f413" fmla="*/ f347 f159 1"/>
              <a:gd name="f414" fmla="*/ f348 f160 1"/>
              <a:gd name="f415" fmla="*/ f349 f159 1"/>
              <a:gd name="f416" fmla="*/ f350 f160 1"/>
              <a:gd name="f417" fmla="*/ f351 f159 1"/>
              <a:gd name="f418" fmla="*/ f352 f160 1"/>
              <a:gd name="f419" fmla="*/ f353 f159 1"/>
              <a:gd name="f420" fmla="*/ f354 f160 1"/>
              <a:gd name="f421" fmla="*/ f355 f160 1"/>
              <a:gd name="f422" fmla="*/ f356 f159 1"/>
              <a:gd name="f423" fmla="*/ f357 f160 1"/>
              <a:gd name="f424" fmla="*/ f358 f159 1"/>
              <a:gd name="f425" fmla="*/ f359 f160 1"/>
              <a:gd name="f426" fmla="*/ f360 f16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2">
                <a:pos x="f365" y="f366"/>
              </a:cxn>
              <a:cxn ang="f232">
                <a:pos x="f367" y="f368"/>
              </a:cxn>
              <a:cxn ang="f232">
                <a:pos x="f369" y="f370"/>
              </a:cxn>
              <a:cxn ang="f232">
                <a:pos x="f371" y="f372"/>
              </a:cxn>
              <a:cxn ang="f232">
                <a:pos x="f373" y="f374"/>
              </a:cxn>
              <a:cxn ang="f232">
                <a:pos x="f375" y="f376"/>
              </a:cxn>
              <a:cxn ang="f232">
                <a:pos x="f377" y="f378"/>
              </a:cxn>
              <a:cxn ang="f232">
                <a:pos x="f379" y="f380"/>
              </a:cxn>
              <a:cxn ang="f232">
                <a:pos x="f381" y="f382"/>
              </a:cxn>
              <a:cxn ang="f232">
                <a:pos x="f383" y="f384"/>
              </a:cxn>
              <a:cxn ang="f232">
                <a:pos x="f385" y="f386"/>
              </a:cxn>
              <a:cxn ang="f232">
                <a:pos x="f387" y="f388"/>
              </a:cxn>
              <a:cxn ang="f232">
                <a:pos x="f389" y="f390"/>
              </a:cxn>
              <a:cxn ang="f232">
                <a:pos x="f391" y="f392"/>
              </a:cxn>
              <a:cxn ang="f232">
                <a:pos x="f393" y="f394"/>
              </a:cxn>
              <a:cxn ang="f232">
                <a:pos x="f395" y="f396"/>
              </a:cxn>
              <a:cxn ang="f232">
                <a:pos x="f397" y="f398"/>
              </a:cxn>
              <a:cxn ang="f232">
                <a:pos x="f399" y="f400"/>
              </a:cxn>
              <a:cxn ang="f232">
                <a:pos x="f401" y="f402"/>
              </a:cxn>
              <a:cxn ang="f232">
                <a:pos x="f403" y="f404"/>
              </a:cxn>
              <a:cxn ang="f232">
                <a:pos x="f405" y="f406"/>
              </a:cxn>
              <a:cxn ang="f232">
                <a:pos x="f407" y="f408"/>
              </a:cxn>
              <a:cxn ang="f232">
                <a:pos x="f409" y="f410"/>
              </a:cxn>
              <a:cxn ang="f232">
                <a:pos x="f411" y="f412"/>
              </a:cxn>
              <a:cxn ang="f232">
                <a:pos x="f413" y="f414"/>
              </a:cxn>
              <a:cxn ang="f232">
                <a:pos x="f365" y="f366"/>
              </a:cxn>
              <a:cxn ang="f232">
                <a:pos x="f415" y="f416"/>
              </a:cxn>
              <a:cxn ang="f232">
                <a:pos x="f417" y="f418"/>
              </a:cxn>
              <a:cxn ang="f232">
                <a:pos x="f419" y="f420"/>
              </a:cxn>
              <a:cxn ang="f232">
                <a:pos x="f395" y="f421"/>
              </a:cxn>
              <a:cxn ang="f232">
                <a:pos x="f422" y="f423"/>
              </a:cxn>
              <a:cxn ang="f232">
                <a:pos x="f424" y="f425"/>
              </a:cxn>
              <a:cxn ang="f232">
                <a:pos x="f397" y="f426"/>
              </a:cxn>
              <a:cxn ang="f232">
                <a:pos x="f415" y="f416"/>
              </a:cxn>
            </a:cxnLst>
            <a:rect l="f361" t="f364" r="f362" b="f363"/>
            <a:pathLst>
              <a:path w="464" h="418">
                <a:moveTo>
                  <a:pt x="f8" y="f7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34" y="f60"/>
                </a:cubicBezTo>
                <a:cubicBezTo>
                  <a:pt x="f21" y="f72"/>
                  <a:pt x="f30" y="f58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11" y="f37"/>
                  <a:pt x="f9" y="f39"/>
                </a:cubicBezTo>
                <a:cubicBezTo>
                  <a:pt x="f83" y="f5"/>
                  <a:pt x="f84" y="f85"/>
                  <a:pt x="f86" y="f65"/>
                </a:cubicBezTo>
                <a:cubicBezTo>
                  <a:pt x="f87" y="f88"/>
                  <a:pt x="f89" y="f90"/>
                  <a:pt x="f91" y="f63"/>
                </a:cubicBezTo>
                <a:cubicBezTo>
                  <a:pt x="f92" y="f66"/>
                  <a:pt x="f93" y="f94"/>
                  <a:pt x="f95" y="f76"/>
                </a:cubicBezTo>
                <a:cubicBezTo>
                  <a:pt x="f96" y="f94"/>
                  <a:pt x="f95" y="f97"/>
                  <a:pt x="f98" y="f99"/>
                </a:cubicBezTo>
                <a:cubicBezTo>
                  <a:pt x="f100" y="f101"/>
                  <a:pt x="f102" y="f97"/>
                  <a:pt x="f103" y="f104"/>
                </a:cubicBezTo>
                <a:cubicBezTo>
                  <a:pt x="f105" y="f66"/>
                  <a:pt x="f106" y="f68"/>
                  <a:pt x="f107" y="f108"/>
                </a:cubicBezTo>
                <a:cubicBezTo>
                  <a:pt x="f109" y="f110"/>
                  <a:pt x="f6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89" y="f122"/>
                  <a:pt x="f123" y="f124"/>
                </a:cubicBezTo>
                <a:cubicBezTo>
                  <a:pt x="f125" y="f126"/>
                  <a:pt x="f127" y="f128"/>
                  <a:pt x="f119" y="f129"/>
                </a:cubicBezTo>
                <a:cubicBezTo>
                  <a:pt x="f22" y="f130"/>
                  <a:pt x="f131" y="f132"/>
                  <a:pt x="f8" y="f7"/>
                </a:cubicBezTo>
                <a:close/>
                <a:moveTo>
                  <a:pt x="f133" y="f2"/>
                </a:moveTo>
                <a:cubicBezTo>
                  <a:pt x="f133" y="f15"/>
                  <a:pt x="f103" y="f134"/>
                  <a:pt x="f92" y="f25"/>
                </a:cubicBezTo>
                <a:cubicBezTo>
                  <a:pt x="f135" y="f136"/>
                  <a:pt x="f137" y="f138"/>
                  <a:pt x="f137" y="f139"/>
                </a:cubicBezTo>
                <a:cubicBezTo>
                  <a:pt x="f137" y="f140"/>
                  <a:pt x="f141" y="f142"/>
                  <a:pt x="f86" y="f143"/>
                </a:cubicBezTo>
                <a:cubicBezTo>
                  <a:pt x="f117" y="f9"/>
                  <a:pt x="f144" y="f145"/>
                  <a:pt x="f146" y="f28"/>
                </a:cubicBezTo>
                <a:cubicBezTo>
                  <a:pt x="f87" y="f147"/>
                  <a:pt x="f148" y="f149"/>
                  <a:pt x="f89" y="f24"/>
                </a:cubicBezTo>
                <a:cubicBezTo>
                  <a:pt x="f150" y="f151"/>
                  <a:pt x="f152" y="f153"/>
                  <a:pt x="f91" y="f154"/>
                </a:cubicBezTo>
                <a:cubicBezTo>
                  <a:pt x="f155" y="f156"/>
                  <a:pt x="f112" y="f157"/>
                  <a:pt x="f133" y="f2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" name="Freeform 21">
            <a:extLst>
              <a:ext uri="{FF2B5EF4-FFF2-40B4-BE49-F238E27FC236}">
                <a16:creationId xmlns:a16="http://schemas.microsoft.com/office/drawing/2014/main" id="{3C7AA846-BDDC-4D00-BA1C-69B4B13686B6}"/>
              </a:ext>
            </a:extLst>
          </p:cNvPr>
          <p:cNvSpPr/>
          <p:nvPr/>
        </p:nvSpPr>
        <p:spPr>
          <a:xfrm>
            <a:off x="2112435" y="5956305"/>
            <a:ext cx="469904" cy="7154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5"/>
              <a:gd name="f7" fmla="val 479"/>
              <a:gd name="f8" fmla="val 236"/>
              <a:gd name="f9" fmla="val 36"/>
              <a:gd name="f10" fmla="val 50"/>
              <a:gd name="f11" fmla="val 238"/>
              <a:gd name="f12" fmla="val 64"/>
              <a:gd name="f13" fmla="val 223"/>
              <a:gd name="f14" fmla="val 73"/>
              <a:gd name="f15" fmla="val 214"/>
              <a:gd name="f16" fmla="val 79"/>
              <a:gd name="f17" fmla="val 83"/>
              <a:gd name="f18" fmla="val 226"/>
              <a:gd name="f19" fmla="val 87"/>
              <a:gd name="f20" fmla="val 256"/>
              <a:gd name="f21" fmla="val 130"/>
              <a:gd name="f22" fmla="val 284"/>
              <a:gd name="f23" fmla="val 174"/>
              <a:gd name="f24" fmla="val 298"/>
              <a:gd name="f25" fmla="val 224"/>
              <a:gd name="f26" fmla="val 309"/>
              <a:gd name="f27" fmla="val 342"/>
              <a:gd name="f28" fmla="val 274"/>
              <a:gd name="f29" fmla="val 393"/>
              <a:gd name="f30" fmla="val 215"/>
              <a:gd name="f31" fmla="val 82"/>
              <a:gd name="f32" fmla="val 473"/>
              <a:gd name="f33" fmla="val 31"/>
              <a:gd name="f34" fmla="val 381"/>
              <a:gd name="f35" fmla="val 5"/>
              <a:gd name="f36" fmla="val 333"/>
              <a:gd name="f37" fmla="val 279"/>
              <a:gd name="f38" fmla="val 16"/>
              <a:gd name="f39" fmla="val 25"/>
              <a:gd name="f40" fmla="val 191"/>
              <a:gd name="f41" fmla="val 39"/>
              <a:gd name="f42" fmla="val 159"/>
              <a:gd name="f43" fmla="val 59"/>
              <a:gd name="f44" fmla="val 74"/>
              <a:gd name="f45" fmla="val 110"/>
              <a:gd name="f46" fmla="val 81"/>
              <a:gd name="f47" fmla="val 90"/>
              <a:gd name="f48" fmla="val 78"/>
              <a:gd name="f49" fmla="val 65"/>
              <a:gd name="f50" fmla="val 76"/>
              <a:gd name="f51" fmla="val 47"/>
              <a:gd name="f52" fmla="val 84"/>
              <a:gd name="f53" fmla="val 37"/>
              <a:gd name="f54" fmla="val 102"/>
              <a:gd name="f55" fmla="val 33"/>
              <a:gd name="f56" fmla="val 135"/>
              <a:gd name="f57" fmla="val 26"/>
              <a:gd name="f58" fmla="val 168"/>
              <a:gd name="f59" fmla="val 201"/>
              <a:gd name="f60" fmla="val 8"/>
              <a:gd name="f61" fmla="val 233"/>
              <a:gd name="f62" fmla="val 2"/>
              <a:gd name="f63" fmla="val 88"/>
              <a:gd name="f64" fmla="val 277"/>
              <a:gd name="f65" fmla="val 285"/>
              <a:gd name="f66" fmla="val 292"/>
              <a:gd name="f67" fmla="val 89"/>
              <a:gd name="f68" fmla="val 299"/>
              <a:gd name="f69" fmla="val 94"/>
              <a:gd name="f70" fmla="val 344"/>
              <a:gd name="f71" fmla="val 127"/>
              <a:gd name="f72" fmla="val 370"/>
              <a:gd name="f73" fmla="val 171"/>
              <a:gd name="f74" fmla="val 363"/>
              <a:gd name="f75" fmla="val 200"/>
              <a:gd name="f76" fmla="val 359"/>
              <a:gd name="f77" fmla="val 221"/>
              <a:gd name="f78" fmla="val 332"/>
              <a:gd name="f79" fmla="val 296"/>
              <a:gd name="f80" fmla="val 244"/>
              <a:gd name="f81" fmla="val 209"/>
              <a:gd name="f82" fmla="val 202"/>
              <a:gd name="f83" fmla="val 181"/>
              <a:gd name="f84" fmla="val 161"/>
              <a:gd name="f85" fmla="val 154"/>
              <a:gd name="f86" fmla="val 120"/>
              <a:gd name="f87" fmla="val 158"/>
              <a:gd name="f88" fmla="val 125"/>
              <a:gd name="f89" fmla="val 133"/>
              <a:gd name="f90" fmla="val 109"/>
              <a:gd name="f91" fmla="val 196"/>
              <a:gd name="f92" fmla="val 232"/>
              <a:gd name="f93" fmla="+- 0 0 -90"/>
              <a:gd name="f94" fmla="*/ f3 1 315"/>
              <a:gd name="f95" fmla="*/ f4 1 479"/>
              <a:gd name="f96" fmla="val f5"/>
              <a:gd name="f97" fmla="val f6"/>
              <a:gd name="f98" fmla="val f7"/>
              <a:gd name="f99" fmla="*/ f93 f0 1"/>
              <a:gd name="f100" fmla="+- f98 0 f96"/>
              <a:gd name="f101" fmla="+- f97 0 f96"/>
              <a:gd name="f102" fmla="*/ f99 1 f2"/>
              <a:gd name="f103" fmla="*/ f101 1 315"/>
              <a:gd name="f104" fmla="*/ f100 1 479"/>
              <a:gd name="f105" fmla="*/ 236 f101 1"/>
              <a:gd name="f106" fmla="*/ 36 f100 1"/>
              <a:gd name="f107" fmla="*/ 223 f101 1"/>
              <a:gd name="f108" fmla="*/ 73 f100 1"/>
              <a:gd name="f109" fmla="*/ 226 f101 1"/>
              <a:gd name="f110" fmla="*/ 87 f100 1"/>
              <a:gd name="f111" fmla="*/ 298 f101 1"/>
              <a:gd name="f112" fmla="*/ 224 f100 1"/>
              <a:gd name="f113" fmla="*/ 274 f101 1"/>
              <a:gd name="f114" fmla="*/ 393 f100 1"/>
              <a:gd name="f115" fmla="*/ 31 f101 1"/>
              <a:gd name="f116" fmla="*/ 381 f100 1"/>
              <a:gd name="f117" fmla="*/ 16 f101 1"/>
              <a:gd name="f118" fmla="*/ 59 f101 1"/>
              <a:gd name="f119" fmla="*/ 130 f100 1"/>
              <a:gd name="f120" fmla="*/ 78 f101 1"/>
              <a:gd name="f121" fmla="*/ 65 f100 1"/>
              <a:gd name="f122" fmla="*/ 102 f101 1"/>
              <a:gd name="f123" fmla="*/ 33 f100 1"/>
              <a:gd name="f124" fmla="*/ 201 f101 1"/>
              <a:gd name="f125" fmla="*/ 8 f100 1"/>
              <a:gd name="f126" fmla="*/ 88 f101 1"/>
              <a:gd name="f127" fmla="*/ 277 f100 1"/>
              <a:gd name="f128" fmla="*/ 89 f101 1"/>
              <a:gd name="f129" fmla="*/ 299 f100 1"/>
              <a:gd name="f130" fmla="*/ 171 f101 1"/>
              <a:gd name="f131" fmla="*/ 363 f100 1"/>
              <a:gd name="f132" fmla="*/ 296 f100 1"/>
              <a:gd name="f133" fmla="*/ 181 f101 1"/>
              <a:gd name="f134" fmla="*/ 161 f100 1"/>
              <a:gd name="f135" fmla="*/ 133 f101 1"/>
              <a:gd name="f136" fmla="+- f102 0 f1"/>
              <a:gd name="f137" fmla="*/ f105 1 315"/>
              <a:gd name="f138" fmla="*/ f106 1 479"/>
              <a:gd name="f139" fmla="*/ f107 1 315"/>
              <a:gd name="f140" fmla="*/ f108 1 479"/>
              <a:gd name="f141" fmla="*/ f109 1 315"/>
              <a:gd name="f142" fmla="*/ f110 1 479"/>
              <a:gd name="f143" fmla="*/ f111 1 315"/>
              <a:gd name="f144" fmla="*/ f112 1 479"/>
              <a:gd name="f145" fmla="*/ f113 1 315"/>
              <a:gd name="f146" fmla="*/ f114 1 479"/>
              <a:gd name="f147" fmla="*/ f115 1 315"/>
              <a:gd name="f148" fmla="*/ f116 1 479"/>
              <a:gd name="f149" fmla="*/ f117 1 315"/>
              <a:gd name="f150" fmla="*/ f118 1 315"/>
              <a:gd name="f151" fmla="*/ f119 1 479"/>
              <a:gd name="f152" fmla="*/ f120 1 315"/>
              <a:gd name="f153" fmla="*/ f121 1 479"/>
              <a:gd name="f154" fmla="*/ f122 1 315"/>
              <a:gd name="f155" fmla="*/ f123 1 479"/>
              <a:gd name="f156" fmla="*/ f124 1 315"/>
              <a:gd name="f157" fmla="*/ f125 1 479"/>
              <a:gd name="f158" fmla="*/ f126 1 315"/>
              <a:gd name="f159" fmla="*/ f127 1 479"/>
              <a:gd name="f160" fmla="*/ f128 1 315"/>
              <a:gd name="f161" fmla="*/ f129 1 479"/>
              <a:gd name="f162" fmla="*/ f130 1 315"/>
              <a:gd name="f163" fmla="*/ f131 1 479"/>
              <a:gd name="f164" fmla="*/ f132 1 479"/>
              <a:gd name="f165" fmla="*/ f133 1 315"/>
              <a:gd name="f166" fmla="*/ f134 1 479"/>
              <a:gd name="f167" fmla="*/ f135 1 315"/>
              <a:gd name="f168" fmla="*/ 0 1 f103"/>
              <a:gd name="f169" fmla="*/ f97 1 f103"/>
              <a:gd name="f170" fmla="*/ 0 1 f104"/>
              <a:gd name="f171" fmla="*/ f98 1 f104"/>
              <a:gd name="f172" fmla="*/ f137 1 f103"/>
              <a:gd name="f173" fmla="*/ f138 1 f104"/>
              <a:gd name="f174" fmla="*/ f139 1 f103"/>
              <a:gd name="f175" fmla="*/ f140 1 f104"/>
              <a:gd name="f176" fmla="*/ f141 1 f103"/>
              <a:gd name="f177" fmla="*/ f142 1 f104"/>
              <a:gd name="f178" fmla="*/ f143 1 f103"/>
              <a:gd name="f179" fmla="*/ f144 1 f104"/>
              <a:gd name="f180" fmla="*/ f145 1 f103"/>
              <a:gd name="f181" fmla="*/ f146 1 f104"/>
              <a:gd name="f182" fmla="*/ f147 1 f103"/>
              <a:gd name="f183" fmla="*/ f148 1 f104"/>
              <a:gd name="f184" fmla="*/ f149 1 f103"/>
              <a:gd name="f185" fmla="*/ f150 1 f103"/>
              <a:gd name="f186" fmla="*/ f151 1 f104"/>
              <a:gd name="f187" fmla="*/ f152 1 f103"/>
              <a:gd name="f188" fmla="*/ f153 1 f104"/>
              <a:gd name="f189" fmla="*/ f154 1 f103"/>
              <a:gd name="f190" fmla="*/ f155 1 f104"/>
              <a:gd name="f191" fmla="*/ f156 1 f103"/>
              <a:gd name="f192" fmla="*/ f157 1 f104"/>
              <a:gd name="f193" fmla="*/ f158 1 f103"/>
              <a:gd name="f194" fmla="*/ f159 1 f104"/>
              <a:gd name="f195" fmla="*/ f160 1 f103"/>
              <a:gd name="f196" fmla="*/ f161 1 f104"/>
              <a:gd name="f197" fmla="*/ f162 1 f103"/>
              <a:gd name="f198" fmla="*/ f163 1 f104"/>
              <a:gd name="f199" fmla="*/ f164 1 f104"/>
              <a:gd name="f200" fmla="*/ f165 1 f103"/>
              <a:gd name="f201" fmla="*/ f166 1 f104"/>
              <a:gd name="f202" fmla="*/ f167 1 f103"/>
              <a:gd name="f203" fmla="*/ f168 f94 1"/>
              <a:gd name="f204" fmla="*/ f169 f94 1"/>
              <a:gd name="f205" fmla="*/ f171 f95 1"/>
              <a:gd name="f206" fmla="*/ f170 f95 1"/>
              <a:gd name="f207" fmla="*/ f172 f94 1"/>
              <a:gd name="f208" fmla="*/ f173 f95 1"/>
              <a:gd name="f209" fmla="*/ f174 f94 1"/>
              <a:gd name="f210" fmla="*/ f175 f95 1"/>
              <a:gd name="f211" fmla="*/ f176 f94 1"/>
              <a:gd name="f212" fmla="*/ f177 f95 1"/>
              <a:gd name="f213" fmla="*/ f178 f94 1"/>
              <a:gd name="f214" fmla="*/ f179 f95 1"/>
              <a:gd name="f215" fmla="*/ f180 f94 1"/>
              <a:gd name="f216" fmla="*/ f181 f95 1"/>
              <a:gd name="f217" fmla="*/ f182 f94 1"/>
              <a:gd name="f218" fmla="*/ f183 f95 1"/>
              <a:gd name="f219" fmla="*/ f184 f94 1"/>
              <a:gd name="f220" fmla="*/ f185 f94 1"/>
              <a:gd name="f221" fmla="*/ f186 f95 1"/>
              <a:gd name="f222" fmla="*/ f187 f94 1"/>
              <a:gd name="f223" fmla="*/ f188 f95 1"/>
              <a:gd name="f224" fmla="*/ f189 f94 1"/>
              <a:gd name="f225" fmla="*/ f190 f95 1"/>
              <a:gd name="f226" fmla="*/ f191 f94 1"/>
              <a:gd name="f227" fmla="*/ f192 f95 1"/>
              <a:gd name="f228" fmla="*/ f193 f94 1"/>
              <a:gd name="f229" fmla="*/ f194 f95 1"/>
              <a:gd name="f230" fmla="*/ f195 f94 1"/>
              <a:gd name="f231" fmla="*/ f196 f95 1"/>
              <a:gd name="f232" fmla="*/ f197 f94 1"/>
              <a:gd name="f233" fmla="*/ f198 f95 1"/>
              <a:gd name="f234" fmla="*/ f199 f95 1"/>
              <a:gd name="f235" fmla="*/ f200 f94 1"/>
              <a:gd name="f236" fmla="*/ f201 f95 1"/>
              <a:gd name="f237" fmla="*/ f202 f9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6">
                <a:pos x="f207" y="f208"/>
              </a:cxn>
              <a:cxn ang="f136">
                <a:pos x="f209" y="f210"/>
              </a:cxn>
              <a:cxn ang="f136">
                <a:pos x="f211" y="f212"/>
              </a:cxn>
              <a:cxn ang="f136">
                <a:pos x="f213" y="f214"/>
              </a:cxn>
              <a:cxn ang="f136">
                <a:pos x="f215" y="f216"/>
              </a:cxn>
              <a:cxn ang="f136">
                <a:pos x="f217" y="f218"/>
              </a:cxn>
              <a:cxn ang="f136">
                <a:pos x="f219" y="f214"/>
              </a:cxn>
              <a:cxn ang="f136">
                <a:pos x="f220" y="f221"/>
              </a:cxn>
              <a:cxn ang="f136">
                <a:pos x="f222" y="f223"/>
              </a:cxn>
              <a:cxn ang="f136">
                <a:pos x="f224" y="f225"/>
              </a:cxn>
              <a:cxn ang="f136">
                <a:pos x="f226" y="f227"/>
              </a:cxn>
              <a:cxn ang="f136">
                <a:pos x="f207" y="f208"/>
              </a:cxn>
              <a:cxn ang="f136">
                <a:pos x="f228" y="f229"/>
              </a:cxn>
              <a:cxn ang="f136">
                <a:pos x="f230" y="f231"/>
              </a:cxn>
              <a:cxn ang="f136">
                <a:pos x="f232" y="f233"/>
              </a:cxn>
              <a:cxn ang="f136">
                <a:pos x="f211" y="f234"/>
              </a:cxn>
              <a:cxn ang="f136">
                <a:pos x="f235" y="f236"/>
              </a:cxn>
              <a:cxn ang="f136">
                <a:pos x="f237" y="f236"/>
              </a:cxn>
              <a:cxn ang="f136">
                <a:pos x="f228" y="f229"/>
              </a:cxn>
            </a:cxnLst>
            <a:rect l="f203" t="f206" r="f204" b="f205"/>
            <a:pathLst>
              <a:path w="315" h="479">
                <a:moveTo>
                  <a:pt x="f8" y="f9"/>
                </a:moveTo>
                <a:cubicBezTo>
                  <a:pt x="f8" y="f10"/>
                  <a:pt x="f11" y="f12"/>
                  <a:pt x="f13" y="f14"/>
                </a:cubicBezTo>
                <a:cubicBezTo>
                  <a:pt x="f15" y="f16"/>
                  <a:pt x="f13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6" y="f22"/>
                  <a:pt x="f26" y="f27"/>
                  <a:pt x="f28" y="f29"/>
                </a:cubicBezTo>
                <a:cubicBezTo>
                  <a:pt x="f30" y="f7"/>
                  <a:pt x="f31" y="f32"/>
                  <a:pt x="f33" y="f34"/>
                </a:cubicBezTo>
                <a:cubicBezTo>
                  <a:pt x="f35" y="f36"/>
                  <a:pt x="f5" y="f37"/>
                  <a:pt x="f38" y="f25"/>
                </a:cubicBezTo>
                <a:cubicBezTo>
                  <a:pt x="f39" y="f40"/>
                  <a:pt x="f41" y="f42"/>
                  <a:pt x="f43" y="f21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38"/>
                  <a:pt x="f59" y="f60"/>
                </a:cubicBezTo>
                <a:cubicBezTo>
                  <a:pt x="f61" y="f5"/>
                  <a:pt x="f8" y="f62"/>
                  <a:pt x="f8" y="f9"/>
                </a:cubicBezTo>
                <a:close/>
                <a:moveTo>
                  <a:pt x="f63" y="f64"/>
                </a:moveTo>
                <a:cubicBezTo>
                  <a:pt x="f63" y="f65"/>
                  <a:pt x="f63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18" y="f79"/>
                </a:cubicBezTo>
                <a:cubicBezTo>
                  <a:pt x="f61" y="f80"/>
                  <a:pt x="f81" y="f82"/>
                  <a:pt x="f83" y="f84"/>
                </a:cubicBezTo>
                <a:cubicBezTo>
                  <a:pt x="f85" y="f86"/>
                  <a:pt x="f87" y="f88"/>
                  <a:pt x="f89" y="f84"/>
                </a:cubicBezTo>
                <a:cubicBezTo>
                  <a:pt x="f90" y="f91"/>
                  <a:pt x="f19" y="f92"/>
                  <a:pt x="f63" y="f64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0" name="Freeform 22">
            <a:extLst>
              <a:ext uri="{FF2B5EF4-FFF2-40B4-BE49-F238E27FC236}">
                <a16:creationId xmlns:a16="http://schemas.microsoft.com/office/drawing/2014/main" id="{55CE8E21-1CC4-4BD9-AD0F-F89EF4501A63}"/>
              </a:ext>
            </a:extLst>
          </p:cNvPr>
          <p:cNvSpPr/>
          <p:nvPr/>
        </p:nvSpPr>
        <p:spPr>
          <a:xfrm>
            <a:off x="3291412" y="2736847"/>
            <a:ext cx="814912" cy="32385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6"/>
              <a:gd name="f7" fmla="val 216"/>
              <a:gd name="f8" fmla="val 131"/>
              <a:gd name="f9" fmla="val 137"/>
              <a:gd name="f10" fmla="val 119"/>
              <a:gd name="f11" fmla="val 115"/>
              <a:gd name="f12" fmla="val 107"/>
              <a:gd name="f13" fmla="val 93"/>
              <a:gd name="f14" fmla="val 96"/>
              <a:gd name="f15" fmla="val 71"/>
              <a:gd name="f16" fmla="val 83"/>
              <a:gd name="f17" fmla="val 46"/>
              <a:gd name="f18" fmla="val 88"/>
              <a:gd name="f19" fmla="val 35"/>
              <a:gd name="f20" fmla="val 114"/>
              <a:gd name="f21" fmla="val 27"/>
              <a:gd name="f22" fmla="val 128"/>
              <a:gd name="f23" fmla="val 23"/>
              <a:gd name="f24" fmla="val 143"/>
              <a:gd name="f25" fmla="val 18"/>
              <a:gd name="f26" fmla="val 158"/>
              <a:gd name="f27" fmla="val 15"/>
              <a:gd name="f28" fmla="val 179"/>
              <a:gd name="f29" fmla="val 10"/>
              <a:gd name="f30" fmla="val 191"/>
              <a:gd name="f31" fmla="val 194"/>
              <a:gd name="f32" fmla="val 40"/>
              <a:gd name="f33" fmla="val 195"/>
              <a:gd name="f34" fmla="val 42"/>
              <a:gd name="f35" fmla="val 44"/>
              <a:gd name="f36" fmla="val 198"/>
              <a:gd name="f37" fmla="val 57"/>
              <a:gd name="f38" fmla="val 189"/>
              <a:gd name="f39" fmla="val 73"/>
              <a:gd name="f40" fmla="val 200"/>
              <a:gd name="f41" fmla="val 77"/>
              <a:gd name="f42" fmla="val 208"/>
              <a:gd name="f43" fmla="val 81"/>
              <a:gd name="f44" fmla="val 218"/>
              <a:gd name="f45" fmla="val 66"/>
              <a:gd name="f46" fmla="val 225"/>
              <a:gd name="f47" fmla="val 58"/>
              <a:gd name="f48" fmla="val 243"/>
              <a:gd name="f49" fmla="val 270"/>
              <a:gd name="f50" fmla="val 282"/>
              <a:gd name="f51" fmla="val 17"/>
              <a:gd name="f52" fmla="val 306"/>
              <a:gd name="f53" fmla="val 26"/>
              <a:gd name="f54" fmla="val 327"/>
              <a:gd name="f55" fmla="val 9"/>
              <a:gd name="f56" fmla="val 349"/>
              <a:gd name="f57" fmla="val 7"/>
              <a:gd name="f58" fmla="val 414"/>
              <a:gd name="f59" fmla="val 474"/>
              <a:gd name="f60" fmla="val 12"/>
              <a:gd name="f61" fmla="val 528"/>
              <a:gd name="f62" fmla="val 49"/>
              <a:gd name="f63" fmla="val 534"/>
              <a:gd name="f64" fmla="val 53"/>
              <a:gd name="f65" fmla="val 56"/>
              <a:gd name="f66" fmla="val 544"/>
              <a:gd name="f67" fmla="val 64"/>
              <a:gd name="f68" fmla="val 543"/>
              <a:gd name="f69" fmla="val 531"/>
              <a:gd name="f70" fmla="val 524"/>
              <a:gd name="f71" fmla="val 72"/>
              <a:gd name="f72" fmla="val 425"/>
              <a:gd name="f73" fmla="val 90"/>
              <a:gd name="f74" fmla="val 329"/>
              <a:gd name="f75" fmla="val 117"/>
              <a:gd name="f76" fmla="val 237"/>
              <a:gd name="f77" fmla="val 157"/>
              <a:gd name="f78" fmla="val 217"/>
              <a:gd name="f79" fmla="val 165"/>
              <a:gd name="f80" fmla="val 197"/>
              <a:gd name="f81" fmla="val 172"/>
              <a:gd name="f82" fmla="val 184"/>
              <a:gd name="f83" fmla="val 132"/>
              <a:gd name="f84" fmla="val 79"/>
              <a:gd name="f85" fmla="val 211"/>
              <a:gd name="f86" fmla="val 209"/>
              <a:gd name="f87" fmla="val 4"/>
              <a:gd name="f88" fmla="val 182"/>
              <a:gd name="f89" fmla="val 164"/>
              <a:gd name="f90" fmla="val 145"/>
              <a:gd name="f91" fmla="val 127"/>
              <a:gd name="f92" fmla="val 20"/>
              <a:gd name="f93" fmla="val 33"/>
              <a:gd name="f94" fmla="val 101"/>
              <a:gd name="f95" fmla="val 109"/>
              <a:gd name="f96" fmla="val 78"/>
              <a:gd name="f97" fmla="val 103"/>
              <a:gd name="f98" fmla="val 130"/>
              <a:gd name="f99" fmla="val 140"/>
              <a:gd name="f100" fmla="val 129"/>
              <a:gd name="f101" fmla="val 139"/>
              <a:gd name="f102" fmla="val 138"/>
              <a:gd name="f103" fmla="+- 0 0 -90"/>
              <a:gd name="f104" fmla="*/ f3 1 546"/>
              <a:gd name="f105" fmla="*/ f4 1 216"/>
              <a:gd name="f106" fmla="val f5"/>
              <a:gd name="f107" fmla="val f6"/>
              <a:gd name="f108" fmla="val f7"/>
              <a:gd name="f109" fmla="*/ f103 f0 1"/>
              <a:gd name="f110" fmla="+- f108 0 f106"/>
              <a:gd name="f111" fmla="+- f107 0 f106"/>
              <a:gd name="f112" fmla="*/ f109 1 f2"/>
              <a:gd name="f113" fmla="*/ f111 1 546"/>
              <a:gd name="f114" fmla="*/ f110 1 216"/>
              <a:gd name="f115" fmla="*/ 131 f111 1"/>
              <a:gd name="f116" fmla="*/ 137 f110 1"/>
              <a:gd name="f117" fmla="*/ 96 f111 1"/>
              <a:gd name="f118" fmla="*/ 71 f110 1"/>
              <a:gd name="f119" fmla="*/ 114 f111 1"/>
              <a:gd name="f120" fmla="*/ 27 f110 1"/>
              <a:gd name="f121" fmla="*/ 158 f111 1"/>
              <a:gd name="f122" fmla="*/ 15 f110 1"/>
              <a:gd name="f123" fmla="*/ 194 f111 1"/>
              <a:gd name="f124" fmla="*/ 40 f110 1"/>
              <a:gd name="f125" fmla="*/ 195 f111 1"/>
              <a:gd name="f126" fmla="*/ 46 f110 1"/>
              <a:gd name="f127" fmla="*/ 200 f111 1"/>
              <a:gd name="f128" fmla="*/ 77 f110 1"/>
              <a:gd name="f129" fmla="*/ 225 f111 1"/>
              <a:gd name="f130" fmla="*/ 58 f110 1"/>
              <a:gd name="f131" fmla="*/ 282 f111 1"/>
              <a:gd name="f132" fmla="*/ 17 f110 1"/>
              <a:gd name="f133" fmla="*/ 349 f111 1"/>
              <a:gd name="f134" fmla="*/ 7 f110 1"/>
              <a:gd name="f135" fmla="*/ 528 f111 1"/>
              <a:gd name="f136" fmla="*/ 49 f110 1"/>
              <a:gd name="f137" fmla="*/ 544 f111 1"/>
              <a:gd name="f138" fmla="*/ 64 f110 1"/>
              <a:gd name="f139" fmla="*/ 524 f111 1"/>
              <a:gd name="f140" fmla="*/ 72 f110 1"/>
              <a:gd name="f141" fmla="*/ 237 f111 1"/>
              <a:gd name="f142" fmla="*/ 157 f110 1"/>
              <a:gd name="f143" fmla="*/ 179 f111 1"/>
              <a:gd name="f144" fmla="*/ 184 f110 1"/>
              <a:gd name="f145" fmla="*/ 27 f111 1"/>
              <a:gd name="f146" fmla="*/ 209 f110 1"/>
              <a:gd name="f147" fmla="*/ 4 f111 1"/>
              <a:gd name="f148" fmla="*/ 182 f110 1"/>
              <a:gd name="f149" fmla="*/ 15 f111 1"/>
              <a:gd name="f150" fmla="*/ 127 f110 1"/>
              <a:gd name="f151" fmla="*/ 53 f111 1"/>
              <a:gd name="f152" fmla="*/ 109 f110 1"/>
              <a:gd name="f153" fmla="*/ 128 f111 1"/>
              <a:gd name="f154" fmla="*/ 140 f110 1"/>
              <a:gd name="f155" fmla="+- f112 0 f1"/>
              <a:gd name="f156" fmla="*/ f115 1 546"/>
              <a:gd name="f157" fmla="*/ f116 1 216"/>
              <a:gd name="f158" fmla="*/ f117 1 546"/>
              <a:gd name="f159" fmla="*/ f118 1 216"/>
              <a:gd name="f160" fmla="*/ f119 1 546"/>
              <a:gd name="f161" fmla="*/ f120 1 216"/>
              <a:gd name="f162" fmla="*/ f121 1 546"/>
              <a:gd name="f163" fmla="*/ f122 1 216"/>
              <a:gd name="f164" fmla="*/ f123 1 546"/>
              <a:gd name="f165" fmla="*/ f124 1 216"/>
              <a:gd name="f166" fmla="*/ f125 1 546"/>
              <a:gd name="f167" fmla="*/ f126 1 216"/>
              <a:gd name="f168" fmla="*/ f127 1 546"/>
              <a:gd name="f169" fmla="*/ f128 1 216"/>
              <a:gd name="f170" fmla="*/ f129 1 546"/>
              <a:gd name="f171" fmla="*/ f130 1 216"/>
              <a:gd name="f172" fmla="*/ f131 1 546"/>
              <a:gd name="f173" fmla="*/ f132 1 216"/>
              <a:gd name="f174" fmla="*/ f133 1 546"/>
              <a:gd name="f175" fmla="*/ f134 1 216"/>
              <a:gd name="f176" fmla="*/ f135 1 546"/>
              <a:gd name="f177" fmla="*/ f136 1 216"/>
              <a:gd name="f178" fmla="*/ f137 1 546"/>
              <a:gd name="f179" fmla="*/ f138 1 216"/>
              <a:gd name="f180" fmla="*/ f139 1 546"/>
              <a:gd name="f181" fmla="*/ f140 1 216"/>
              <a:gd name="f182" fmla="*/ f141 1 546"/>
              <a:gd name="f183" fmla="*/ f142 1 216"/>
              <a:gd name="f184" fmla="*/ f143 1 546"/>
              <a:gd name="f185" fmla="*/ f144 1 216"/>
              <a:gd name="f186" fmla="*/ f145 1 546"/>
              <a:gd name="f187" fmla="*/ f146 1 216"/>
              <a:gd name="f188" fmla="*/ f147 1 546"/>
              <a:gd name="f189" fmla="*/ f148 1 216"/>
              <a:gd name="f190" fmla="*/ f149 1 546"/>
              <a:gd name="f191" fmla="*/ f150 1 216"/>
              <a:gd name="f192" fmla="*/ f151 1 546"/>
              <a:gd name="f193" fmla="*/ f152 1 216"/>
              <a:gd name="f194" fmla="*/ f153 1 546"/>
              <a:gd name="f195" fmla="*/ f154 1 216"/>
              <a:gd name="f196" fmla="*/ 0 1 f113"/>
              <a:gd name="f197" fmla="*/ f107 1 f113"/>
              <a:gd name="f198" fmla="*/ 0 1 f114"/>
              <a:gd name="f199" fmla="*/ f108 1 f114"/>
              <a:gd name="f200" fmla="*/ f156 1 f113"/>
              <a:gd name="f201" fmla="*/ f157 1 f114"/>
              <a:gd name="f202" fmla="*/ f158 1 f113"/>
              <a:gd name="f203" fmla="*/ f159 1 f114"/>
              <a:gd name="f204" fmla="*/ f160 1 f113"/>
              <a:gd name="f205" fmla="*/ f161 1 f114"/>
              <a:gd name="f206" fmla="*/ f162 1 f113"/>
              <a:gd name="f207" fmla="*/ f163 1 f114"/>
              <a:gd name="f208" fmla="*/ f164 1 f113"/>
              <a:gd name="f209" fmla="*/ f165 1 f114"/>
              <a:gd name="f210" fmla="*/ f166 1 f113"/>
              <a:gd name="f211" fmla="*/ f167 1 f114"/>
              <a:gd name="f212" fmla="*/ f168 1 f113"/>
              <a:gd name="f213" fmla="*/ f169 1 f114"/>
              <a:gd name="f214" fmla="*/ f170 1 f113"/>
              <a:gd name="f215" fmla="*/ f171 1 f114"/>
              <a:gd name="f216" fmla="*/ f172 1 f113"/>
              <a:gd name="f217" fmla="*/ f173 1 f114"/>
              <a:gd name="f218" fmla="*/ f174 1 f113"/>
              <a:gd name="f219" fmla="*/ f175 1 f114"/>
              <a:gd name="f220" fmla="*/ f176 1 f113"/>
              <a:gd name="f221" fmla="*/ f177 1 f114"/>
              <a:gd name="f222" fmla="*/ f178 1 f113"/>
              <a:gd name="f223" fmla="*/ f179 1 f114"/>
              <a:gd name="f224" fmla="*/ f180 1 f113"/>
              <a:gd name="f225" fmla="*/ f181 1 f114"/>
              <a:gd name="f226" fmla="*/ f182 1 f113"/>
              <a:gd name="f227" fmla="*/ f183 1 f114"/>
              <a:gd name="f228" fmla="*/ f184 1 f113"/>
              <a:gd name="f229" fmla="*/ f185 1 f114"/>
              <a:gd name="f230" fmla="*/ f186 1 f113"/>
              <a:gd name="f231" fmla="*/ f187 1 f114"/>
              <a:gd name="f232" fmla="*/ f188 1 f113"/>
              <a:gd name="f233" fmla="*/ f189 1 f114"/>
              <a:gd name="f234" fmla="*/ f190 1 f113"/>
              <a:gd name="f235" fmla="*/ f191 1 f114"/>
              <a:gd name="f236" fmla="*/ f192 1 f113"/>
              <a:gd name="f237" fmla="*/ f193 1 f114"/>
              <a:gd name="f238" fmla="*/ f194 1 f113"/>
              <a:gd name="f239" fmla="*/ f195 1 f114"/>
              <a:gd name="f240" fmla="*/ f196 f104 1"/>
              <a:gd name="f241" fmla="*/ f197 f104 1"/>
              <a:gd name="f242" fmla="*/ f199 f105 1"/>
              <a:gd name="f243" fmla="*/ f198 f105 1"/>
              <a:gd name="f244" fmla="*/ f200 f104 1"/>
              <a:gd name="f245" fmla="*/ f201 f105 1"/>
              <a:gd name="f246" fmla="*/ f202 f104 1"/>
              <a:gd name="f247" fmla="*/ f203 f105 1"/>
              <a:gd name="f248" fmla="*/ f204 f104 1"/>
              <a:gd name="f249" fmla="*/ f205 f105 1"/>
              <a:gd name="f250" fmla="*/ f206 f104 1"/>
              <a:gd name="f251" fmla="*/ f207 f105 1"/>
              <a:gd name="f252" fmla="*/ f208 f104 1"/>
              <a:gd name="f253" fmla="*/ f209 f105 1"/>
              <a:gd name="f254" fmla="*/ f210 f104 1"/>
              <a:gd name="f255" fmla="*/ f211 f105 1"/>
              <a:gd name="f256" fmla="*/ f212 f104 1"/>
              <a:gd name="f257" fmla="*/ f213 f105 1"/>
              <a:gd name="f258" fmla="*/ f214 f104 1"/>
              <a:gd name="f259" fmla="*/ f215 f105 1"/>
              <a:gd name="f260" fmla="*/ f216 f104 1"/>
              <a:gd name="f261" fmla="*/ f217 f105 1"/>
              <a:gd name="f262" fmla="*/ f218 f104 1"/>
              <a:gd name="f263" fmla="*/ f219 f105 1"/>
              <a:gd name="f264" fmla="*/ f220 f104 1"/>
              <a:gd name="f265" fmla="*/ f221 f105 1"/>
              <a:gd name="f266" fmla="*/ f222 f104 1"/>
              <a:gd name="f267" fmla="*/ f223 f105 1"/>
              <a:gd name="f268" fmla="*/ f224 f104 1"/>
              <a:gd name="f269" fmla="*/ f225 f105 1"/>
              <a:gd name="f270" fmla="*/ f226 f104 1"/>
              <a:gd name="f271" fmla="*/ f227 f105 1"/>
              <a:gd name="f272" fmla="*/ f228 f104 1"/>
              <a:gd name="f273" fmla="*/ f229 f105 1"/>
              <a:gd name="f274" fmla="*/ f230 f104 1"/>
              <a:gd name="f275" fmla="*/ f231 f105 1"/>
              <a:gd name="f276" fmla="*/ f232 f104 1"/>
              <a:gd name="f277" fmla="*/ f233 f105 1"/>
              <a:gd name="f278" fmla="*/ f234 f104 1"/>
              <a:gd name="f279" fmla="*/ f235 f105 1"/>
              <a:gd name="f280" fmla="*/ f236 f104 1"/>
              <a:gd name="f281" fmla="*/ f237 f105 1"/>
              <a:gd name="f282" fmla="*/ f238 f104 1"/>
              <a:gd name="f283" fmla="*/ f239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5">
                <a:pos x="f244" y="f245"/>
              </a:cxn>
              <a:cxn ang="f155">
                <a:pos x="f246" y="f247"/>
              </a:cxn>
              <a:cxn ang="f155">
                <a:pos x="f248" y="f249"/>
              </a:cxn>
              <a:cxn ang="f155">
                <a:pos x="f250" y="f251"/>
              </a:cxn>
              <a:cxn ang="f155">
                <a:pos x="f252" y="f253"/>
              </a:cxn>
              <a:cxn ang="f155">
                <a:pos x="f254" y="f255"/>
              </a:cxn>
              <a:cxn ang="f155">
                <a:pos x="f256" y="f257"/>
              </a:cxn>
              <a:cxn ang="f155">
                <a:pos x="f258" y="f259"/>
              </a:cxn>
              <a:cxn ang="f155">
                <a:pos x="f260" y="f261"/>
              </a:cxn>
              <a:cxn ang="f155">
                <a:pos x="f262" y="f263"/>
              </a:cxn>
              <a:cxn ang="f155">
                <a:pos x="f264" y="f265"/>
              </a:cxn>
              <a:cxn ang="f155">
                <a:pos x="f266" y="f267"/>
              </a:cxn>
              <a:cxn ang="f155">
                <a:pos x="f268" y="f269"/>
              </a:cxn>
              <a:cxn ang="f155">
                <a:pos x="f270" y="f271"/>
              </a:cxn>
              <a:cxn ang="f155">
                <a:pos x="f272" y="f273"/>
              </a:cxn>
              <a:cxn ang="f155">
                <a:pos x="f274" y="f275"/>
              </a:cxn>
              <a:cxn ang="f155">
                <a:pos x="f276" y="f277"/>
              </a:cxn>
              <a:cxn ang="f155">
                <a:pos x="f278" y="f279"/>
              </a:cxn>
              <a:cxn ang="f155">
                <a:pos x="f280" y="f281"/>
              </a:cxn>
              <a:cxn ang="f155">
                <a:pos x="f282" y="f283"/>
              </a:cxn>
              <a:cxn ang="f155">
                <a:pos x="f244" y="f245"/>
              </a:cxn>
            </a:cxnLst>
            <a:rect l="f240" t="f243" r="f241" b="f242"/>
            <a:pathLst>
              <a:path w="546" h="216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25"/>
                  <a:pt x="f31" y="f32"/>
                </a:cubicBezTo>
                <a:cubicBezTo>
                  <a:pt x="f33" y="f34"/>
                  <a:pt x="f33" y="f35"/>
                  <a:pt x="f33" y="f17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34"/>
                  <a:pt x="f49" y="f32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"/>
                  <a:pt x="f59" y="f60"/>
                  <a:pt x="f61" y="f62"/>
                </a:cubicBezTo>
                <a:cubicBezTo>
                  <a:pt x="f63" y="f64"/>
                  <a:pt x="f6" y="f65"/>
                  <a:pt x="f66" y="f67"/>
                </a:cubicBezTo>
                <a:cubicBezTo>
                  <a:pt x="f68" y="f39"/>
                  <a:pt x="f69" y="f15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28" y="f82"/>
                </a:cubicBezTo>
                <a:cubicBezTo>
                  <a:pt x="f83" y="f7"/>
                  <a:pt x="f84" y="f85"/>
                  <a:pt x="f21" y="f86"/>
                </a:cubicBezTo>
                <a:cubicBezTo>
                  <a:pt x="f60" y="f86"/>
                  <a:pt x="f5" y="f40"/>
                  <a:pt x="f87" y="f88"/>
                </a:cubicBezTo>
                <a:cubicBezTo>
                  <a:pt x="f57" y="f89"/>
                  <a:pt x="f29" y="f90"/>
                  <a:pt x="f27" y="f91"/>
                </a:cubicBezTo>
                <a:cubicBezTo>
                  <a:pt x="f92" y="f12"/>
                  <a:pt x="f93" y="f94"/>
                  <a:pt x="f64" y="f95"/>
                </a:cubicBezTo>
                <a:cubicBezTo>
                  <a:pt x="f96" y="f10"/>
                  <a:pt x="f97" y="f98"/>
                  <a:pt x="f22" y="f99"/>
                </a:cubicBezTo>
                <a:cubicBezTo>
                  <a:pt x="f100" y="f101"/>
                  <a:pt x="f98" y="f102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A11EA384-0648-4BA7-8896-EE60E154E23D}"/>
              </a:ext>
            </a:extLst>
          </p:cNvPr>
          <p:cNvSpPr/>
          <p:nvPr/>
        </p:nvSpPr>
        <p:spPr>
          <a:xfrm>
            <a:off x="5321295" y="6225113"/>
            <a:ext cx="486839" cy="4169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6"/>
              <a:gd name="f7" fmla="val 280"/>
              <a:gd name="f8" fmla="val 170"/>
              <a:gd name="f9" fmla="val 279"/>
              <a:gd name="f10" fmla="val 112"/>
              <a:gd name="f11" fmla="val 72"/>
              <a:gd name="f12" fmla="val 225"/>
              <a:gd name="f13" fmla="val 91"/>
              <a:gd name="f14" fmla="val 169"/>
              <a:gd name="f15" fmla="val 96"/>
              <a:gd name="f16" fmla="val 155"/>
              <a:gd name="f17" fmla="val 94"/>
              <a:gd name="f18" fmla="val 148"/>
              <a:gd name="f19" fmla="val 81"/>
              <a:gd name="f20" fmla="val 140"/>
              <a:gd name="f21" fmla="val 58"/>
              <a:gd name="f22" fmla="val 127"/>
              <a:gd name="f23" fmla="val 36"/>
              <a:gd name="f24" fmla="val 111"/>
              <a:gd name="f25" fmla="val 14"/>
              <a:gd name="f26" fmla="val 98"/>
              <a:gd name="f27" fmla="val 2"/>
              <a:gd name="f28" fmla="val 90"/>
              <a:gd name="f29" fmla="val 85"/>
              <a:gd name="f30" fmla="val 13"/>
              <a:gd name="f31" fmla="val 77"/>
              <a:gd name="f32" fmla="val 40"/>
              <a:gd name="f33" fmla="val 61"/>
              <a:gd name="f34" fmla="val 66"/>
              <a:gd name="f35" fmla="val 44"/>
              <a:gd name="f36" fmla="val 92"/>
              <a:gd name="f37" fmla="val 27"/>
              <a:gd name="f38" fmla="val 101"/>
              <a:gd name="f39" fmla="val 21"/>
              <a:gd name="f40" fmla="val 109"/>
              <a:gd name="f41" fmla="val 20"/>
              <a:gd name="f42" fmla="val 117"/>
              <a:gd name="f43" fmla="val 119"/>
              <a:gd name="f44" fmla="val 29"/>
              <a:gd name="f45" fmla="val 122"/>
              <a:gd name="f46" fmla="val 124"/>
              <a:gd name="f47" fmla="val 31"/>
              <a:gd name="f48" fmla="val 145"/>
              <a:gd name="f49" fmla="val 49"/>
              <a:gd name="f50" fmla="val 161"/>
              <a:gd name="f51" fmla="val 54"/>
              <a:gd name="f52" fmla="val 187"/>
              <a:gd name="f53" fmla="val 221"/>
              <a:gd name="f54" fmla="val 276"/>
              <a:gd name="f55" fmla="val 15"/>
              <a:gd name="f56" fmla="val 301"/>
              <a:gd name="f57" fmla="val 313"/>
              <a:gd name="f58" fmla="val 271"/>
              <a:gd name="f59" fmla="val 256"/>
              <a:gd name="f60" fmla="val 177"/>
              <a:gd name="f61" fmla="val 251"/>
              <a:gd name="f62" fmla="val 186"/>
              <a:gd name="f63" fmla="val 250"/>
              <a:gd name="f64" fmla="val 203"/>
              <a:gd name="f65" fmla="val 249"/>
              <a:gd name="f66" fmla="val 245"/>
              <a:gd name="f67" fmla="val 212"/>
              <a:gd name="f68" fmla="+- 0 0 -90"/>
              <a:gd name="f69" fmla="*/ f3 1 326"/>
              <a:gd name="f70" fmla="*/ f4 1 280"/>
              <a:gd name="f71" fmla="val f5"/>
              <a:gd name="f72" fmla="val f6"/>
              <a:gd name="f73" fmla="val f7"/>
              <a:gd name="f74" fmla="*/ f68 f0 1"/>
              <a:gd name="f75" fmla="+- f73 0 f71"/>
              <a:gd name="f76" fmla="+- f72 0 f71"/>
              <a:gd name="f77" fmla="*/ f74 1 f2"/>
              <a:gd name="f78" fmla="*/ f76 1 326"/>
              <a:gd name="f79" fmla="*/ f75 1 280"/>
              <a:gd name="f80" fmla="*/ 170 f76 1"/>
              <a:gd name="f81" fmla="*/ 279 f75 1"/>
              <a:gd name="f82" fmla="*/ 91 f76 1"/>
              <a:gd name="f83" fmla="*/ 169 f75 1"/>
              <a:gd name="f84" fmla="*/ 81 f76 1"/>
              <a:gd name="f85" fmla="*/ 140 f75 1"/>
              <a:gd name="f86" fmla="*/ 14 f76 1"/>
              <a:gd name="f87" fmla="*/ 98 f75 1"/>
              <a:gd name="f88" fmla="*/ 13 f76 1"/>
              <a:gd name="f89" fmla="*/ 77 f75 1"/>
              <a:gd name="f90" fmla="*/ 92 f76 1"/>
              <a:gd name="f91" fmla="*/ 27 f75 1"/>
              <a:gd name="f92" fmla="*/ 117 f76 1"/>
              <a:gd name="f93" fmla="*/ 124 f76 1"/>
              <a:gd name="f94" fmla="*/ 31 f75 1"/>
              <a:gd name="f95" fmla="*/ 187 f76 1"/>
              <a:gd name="f96" fmla="*/ 301 f76 1"/>
              <a:gd name="f97" fmla="*/ 54 f75 1"/>
              <a:gd name="f98" fmla="*/ 271 f76 1"/>
              <a:gd name="f99" fmla="*/ 170 f75 1"/>
              <a:gd name="f100" fmla="*/ 250 f76 1"/>
              <a:gd name="f101" fmla="*/ 203 f75 1"/>
              <a:gd name="f102" fmla="+- f77 0 f1"/>
              <a:gd name="f103" fmla="*/ f80 1 326"/>
              <a:gd name="f104" fmla="*/ f81 1 280"/>
              <a:gd name="f105" fmla="*/ f82 1 326"/>
              <a:gd name="f106" fmla="*/ f83 1 280"/>
              <a:gd name="f107" fmla="*/ f84 1 326"/>
              <a:gd name="f108" fmla="*/ f85 1 280"/>
              <a:gd name="f109" fmla="*/ f86 1 326"/>
              <a:gd name="f110" fmla="*/ f87 1 280"/>
              <a:gd name="f111" fmla="*/ f88 1 326"/>
              <a:gd name="f112" fmla="*/ f89 1 280"/>
              <a:gd name="f113" fmla="*/ f90 1 326"/>
              <a:gd name="f114" fmla="*/ f91 1 280"/>
              <a:gd name="f115" fmla="*/ f92 1 326"/>
              <a:gd name="f116" fmla="*/ f93 1 326"/>
              <a:gd name="f117" fmla="*/ f94 1 280"/>
              <a:gd name="f118" fmla="*/ f95 1 326"/>
              <a:gd name="f119" fmla="*/ f96 1 326"/>
              <a:gd name="f120" fmla="*/ f97 1 280"/>
              <a:gd name="f121" fmla="*/ f98 1 326"/>
              <a:gd name="f122" fmla="*/ f99 1 280"/>
              <a:gd name="f123" fmla="*/ f100 1 326"/>
              <a:gd name="f124" fmla="*/ f101 1 280"/>
              <a:gd name="f125" fmla="*/ 0 1 f78"/>
              <a:gd name="f126" fmla="*/ f72 1 f78"/>
              <a:gd name="f127" fmla="*/ 0 1 f79"/>
              <a:gd name="f128" fmla="*/ f73 1 f79"/>
              <a:gd name="f129" fmla="*/ f103 1 f78"/>
              <a:gd name="f130" fmla="*/ f104 1 f79"/>
              <a:gd name="f131" fmla="*/ f105 1 f78"/>
              <a:gd name="f132" fmla="*/ f106 1 f79"/>
              <a:gd name="f133" fmla="*/ f107 1 f78"/>
              <a:gd name="f134" fmla="*/ f108 1 f79"/>
              <a:gd name="f135" fmla="*/ f109 1 f78"/>
              <a:gd name="f136" fmla="*/ f110 1 f79"/>
              <a:gd name="f137" fmla="*/ f111 1 f78"/>
              <a:gd name="f138" fmla="*/ f112 1 f79"/>
              <a:gd name="f139" fmla="*/ f113 1 f78"/>
              <a:gd name="f140" fmla="*/ f114 1 f79"/>
              <a:gd name="f141" fmla="*/ f115 1 f78"/>
              <a:gd name="f142" fmla="*/ f116 1 f78"/>
              <a:gd name="f143" fmla="*/ f117 1 f79"/>
              <a:gd name="f144" fmla="*/ f118 1 f78"/>
              <a:gd name="f145" fmla="*/ f119 1 f78"/>
              <a:gd name="f146" fmla="*/ f120 1 f79"/>
              <a:gd name="f147" fmla="*/ f121 1 f78"/>
              <a:gd name="f148" fmla="*/ f122 1 f79"/>
              <a:gd name="f149" fmla="*/ f123 1 f78"/>
              <a:gd name="f150" fmla="*/ f124 1 f79"/>
              <a:gd name="f151" fmla="*/ f125 f69 1"/>
              <a:gd name="f152" fmla="*/ f126 f69 1"/>
              <a:gd name="f153" fmla="*/ f128 f70 1"/>
              <a:gd name="f154" fmla="*/ f127 f70 1"/>
              <a:gd name="f155" fmla="*/ f129 f69 1"/>
              <a:gd name="f156" fmla="*/ f130 f70 1"/>
              <a:gd name="f157" fmla="*/ f131 f69 1"/>
              <a:gd name="f158" fmla="*/ f132 f70 1"/>
              <a:gd name="f159" fmla="*/ f133 f69 1"/>
              <a:gd name="f160" fmla="*/ f134 f70 1"/>
              <a:gd name="f161" fmla="*/ f135 f69 1"/>
              <a:gd name="f162" fmla="*/ f136 f70 1"/>
              <a:gd name="f163" fmla="*/ f137 f69 1"/>
              <a:gd name="f164" fmla="*/ f138 f70 1"/>
              <a:gd name="f165" fmla="*/ f139 f69 1"/>
              <a:gd name="f166" fmla="*/ f140 f70 1"/>
              <a:gd name="f167" fmla="*/ f141 f69 1"/>
              <a:gd name="f168" fmla="*/ f142 f69 1"/>
              <a:gd name="f169" fmla="*/ f143 f70 1"/>
              <a:gd name="f170" fmla="*/ f144 f69 1"/>
              <a:gd name="f171" fmla="*/ f145 f69 1"/>
              <a:gd name="f172" fmla="*/ f146 f70 1"/>
              <a:gd name="f173" fmla="*/ f147 f69 1"/>
              <a:gd name="f174" fmla="*/ f148 f70 1"/>
              <a:gd name="f175" fmla="*/ f149 f69 1"/>
              <a:gd name="f176" fmla="*/ f150 f7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2">
                <a:pos x="f155" y="f156"/>
              </a:cxn>
              <a:cxn ang="f102">
                <a:pos x="f157" y="f158"/>
              </a:cxn>
              <a:cxn ang="f102">
                <a:pos x="f159" y="f160"/>
              </a:cxn>
              <a:cxn ang="f102">
                <a:pos x="f161" y="f162"/>
              </a:cxn>
              <a:cxn ang="f102">
                <a:pos x="f163" y="f164"/>
              </a:cxn>
              <a:cxn ang="f102">
                <a:pos x="f165" y="f166"/>
              </a:cxn>
              <a:cxn ang="f102">
                <a:pos x="f167" y="f166"/>
              </a:cxn>
              <a:cxn ang="f102">
                <a:pos x="f168" y="f169"/>
              </a:cxn>
              <a:cxn ang="f102">
                <a:pos x="f170" y="f169"/>
              </a:cxn>
              <a:cxn ang="f102">
                <a:pos x="f171" y="f172"/>
              </a:cxn>
              <a:cxn ang="f102">
                <a:pos x="f173" y="f174"/>
              </a:cxn>
              <a:cxn ang="f102">
                <a:pos x="f175" y="f176"/>
              </a:cxn>
              <a:cxn ang="f102">
                <a:pos x="f155" y="f156"/>
              </a:cxn>
            </a:cxnLst>
            <a:rect l="f151" t="f154" r="f152" b="f153"/>
            <a:pathLst>
              <a:path w="326" h="280">
                <a:moveTo>
                  <a:pt x="f8" y="f9"/>
                </a:moveTo>
                <a:cubicBezTo>
                  <a:pt x="f10" y="f7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5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37"/>
                </a:cubicBezTo>
                <a:cubicBezTo>
                  <a:pt x="f43" y="f44"/>
                  <a:pt x="f45" y="f44"/>
                  <a:pt x="f46" y="f47"/>
                </a:cubicBezTo>
                <a:cubicBezTo>
                  <a:pt x="f48" y="f49"/>
                  <a:pt x="f50" y="f51"/>
                  <a:pt x="f52" y="f47"/>
                </a:cubicBezTo>
                <a:cubicBezTo>
                  <a:pt x="f53" y="f5"/>
                  <a:pt x="f54" y="f55"/>
                  <a:pt x="f56" y="f51"/>
                </a:cubicBezTo>
                <a:cubicBezTo>
                  <a:pt x="f6" y="f17"/>
                  <a:pt x="f57" y="f18"/>
                  <a:pt x="f58" y="f8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65" y="f66"/>
                  <a:pt x="f67" y="f9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2" name="Freeform 24">
            <a:extLst>
              <a:ext uri="{FF2B5EF4-FFF2-40B4-BE49-F238E27FC236}">
                <a16:creationId xmlns:a16="http://schemas.microsoft.com/office/drawing/2014/main" id="{F3689AFF-2FD4-4F14-B350-1A3B20FB7EAB}"/>
              </a:ext>
            </a:extLst>
          </p:cNvPr>
          <p:cNvSpPr/>
          <p:nvPr/>
        </p:nvSpPr>
        <p:spPr>
          <a:xfrm>
            <a:off x="2061629" y="4718047"/>
            <a:ext cx="516464" cy="4974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7"/>
              <a:gd name="f7" fmla="val 334"/>
              <a:gd name="f8" fmla="val 346"/>
              <a:gd name="f9" fmla="val 20"/>
              <a:gd name="f10" fmla="val 37"/>
              <a:gd name="f11" fmla="val 53"/>
              <a:gd name="f12" fmla="val 64"/>
              <a:gd name="f13" fmla="val 339"/>
              <a:gd name="f14" fmla="val 66"/>
              <a:gd name="f15" fmla="val 330"/>
              <a:gd name="f16" fmla="val 67"/>
              <a:gd name="f17" fmla="val 233"/>
              <a:gd name="f18" fmla="val 72"/>
              <a:gd name="f19" fmla="val 160"/>
              <a:gd name="f20" fmla="val 178"/>
              <a:gd name="f21" fmla="val 209"/>
              <a:gd name="f22" fmla="val 282"/>
              <a:gd name="f23" fmla="val 215"/>
              <a:gd name="f24" fmla="val 296"/>
              <a:gd name="f25" fmla="val 211"/>
              <a:gd name="f26" fmla="val 304"/>
              <a:gd name="f27" fmla="val 199"/>
              <a:gd name="f28" fmla="val 310"/>
              <a:gd name="f29" fmla="val 153"/>
              <a:gd name="f30" fmla="val 333"/>
              <a:gd name="f31" fmla="val 106"/>
              <a:gd name="f32" fmla="val 59"/>
              <a:gd name="f33" fmla="val 311"/>
              <a:gd name="f34" fmla="val 45"/>
              <a:gd name="f35" fmla="val 39"/>
              <a:gd name="f36" fmla="val 292"/>
              <a:gd name="f37" fmla="val 40"/>
              <a:gd name="f38" fmla="val 276"/>
              <a:gd name="f39" fmla="val 42"/>
              <a:gd name="f40" fmla="val 258"/>
              <a:gd name="f41" fmla="val 244"/>
              <a:gd name="f42" fmla="val 19"/>
              <a:gd name="f43" fmla="val 237"/>
              <a:gd name="f44" fmla="val 6"/>
              <a:gd name="f45" fmla="val 232"/>
              <a:gd name="f46" fmla="val 3"/>
              <a:gd name="f47" fmla="val 219"/>
              <a:gd name="f48" fmla="val 4"/>
              <a:gd name="f49" fmla="val 205"/>
              <a:gd name="f50" fmla="val 164"/>
              <a:gd name="f51" fmla="val 124"/>
              <a:gd name="f52" fmla="val 83"/>
              <a:gd name="f53" fmla="val 76"/>
              <a:gd name="f54" fmla="val 65"/>
              <a:gd name="f55" fmla="val 9"/>
              <a:gd name="f56" fmla="val 63"/>
              <a:gd name="f57" fmla="val 34"/>
              <a:gd name="f58" fmla="val 61"/>
              <a:gd name="f59" fmla="val 62"/>
              <a:gd name="f60" fmla="val 114"/>
              <a:gd name="f61" fmla="val 102"/>
              <a:gd name="f62" fmla="val 109"/>
              <a:gd name="f63" fmla="val 138"/>
              <a:gd name="f64" fmla="val 111"/>
              <a:gd name="f65" fmla="val 157"/>
              <a:gd name="f66" fmla="val 112"/>
              <a:gd name="f67" fmla="val 176"/>
              <a:gd name="f68" fmla="val 108"/>
              <a:gd name="f69" fmla="val 194"/>
              <a:gd name="f70" fmla="val 99"/>
              <a:gd name="f71" fmla="val 212"/>
              <a:gd name="f72" fmla="val 91"/>
              <a:gd name="f73" fmla="val 221"/>
              <a:gd name="f74" fmla="val 79"/>
              <a:gd name="f75" fmla="val 220"/>
              <a:gd name="f76" fmla="val 29"/>
              <a:gd name="f77" fmla="val 251"/>
              <a:gd name="f78" fmla="val 297"/>
              <a:gd name="f79" fmla="val 30"/>
              <a:gd name="f80" fmla="val 26"/>
              <a:gd name="f81" fmla="+- 0 0 -90"/>
              <a:gd name="f82" fmla="*/ f3 1 347"/>
              <a:gd name="f83" fmla="*/ f4 1 334"/>
              <a:gd name="f84" fmla="val f5"/>
              <a:gd name="f85" fmla="val f6"/>
              <a:gd name="f86" fmla="val f7"/>
              <a:gd name="f87" fmla="*/ f81 f0 1"/>
              <a:gd name="f88" fmla="+- f86 0 f84"/>
              <a:gd name="f89" fmla="+- f85 0 f84"/>
              <a:gd name="f90" fmla="*/ f87 1 f2"/>
              <a:gd name="f91" fmla="*/ f89 1 347"/>
              <a:gd name="f92" fmla="*/ f88 1 334"/>
              <a:gd name="f93" fmla="*/ 346 f89 1"/>
              <a:gd name="f94" fmla="*/ 0 f88 1"/>
              <a:gd name="f95" fmla="*/ 53 f88 1"/>
              <a:gd name="f96" fmla="*/ 330 f89 1"/>
              <a:gd name="f97" fmla="*/ 67 f88 1"/>
              <a:gd name="f98" fmla="*/ 209 f89 1"/>
              <a:gd name="f99" fmla="*/ 282 f88 1"/>
              <a:gd name="f100" fmla="*/ 199 f89 1"/>
              <a:gd name="f101" fmla="*/ 310 f88 1"/>
              <a:gd name="f102" fmla="*/ 59 f89 1"/>
              <a:gd name="f103" fmla="*/ 311 f88 1"/>
              <a:gd name="f104" fmla="*/ 40 f89 1"/>
              <a:gd name="f105" fmla="*/ 276 f88 1"/>
              <a:gd name="f106" fmla="*/ 19 f89 1"/>
              <a:gd name="f107" fmla="*/ 237 f88 1"/>
              <a:gd name="f108" fmla="*/ 4 f89 1"/>
              <a:gd name="f109" fmla="*/ 205 f88 1"/>
              <a:gd name="f110" fmla="*/ 83 f88 1"/>
              <a:gd name="f111" fmla="*/ 9 f89 1"/>
              <a:gd name="f112" fmla="*/ 64 f88 1"/>
              <a:gd name="f113" fmla="*/ 72 f88 1"/>
              <a:gd name="f114" fmla="*/ 138 f89 1"/>
              <a:gd name="f115" fmla="*/ 111 f88 1"/>
              <a:gd name="f116" fmla="*/ 194 f89 1"/>
              <a:gd name="f117" fmla="*/ 99 f88 1"/>
              <a:gd name="f118" fmla="*/ 220 f89 1"/>
              <a:gd name="f119" fmla="*/ 59 f88 1"/>
              <a:gd name="f120" fmla="*/ 251 f89 1"/>
              <a:gd name="f121" fmla="*/ 29 f88 1"/>
              <a:gd name="f122" fmla="+- f90 0 f1"/>
              <a:gd name="f123" fmla="*/ f93 1 347"/>
              <a:gd name="f124" fmla="*/ f94 1 334"/>
              <a:gd name="f125" fmla="*/ f95 1 334"/>
              <a:gd name="f126" fmla="*/ f96 1 347"/>
              <a:gd name="f127" fmla="*/ f97 1 334"/>
              <a:gd name="f128" fmla="*/ f98 1 347"/>
              <a:gd name="f129" fmla="*/ f99 1 334"/>
              <a:gd name="f130" fmla="*/ f100 1 347"/>
              <a:gd name="f131" fmla="*/ f101 1 334"/>
              <a:gd name="f132" fmla="*/ f102 1 347"/>
              <a:gd name="f133" fmla="*/ f103 1 334"/>
              <a:gd name="f134" fmla="*/ f104 1 347"/>
              <a:gd name="f135" fmla="*/ f105 1 334"/>
              <a:gd name="f136" fmla="*/ f106 1 347"/>
              <a:gd name="f137" fmla="*/ f107 1 334"/>
              <a:gd name="f138" fmla="*/ f108 1 347"/>
              <a:gd name="f139" fmla="*/ f109 1 334"/>
              <a:gd name="f140" fmla="*/ f110 1 334"/>
              <a:gd name="f141" fmla="*/ f111 1 347"/>
              <a:gd name="f142" fmla="*/ f112 1 334"/>
              <a:gd name="f143" fmla="*/ f113 1 334"/>
              <a:gd name="f144" fmla="*/ f114 1 347"/>
              <a:gd name="f145" fmla="*/ f115 1 334"/>
              <a:gd name="f146" fmla="*/ f116 1 347"/>
              <a:gd name="f147" fmla="*/ f117 1 334"/>
              <a:gd name="f148" fmla="*/ f118 1 347"/>
              <a:gd name="f149" fmla="*/ f119 1 334"/>
              <a:gd name="f150" fmla="*/ f120 1 347"/>
              <a:gd name="f151" fmla="*/ f121 1 334"/>
              <a:gd name="f152" fmla="*/ 0 1 f91"/>
              <a:gd name="f153" fmla="*/ f85 1 f91"/>
              <a:gd name="f154" fmla="*/ 0 1 f92"/>
              <a:gd name="f155" fmla="*/ f86 1 f92"/>
              <a:gd name="f156" fmla="*/ f123 1 f91"/>
              <a:gd name="f157" fmla="*/ f124 1 f92"/>
              <a:gd name="f158" fmla="*/ f125 1 f92"/>
              <a:gd name="f159" fmla="*/ f126 1 f91"/>
              <a:gd name="f160" fmla="*/ f127 1 f92"/>
              <a:gd name="f161" fmla="*/ f128 1 f91"/>
              <a:gd name="f162" fmla="*/ f129 1 f92"/>
              <a:gd name="f163" fmla="*/ f130 1 f91"/>
              <a:gd name="f164" fmla="*/ f131 1 f92"/>
              <a:gd name="f165" fmla="*/ f132 1 f91"/>
              <a:gd name="f166" fmla="*/ f133 1 f92"/>
              <a:gd name="f167" fmla="*/ f134 1 f91"/>
              <a:gd name="f168" fmla="*/ f135 1 f92"/>
              <a:gd name="f169" fmla="*/ f136 1 f91"/>
              <a:gd name="f170" fmla="*/ f137 1 f92"/>
              <a:gd name="f171" fmla="*/ f138 1 f91"/>
              <a:gd name="f172" fmla="*/ f139 1 f92"/>
              <a:gd name="f173" fmla="*/ f140 1 f92"/>
              <a:gd name="f174" fmla="*/ f141 1 f91"/>
              <a:gd name="f175" fmla="*/ f142 1 f92"/>
              <a:gd name="f176" fmla="*/ f143 1 f92"/>
              <a:gd name="f177" fmla="*/ f144 1 f91"/>
              <a:gd name="f178" fmla="*/ f145 1 f92"/>
              <a:gd name="f179" fmla="*/ f146 1 f91"/>
              <a:gd name="f180" fmla="*/ f147 1 f92"/>
              <a:gd name="f181" fmla="*/ f148 1 f91"/>
              <a:gd name="f182" fmla="*/ f149 1 f92"/>
              <a:gd name="f183" fmla="*/ f150 1 f91"/>
              <a:gd name="f184" fmla="*/ f151 1 f92"/>
              <a:gd name="f185" fmla="*/ f152 f82 1"/>
              <a:gd name="f186" fmla="*/ f153 f82 1"/>
              <a:gd name="f187" fmla="*/ f155 f83 1"/>
              <a:gd name="f188" fmla="*/ f154 f83 1"/>
              <a:gd name="f189" fmla="*/ f156 f82 1"/>
              <a:gd name="f190" fmla="*/ f157 f83 1"/>
              <a:gd name="f191" fmla="*/ f158 f83 1"/>
              <a:gd name="f192" fmla="*/ f159 f82 1"/>
              <a:gd name="f193" fmla="*/ f160 f83 1"/>
              <a:gd name="f194" fmla="*/ f161 f82 1"/>
              <a:gd name="f195" fmla="*/ f162 f83 1"/>
              <a:gd name="f196" fmla="*/ f163 f82 1"/>
              <a:gd name="f197" fmla="*/ f164 f83 1"/>
              <a:gd name="f198" fmla="*/ f165 f82 1"/>
              <a:gd name="f199" fmla="*/ f166 f83 1"/>
              <a:gd name="f200" fmla="*/ f167 f82 1"/>
              <a:gd name="f201" fmla="*/ f168 f83 1"/>
              <a:gd name="f202" fmla="*/ f169 f82 1"/>
              <a:gd name="f203" fmla="*/ f170 f83 1"/>
              <a:gd name="f204" fmla="*/ f171 f82 1"/>
              <a:gd name="f205" fmla="*/ f172 f83 1"/>
              <a:gd name="f206" fmla="*/ f173 f83 1"/>
              <a:gd name="f207" fmla="*/ f174 f82 1"/>
              <a:gd name="f208" fmla="*/ f175 f83 1"/>
              <a:gd name="f209" fmla="*/ f176 f83 1"/>
              <a:gd name="f210" fmla="*/ f177 f82 1"/>
              <a:gd name="f211" fmla="*/ f178 f83 1"/>
              <a:gd name="f212" fmla="*/ f179 f82 1"/>
              <a:gd name="f213" fmla="*/ f180 f83 1"/>
              <a:gd name="f214" fmla="*/ f181 f82 1"/>
              <a:gd name="f215" fmla="*/ f182 f83 1"/>
              <a:gd name="f216" fmla="*/ f183 f82 1"/>
              <a:gd name="f217" fmla="*/ f184 f8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2">
                <a:pos x="f189" y="f190"/>
              </a:cxn>
              <a:cxn ang="f122">
                <a:pos x="f189" y="f191"/>
              </a:cxn>
              <a:cxn ang="f122">
                <a:pos x="f192" y="f193"/>
              </a:cxn>
              <a:cxn ang="f122">
                <a:pos x="f194" y="f195"/>
              </a:cxn>
              <a:cxn ang="f122">
                <a:pos x="f196" y="f197"/>
              </a:cxn>
              <a:cxn ang="f122">
                <a:pos x="f198" y="f199"/>
              </a:cxn>
              <a:cxn ang="f122">
                <a:pos x="f200" y="f201"/>
              </a:cxn>
              <a:cxn ang="f122">
                <a:pos x="f202" y="f203"/>
              </a:cxn>
              <a:cxn ang="f122">
                <a:pos x="f204" y="f205"/>
              </a:cxn>
              <a:cxn ang="f122">
                <a:pos x="f204" y="f206"/>
              </a:cxn>
              <a:cxn ang="f122">
                <a:pos x="f207" y="f208"/>
              </a:cxn>
              <a:cxn ang="f122">
                <a:pos x="f200" y="f209"/>
              </a:cxn>
              <a:cxn ang="f122">
                <a:pos x="f210" y="f211"/>
              </a:cxn>
              <a:cxn ang="f122">
                <a:pos x="f212" y="f213"/>
              </a:cxn>
              <a:cxn ang="f122">
                <a:pos x="f214" y="f215"/>
              </a:cxn>
              <a:cxn ang="f122">
                <a:pos x="f216" y="f217"/>
              </a:cxn>
              <a:cxn ang="f122">
                <a:pos x="f189" y="f190"/>
              </a:cxn>
            </a:cxnLst>
            <a:rect l="f185" t="f188" r="f186" b="f187"/>
            <a:pathLst>
              <a:path w="347" h="334">
                <a:moveTo>
                  <a:pt x="f8" y="f5"/>
                </a:moveTo>
                <a:cubicBezTo>
                  <a:pt x="f8" y="f9"/>
                  <a:pt x="f6" y="f10"/>
                  <a:pt x="f8" y="f11"/>
                </a:cubicBezTo>
                <a:cubicBezTo>
                  <a:pt x="f8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7"/>
                  <a:pt x="f32" y="f33"/>
                </a:cubicBezTo>
                <a:cubicBezTo>
                  <a:pt x="f34" y="f26"/>
                  <a:pt x="f35" y="f36"/>
                  <a:pt x="f37" y="f38"/>
                </a:cubicBezTo>
                <a:cubicBezTo>
                  <a:pt x="f39" y="f40"/>
                  <a:pt x="f35" y="f41"/>
                  <a:pt x="f42" y="f43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48" y="f50"/>
                  <a:pt x="f48" y="f51"/>
                  <a:pt x="f48" y="f52"/>
                </a:cubicBezTo>
                <a:cubicBezTo>
                  <a:pt x="f48" y="f53"/>
                  <a:pt x="f5" y="f54"/>
                  <a:pt x="f55" y="f12"/>
                </a:cubicBezTo>
                <a:cubicBezTo>
                  <a:pt x="f42" y="f56"/>
                  <a:pt x="f57" y="f58"/>
                  <a:pt x="f37" y="f18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65" y="f66"/>
                  <a:pt x="f67" y="f68"/>
                  <a:pt x="f69" y="f70"/>
                </a:cubicBezTo>
                <a:cubicBezTo>
                  <a:pt x="f71" y="f72"/>
                  <a:pt x="f73" y="f74"/>
                  <a:pt x="f75" y="f32"/>
                </a:cubicBezTo>
                <a:cubicBezTo>
                  <a:pt x="f47" y="f76"/>
                  <a:pt x="f75" y="f76"/>
                  <a:pt x="f77" y="f76"/>
                </a:cubicBezTo>
                <a:cubicBezTo>
                  <a:pt x="f78" y="f79"/>
                  <a:pt x="f33" y="f80"/>
                  <a:pt x="f8" y="f5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3" name="Freeform 25">
            <a:extLst>
              <a:ext uri="{FF2B5EF4-FFF2-40B4-BE49-F238E27FC236}">
                <a16:creationId xmlns:a16="http://schemas.microsoft.com/office/drawing/2014/main" id="{E0399C9F-9890-4C59-BF8D-563F41B70BE1}"/>
              </a:ext>
            </a:extLst>
          </p:cNvPr>
          <p:cNvSpPr/>
          <p:nvPr/>
        </p:nvSpPr>
        <p:spPr>
          <a:xfrm>
            <a:off x="3702053" y="1068922"/>
            <a:ext cx="480487" cy="4783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2"/>
              <a:gd name="f7" fmla="val 321"/>
              <a:gd name="f8" fmla="val 61"/>
              <a:gd name="f9" fmla="val 203"/>
              <a:gd name="f10" fmla="val 2"/>
              <a:gd name="f11" fmla="val 317"/>
              <a:gd name="f12" fmla="val 112"/>
              <a:gd name="f13" fmla="val 254"/>
              <a:gd name="f14" fmla="val 267"/>
              <a:gd name="f15" fmla="val 320"/>
              <a:gd name="f16" fmla="val 280"/>
              <a:gd name="f17" fmla="val 319"/>
              <a:gd name="f18" fmla="val 293"/>
              <a:gd name="f19" fmla="val 318"/>
              <a:gd name="f20" fmla="val 304"/>
              <a:gd name="f21" fmla="val 316"/>
              <a:gd name="f22" fmla="val 314"/>
              <a:gd name="f23" fmla="val 305"/>
              <a:gd name="f24" fmla="val 294"/>
              <a:gd name="f25" fmla="val 287"/>
              <a:gd name="f26" fmla="val 313"/>
              <a:gd name="f27" fmla="val 281"/>
              <a:gd name="f28" fmla="val 307"/>
              <a:gd name="f29" fmla="val 227"/>
              <a:gd name="f30" fmla="val 253"/>
              <a:gd name="f31" fmla="val 173"/>
              <a:gd name="f32" fmla="val 199"/>
              <a:gd name="f33" fmla="val 118"/>
              <a:gd name="f34" fmla="val 144"/>
              <a:gd name="f35" fmla="val 84"/>
              <a:gd name="f36" fmla="val 110"/>
              <a:gd name="f37" fmla="val 49"/>
              <a:gd name="f38" fmla="val 75"/>
              <a:gd name="f39" fmla="val 14"/>
              <a:gd name="f40" fmla="val 40"/>
              <a:gd name="f41" fmla="val 8"/>
              <a:gd name="f42" fmla="val 34"/>
              <a:gd name="f43" fmla="val 28"/>
              <a:gd name="f44" fmla="val 3"/>
              <a:gd name="f45" fmla="val 18"/>
              <a:gd name="f46" fmla="val 6"/>
              <a:gd name="f47" fmla="val 7"/>
              <a:gd name="f48" fmla="val 16"/>
              <a:gd name="f49" fmla="val 5"/>
              <a:gd name="f50" fmla="val 25"/>
              <a:gd name="f51" fmla="val 4"/>
              <a:gd name="f52" fmla="val 37"/>
              <a:gd name="f53" fmla="val 1"/>
              <a:gd name="f54" fmla="+- 0 0 -90"/>
              <a:gd name="f55" fmla="*/ f3 1 322"/>
              <a:gd name="f56" fmla="*/ f4 1 321"/>
              <a:gd name="f57" fmla="val f5"/>
              <a:gd name="f58" fmla="val f6"/>
              <a:gd name="f59" fmla="val f7"/>
              <a:gd name="f60" fmla="*/ f54 f0 1"/>
              <a:gd name="f61" fmla="+- f59 0 f57"/>
              <a:gd name="f62" fmla="+- f58 0 f57"/>
              <a:gd name="f63" fmla="*/ f60 1 f2"/>
              <a:gd name="f64" fmla="*/ f62 1 322"/>
              <a:gd name="f65" fmla="*/ f61 1 321"/>
              <a:gd name="f66" fmla="*/ 61 f62 1"/>
              <a:gd name="f67" fmla="*/ 0 f61 1"/>
              <a:gd name="f68" fmla="*/ 322 f62 1"/>
              <a:gd name="f69" fmla="*/ 254 f61 1"/>
              <a:gd name="f70" fmla="*/ 319 f62 1"/>
              <a:gd name="f71" fmla="*/ 293 f61 1"/>
              <a:gd name="f72" fmla="*/ 305 f62 1"/>
              <a:gd name="f73" fmla="*/ 318 f61 1"/>
              <a:gd name="f74" fmla="*/ 281 f62 1"/>
              <a:gd name="f75" fmla="*/ 307 f61 1"/>
              <a:gd name="f76" fmla="*/ 118 f62 1"/>
              <a:gd name="f77" fmla="*/ 144 f61 1"/>
              <a:gd name="f78" fmla="*/ 14 f62 1"/>
              <a:gd name="f79" fmla="*/ 40 f61 1"/>
              <a:gd name="f80" fmla="*/ 3 f62 1"/>
              <a:gd name="f81" fmla="*/ 18 f61 1"/>
              <a:gd name="f82" fmla="*/ 25 f62 1"/>
              <a:gd name="f83" fmla="*/ 4 f61 1"/>
              <a:gd name="f84" fmla="+- f63 0 f1"/>
              <a:gd name="f85" fmla="*/ f66 1 322"/>
              <a:gd name="f86" fmla="*/ f67 1 321"/>
              <a:gd name="f87" fmla="*/ f68 1 322"/>
              <a:gd name="f88" fmla="*/ f69 1 321"/>
              <a:gd name="f89" fmla="*/ f70 1 322"/>
              <a:gd name="f90" fmla="*/ f71 1 321"/>
              <a:gd name="f91" fmla="*/ f72 1 322"/>
              <a:gd name="f92" fmla="*/ f73 1 321"/>
              <a:gd name="f93" fmla="*/ f74 1 322"/>
              <a:gd name="f94" fmla="*/ f75 1 321"/>
              <a:gd name="f95" fmla="*/ f76 1 322"/>
              <a:gd name="f96" fmla="*/ f77 1 321"/>
              <a:gd name="f97" fmla="*/ f78 1 322"/>
              <a:gd name="f98" fmla="*/ f79 1 321"/>
              <a:gd name="f99" fmla="*/ f80 1 322"/>
              <a:gd name="f100" fmla="*/ f81 1 321"/>
              <a:gd name="f101" fmla="*/ f82 1 322"/>
              <a:gd name="f102" fmla="*/ f83 1 321"/>
              <a:gd name="f103" fmla="*/ 0 1 f64"/>
              <a:gd name="f104" fmla="*/ f58 1 f64"/>
              <a:gd name="f105" fmla="*/ 0 1 f65"/>
              <a:gd name="f106" fmla="*/ f59 1 f65"/>
              <a:gd name="f107" fmla="*/ f85 1 f64"/>
              <a:gd name="f108" fmla="*/ f86 1 f65"/>
              <a:gd name="f109" fmla="*/ f87 1 f64"/>
              <a:gd name="f110" fmla="*/ f88 1 f65"/>
              <a:gd name="f111" fmla="*/ f89 1 f64"/>
              <a:gd name="f112" fmla="*/ f90 1 f65"/>
              <a:gd name="f113" fmla="*/ f91 1 f64"/>
              <a:gd name="f114" fmla="*/ f92 1 f65"/>
              <a:gd name="f115" fmla="*/ f93 1 f64"/>
              <a:gd name="f116" fmla="*/ f94 1 f65"/>
              <a:gd name="f117" fmla="*/ f95 1 f64"/>
              <a:gd name="f118" fmla="*/ f96 1 f65"/>
              <a:gd name="f119" fmla="*/ f97 1 f64"/>
              <a:gd name="f120" fmla="*/ f98 1 f65"/>
              <a:gd name="f121" fmla="*/ f99 1 f64"/>
              <a:gd name="f122" fmla="*/ f100 1 f65"/>
              <a:gd name="f123" fmla="*/ f101 1 f64"/>
              <a:gd name="f124" fmla="*/ f102 1 f65"/>
              <a:gd name="f125" fmla="*/ f103 f55 1"/>
              <a:gd name="f126" fmla="*/ f104 f55 1"/>
              <a:gd name="f127" fmla="*/ f106 f56 1"/>
              <a:gd name="f128" fmla="*/ f105 f56 1"/>
              <a:gd name="f129" fmla="*/ f107 f55 1"/>
              <a:gd name="f130" fmla="*/ f108 f56 1"/>
              <a:gd name="f131" fmla="*/ f109 f55 1"/>
              <a:gd name="f132" fmla="*/ f110 f56 1"/>
              <a:gd name="f133" fmla="*/ f111 f55 1"/>
              <a:gd name="f134" fmla="*/ f112 f56 1"/>
              <a:gd name="f135" fmla="*/ f113 f55 1"/>
              <a:gd name="f136" fmla="*/ f114 f56 1"/>
              <a:gd name="f137" fmla="*/ f115 f55 1"/>
              <a:gd name="f138" fmla="*/ f116 f56 1"/>
              <a:gd name="f139" fmla="*/ f117 f55 1"/>
              <a:gd name="f140" fmla="*/ f118 f56 1"/>
              <a:gd name="f141" fmla="*/ f119 f55 1"/>
              <a:gd name="f142" fmla="*/ f120 f56 1"/>
              <a:gd name="f143" fmla="*/ f121 f55 1"/>
              <a:gd name="f144" fmla="*/ f122 f56 1"/>
              <a:gd name="f145" fmla="*/ f123 f55 1"/>
              <a:gd name="f146" fmla="*/ f124 f5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4">
                <a:pos x="f129" y="f130"/>
              </a:cxn>
              <a:cxn ang="f84">
                <a:pos x="f131" y="f132"/>
              </a:cxn>
              <a:cxn ang="f84">
                <a:pos x="f133" y="f134"/>
              </a:cxn>
              <a:cxn ang="f84">
                <a:pos x="f135" y="f136"/>
              </a:cxn>
              <a:cxn ang="f84">
                <a:pos x="f137" y="f138"/>
              </a:cxn>
              <a:cxn ang="f84">
                <a:pos x="f139" y="f140"/>
              </a:cxn>
              <a:cxn ang="f84">
                <a:pos x="f141" y="f142"/>
              </a:cxn>
              <a:cxn ang="f84">
                <a:pos x="f143" y="f144"/>
              </a:cxn>
              <a:cxn ang="f84">
                <a:pos x="f145" y="f146"/>
              </a:cxn>
              <a:cxn ang="f84">
                <a:pos x="f129" y="f130"/>
              </a:cxn>
            </a:cxnLst>
            <a:rect l="f125" t="f128" r="f126" b="f127"/>
            <a:pathLst>
              <a:path w="322" h="321">
                <a:moveTo>
                  <a:pt x="f8" y="f5"/>
                </a:moveTo>
                <a:cubicBezTo>
                  <a:pt x="f9" y="f10"/>
                  <a:pt x="f11" y="f12"/>
                  <a:pt x="f6" y="f13"/>
                </a:cubicBezTo>
                <a:cubicBezTo>
                  <a:pt x="f6" y="f14"/>
                  <a:pt x="f15" y="f16"/>
                  <a:pt x="f17" y="f18"/>
                </a:cubicBezTo>
                <a:cubicBezTo>
                  <a:pt x="f19" y="f20"/>
                  <a:pt x="f21" y="f22"/>
                  <a:pt x="f23" y="f19"/>
                </a:cubicBezTo>
                <a:cubicBezTo>
                  <a:pt x="f24" y="f7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5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44"/>
                  <a:pt x="f37" y="f53"/>
                  <a:pt x="f8" y="f5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4" name="Freeform 26">
            <a:extLst>
              <a:ext uri="{FF2B5EF4-FFF2-40B4-BE49-F238E27FC236}">
                <a16:creationId xmlns:a16="http://schemas.microsoft.com/office/drawing/2014/main" id="{53D0C3FC-B6CA-444D-A557-545706C1E724}"/>
              </a:ext>
            </a:extLst>
          </p:cNvPr>
          <p:cNvSpPr/>
          <p:nvPr/>
        </p:nvSpPr>
        <p:spPr>
          <a:xfrm>
            <a:off x="2006595" y="3520013"/>
            <a:ext cx="740835" cy="2158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6"/>
              <a:gd name="f7" fmla="val 144"/>
              <a:gd name="f8" fmla="val 198"/>
              <a:gd name="f9" fmla="val 51"/>
              <a:gd name="f10" fmla="val 201"/>
              <a:gd name="f11" fmla="val 46"/>
              <a:gd name="f12" fmla="val 205"/>
              <a:gd name="f13" fmla="val 40"/>
              <a:gd name="f14" fmla="val 208"/>
              <a:gd name="f15" fmla="val 34"/>
              <a:gd name="f16" fmla="val 222"/>
              <a:gd name="f17" fmla="val 7"/>
              <a:gd name="f18" fmla="val 240"/>
              <a:gd name="f19" fmla="val 269"/>
              <a:gd name="f20" fmla="val 6"/>
              <a:gd name="f21" fmla="val 277"/>
              <a:gd name="f22" fmla="val 8"/>
              <a:gd name="f23" fmla="val 280"/>
              <a:gd name="f24" fmla="val 14"/>
              <a:gd name="f25" fmla="val 282"/>
              <a:gd name="f26" fmla="val 20"/>
              <a:gd name="f27" fmla="val 289"/>
              <a:gd name="f28" fmla="val 32"/>
              <a:gd name="f29" fmla="val 293"/>
              <a:gd name="f30" fmla="val 45"/>
              <a:gd name="f31" fmla="val 308"/>
              <a:gd name="f32" fmla="val 57"/>
              <a:gd name="f33" fmla="val 304"/>
              <a:gd name="f34" fmla="val 42"/>
              <a:gd name="f35" fmla="val 302"/>
              <a:gd name="f36" fmla="val 299"/>
              <a:gd name="f37" fmla="val 21"/>
              <a:gd name="f38" fmla="val 298"/>
              <a:gd name="f39" fmla="val 296"/>
              <a:gd name="f40" fmla="val 306"/>
              <a:gd name="f41" fmla="val 315"/>
              <a:gd name="f42" fmla="val 4"/>
              <a:gd name="f43" fmla="val 322"/>
              <a:gd name="f44" fmla="val 324"/>
              <a:gd name="f45" fmla="val 15"/>
              <a:gd name="f46" fmla="val 328"/>
              <a:gd name="f47" fmla="val 30"/>
              <a:gd name="f48" fmla="val 331"/>
              <a:gd name="f49" fmla="val 335"/>
              <a:gd name="f50" fmla="val 60"/>
              <a:gd name="f51" fmla="val 338"/>
              <a:gd name="f52" fmla="val 71"/>
              <a:gd name="f53" fmla="val 344"/>
              <a:gd name="f54" fmla="val 78"/>
              <a:gd name="f55" fmla="val 358"/>
              <a:gd name="f56" fmla="val 374"/>
              <a:gd name="f57" fmla="val 79"/>
              <a:gd name="f58" fmla="val 389"/>
              <a:gd name="f59" fmla="val 83"/>
              <a:gd name="f60" fmla="val 402"/>
              <a:gd name="f61" fmla="val 93"/>
              <a:gd name="f62" fmla="val 410"/>
              <a:gd name="f63" fmla="val 99"/>
              <a:gd name="f64" fmla="val 419"/>
              <a:gd name="f65" fmla="val 98"/>
              <a:gd name="f66" fmla="val 427"/>
              <a:gd name="f67" fmla="val 450"/>
              <a:gd name="f68" fmla="val 469"/>
              <a:gd name="f69" fmla="val 106"/>
              <a:gd name="f70" fmla="val 486"/>
              <a:gd name="f71" fmla="val 119"/>
              <a:gd name="f72" fmla="val 491"/>
              <a:gd name="f73" fmla="val 123"/>
              <a:gd name="f74" fmla="val 127"/>
              <a:gd name="f75" fmla="val 493"/>
              <a:gd name="f76" fmla="val 134"/>
              <a:gd name="f77" fmla="val 490"/>
              <a:gd name="f78" fmla="val 140"/>
              <a:gd name="f79" fmla="val 484"/>
              <a:gd name="f80" fmla="val 479"/>
              <a:gd name="f81" fmla="val 445"/>
              <a:gd name="f82" fmla="val 411"/>
              <a:gd name="f83" fmla="val 377"/>
              <a:gd name="f84" fmla="val 260"/>
              <a:gd name="f85" fmla="val 143"/>
              <a:gd name="f86" fmla="val 26"/>
              <a:gd name="f87" fmla="val 18"/>
              <a:gd name="f88" fmla="val 3"/>
              <a:gd name="f89" fmla="val 133"/>
              <a:gd name="f90" fmla="val 122"/>
              <a:gd name="f91" fmla="val 11"/>
              <a:gd name="f92" fmla="val 118"/>
              <a:gd name="f93" fmla="val 113"/>
              <a:gd name="f94" fmla="val 24"/>
              <a:gd name="f95" fmla="val 109"/>
              <a:gd name="f96" fmla="val 31"/>
              <a:gd name="f97" fmla="val 103"/>
              <a:gd name="f98" fmla="val 38"/>
              <a:gd name="f99" fmla="val 74"/>
              <a:gd name="f100" fmla="val 102"/>
              <a:gd name="f101" fmla="val 141"/>
              <a:gd name="f102" fmla="val 152"/>
              <a:gd name="f103" fmla="val 77"/>
              <a:gd name="f104" fmla="val 158"/>
              <a:gd name="f105" fmla="val 73"/>
              <a:gd name="f106" fmla="val 160"/>
              <a:gd name="f107" fmla="val 62"/>
              <a:gd name="f108" fmla="val 164"/>
              <a:gd name="f109" fmla="val 48"/>
              <a:gd name="f110" fmla="val 169"/>
              <a:gd name="f111" fmla="val 33"/>
              <a:gd name="f112" fmla="val 171"/>
              <a:gd name="f113" fmla="val 173"/>
              <a:gd name="f114" fmla="val 5"/>
              <a:gd name="f115" fmla="val 190"/>
              <a:gd name="f116" fmla="val 203"/>
              <a:gd name="f117" fmla="val 199"/>
              <a:gd name="f118" fmla="val 16"/>
              <a:gd name="f119" fmla="val 23"/>
              <a:gd name="f120" fmla="val 197"/>
              <a:gd name="f121" fmla="val 195"/>
              <a:gd name="f122" fmla="val 41"/>
              <a:gd name="f123" fmla="val 193"/>
              <a:gd name="f124" fmla="val 50"/>
              <a:gd name="f125" fmla="val 196"/>
              <a:gd name="f126" fmla="+- 0 0 -90"/>
              <a:gd name="f127" fmla="*/ f3 1 496"/>
              <a:gd name="f128" fmla="*/ f4 1 144"/>
              <a:gd name="f129" fmla="val f5"/>
              <a:gd name="f130" fmla="val f6"/>
              <a:gd name="f131" fmla="val f7"/>
              <a:gd name="f132" fmla="*/ f126 f0 1"/>
              <a:gd name="f133" fmla="+- f131 0 f129"/>
              <a:gd name="f134" fmla="+- f130 0 f129"/>
              <a:gd name="f135" fmla="*/ f132 1 f2"/>
              <a:gd name="f136" fmla="*/ f134 1 496"/>
              <a:gd name="f137" fmla="*/ f133 1 144"/>
              <a:gd name="f138" fmla="*/ 198 f134 1"/>
              <a:gd name="f139" fmla="*/ 51 f133 1"/>
              <a:gd name="f140" fmla="*/ 208 f134 1"/>
              <a:gd name="f141" fmla="*/ 34 f133 1"/>
              <a:gd name="f142" fmla="*/ 269 f134 1"/>
              <a:gd name="f143" fmla="*/ 6 f133 1"/>
              <a:gd name="f144" fmla="*/ 282 f134 1"/>
              <a:gd name="f145" fmla="*/ 20 f133 1"/>
              <a:gd name="f146" fmla="*/ 308 f134 1"/>
              <a:gd name="f147" fmla="*/ 57 f133 1"/>
              <a:gd name="f148" fmla="*/ 299 f134 1"/>
              <a:gd name="f149" fmla="*/ 21 f133 1"/>
              <a:gd name="f150" fmla="*/ 306 f134 1"/>
              <a:gd name="f151" fmla="*/ 324 f134 1"/>
              <a:gd name="f152" fmla="*/ 15 f133 1"/>
              <a:gd name="f153" fmla="*/ 335 f134 1"/>
              <a:gd name="f154" fmla="*/ 60 f133 1"/>
              <a:gd name="f155" fmla="*/ 358 f134 1"/>
              <a:gd name="f156" fmla="*/ 78 f133 1"/>
              <a:gd name="f157" fmla="*/ 402 f134 1"/>
              <a:gd name="f158" fmla="*/ 93 f133 1"/>
              <a:gd name="f159" fmla="*/ 427 f134 1"/>
              <a:gd name="f160" fmla="*/ 98 f133 1"/>
              <a:gd name="f161" fmla="*/ 486 f134 1"/>
              <a:gd name="f162" fmla="*/ 119 f133 1"/>
              <a:gd name="f163" fmla="*/ 493 f134 1"/>
              <a:gd name="f164" fmla="*/ 134 f133 1"/>
              <a:gd name="f165" fmla="*/ 479 f134 1"/>
              <a:gd name="f166" fmla="*/ 140 f133 1"/>
              <a:gd name="f167" fmla="*/ 377 f134 1"/>
              <a:gd name="f168" fmla="*/ 26 f134 1"/>
              <a:gd name="f169" fmla="*/ 3 f134 1"/>
              <a:gd name="f170" fmla="*/ 133 f133 1"/>
              <a:gd name="f171" fmla="*/ 18 f134 1"/>
              <a:gd name="f172" fmla="*/ 113 f133 1"/>
              <a:gd name="f173" fmla="*/ 38 f134 1"/>
              <a:gd name="f174" fmla="*/ 103 f133 1"/>
              <a:gd name="f175" fmla="*/ 141 f134 1"/>
              <a:gd name="f176" fmla="*/ 160 f134 1"/>
              <a:gd name="f177" fmla="*/ 62 f133 1"/>
              <a:gd name="f178" fmla="*/ 171 f134 1"/>
              <a:gd name="f179" fmla="*/ 18 f133 1"/>
              <a:gd name="f180" fmla="*/ 190 f134 1"/>
              <a:gd name="f181" fmla="*/ 23 f133 1"/>
              <a:gd name="f182" fmla="*/ 193 f134 1"/>
              <a:gd name="f183" fmla="*/ 50 f133 1"/>
              <a:gd name="f184" fmla="+- f135 0 f1"/>
              <a:gd name="f185" fmla="*/ f138 1 496"/>
              <a:gd name="f186" fmla="*/ f139 1 144"/>
              <a:gd name="f187" fmla="*/ f140 1 496"/>
              <a:gd name="f188" fmla="*/ f141 1 144"/>
              <a:gd name="f189" fmla="*/ f142 1 496"/>
              <a:gd name="f190" fmla="*/ f143 1 144"/>
              <a:gd name="f191" fmla="*/ f144 1 496"/>
              <a:gd name="f192" fmla="*/ f145 1 144"/>
              <a:gd name="f193" fmla="*/ f146 1 496"/>
              <a:gd name="f194" fmla="*/ f147 1 144"/>
              <a:gd name="f195" fmla="*/ f148 1 496"/>
              <a:gd name="f196" fmla="*/ f149 1 144"/>
              <a:gd name="f197" fmla="*/ f150 1 496"/>
              <a:gd name="f198" fmla="*/ f151 1 496"/>
              <a:gd name="f199" fmla="*/ f152 1 144"/>
              <a:gd name="f200" fmla="*/ f153 1 496"/>
              <a:gd name="f201" fmla="*/ f154 1 144"/>
              <a:gd name="f202" fmla="*/ f155 1 496"/>
              <a:gd name="f203" fmla="*/ f156 1 144"/>
              <a:gd name="f204" fmla="*/ f157 1 496"/>
              <a:gd name="f205" fmla="*/ f158 1 144"/>
              <a:gd name="f206" fmla="*/ f159 1 496"/>
              <a:gd name="f207" fmla="*/ f160 1 144"/>
              <a:gd name="f208" fmla="*/ f161 1 496"/>
              <a:gd name="f209" fmla="*/ f162 1 144"/>
              <a:gd name="f210" fmla="*/ f163 1 496"/>
              <a:gd name="f211" fmla="*/ f164 1 144"/>
              <a:gd name="f212" fmla="*/ f165 1 496"/>
              <a:gd name="f213" fmla="*/ f166 1 144"/>
              <a:gd name="f214" fmla="*/ f167 1 496"/>
              <a:gd name="f215" fmla="*/ f168 1 496"/>
              <a:gd name="f216" fmla="*/ f169 1 496"/>
              <a:gd name="f217" fmla="*/ f170 1 144"/>
              <a:gd name="f218" fmla="*/ f171 1 496"/>
              <a:gd name="f219" fmla="*/ f172 1 144"/>
              <a:gd name="f220" fmla="*/ f173 1 496"/>
              <a:gd name="f221" fmla="*/ f174 1 144"/>
              <a:gd name="f222" fmla="*/ f175 1 496"/>
              <a:gd name="f223" fmla="*/ f176 1 496"/>
              <a:gd name="f224" fmla="*/ f177 1 144"/>
              <a:gd name="f225" fmla="*/ f178 1 496"/>
              <a:gd name="f226" fmla="*/ f179 1 144"/>
              <a:gd name="f227" fmla="*/ f180 1 496"/>
              <a:gd name="f228" fmla="*/ f181 1 144"/>
              <a:gd name="f229" fmla="*/ f182 1 496"/>
              <a:gd name="f230" fmla="*/ f183 1 144"/>
              <a:gd name="f231" fmla="*/ 0 1 f136"/>
              <a:gd name="f232" fmla="*/ f130 1 f136"/>
              <a:gd name="f233" fmla="*/ 0 1 f137"/>
              <a:gd name="f234" fmla="*/ f131 1 f137"/>
              <a:gd name="f235" fmla="*/ f185 1 f136"/>
              <a:gd name="f236" fmla="*/ f186 1 f137"/>
              <a:gd name="f237" fmla="*/ f187 1 f136"/>
              <a:gd name="f238" fmla="*/ f188 1 f137"/>
              <a:gd name="f239" fmla="*/ f189 1 f136"/>
              <a:gd name="f240" fmla="*/ f190 1 f137"/>
              <a:gd name="f241" fmla="*/ f191 1 f136"/>
              <a:gd name="f242" fmla="*/ f192 1 f137"/>
              <a:gd name="f243" fmla="*/ f193 1 f136"/>
              <a:gd name="f244" fmla="*/ f194 1 f137"/>
              <a:gd name="f245" fmla="*/ f195 1 f136"/>
              <a:gd name="f246" fmla="*/ f196 1 f137"/>
              <a:gd name="f247" fmla="*/ f197 1 f136"/>
              <a:gd name="f248" fmla="*/ f198 1 f136"/>
              <a:gd name="f249" fmla="*/ f199 1 f137"/>
              <a:gd name="f250" fmla="*/ f200 1 f136"/>
              <a:gd name="f251" fmla="*/ f201 1 f137"/>
              <a:gd name="f252" fmla="*/ f202 1 f136"/>
              <a:gd name="f253" fmla="*/ f203 1 f137"/>
              <a:gd name="f254" fmla="*/ f204 1 f136"/>
              <a:gd name="f255" fmla="*/ f205 1 f137"/>
              <a:gd name="f256" fmla="*/ f206 1 f136"/>
              <a:gd name="f257" fmla="*/ f207 1 f137"/>
              <a:gd name="f258" fmla="*/ f208 1 f136"/>
              <a:gd name="f259" fmla="*/ f209 1 f137"/>
              <a:gd name="f260" fmla="*/ f210 1 f136"/>
              <a:gd name="f261" fmla="*/ f211 1 f137"/>
              <a:gd name="f262" fmla="*/ f212 1 f136"/>
              <a:gd name="f263" fmla="*/ f213 1 f137"/>
              <a:gd name="f264" fmla="*/ f214 1 f136"/>
              <a:gd name="f265" fmla="*/ f215 1 f136"/>
              <a:gd name="f266" fmla="*/ f216 1 f136"/>
              <a:gd name="f267" fmla="*/ f217 1 f137"/>
              <a:gd name="f268" fmla="*/ f218 1 f136"/>
              <a:gd name="f269" fmla="*/ f219 1 f137"/>
              <a:gd name="f270" fmla="*/ f220 1 f136"/>
              <a:gd name="f271" fmla="*/ f221 1 f137"/>
              <a:gd name="f272" fmla="*/ f222 1 f136"/>
              <a:gd name="f273" fmla="*/ f223 1 f136"/>
              <a:gd name="f274" fmla="*/ f224 1 f137"/>
              <a:gd name="f275" fmla="*/ f225 1 f136"/>
              <a:gd name="f276" fmla="*/ f226 1 f137"/>
              <a:gd name="f277" fmla="*/ f227 1 f136"/>
              <a:gd name="f278" fmla="*/ f228 1 f137"/>
              <a:gd name="f279" fmla="*/ f229 1 f136"/>
              <a:gd name="f280" fmla="*/ f230 1 f137"/>
              <a:gd name="f281" fmla="*/ f231 f127 1"/>
              <a:gd name="f282" fmla="*/ f232 f127 1"/>
              <a:gd name="f283" fmla="*/ f234 f128 1"/>
              <a:gd name="f284" fmla="*/ f233 f128 1"/>
              <a:gd name="f285" fmla="*/ f235 f127 1"/>
              <a:gd name="f286" fmla="*/ f236 f128 1"/>
              <a:gd name="f287" fmla="*/ f237 f127 1"/>
              <a:gd name="f288" fmla="*/ f238 f128 1"/>
              <a:gd name="f289" fmla="*/ f239 f127 1"/>
              <a:gd name="f290" fmla="*/ f240 f128 1"/>
              <a:gd name="f291" fmla="*/ f241 f127 1"/>
              <a:gd name="f292" fmla="*/ f242 f128 1"/>
              <a:gd name="f293" fmla="*/ f243 f127 1"/>
              <a:gd name="f294" fmla="*/ f244 f128 1"/>
              <a:gd name="f295" fmla="*/ f245 f127 1"/>
              <a:gd name="f296" fmla="*/ f246 f128 1"/>
              <a:gd name="f297" fmla="*/ f247 f127 1"/>
              <a:gd name="f298" fmla="*/ f248 f127 1"/>
              <a:gd name="f299" fmla="*/ f249 f128 1"/>
              <a:gd name="f300" fmla="*/ f250 f127 1"/>
              <a:gd name="f301" fmla="*/ f251 f128 1"/>
              <a:gd name="f302" fmla="*/ f252 f127 1"/>
              <a:gd name="f303" fmla="*/ f253 f128 1"/>
              <a:gd name="f304" fmla="*/ f254 f127 1"/>
              <a:gd name="f305" fmla="*/ f255 f128 1"/>
              <a:gd name="f306" fmla="*/ f256 f127 1"/>
              <a:gd name="f307" fmla="*/ f257 f128 1"/>
              <a:gd name="f308" fmla="*/ f258 f127 1"/>
              <a:gd name="f309" fmla="*/ f259 f128 1"/>
              <a:gd name="f310" fmla="*/ f260 f127 1"/>
              <a:gd name="f311" fmla="*/ f261 f128 1"/>
              <a:gd name="f312" fmla="*/ f262 f127 1"/>
              <a:gd name="f313" fmla="*/ f263 f128 1"/>
              <a:gd name="f314" fmla="*/ f264 f127 1"/>
              <a:gd name="f315" fmla="*/ f265 f127 1"/>
              <a:gd name="f316" fmla="*/ f266 f127 1"/>
              <a:gd name="f317" fmla="*/ f267 f128 1"/>
              <a:gd name="f318" fmla="*/ f268 f127 1"/>
              <a:gd name="f319" fmla="*/ f269 f128 1"/>
              <a:gd name="f320" fmla="*/ f270 f127 1"/>
              <a:gd name="f321" fmla="*/ f271 f128 1"/>
              <a:gd name="f322" fmla="*/ f272 f127 1"/>
              <a:gd name="f323" fmla="*/ f273 f127 1"/>
              <a:gd name="f324" fmla="*/ f274 f128 1"/>
              <a:gd name="f325" fmla="*/ f275 f127 1"/>
              <a:gd name="f326" fmla="*/ f276 f128 1"/>
              <a:gd name="f327" fmla="*/ f277 f127 1"/>
              <a:gd name="f328" fmla="*/ f278 f128 1"/>
              <a:gd name="f329" fmla="*/ f279 f127 1"/>
              <a:gd name="f330" fmla="*/ f280 f1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84">
                <a:pos x="f285" y="f286"/>
              </a:cxn>
              <a:cxn ang="f184">
                <a:pos x="f287" y="f288"/>
              </a:cxn>
              <a:cxn ang="f184">
                <a:pos x="f289" y="f290"/>
              </a:cxn>
              <a:cxn ang="f184">
                <a:pos x="f291" y="f292"/>
              </a:cxn>
              <a:cxn ang="f184">
                <a:pos x="f293" y="f294"/>
              </a:cxn>
              <a:cxn ang="f184">
                <a:pos x="f295" y="f296"/>
              </a:cxn>
              <a:cxn ang="f184">
                <a:pos x="f297" y="f290"/>
              </a:cxn>
              <a:cxn ang="f184">
                <a:pos x="f298" y="f299"/>
              </a:cxn>
              <a:cxn ang="f184">
                <a:pos x="f300" y="f301"/>
              </a:cxn>
              <a:cxn ang="f184">
                <a:pos x="f302" y="f303"/>
              </a:cxn>
              <a:cxn ang="f184">
                <a:pos x="f304" y="f305"/>
              </a:cxn>
              <a:cxn ang="f184">
                <a:pos x="f306" y="f307"/>
              </a:cxn>
              <a:cxn ang="f184">
                <a:pos x="f308" y="f309"/>
              </a:cxn>
              <a:cxn ang="f184">
                <a:pos x="f310" y="f311"/>
              </a:cxn>
              <a:cxn ang="f184">
                <a:pos x="f312" y="f313"/>
              </a:cxn>
              <a:cxn ang="f184">
                <a:pos x="f314" y="f313"/>
              </a:cxn>
              <a:cxn ang="f184">
                <a:pos x="f315" y="f313"/>
              </a:cxn>
              <a:cxn ang="f184">
                <a:pos x="f316" y="f317"/>
              </a:cxn>
              <a:cxn ang="f184">
                <a:pos x="f318" y="f319"/>
              </a:cxn>
              <a:cxn ang="f184">
                <a:pos x="f320" y="f321"/>
              </a:cxn>
              <a:cxn ang="f184">
                <a:pos x="f322" y="f303"/>
              </a:cxn>
              <a:cxn ang="f184">
                <a:pos x="f323" y="f324"/>
              </a:cxn>
              <a:cxn ang="f184">
                <a:pos x="f325" y="f326"/>
              </a:cxn>
              <a:cxn ang="f184">
                <a:pos x="f327" y="f290"/>
              </a:cxn>
              <a:cxn ang="f184">
                <a:pos x="f285" y="f328"/>
              </a:cxn>
              <a:cxn ang="f184">
                <a:pos x="f329" y="f330"/>
              </a:cxn>
              <a:cxn ang="f184">
                <a:pos x="f285" y="f286"/>
              </a:cxn>
            </a:cxnLst>
            <a:rect l="f281" t="f284" r="f282" b="f283"/>
            <a:pathLst>
              <a:path w="496" h="144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5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28"/>
                  <a:pt x="f36" y="f37"/>
                </a:cubicBezTo>
                <a:cubicBezTo>
                  <a:pt x="f38" y="f24"/>
                  <a:pt x="f39" y="f17"/>
                  <a:pt x="f40" y="f20"/>
                </a:cubicBezTo>
                <a:cubicBezTo>
                  <a:pt x="f41" y="f42"/>
                  <a:pt x="f43" y="f42"/>
                  <a:pt x="f44" y="f45"/>
                </a:cubicBezTo>
                <a:cubicBezTo>
                  <a:pt x="f46" y="f47"/>
                  <a:pt x="f48" y="f30"/>
                  <a:pt x="f49" y="f50"/>
                </a:cubicBezTo>
                <a:cubicBezTo>
                  <a:pt x="f51" y="f52"/>
                  <a:pt x="f53" y="f54"/>
                  <a:pt x="f55" y="f54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5"/>
                </a:cubicBezTo>
                <a:cubicBezTo>
                  <a:pt x="f67" y="f65"/>
                  <a:pt x="f68" y="f69"/>
                  <a:pt x="f70" y="f71"/>
                </a:cubicBezTo>
                <a:cubicBezTo>
                  <a:pt x="f72" y="f73"/>
                  <a:pt x="f6" y="f74"/>
                  <a:pt x="f75" y="f76"/>
                </a:cubicBezTo>
                <a:cubicBezTo>
                  <a:pt x="f77" y="f78"/>
                  <a:pt x="f79" y="f78"/>
                  <a:pt x="f80" y="f78"/>
                </a:cubicBezTo>
                <a:cubicBezTo>
                  <a:pt x="f81" y="f78"/>
                  <a:pt x="f82" y="f78"/>
                  <a:pt x="f83" y="f78"/>
                </a:cubicBezTo>
                <a:cubicBezTo>
                  <a:pt x="f84" y="f78"/>
                  <a:pt x="f85" y="f78"/>
                  <a:pt x="f86" y="f78"/>
                </a:cubicBezTo>
                <a:cubicBezTo>
                  <a:pt x="f87" y="f78"/>
                  <a:pt x="f20" y="f7"/>
                  <a:pt x="f88" y="f89"/>
                </a:cubicBezTo>
                <a:cubicBezTo>
                  <a:pt x="f5" y="f90"/>
                  <a:pt x="f91" y="f92"/>
                  <a:pt x="f87" y="f93"/>
                </a:cubicBezTo>
                <a:cubicBezTo>
                  <a:pt x="f94" y="f95"/>
                  <a:pt x="f96" y="f97"/>
                  <a:pt x="f98" y="f97"/>
                </a:cubicBezTo>
                <a:cubicBezTo>
                  <a:pt x="f99" y="f100"/>
                  <a:pt x="f69" y="f59"/>
                  <a:pt x="f101" y="f54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87"/>
                </a:cubicBezTo>
                <a:cubicBezTo>
                  <a:pt x="f113" y="f20"/>
                  <a:pt x="f2" y="f114"/>
                  <a:pt x="f115" y="f20"/>
                </a:cubicBezTo>
                <a:cubicBezTo>
                  <a:pt x="f116" y="f17"/>
                  <a:pt x="f117" y="f118"/>
                  <a:pt x="f8" y="f119"/>
                </a:cubicBezTo>
                <a:cubicBezTo>
                  <a:pt x="f120" y="f111"/>
                  <a:pt x="f121" y="f122"/>
                  <a:pt x="f123" y="f124"/>
                </a:cubicBezTo>
                <a:cubicBezTo>
                  <a:pt x="f121" y="f9"/>
                  <a:pt x="f125" y="f9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5" name="Freeform 27">
            <a:extLst>
              <a:ext uri="{FF2B5EF4-FFF2-40B4-BE49-F238E27FC236}">
                <a16:creationId xmlns:a16="http://schemas.microsoft.com/office/drawing/2014/main" id="{98E6F45C-23EB-4870-82BC-106C5A050D94}"/>
              </a:ext>
            </a:extLst>
          </p:cNvPr>
          <p:cNvSpPr/>
          <p:nvPr/>
        </p:nvSpPr>
        <p:spPr>
          <a:xfrm>
            <a:off x="2165348" y="5469464"/>
            <a:ext cx="300569" cy="3873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1"/>
              <a:gd name="f7" fmla="val 259"/>
              <a:gd name="f8" fmla="val 86"/>
              <a:gd name="f9" fmla="val 124"/>
              <a:gd name="f10" fmla="val 87"/>
              <a:gd name="f11" fmla="val 54"/>
              <a:gd name="f12" fmla="val 21"/>
              <a:gd name="f13" fmla="val 6"/>
              <a:gd name="f14" fmla="val 89"/>
              <a:gd name="f15" fmla="val 106"/>
              <a:gd name="f16" fmla="val 155"/>
              <a:gd name="f17" fmla="val 1"/>
              <a:gd name="f18" fmla="val 49"/>
              <a:gd name="f19" fmla="val 80"/>
              <a:gd name="f20" fmla="val 156"/>
              <a:gd name="f21" fmla="val 111"/>
              <a:gd name="f22" fmla="val 141"/>
              <a:gd name="f23" fmla="val 154"/>
              <a:gd name="f24" fmla="val 158"/>
              <a:gd name="f25" fmla="val 160"/>
              <a:gd name="f26" fmla="val 172"/>
              <a:gd name="f27" fmla="val 157"/>
              <a:gd name="f28" fmla="val 196"/>
              <a:gd name="f29" fmla="val 151"/>
              <a:gd name="f30" fmla="val 200"/>
              <a:gd name="f31" fmla="val 219"/>
              <a:gd name="f32" fmla="val 220"/>
              <a:gd name="f33" fmla="val 162"/>
              <a:gd name="f34" fmla="val 230"/>
              <a:gd name="f35" fmla="val 130"/>
              <a:gd name="f36" fmla="val 238"/>
              <a:gd name="f37" fmla="val 98"/>
              <a:gd name="f38" fmla="val 246"/>
              <a:gd name="f39" fmla="val 65"/>
              <a:gd name="f40" fmla="val 255"/>
              <a:gd name="f41" fmla="val 41"/>
              <a:gd name="f42" fmla="val 42"/>
              <a:gd name="f43" fmla="val 237"/>
              <a:gd name="f44" fmla="val 43"/>
              <a:gd name="f45" fmla="val 221"/>
              <a:gd name="f46" fmla="val 38"/>
              <a:gd name="f47" fmla="val 205"/>
              <a:gd name="f48" fmla="val 47"/>
              <a:gd name="f49" fmla="val 190"/>
              <a:gd name="f50" fmla="val 50"/>
              <a:gd name="f51" fmla="val 186"/>
              <a:gd name="f52" fmla="val 182"/>
              <a:gd name="f53" fmla="val 44"/>
              <a:gd name="f54" fmla="val 179"/>
              <a:gd name="f55" fmla="val 177"/>
              <a:gd name="f56" fmla="val 174"/>
              <a:gd name="f57" fmla="val 35"/>
              <a:gd name="f58" fmla="val 171"/>
              <a:gd name="f59" fmla="val 135"/>
              <a:gd name="f60" fmla="val 136"/>
              <a:gd name="f61" fmla="val 37"/>
              <a:gd name="f62" fmla="val 100"/>
              <a:gd name="f63" fmla="val 46"/>
              <a:gd name="f64" fmla="val 91"/>
              <a:gd name="f65" fmla="val 53"/>
              <a:gd name="f66" fmla="val 61"/>
              <a:gd name="f67" fmla="val 68"/>
              <a:gd name="f68" fmla="val 108"/>
              <a:gd name="f69" fmla="val 75"/>
              <a:gd name="f70" fmla="val 114"/>
              <a:gd name="f71" fmla="+- 0 0 -90"/>
              <a:gd name="f72" fmla="*/ f3 1 201"/>
              <a:gd name="f73" fmla="*/ f4 1 259"/>
              <a:gd name="f74" fmla="val f5"/>
              <a:gd name="f75" fmla="val f6"/>
              <a:gd name="f76" fmla="val f7"/>
              <a:gd name="f77" fmla="*/ f71 f0 1"/>
              <a:gd name="f78" fmla="+- f76 0 f74"/>
              <a:gd name="f79" fmla="+- f75 0 f74"/>
              <a:gd name="f80" fmla="*/ f77 1 f2"/>
              <a:gd name="f81" fmla="*/ f79 1 201"/>
              <a:gd name="f82" fmla="*/ f78 1 259"/>
              <a:gd name="f83" fmla="*/ 86 f79 1"/>
              <a:gd name="f84" fmla="*/ 124 f78 1"/>
              <a:gd name="f85" fmla="*/ 21 f78 1"/>
              <a:gd name="f86" fmla="*/ 106 f79 1"/>
              <a:gd name="f87" fmla="*/ 0 f78 1"/>
              <a:gd name="f88" fmla="*/ 155 f79 1"/>
              <a:gd name="f89" fmla="*/ 49 f78 1"/>
              <a:gd name="f90" fmla="*/ 141 f78 1"/>
              <a:gd name="f91" fmla="*/ 172 f79 1"/>
              <a:gd name="f92" fmla="*/ 157 f78 1"/>
              <a:gd name="f93" fmla="*/ 200 f79 1"/>
              <a:gd name="f94" fmla="*/ 180 f78 1"/>
              <a:gd name="f95" fmla="*/ 162 f79 1"/>
              <a:gd name="f96" fmla="*/ 230 f78 1"/>
              <a:gd name="f97" fmla="*/ 65 f79 1"/>
              <a:gd name="f98" fmla="*/ 255 f78 1"/>
              <a:gd name="f99" fmla="*/ 42 f79 1"/>
              <a:gd name="f100" fmla="*/ 237 f78 1"/>
              <a:gd name="f101" fmla="*/ 47 f79 1"/>
              <a:gd name="f102" fmla="*/ 190 f78 1"/>
              <a:gd name="f103" fmla="*/ 44 f79 1"/>
              <a:gd name="f104" fmla="*/ 179 f78 1"/>
              <a:gd name="f105" fmla="*/ 35 f79 1"/>
              <a:gd name="f106" fmla="*/ 171 f78 1"/>
              <a:gd name="f107" fmla="*/ 37 f79 1"/>
              <a:gd name="f108" fmla="*/ 100 f78 1"/>
              <a:gd name="f109" fmla="*/ 61 f79 1"/>
              <a:gd name="f110" fmla="+- f80 0 f1"/>
              <a:gd name="f111" fmla="*/ f83 1 201"/>
              <a:gd name="f112" fmla="*/ f84 1 259"/>
              <a:gd name="f113" fmla="*/ f85 1 259"/>
              <a:gd name="f114" fmla="*/ f86 1 201"/>
              <a:gd name="f115" fmla="*/ f87 1 259"/>
              <a:gd name="f116" fmla="*/ f88 1 201"/>
              <a:gd name="f117" fmla="*/ f89 1 259"/>
              <a:gd name="f118" fmla="*/ f90 1 259"/>
              <a:gd name="f119" fmla="*/ f91 1 201"/>
              <a:gd name="f120" fmla="*/ f92 1 259"/>
              <a:gd name="f121" fmla="*/ f93 1 201"/>
              <a:gd name="f122" fmla="*/ f94 1 259"/>
              <a:gd name="f123" fmla="*/ f95 1 201"/>
              <a:gd name="f124" fmla="*/ f96 1 259"/>
              <a:gd name="f125" fmla="*/ f97 1 201"/>
              <a:gd name="f126" fmla="*/ f98 1 259"/>
              <a:gd name="f127" fmla="*/ f99 1 201"/>
              <a:gd name="f128" fmla="*/ f100 1 259"/>
              <a:gd name="f129" fmla="*/ f101 1 201"/>
              <a:gd name="f130" fmla="*/ f102 1 259"/>
              <a:gd name="f131" fmla="*/ f103 1 201"/>
              <a:gd name="f132" fmla="*/ f104 1 259"/>
              <a:gd name="f133" fmla="*/ f105 1 201"/>
              <a:gd name="f134" fmla="*/ f106 1 259"/>
              <a:gd name="f135" fmla="*/ f107 1 201"/>
              <a:gd name="f136" fmla="*/ f108 1 259"/>
              <a:gd name="f137" fmla="*/ f109 1 201"/>
              <a:gd name="f138" fmla="*/ 0 1 f81"/>
              <a:gd name="f139" fmla="*/ f75 1 f81"/>
              <a:gd name="f140" fmla="*/ 0 1 f82"/>
              <a:gd name="f141" fmla="*/ f76 1 f82"/>
              <a:gd name="f142" fmla="*/ f111 1 f81"/>
              <a:gd name="f143" fmla="*/ f112 1 f82"/>
              <a:gd name="f144" fmla="*/ f113 1 f82"/>
              <a:gd name="f145" fmla="*/ f114 1 f81"/>
              <a:gd name="f146" fmla="*/ f115 1 f82"/>
              <a:gd name="f147" fmla="*/ f116 1 f81"/>
              <a:gd name="f148" fmla="*/ f117 1 f82"/>
              <a:gd name="f149" fmla="*/ f118 1 f82"/>
              <a:gd name="f150" fmla="*/ f119 1 f81"/>
              <a:gd name="f151" fmla="*/ f120 1 f82"/>
              <a:gd name="f152" fmla="*/ f121 1 f81"/>
              <a:gd name="f153" fmla="*/ f122 1 f82"/>
              <a:gd name="f154" fmla="*/ f123 1 f81"/>
              <a:gd name="f155" fmla="*/ f124 1 f82"/>
              <a:gd name="f156" fmla="*/ f125 1 f81"/>
              <a:gd name="f157" fmla="*/ f126 1 f82"/>
              <a:gd name="f158" fmla="*/ f127 1 f81"/>
              <a:gd name="f159" fmla="*/ f128 1 f82"/>
              <a:gd name="f160" fmla="*/ f129 1 f81"/>
              <a:gd name="f161" fmla="*/ f130 1 f82"/>
              <a:gd name="f162" fmla="*/ f131 1 f81"/>
              <a:gd name="f163" fmla="*/ f132 1 f82"/>
              <a:gd name="f164" fmla="*/ f133 1 f81"/>
              <a:gd name="f165" fmla="*/ f134 1 f82"/>
              <a:gd name="f166" fmla="*/ f135 1 f81"/>
              <a:gd name="f167" fmla="*/ f136 1 f82"/>
              <a:gd name="f168" fmla="*/ f137 1 f81"/>
              <a:gd name="f169" fmla="*/ f138 f72 1"/>
              <a:gd name="f170" fmla="*/ f139 f72 1"/>
              <a:gd name="f171" fmla="*/ f141 f73 1"/>
              <a:gd name="f172" fmla="*/ f140 f73 1"/>
              <a:gd name="f173" fmla="*/ f142 f72 1"/>
              <a:gd name="f174" fmla="*/ f143 f73 1"/>
              <a:gd name="f175" fmla="*/ f144 f73 1"/>
              <a:gd name="f176" fmla="*/ f145 f72 1"/>
              <a:gd name="f177" fmla="*/ f146 f73 1"/>
              <a:gd name="f178" fmla="*/ f147 f72 1"/>
              <a:gd name="f179" fmla="*/ f148 f73 1"/>
              <a:gd name="f180" fmla="*/ f149 f73 1"/>
              <a:gd name="f181" fmla="*/ f150 f72 1"/>
              <a:gd name="f182" fmla="*/ f151 f73 1"/>
              <a:gd name="f183" fmla="*/ f152 f72 1"/>
              <a:gd name="f184" fmla="*/ f153 f73 1"/>
              <a:gd name="f185" fmla="*/ f154 f72 1"/>
              <a:gd name="f186" fmla="*/ f155 f73 1"/>
              <a:gd name="f187" fmla="*/ f156 f72 1"/>
              <a:gd name="f188" fmla="*/ f157 f73 1"/>
              <a:gd name="f189" fmla="*/ f158 f72 1"/>
              <a:gd name="f190" fmla="*/ f159 f73 1"/>
              <a:gd name="f191" fmla="*/ f160 f72 1"/>
              <a:gd name="f192" fmla="*/ f161 f73 1"/>
              <a:gd name="f193" fmla="*/ f162 f72 1"/>
              <a:gd name="f194" fmla="*/ f163 f73 1"/>
              <a:gd name="f195" fmla="*/ f164 f72 1"/>
              <a:gd name="f196" fmla="*/ f165 f73 1"/>
              <a:gd name="f197" fmla="*/ f166 f72 1"/>
              <a:gd name="f198" fmla="*/ f167 f73 1"/>
              <a:gd name="f199" fmla="*/ f168 f7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0">
                <a:pos x="f173" y="f174"/>
              </a:cxn>
              <a:cxn ang="f110">
                <a:pos x="f173" y="f175"/>
              </a:cxn>
              <a:cxn ang="f110">
                <a:pos x="f176" y="f177"/>
              </a:cxn>
              <a:cxn ang="f110">
                <a:pos x="f178" y="f179"/>
              </a:cxn>
              <a:cxn ang="f110">
                <a:pos x="f178" y="f180"/>
              </a:cxn>
              <a:cxn ang="f110">
                <a:pos x="f181" y="f182"/>
              </a:cxn>
              <a:cxn ang="f110">
                <a:pos x="f183" y="f184"/>
              </a:cxn>
              <a:cxn ang="f110">
                <a:pos x="f185" y="f186"/>
              </a:cxn>
              <a:cxn ang="f110">
                <a:pos x="f187" y="f188"/>
              </a:cxn>
              <a:cxn ang="f110">
                <a:pos x="f189" y="f190"/>
              </a:cxn>
              <a:cxn ang="f110">
                <a:pos x="f191" y="f192"/>
              </a:cxn>
              <a:cxn ang="f110">
                <a:pos x="f193" y="f194"/>
              </a:cxn>
              <a:cxn ang="f110">
                <a:pos x="f195" y="f196"/>
              </a:cxn>
              <a:cxn ang="f110">
                <a:pos x="f197" y="f198"/>
              </a:cxn>
              <a:cxn ang="f110">
                <a:pos x="f199" y="f198"/>
              </a:cxn>
              <a:cxn ang="f110">
                <a:pos x="f173" y="f174"/>
              </a:cxn>
            </a:cxnLst>
            <a:rect l="f169" t="f172" r="f170" b="f171"/>
            <a:pathLst>
              <a:path w="201" h="259">
                <a:moveTo>
                  <a:pt x="f8" y="f9"/>
                </a:moveTo>
                <a:cubicBezTo>
                  <a:pt x="f8" y="f8"/>
                  <a:pt x="f10" y="f11"/>
                  <a:pt x="f8" y="f12"/>
                </a:cubicBezTo>
                <a:cubicBezTo>
                  <a:pt x="f8" y="f13"/>
                  <a:pt x="f14" y="f5"/>
                  <a:pt x="f15" y="f5"/>
                </a:cubicBezTo>
                <a:cubicBezTo>
                  <a:pt x="f16" y="f17"/>
                  <a:pt x="f16" y="f5"/>
                  <a:pt x="f16" y="f18"/>
                </a:cubicBezTo>
                <a:cubicBezTo>
                  <a:pt x="f16" y="f19"/>
                  <a:pt x="f20" y="f21"/>
                  <a:pt x="f16" y="f22"/>
                </a:cubicBezTo>
                <a:cubicBezTo>
                  <a:pt x="f16" y="f23"/>
                  <a:pt x="f24" y="f25"/>
                  <a:pt x="f26" y="f27"/>
                </a:cubicBezTo>
                <a:cubicBezTo>
                  <a:pt x="f28" y="f29"/>
                  <a:pt x="f30" y="f16"/>
                  <a:pt x="f30" y="f2"/>
                </a:cubicBezTo>
                <a:cubicBezTo>
                  <a:pt x="f6" y="f31"/>
                  <a:pt x="f6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ubicBezTo>
                  <a:pt x="f18" y="f7"/>
                  <a:pt x="f41" y="f40"/>
                  <a:pt x="f42" y="f43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48" y="f52"/>
                  <a:pt x="f53" y="f54"/>
                </a:cubicBezTo>
                <a:cubicBezTo>
                  <a:pt x="f41" y="f55"/>
                  <a:pt x="f46" y="f56"/>
                  <a:pt x="f57" y="f58"/>
                </a:cubicBezTo>
                <a:cubicBezTo>
                  <a:pt x="f5" y="f59"/>
                  <a:pt x="f5" y="f60"/>
                  <a:pt x="f61" y="f62"/>
                </a:cubicBezTo>
                <a:cubicBezTo>
                  <a:pt x="f63" y="f64"/>
                  <a:pt x="f65" y="f64"/>
                  <a:pt x="f66" y="f62"/>
                </a:cubicBezTo>
                <a:cubicBezTo>
                  <a:pt x="f67" y="f68"/>
                  <a:pt x="f69" y="f70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6" name="Freeform 28">
            <a:extLst>
              <a:ext uri="{FF2B5EF4-FFF2-40B4-BE49-F238E27FC236}">
                <a16:creationId xmlns:a16="http://schemas.microsoft.com/office/drawing/2014/main" id="{E27001A6-A6F8-4945-A046-511EA207BA4B}"/>
              </a:ext>
            </a:extLst>
          </p:cNvPr>
          <p:cNvSpPr/>
          <p:nvPr/>
        </p:nvSpPr>
        <p:spPr>
          <a:xfrm>
            <a:off x="2410881" y="4868339"/>
            <a:ext cx="323856" cy="3259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7"/>
              <a:gd name="f7" fmla="val 219"/>
              <a:gd name="f8" fmla="val 110"/>
              <a:gd name="f9" fmla="val 170"/>
              <a:gd name="f10" fmla="val 168"/>
              <a:gd name="f11" fmla="val 109"/>
              <a:gd name="f12" fmla="val 218"/>
              <a:gd name="f13" fmla="val 49"/>
              <a:gd name="f14" fmla="val 1"/>
              <a:gd name="f15" fmla="val 169"/>
              <a:gd name="f16" fmla="val 50"/>
              <a:gd name="f17" fmla="val 124"/>
              <a:gd name="f18" fmla="val 174"/>
              <a:gd name="f19" fmla="val 128"/>
              <a:gd name="f20" fmla="val 173"/>
              <a:gd name="f21" fmla="val 132"/>
              <a:gd name="f22" fmla="val 172"/>
              <a:gd name="f23" fmla="val 135"/>
              <a:gd name="f24" fmla="val 171"/>
              <a:gd name="f25" fmla="val 153"/>
              <a:gd name="f26" fmla="val 163"/>
              <a:gd name="f27" fmla="val 149"/>
              <a:gd name="f28" fmla="val 131"/>
              <a:gd name="f29" fmla="val 114"/>
              <a:gd name="f30" fmla="val 177"/>
              <a:gd name="f31" fmla="val 97"/>
              <a:gd name="f32" fmla="val 80"/>
              <a:gd name="f33" fmla="val 160"/>
              <a:gd name="f34" fmla="val 62"/>
              <a:gd name="f35" fmla="val 146"/>
              <a:gd name="f36" fmla="val 127"/>
              <a:gd name="f37" fmla="val 46"/>
              <a:gd name="f38" fmla="val 116"/>
              <a:gd name="f39" fmla="val 45"/>
              <a:gd name="f40" fmla="val 105"/>
              <a:gd name="f41" fmla="val 47"/>
              <a:gd name="f42" fmla="val 93"/>
              <a:gd name="f43" fmla="val 76"/>
              <a:gd name="f44" fmla="val 61"/>
              <a:gd name="f45" fmla="val 59"/>
              <a:gd name="f46" fmla="val 52"/>
              <a:gd name="f47" fmla="val 74"/>
              <a:gd name="f48" fmla="val 84"/>
              <a:gd name="f49" fmla="val 38"/>
              <a:gd name="f50" fmla="val 95"/>
              <a:gd name="f51" fmla="val 51"/>
              <a:gd name="f52" fmla="val 106"/>
              <a:gd name="f53" fmla="val 108"/>
              <a:gd name="f54" fmla="val 53"/>
              <a:gd name="f55" fmla="val 112"/>
              <a:gd name="f56" fmla="val 36"/>
              <a:gd name="f57" fmla="val 134"/>
              <a:gd name="f58" fmla="val 55"/>
              <a:gd name="f59" fmla="val 144"/>
              <a:gd name="f60" fmla="val 63"/>
              <a:gd name="f61" fmla="val 158"/>
              <a:gd name="f62" fmla="val 79"/>
              <a:gd name="f63" fmla="val 182"/>
              <a:gd name="f64" fmla="+- 0 0 -90"/>
              <a:gd name="f65" fmla="*/ f3 1 217"/>
              <a:gd name="f66" fmla="*/ f4 1 219"/>
              <a:gd name="f67" fmla="val f5"/>
              <a:gd name="f68" fmla="val f6"/>
              <a:gd name="f69" fmla="val f7"/>
              <a:gd name="f70" fmla="*/ f64 f0 1"/>
              <a:gd name="f71" fmla="+- f69 0 f67"/>
              <a:gd name="f72" fmla="+- f68 0 f67"/>
              <a:gd name="f73" fmla="*/ f70 1 f2"/>
              <a:gd name="f74" fmla="*/ f72 1 217"/>
              <a:gd name="f75" fmla="*/ f71 1 219"/>
              <a:gd name="f76" fmla="*/ 217 f72 1"/>
              <a:gd name="f77" fmla="*/ 110 f71 1"/>
              <a:gd name="f78" fmla="*/ 109 f72 1"/>
              <a:gd name="f79" fmla="*/ 218 f71 1"/>
              <a:gd name="f80" fmla="*/ 1 f72 1"/>
              <a:gd name="f81" fmla="*/ 110 f72 1"/>
              <a:gd name="f82" fmla="*/ 1 f71 1"/>
              <a:gd name="f83" fmla="*/ 124 f72 1"/>
              <a:gd name="f84" fmla="*/ 174 f71 1"/>
              <a:gd name="f85" fmla="*/ 135 f72 1"/>
              <a:gd name="f86" fmla="*/ 171 f71 1"/>
              <a:gd name="f87" fmla="*/ 170 f72 1"/>
              <a:gd name="f88" fmla="*/ 131 f71 1"/>
              <a:gd name="f89" fmla="*/ 169 f72 1"/>
              <a:gd name="f90" fmla="*/ 80 f71 1"/>
              <a:gd name="f91" fmla="*/ 127 f72 1"/>
              <a:gd name="f92" fmla="*/ 46 f71 1"/>
              <a:gd name="f93" fmla="*/ 93 f72 1"/>
              <a:gd name="f94" fmla="*/ 52 f72 1"/>
              <a:gd name="f95" fmla="*/ 74 f71 1"/>
              <a:gd name="f96" fmla="*/ 51 f72 1"/>
              <a:gd name="f97" fmla="*/ 106 f71 1"/>
              <a:gd name="f98" fmla="*/ 114 f71 1"/>
              <a:gd name="f99" fmla="*/ 63 f72 1"/>
              <a:gd name="f100" fmla="*/ 158 f71 1"/>
              <a:gd name="f101" fmla="+- f73 0 f1"/>
              <a:gd name="f102" fmla="*/ f76 1 217"/>
              <a:gd name="f103" fmla="*/ f77 1 219"/>
              <a:gd name="f104" fmla="*/ f78 1 217"/>
              <a:gd name="f105" fmla="*/ f79 1 219"/>
              <a:gd name="f106" fmla="*/ f80 1 217"/>
              <a:gd name="f107" fmla="*/ f81 1 217"/>
              <a:gd name="f108" fmla="*/ f82 1 219"/>
              <a:gd name="f109" fmla="*/ f83 1 217"/>
              <a:gd name="f110" fmla="*/ f84 1 219"/>
              <a:gd name="f111" fmla="*/ f85 1 217"/>
              <a:gd name="f112" fmla="*/ f86 1 219"/>
              <a:gd name="f113" fmla="*/ f87 1 217"/>
              <a:gd name="f114" fmla="*/ f88 1 219"/>
              <a:gd name="f115" fmla="*/ f89 1 217"/>
              <a:gd name="f116" fmla="*/ f90 1 219"/>
              <a:gd name="f117" fmla="*/ f91 1 217"/>
              <a:gd name="f118" fmla="*/ f92 1 219"/>
              <a:gd name="f119" fmla="*/ f93 1 217"/>
              <a:gd name="f120" fmla="*/ f94 1 217"/>
              <a:gd name="f121" fmla="*/ f95 1 219"/>
              <a:gd name="f122" fmla="*/ f96 1 217"/>
              <a:gd name="f123" fmla="*/ f97 1 219"/>
              <a:gd name="f124" fmla="*/ f98 1 219"/>
              <a:gd name="f125" fmla="*/ f99 1 217"/>
              <a:gd name="f126" fmla="*/ f100 1 219"/>
              <a:gd name="f127" fmla="*/ 0 1 f74"/>
              <a:gd name="f128" fmla="*/ f68 1 f74"/>
              <a:gd name="f129" fmla="*/ 0 1 f75"/>
              <a:gd name="f130" fmla="*/ f69 1 f75"/>
              <a:gd name="f131" fmla="*/ f102 1 f74"/>
              <a:gd name="f132" fmla="*/ f103 1 f75"/>
              <a:gd name="f133" fmla="*/ f104 1 f74"/>
              <a:gd name="f134" fmla="*/ f105 1 f75"/>
              <a:gd name="f135" fmla="*/ f106 1 f74"/>
              <a:gd name="f136" fmla="*/ f107 1 f74"/>
              <a:gd name="f137" fmla="*/ f108 1 f75"/>
              <a:gd name="f138" fmla="*/ f109 1 f74"/>
              <a:gd name="f139" fmla="*/ f110 1 f75"/>
              <a:gd name="f140" fmla="*/ f111 1 f74"/>
              <a:gd name="f141" fmla="*/ f112 1 f75"/>
              <a:gd name="f142" fmla="*/ f113 1 f74"/>
              <a:gd name="f143" fmla="*/ f114 1 f75"/>
              <a:gd name="f144" fmla="*/ f115 1 f74"/>
              <a:gd name="f145" fmla="*/ f116 1 f75"/>
              <a:gd name="f146" fmla="*/ f117 1 f74"/>
              <a:gd name="f147" fmla="*/ f118 1 f75"/>
              <a:gd name="f148" fmla="*/ f119 1 f74"/>
              <a:gd name="f149" fmla="*/ f120 1 f74"/>
              <a:gd name="f150" fmla="*/ f121 1 f75"/>
              <a:gd name="f151" fmla="*/ f122 1 f74"/>
              <a:gd name="f152" fmla="*/ f123 1 f75"/>
              <a:gd name="f153" fmla="*/ f124 1 f75"/>
              <a:gd name="f154" fmla="*/ f125 1 f74"/>
              <a:gd name="f155" fmla="*/ f126 1 f75"/>
              <a:gd name="f156" fmla="*/ f127 f65 1"/>
              <a:gd name="f157" fmla="*/ f128 f65 1"/>
              <a:gd name="f158" fmla="*/ f130 f66 1"/>
              <a:gd name="f159" fmla="*/ f129 f66 1"/>
              <a:gd name="f160" fmla="*/ f131 f65 1"/>
              <a:gd name="f161" fmla="*/ f132 f66 1"/>
              <a:gd name="f162" fmla="*/ f133 f65 1"/>
              <a:gd name="f163" fmla="*/ f134 f66 1"/>
              <a:gd name="f164" fmla="*/ f135 f65 1"/>
              <a:gd name="f165" fmla="*/ f136 f65 1"/>
              <a:gd name="f166" fmla="*/ f137 f66 1"/>
              <a:gd name="f167" fmla="*/ f138 f65 1"/>
              <a:gd name="f168" fmla="*/ f139 f66 1"/>
              <a:gd name="f169" fmla="*/ f140 f65 1"/>
              <a:gd name="f170" fmla="*/ f141 f66 1"/>
              <a:gd name="f171" fmla="*/ f142 f65 1"/>
              <a:gd name="f172" fmla="*/ f143 f66 1"/>
              <a:gd name="f173" fmla="*/ f144 f65 1"/>
              <a:gd name="f174" fmla="*/ f145 f66 1"/>
              <a:gd name="f175" fmla="*/ f146 f65 1"/>
              <a:gd name="f176" fmla="*/ f147 f66 1"/>
              <a:gd name="f177" fmla="*/ f148 f65 1"/>
              <a:gd name="f178" fmla="*/ f149 f65 1"/>
              <a:gd name="f179" fmla="*/ f150 f66 1"/>
              <a:gd name="f180" fmla="*/ f151 f65 1"/>
              <a:gd name="f181" fmla="*/ f152 f66 1"/>
              <a:gd name="f182" fmla="*/ f153 f66 1"/>
              <a:gd name="f183" fmla="*/ f154 f65 1"/>
              <a:gd name="f184" fmla="*/ f155 f6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1">
                <a:pos x="f160" y="f161"/>
              </a:cxn>
              <a:cxn ang="f101">
                <a:pos x="f162" y="f163"/>
              </a:cxn>
              <a:cxn ang="f101">
                <a:pos x="f164" y="f161"/>
              </a:cxn>
              <a:cxn ang="f101">
                <a:pos x="f165" y="f166"/>
              </a:cxn>
              <a:cxn ang="f101">
                <a:pos x="f160" y="f161"/>
              </a:cxn>
              <a:cxn ang="f101">
                <a:pos x="f167" y="f168"/>
              </a:cxn>
              <a:cxn ang="f101">
                <a:pos x="f169" y="f170"/>
              </a:cxn>
              <a:cxn ang="f101">
                <a:pos x="f171" y="f172"/>
              </a:cxn>
              <a:cxn ang="f101">
                <a:pos x="f173" y="f174"/>
              </a:cxn>
              <a:cxn ang="f101">
                <a:pos x="f175" y="f176"/>
              </a:cxn>
              <a:cxn ang="f101">
                <a:pos x="f177" y="f176"/>
              </a:cxn>
              <a:cxn ang="f101">
                <a:pos x="f178" y="f179"/>
              </a:cxn>
              <a:cxn ang="f101">
                <a:pos x="f180" y="f181"/>
              </a:cxn>
              <a:cxn ang="f101">
                <a:pos x="f180" y="f182"/>
              </a:cxn>
              <a:cxn ang="f101">
                <a:pos x="f183" y="f184"/>
              </a:cxn>
              <a:cxn ang="f101">
                <a:pos x="f167" y="f168"/>
              </a:cxn>
            </a:cxnLst>
            <a:rect l="f156" t="f159" r="f157" b="f158"/>
            <a:pathLst>
              <a:path w="217" h="219">
                <a:moveTo>
                  <a:pt x="f6" y="f8"/>
                </a:moveTo>
                <a:cubicBezTo>
                  <a:pt x="f6" y="f9"/>
                  <a:pt x="f10" y="f7"/>
                  <a:pt x="f11" y="f12"/>
                </a:cubicBezTo>
                <a:cubicBezTo>
                  <a:pt x="f13" y="f12"/>
                  <a:pt x="f14" y="f15"/>
                  <a:pt x="f14" y="f8"/>
                </a:cubicBezTo>
                <a:cubicBezTo>
                  <a:pt x="f5" y="f16"/>
                  <a:pt x="f16" y="f5"/>
                  <a:pt x="f8" y="f14"/>
                </a:cubicBezTo>
                <a:cubicBezTo>
                  <a:pt x="f15" y="f14"/>
                  <a:pt x="f6" y="f16"/>
                  <a:pt x="f6" y="f8"/>
                </a:cubicBezTo>
                <a:close/>
                <a:moveTo>
                  <a:pt x="f17" y="f18"/>
                </a:move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2" y="f27"/>
                  <a:pt x="f9" y="f28"/>
                </a:cubicBezTo>
                <a:cubicBezTo>
                  <a:pt x="f15" y="f29"/>
                  <a:pt x="f30" y="f31"/>
                  <a:pt x="f15" y="f32"/>
                </a:cubicBezTo>
                <a:cubicBezTo>
                  <a:pt x="f33" y="f34"/>
                  <a:pt x="f35" y="f13"/>
                  <a:pt x="f36" y="f37"/>
                </a:cubicBezTo>
                <a:cubicBezTo>
                  <a:pt x="f38" y="f39"/>
                  <a:pt x="f40" y="f41"/>
                  <a:pt x="f42" y="f37"/>
                </a:cubicBezTo>
                <a:cubicBezTo>
                  <a:pt x="f43" y="f39"/>
                  <a:pt x="f44" y="f45"/>
                  <a:pt x="f46" y="f47"/>
                </a:cubicBezTo>
                <a:cubicBezTo>
                  <a:pt x="f41" y="f48"/>
                  <a:pt x="f49" y="f50"/>
                  <a:pt x="f51" y="f52"/>
                </a:cubicBezTo>
                <a:cubicBezTo>
                  <a:pt x="f46" y="f53"/>
                  <a:pt x="f54" y="f55"/>
                  <a:pt x="f51" y="f29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40" y="f26"/>
                  <a:pt x="f17" y="f1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7" name="Freeform 29">
            <a:extLst>
              <a:ext uri="{FF2B5EF4-FFF2-40B4-BE49-F238E27FC236}">
                <a16:creationId xmlns:a16="http://schemas.microsoft.com/office/drawing/2014/main" id="{F759C9BA-E58B-4ACD-92AB-8A997424E8EB}"/>
              </a:ext>
            </a:extLst>
          </p:cNvPr>
          <p:cNvSpPr/>
          <p:nvPr/>
        </p:nvSpPr>
        <p:spPr>
          <a:xfrm>
            <a:off x="3526365" y="1426635"/>
            <a:ext cx="527047" cy="1354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2"/>
              <a:gd name="f7" fmla="val 91"/>
              <a:gd name="f8" fmla="val 175"/>
              <a:gd name="f9" fmla="val 88"/>
              <a:gd name="f10" fmla="val 122"/>
              <a:gd name="f11" fmla="val 69"/>
              <a:gd name="f12" fmla="val 17"/>
              <a:gd name="f13" fmla="val 12"/>
              <a:gd name="f14" fmla="val 5"/>
              <a:gd name="f15" fmla="val 2"/>
              <a:gd name="f16" fmla="val 85"/>
              <a:gd name="f17" fmla="val 79"/>
              <a:gd name="f18" fmla="val 4"/>
              <a:gd name="f19" fmla="val 75"/>
              <a:gd name="f20" fmla="val 7"/>
              <a:gd name="f21" fmla="val 70"/>
              <a:gd name="f22" fmla="val 40"/>
              <a:gd name="f23" fmla="val 15"/>
              <a:gd name="f24" fmla="val 109"/>
              <a:gd name="f25" fmla="val 161"/>
              <a:gd name="f26" fmla="val 39"/>
              <a:gd name="f27" fmla="val 172"/>
              <a:gd name="f28" fmla="val 47"/>
              <a:gd name="f29" fmla="val 179"/>
              <a:gd name="f30" fmla="val 190"/>
              <a:gd name="f31" fmla="val 244"/>
              <a:gd name="f32" fmla="val 312"/>
              <a:gd name="f33" fmla="val 344"/>
              <a:gd name="f34" fmla="val 72"/>
              <a:gd name="f35" fmla="val 350"/>
              <a:gd name="f36" fmla="val 89"/>
              <a:gd name="f37" fmla="val 334"/>
              <a:gd name="f38" fmla="val 281"/>
              <a:gd name="f39" fmla="val 228"/>
              <a:gd name="f40" fmla="+- 0 0 -90"/>
              <a:gd name="f41" fmla="*/ f3 1 352"/>
              <a:gd name="f42" fmla="*/ f4 1 91"/>
              <a:gd name="f43" fmla="val f5"/>
              <a:gd name="f44" fmla="val f6"/>
              <a:gd name="f45" fmla="val f7"/>
              <a:gd name="f46" fmla="*/ f40 f0 1"/>
              <a:gd name="f47" fmla="+- f45 0 f43"/>
              <a:gd name="f48" fmla="+- f44 0 f43"/>
              <a:gd name="f49" fmla="*/ f46 1 f2"/>
              <a:gd name="f50" fmla="*/ f48 1 352"/>
              <a:gd name="f51" fmla="*/ f47 1 91"/>
              <a:gd name="f52" fmla="*/ 175 f48 1"/>
              <a:gd name="f53" fmla="*/ 88 f47 1"/>
              <a:gd name="f54" fmla="*/ 17 f48 1"/>
              <a:gd name="f55" fmla="*/ 2 f48 1"/>
              <a:gd name="f56" fmla="*/ 85 f47 1"/>
              <a:gd name="f57" fmla="*/ 7 f48 1"/>
              <a:gd name="f58" fmla="*/ 70 f47 1"/>
              <a:gd name="f59" fmla="*/ 161 f48 1"/>
              <a:gd name="f60" fmla="*/ 39 f47 1"/>
              <a:gd name="f61" fmla="*/ 190 f48 1"/>
              <a:gd name="f62" fmla="*/ 344 f48 1"/>
              <a:gd name="f63" fmla="*/ 72 f47 1"/>
              <a:gd name="f64" fmla="*/ 334 f48 1"/>
              <a:gd name="f65" fmla="+- f49 0 f1"/>
              <a:gd name="f66" fmla="*/ f52 1 352"/>
              <a:gd name="f67" fmla="*/ f53 1 91"/>
              <a:gd name="f68" fmla="*/ f54 1 352"/>
              <a:gd name="f69" fmla="*/ f55 1 352"/>
              <a:gd name="f70" fmla="*/ f56 1 91"/>
              <a:gd name="f71" fmla="*/ f57 1 352"/>
              <a:gd name="f72" fmla="*/ f58 1 91"/>
              <a:gd name="f73" fmla="*/ f59 1 352"/>
              <a:gd name="f74" fmla="*/ f60 1 91"/>
              <a:gd name="f75" fmla="*/ f61 1 352"/>
              <a:gd name="f76" fmla="*/ f62 1 352"/>
              <a:gd name="f77" fmla="*/ f63 1 91"/>
              <a:gd name="f78" fmla="*/ f64 1 352"/>
              <a:gd name="f79" fmla="*/ 0 1 f50"/>
              <a:gd name="f80" fmla="*/ f44 1 f50"/>
              <a:gd name="f81" fmla="*/ 0 1 f51"/>
              <a:gd name="f82" fmla="*/ f45 1 f51"/>
              <a:gd name="f83" fmla="*/ f66 1 f50"/>
              <a:gd name="f84" fmla="*/ f67 1 f51"/>
              <a:gd name="f85" fmla="*/ f68 1 f50"/>
              <a:gd name="f86" fmla="*/ f69 1 f50"/>
              <a:gd name="f87" fmla="*/ f70 1 f51"/>
              <a:gd name="f88" fmla="*/ f71 1 f50"/>
              <a:gd name="f89" fmla="*/ f72 1 f51"/>
              <a:gd name="f90" fmla="*/ f73 1 f50"/>
              <a:gd name="f91" fmla="*/ f74 1 f51"/>
              <a:gd name="f92" fmla="*/ f75 1 f50"/>
              <a:gd name="f93" fmla="*/ f76 1 f50"/>
              <a:gd name="f94" fmla="*/ f77 1 f51"/>
              <a:gd name="f95" fmla="*/ f78 1 f50"/>
              <a:gd name="f96" fmla="*/ f79 f41 1"/>
              <a:gd name="f97" fmla="*/ f80 f41 1"/>
              <a:gd name="f98" fmla="*/ f82 f42 1"/>
              <a:gd name="f99" fmla="*/ f81 f42 1"/>
              <a:gd name="f100" fmla="*/ f83 f41 1"/>
              <a:gd name="f101" fmla="*/ f84 f42 1"/>
              <a:gd name="f102" fmla="*/ f85 f41 1"/>
              <a:gd name="f103" fmla="*/ f86 f41 1"/>
              <a:gd name="f104" fmla="*/ f87 f42 1"/>
              <a:gd name="f105" fmla="*/ f88 f41 1"/>
              <a:gd name="f106" fmla="*/ f89 f42 1"/>
              <a:gd name="f107" fmla="*/ f90 f41 1"/>
              <a:gd name="f108" fmla="*/ f91 f42 1"/>
              <a:gd name="f109" fmla="*/ f92 f41 1"/>
              <a:gd name="f110" fmla="*/ f93 f41 1"/>
              <a:gd name="f111" fmla="*/ f94 f42 1"/>
              <a:gd name="f112" fmla="*/ f95 f4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5">
                <a:pos x="f100" y="f101"/>
              </a:cxn>
              <a:cxn ang="f65">
                <a:pos x="f102" y="f101"/>
              </a:cxn>
              <a:cxn ang="f65">
                <a:pos x="f103" y="f104"/>
              </a:cxn>
              <a:cxn ang="f65">
                <a:pos x="f105" y="f106"/>
              </a:cxn>
              <a:cxn ang="f65">
                <a:pos x="f107" y="f108"/>
              </a:cxn>
              <a:cxn ang="f65">
                <a:pos x="f109" y="f108"/>
              </a:cxn>
              <a:cxn ang="f65">
                <a:pos x="f110" y="f111"/>
              </a:cxn>
              <a:cxn ang="f65">
                <a:pos x="f112" y="f101"/>
              </a:cxn>
              <a:cxn ang="f65">
                <a:pos x="f100" y="f101"/>
              </a:cxn>
              <a:cxn ang="f65">
                <a:pos x="f100" y="f101"/>
              </a:cxn>
            </a:cxnLst>
            <a:rect l="f96" t="f99" r="f97" b="f98"/>
            <a:pathLst>
              <a:path w="352" h="91">
                <a:moveTo>
                  <a:pt x="f8" y="f9"/>
                </a:moveTo>
                <a:cubicBezTo>
                  <a:pt x="f10" y="f9"/>
                  <a:pt x="f11" y="f9"/>
                  <a:pt x="f12" y="f9"/>
                </a:cubicBezTo>
                <a:cubicBezTo>
                  <a:pt x="f13" y="f9"/>
                  <a:pt x="f14" y="f7"/>
                  <a:pt x="f15" y="f16"/>
                </a:cubicBezTo>
                <a:cubicBezTo>
                  <a:pt x="f5" y="f17"/>
                  <a:pt x="f18" y="f19"/>
                  <a:pt x="f20" y="f21"/>
                </a:cubicBezTo>
                <a:cubicBezTo>
                  <a:pt x="f22" y="f23"/>
                  <a:pt x="f24" y="f5"/>
                  <a:pt x="f25" y="f26"/>
                </a:cubicBezTo>
                <a:cubicBezTo>
                  <a:pt x="f27" y="f28"/>
                  <a:pt x="f29" y="f28"/>
                  <a:pt x="f30" y="f26"/>
                </a:cubicBezTo>
                <a:cubicBezTo>
                  <a:pt x="f31" y="f5"/>
                  <a:pt x="f32" y="f23"/>
                  <a:pt x="f33" y="f34"/>
                </a:cubicBezTo>
                <a:cubicBezTo>
                  <a:pt x="f6" y="f16"/>
                  <a:pt x="f35" y="f36"/>
                  <a:pt x="f37" y="f9"/>
                </a:cubicBezTo>
                <a:cubicBezTo>
                  <a:pt x="f38" y="f9"/>
                  <a:pt x="f39" y="f9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8" name="Freeform 30">
            <a:extLst>
              <a:ext uri="{FF2B5EF4-FFF2-40B4-BE49-F238E27FC236}">
                <a16:creationId xmlns:a16="http://schemas.microsoft.com/office/drawing/2014/main" id="{767D85B5-9434-45D8-8B50-D8C55A9C6718}"/>
              </a:ext>
            </a:extLst>
          </p:cNvPr>
          <p:cNvSpPr/>
          <p:nvPr/>
        </p:nvSpPr>
        <p:spPr>
          <a:xfrm>
            <a:off x="3615269" y="3784604"/>
            <a:ext cx="510112" cy="13758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2"/>
              <a:gd name="f7" fmla="val 92"/>
              <a:gd name="f8" fmla="val 73"/>
              <a:gd name="f9" fmla="val 322"/>
              <a:gd name="f10" fmla="val 78"/>
              <a:gd name="f11" fmla="val 304"/>
              <a:gd name="f12" fmla="val 80"/>
              <a:gd name="f13" fmla="val 290"/>
              <a:gd name="f14" fmla="val 295"/>
              <a:gd name="f15" fmla="val 76"/>
              <a:gd name="f16" fmla="val 311"/>
              <a:gd name="f17" fmla="val 74"/>
              <a:gd name="f18" fmla="val 328"/>
              <a:gd name="f19" fmla="val 65"/>
              <a:gd name="f20" fmla="val 309"/>
              <a:gd name="f21" fmla="val 297"/>
              <a:gd name="f22" fmla="val 66"/>
              <a:gd name="f23" fmla="val 284"/>
              <a:gd name="f24" fmla="val 227"/>
              <a:gd name="f25" fmla="val 61"/>
              <a:gd name="f26" fmla="val 171"/>
              <a:gd name="f27" fmla="val 57"/>
              <a:gd name="f28" fmla="val 114"/>
              <a:gd name="f29" fmla="val 59"/>
              <a:gd name="f30" fmla="val 91"/>
              <a:gd name="f31" fmla="val 60"/>
              <a:gd name="f32" fmla="val 69"/>
              <a:gd name="f33" fmla="val 63"/>
              <a:gd name="f34" fmla="val 46"/>
              <a:gd name="f35" fmla="val 42"/>
              <a:gd name="f36" fmla="val 37"/>
              <a:gd name="f37" fmla="val 67"/>
              <a:gd name="f38" fmla="val 33"/>
              <a:gd name="f39" fmla="val 22"/>
              <a:gd name="f40" fmla="val 9"/>
              <a:gd name="f41" fmla="val 70"/>
              <a:gd name="f42" fmla="val 4"/>
              <a:gd name="f43" fmla="val 58"/>
              <a:gd name="f44" fmla="val 47"/>
              <a:gd name="f45" fmla="val 12"/>
              <a:gd name="f46" fmla="val 18"/>
              <a:gd name="f47" fmla="val 36"/>
              <a:gd name="f48" fmla="val 41"/>
              <a:gd name="f49" fmla="val 106"/>
              <a:gd name="f50" fmla="val 1"/>
              <a:gd name="f51" fmla="val 146"/>
              <a:gd name="f52" fmla="val 2"/>
              <a:gd name="f53" fmla="val 186"/>
              <a:gd name="f54" fmla="val 226"/>
              <a:gd name="f55" fmla="val 277"/>
              <a:gd name="f56" fmla="val 308"/>
              <a:gd name="f57" fmla="+- 0 0 -90"/>
              <a:gd name="f58" fmla="*/ f3 1 342"/>
              <a:gd name="f59" fmla="*/ f4 1 92"/>
              <a:gd name="f60" fmla="val f5"/>
              <a:gd name="f61" fmla="val f6"/>
              <a:gd name="f62" fmla="val f7"/>
              <a:gd name="f63" fmla="*/ f57 f0 1"/>
              <a:gd name="f64" fmla="+- f62 0 f60"/>
              <a:gd name="f65" fmla="+- f61 0 f60"/>
              <a:gd name="f66" fmla="*/ f63 1 f2"/>
              <a:gd name="f67" fmla="*/ f65 1 342"/>
              <a:gd name="f68" fmla="*/ f64 1 92"/>
              <a:gd name="f69" fmla="*/ 342 f65 1"/>
              <a:gd name="f70" fmla="*/ 73 f64 1"/>
              <a:gd name="f71" fmla="*/ 290 f65 1"/>
              <a:gd name="f72" fmla="*/ 92 f64 1"/>
              <a:gd name="f73" fmla="*/ 328 f65 1"/>
              <a:gd name="f74" fmla="*/ 65 f64 1"/>
              <a:gd name="f75" fmla="*/ 284 f65 1"/>
              <a:gd name="f76" fmla="*/ 114 f65 1"/>
              <a:gd name="f77" fmla="*/ 59 f64 1"/>
              <a:gd name="f78" fmla="*/ 46 f65 1"/>
              <a:gd name="f79" fmla="*/ 66 f64 1"/>
              <a:gd name="f80" fmla="*/ 33 f65 1"/>
              <a:gd name="f81" fmla="*/ 67 f64 1"/>
              <a:gd name="f82" fmla="*/ 4 f65 1"/>
              <a:gd name="f83" fmla="*/ 58 f64 1"/>
              <a:gd name="f84" fmla="*/ 18 f65 1"/>
              <a:gd name="f85" fmla="*/ 36 f64 1"/>
              <a:gd name="f86" fmla="*/ 106 f65 1"/>
              <a:gd name="f87" fmla="*/ 1 f64 1"/>
              <a:gd name="f88" fmla="*/ 226 f65 1"/>
              <a:gd name="f89" fmla="*/ 2 f64 1"/>
              <a:gd name="f90" fmla="+- f66 0 f1"/>
              <a:gd name="f91" fmla="*/ f69 1 342"/>
              <a:gd name="f92" fmla="*/ f70 1 92"/>
              <a:gd name="f93" fmla="*/ f71 1 342"/>
              <a:gd name="f94" fmla="*/ f72 1 92"/>
              <a:gd name="f95" fmla="*/ f73 1 342"/>
              <a:gd name="f96" fmla="*/ f74 1 92"/>
              <a:gd name="f97" fmla="*/ f75 1 342"/>
              <a:gd name="f98" fmla="*/ f76 1 342"/>
              <a:gd name="f99" fmla="*/ f77 1 92"/>
              <a:gd name="f100" fmla="*/ f78 1 342"/>
              <a:gd name="f101" fmla="*/ f79 1 92"/>
              <a:gd name="f102" fmla="*/ f80 1 342"/>
              <a:gd name="f103" fmla="*/ f81 1 92"/>
              <a:gd name="f104" fmla="*/ f82 1 342"/>
              <a:gd name="f105" fmla="*/ f83 1 92"/>
              <a:gd name="f106" fmla="*/ f84 1 342"/>
              <a:gd name="f107" fmla="*/ f85 1 92"/>
              <a:gd name="f108" fmla="*/ f86 1 342"/>
              <a:gd name="f109" fmla="*/ f87 1 92"/>
              <a:gd name="f110" fmla="*/ f88 1 342"/>
              <a:gd name="f111" fmla="*/ f89 1 92"/>
              <a:gd name="f112" fmla="*/ 0 1 f67"/>
              <a:gd name="f113" fmla="*/ f61 1 f67"/>
              <a:gd name="f114" fmla="*/ 0 1 f68"/>
              <a:gd name="f115" fmla="*/ f62 1 f68"/>
              <a:gd name="f116" fmla="*/ f91 1 f67"/>
              <a:gd name="f117" fmla="*/ f92 1 f68"/>
              <a:gd name="f118" fmla="*/ f93 1 f67"/>
              <a:gd name="f119" fmla="*/ f94 1 f68"/>
              <a:gd name="f120" fmla="*/ f95 1 f67"/>
              <a:gd name="f121" fmla="*/ f96 1 f68"/>
              <a:gd name="f122" fmla="*/ f97 1 f67"/>
              <a:gd name="f123" fmla="*/ f98 1 f67"/>
              <a:gd name="f124" fmla="*/ f99 1 f68"/>
              <a:gd name="f125" fmla="*/ f100 1 f67"/>
              <a:gd name="f126" fmla="*/ f101 1 f68"/>
              <a:gd name="f127" fmla="*/ f102 1 f67"/>
              <a:gd name="f128" fmla="*/ f103 1 f68"/>
              <a:gd name="f129" fmla="*/ f104 1 f67"/>
              <a:gd name="f130" fmla="*/ f105 1 f68"/>
              <a:gd name="f131" fmla="*/ f106 1 f67"/>
              <a:gd name="f132" fmla="*/ f107 1 f68"/>
              <a:gd name="f133" fmla="*/ f108 1 f67"/>
              <a:gd name="f134" fmla="*/ f109 1 f68"/>
              <a:gd name="f135" fmla="*/ f110 1 f67"/>
              <a:gd name="f136" fmla="*/ f111 1 f68"/>
              <a:gd name="f137" fmla="*/ f112 f58 1"/>
              <a:gd name="f138" fmla="*/ f113 f58 1"/>
              <a:gd name="f139" fmla="*/ f115 f59 1"/>
              <a:gd name="f140" fmla="*/ f114 f59 1"/>
              <a:gd name="f141" fmla="*/ f116 f58 1"/>
              <a:gd name="f142" fmla="*/ f117 f59 1"/>
              <a:gd name="f143" fmla="*/ f118 f58 1"/>
              <a:gd name="f144" fmla="*/ f119 f59 1"/>
              <a:gd name="f145" fmla="*/ f120 f58 1"/>
              <a:gd name="f146" fmla="*/ f121 f59 1"/>
              <a:gd name="f147" fmla="*/ f122 f58 1"/>
              <a:gd name="f148" fmla="*/ f123 f58 1"/>
              <a:gd name="f149" fmla="*/ f124 f59 1"/>
              <a:gd name="f150" fmla="*/ f125 f58 1"/>
              <a:gd name="f151" fmla="*/ f126 f59 1"/>
              <a:gd name="f152" fmla="*/ f127 f58 1"/>
              <a:gd name="f153" fmla="*/ f128 f59 1"/>
              <a:gd name="f154" fmla="*/ f129 f58 1"/>
              <a:gd name="f155" fmla="*/ f130 f59 1"/>
              <a:gd name="f156" fmla="*/ f131 f58 1"/>
              <a:gd name="f157" fmla="*/ f132 f59 1"/>
              <a:gd name="f158" fmla="*/ f133 f58 1"/>
              <a:gd name="f159" fmla="*/ f134 f59 1"/>
              <a:gd name="f160" fmla="*/ f135 f58 1"/>
              <a:gd name="f161" fmla="*/ f136 f5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0">
                <a:pos x="f141" y="f142"/>
              </a:cxn>
              <a:cxn ang="f90">
                <a:pos x="f143" y="f144"/>
              </a:cxn>
              <a:cxn ang="f90">
                <a:pos x="f145" y="f146"/>
              </a:cxn>
              <a:cxn ang="f90">
                <a:pos x="f147" y="f146"/>
              </a:cxn>
              <a:cxn ang="f90">
                <a:pos x="f148" y="f149"/>
              </a:cxn>
              <a:cxn ang="f90">
                <a:pos x="f150" y="f151"/>
              </a:cxn>
              <a:cxn ang="f90">
                <a:pos x="f152" y="f153"/>
              </a:cxn>
              <a:cxn ang="f90">
                <a:pos x="f154" y="f155"/>
              </a:cxn>
              <a:cxn ang="f90">
                <a:pos x="f156" y="f157"/>
              </a:cxn>
              <a:cxn ang="f90">
                <a:pos x="f158" y="f159"/>
              </a:cxn>
              <a:cxn ang="f90">
                <a:pos x="f160" y="f161"/>
              </a:cxn>
              <a:cxn ang="f90">
                <a:pos x="f141" y="f142"/>
              </a:cxn>
            </a:cxnLst>
            <a:rect l="f137" t="f140" r="f138" b="f139"/>
            <a:pathLst>
              <a:path w="342" h="92">
                <a:moveTo>
                  <a:pt x="f6" y="f8"/>
                </a:moveTo>
                <a:cubicBezTo>
                  <a:pt x="f9" y="f10"/>
                  <a:pt x="f11" y="f12"/>
                  <a:pt x="f13" y="f7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19"/>
                  <a:pt x="f21" y="f22"/>
                  <a:pt x="f23" y="f19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22"/>
                </a:cubicBezTo>
                <a:cubicBezTo>
                  <a:pt x="f35" y="f22"/>
                  <a:pt x="f36" y="f37"/>
                  <a:pt x="f38" y="f37"/>
                </a:cubicBezTo>
                <a:cubicBezTo>
                  <a:pt x="f39" y="f37"/>
                  <a:pt x="f40" y="f41"/>
                  <a:pt x="f42" y="f43"/>
                </a:cubicBezTo>
                <a:cubicBezTo>
                  <a:pt x="f5" y="f44"/>
                  <a:pt x="f45" y="f35"/>
                  <a:pt x="f46" y="f47"/>
                </a:cubicBezTo>
                <a:cubicBezTo>
                  <a:pt x="f48" y="f40"/>
                  <a:pt x="f8" y="f5"/>
                  <a:pt x="f49" y="f50"/>
                </a:cubicBezTo>
                <a:cubicBezTo>
                  <a:pt x="f51" y="f52"/>
                  <a:pt x="f53" y="f52"/>
                  <a:pt x="f54" y="f52"/>
                </a:cubicBezTo>
                <a:cubicBezTo>
                  <a:pt x="f55" y="f52"/>
                  <a:pt x="f56" y="f47"/>
                  <a:pt x="f6" y="f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9" name="Freeform 31">
            <a:extLst>
              <a:ext uri="{FF2B5EF4-FFF2-40B4-BE49-F238E27FC236}">
                <a16:creationId xmlns:a16="http://schemas.microsoft.com/office/drawing/2014/main" id="{081E9B6E-63D9-4C04-9AF8-4EBDF7E0414A}"/>
              </a:ext>
            </a:extLst>
          </p:cNvPr>
          <p:cNvSpPr/>
          <p:nvPr/>
        </p:nvSpPr>
        <p:spPr>
          <a:xfrm>
            <a:off x="480487" y="2768595"/>
            <a:ext cx="427560" cy="20531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87"/>
              <a:gd name="f7" fmla="val 138"/>
              <a:gd name="f8" fmla="val 286"/>
              <a:gd name="f9" fmla="val 39"/>
              <a:gd name="f10" fmla="val 59"/>
              <a:gd name="f11" fmla="val 267"/>
              <a:gd name="f12" fmla="val 73"/>
              <a:gd name="f13" fmla="val 249"/>
              <a:gd name="f14" fmla="val 67"/>
              <a:gd name="f15" fmla="val 220"/>
              <a:gd name="f16" fmla="val 56"/>
              <a:gd name="f17" fmla="val 191"/>
              <a:gd name="f18" fmla="val 50"/>
              <a:gd name="f19" fmla="val 159"/>
              <a:gd name="f20" fmla="val 55"/>
              <a:gd name="f21" fmla="val 115"/>
              <a:gd name="f22" fmla="val 63"/>
              <a:gd name="f23" fmla="val 80"/>
              <a:gd name="f24" fmla="val 83"/>
              <a:gd name="f25" fmla="val 122"/>
              <a:gd name="f26" fmla="val 47"/>
              <a:gd name="f27" fmla="val 37"/>
              <a:gd name="f28" fmla="val 14"/>
              <a:gd name="f29" fmla="val 124"/>
              <a:gd name="f30" fmla="val 116"/>
              <a:gd name="f31" fmla="val 3"/>
              <a:gd name="f32" fmla="val 107"/>
              <a:gd name="f33" fmla="val 9"/>
              <a:gd name="f34" fmla="val 96"/>
              <a:gd name="f35" fmla="val 44"/>
              <a:gd name="f36" fmla="val 86"/>
              <a:gd name="f37" fmla="val 16"/>
              <a:gd name="f38" fmla="val 144"/>
              <a:gd name="f39" fmla="val 7"/>
              <a:gd name="f40" fmla="val 187"/>
              <a:gd name="f41" fmla="val 230"/>
              <a:gd name="f42" fmla="val 5"/>
              <a:gd name="f43" fmla="val 271"/>
              <a:gd name="f44" fmla="val 23"/>
              <a:gd name="f45" fmla="val 278"/>
              <a:gd name="f46" fmla="val 26"/>
              <a:gd name="f47" fmla="val 29"/>
              <a:gd name="f48" fmla="+- 0 0 -90"/>
              <a:gd name="f49" fmla="*/ f3 1 287"/>
              <a:gd name="f50" fmla="*/ f4 1 138"/>
              <a:gd name="f51" fmla="val f5"/>
              <a:gd name="f52" fmla="val f6"/>
              <a:gd name="f53" fmla="val f7"/>
              <a:gd name="f54" fmla="*/ f48 f0 1"/>
              <a:gd name="f55" fmla="+- f53 0 f51"/>
              <a:gd name="f56" fmla="+- f52 0 f51"/>
              <a:gd name="f57" fmla="*/ f54 1 f2"/>
              <a:gd name="f58" fmla="*/ f56 1 287"/>
              <a:gd name="f59" fmla="*/ f55 1 138"/>
              <a:gd name="f60" fmla="*/ 286 f56 1"/>
              <a:gd name="f61" fmla="*/ 39 f55 1"/>
              <a:gd name="f62" fmla="*/ 249 f56 1"/>
              <a:gd name="f63" fmla="*/ 67 f55 1"/>
              <a:gd name="f64" fmla="*/ 159 f56 1"/>
              <a:gd name="f65" fmla="*/ 55 f55 1"/>
              <a:gd name="f66" fmla="*/ 56 f56 1"/>
              <a:gd name="f67" fmla="*/ 122 f55 1"/>
              <a:gd name="f68" fmla="*/ 14 f56 1"/>
              <a:gd name="f69" fmla="*/ 124 f55 1"/>
              <a:gd name="f70" fmla="*/ 9 f56 1"/>
              <a:gd name="f71" fmla="*/ 96 f55 1"/>
              <a:gd name="f72" fmla="*/ 144 f56 1"/>
              <a:gd name="f73" fmla="*/ 7 f55 1"/>
              <a:gd name="f74" fmla="*/ 271 f56 1"/>
              <a:gd name="f75" fmla="*/ 23 f55 1"/>
              <a:gd name="f76" fmla="+- f57 0 f1"/>
              <a:gd name="f77" fmla="*/ f60 1 287"/>
              <a:gd name="f78" fmla="*/ f61 1 138"/>
              <a:gd name="f79" fmla="*/ f62 1 287"/>
              <a:gd name="f80" fmla="*/ f63 1 138"/>
              <a:gd name="f81" fmla="*/ f64 1 287"/>
              <a:gd name="f82" fmla="*/ f65 1 138"/>
              <a:gd name="f83" fmla="*/ f66 1 287"/>
              <a:gd name="f84" fmla="*/ f67 1 138"/>
              <a:gd name="f85" fmla="*/ f68 1 287"/>
              <a:gd name="f86" fmla="*/ f69 1 138"/>
              <a:gd name="f87" fmla="*/ f70 1 287"/>
              <a:gd name="f88" fmla="*/ f71 1 138"/>
              <a:gd name="f89" fmla="*/ f72 1 287"/>
              <a:gd name="f90" fmla="*/ f73 1 138"/>
              <a:gd name="f91" fmla="*/ f74 1 287"/>
              <a:gd name="f92" fmla="*/ f75 1 138"/>
              <a:gd name="f93" fmla="*/ 0 1 f58"/>
              <a:gd name="f94" fmla="*/ f52 1 f58"/>
              <a:gd name="f95" fmla="*/ 0 1 f59"/>
              <a:gd name="f96" fmla="*/ f53 1 f59"/>
              <a:gd name="f97" fmla="*/ f77 1 f58"/>
              <a:gd name="f98" fmla="*/ f78 1 f59"/>
              <a:gd name="f99" fmla="*/ f79 1 f58"/>
              <a:gd name="f100" fmla="*/ f80 1 f59"/>
              <a:gd name="f101" fmla="*/ f81 1 f58"/>
              <a:gd name="f102" fmla="*/ f82 1 f59"/>
              <a:gd name="f103" fmla="*/ f83 1 f58"/>
              <a:gd name="f104" fmla="*/ f84 1 f59"/>
              <a:gd name="f105" fmla="*/ f85 1 f58"/>
              <a:gd name="f106" fmla="*/ f86 1 f59"/>
              <a:gd name="f107" fmla="*/ f87 1 f58"/>
              <a:gd name="f108" fmla="*/ f88 1 f59"/>
              <a:gd name="f109" fmla="*/ f89 1 f58"/>
              <a:gd name="f110" fmla="*/ f90 1 f59"/>
              <a:gd name="f111" fmla="*/ f91 1 f58"/>
              <a:gd name="f112" fmla="*/ f92 1 f59"/>
              <a:gd name="f113" fmla="*/ f93 f49 1"/>
              <a:gd name="f114" fmla="*/ f94 f49 1"/>
              <a:gd name="f115" fmla="*/ f96 f50 1"/>
              <a:gd name="f116" fmla="*/ f95 f50 1"/>
              <a:gd name="f117" fmla="*/ f97 f49 1"/>
              <a:gd name="f118" fmla="*/ f98 f50 1"/>
              <a:gd name="f119" fmla="*/ f99 f49 1"/>
              <a:gd name="f120" fmla="*/ f100 f50 1"/>
              <a:gd name="f121" fmla="*/ f101 f49 1"/>
              <a:gd name="f122" fmla="*/ f102 f50 1"/>
              <a:gd name="f123" fmla="*/ f103 f49 1"/>
              <a:gd name="f124" fmla="*/ f104 f50 1"/>
              <a:gd name="f125" fmla="*/ f105 f49 1"/>
              <a:gd name="f126" fmla="*/ f106 f50 1"/>
              <a:gd name="f127" fmla="*/ f107 f49 1"/>
              <a:gd name="f128" fmla="*/ f108 f50 1"/>
              <a:gd name="f129" fmla="*/ f109 f49 1"/>
              <a:gd name="f130" fmla="*/ f110 f50 1"/>
              <a:gd name="f131" fmla="*/ f111 f49 1"/>
              <a:gd name="f132" fmla="*/ f112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6">
                <a:pos x="f117" y="f118"/>
              </a:cxn>
              <a:cxn ang="f76">
                <a:pos x="f119" y="f120"/>
              </a:cxn>
              <a:cxn ang="f76">
                <a:pos x="f121" y="f122"/>
              </a:cxn>
              <a:cxn ang="f76">
                <a:pos x="f123" y="f124"/>
              </a:cxn>
              <a:cxn ang="f76">
                <a:pos x="f125" y="f126"/>
              </a:cxn>
              <a:cxn ang="f76">
                <a:pos x="f127" y="f128"/>
              </a:cxn>
              <a:cxn ang="f76">
                <a:pos x="f129" y="f130"/>
              </a:cxn>
              <a:cxn ang="f76">
                <a:pos x="f131" y="f132"/>
              </a:cxn>
              <a:cxn ang="f76">
                <a:pos x="f117" y="f118"/>
              </a:cxn>
            </a:cxnLst>
            <a:rect l="f113" t="f116" r="f114" b="f115"/>
            <a:pathLst>
              <a:path w="287" h="138">
                <a:moveTo>
                  <a:pt x="f8" y="f9"/>
                </a:moveTo>
                <a:cubicBezTo>
                  <a:pt x="f6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16" y="f25"/>
                </a:cubicBezTo>
                <a:cubicBezTo>
                  <a:pt x="f26" y="f7"/>
                  <a:pt x="f27" y="f7"/>
                  <a:pt x="f28" y="f29"/>
                </a:cubicBezTo>
                <a:cubicBezTo>
                  <a:pt x="f5" y="f30"/>
                  <a:pt x="f31" y="f32"/>
                  <a:pt x="f33" y="f34"/>
                </a:cubicBezTo>
                <a:cubicBezTo>
                  <a:pt x="f9" y="f35"/>
                  <a:pt x="f36" y="f37"/>
                  <a:pt x="f38" y="f39"/>
                </a:cubicBezTo>
                <a:cubicBezTo>
                  <a:pt x="f40" y="f5"/>
                  <a:pt x="f41" y="f42"/>
                  <a:pt x="f43" y="f44"/>
                </a:cubicBezTo>
                <a:cubicBezTo>
                  <a:pt x="f45" y="f46"/>
                  <a:pt x="f8" y="f47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0" name="Freeform 32">
            <a:extLst>
              <a:ext uri="{FF2B5EF4-FFF2-40B4-BE49-F238E27FC236}">
                <a16:creationId xmlns:a16="http://schemas.microsoft.com/office/drawing/2014/main" id="{F5A54327-2C3A-4FB0-9923-A6D16BA8891D}"/>
              </a:ext>
            </a:extLst>
          </p:cNvPr>
          <p:cNvSpPr/>
          <p:nvPr/>
        </p:nvSpPr>
        <p:spPr>
          <a:xfrm>
            <a:off x="3922178" y="2935822"/>
            <a:ext cx="319612" cy="16721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"/>
              <a:gd name="f7" fmla="val 112"/>
              <a:gd name="f8" fmla="val 45"/>
              <a:gd name="f9" fmla="val 15"/>
              <a:gd name="f10" fmla="val 34"/>
              <a:gd name="f11" fmla="val 32"/>
              <a:gd name="f12" fmla="val 31"/>
              <a:gd name="f13" fmla="val 49"/>
              <a:gd name="f14" fmla="val 27"/>
              <a:gd name="f15" fmla="val 88"/>
              <a:gd name="f16" fmla="val 17"/>
              <a:gd name="f17" fmla="val 127"/>
              <a:gd name="f18" fmla="val 7"/>
              <a:gd name="f19" fmla="val 167"/>
              <a:gd name="f20" fmla="val 1"/>
              <a:gd name="f21" fmla="val 178"/>
              <a:gd name="f22" fmla="val 185"/>
              <a:gd name="f23" fmla="val 2"/>
              <a:gd name="f24" fmla="val 190"/>
              <a:gd name="f25" fmla="val 12"/>
              <a:gd name="f26" fmla="val 202"/>
              <a:gd name="f27" fmla="val 39"/>
              <a:gd name="f28" fmla="val 211"/>
              <a:gd name="f29" fmla="val 66"/>
              <a:gd name="f30" fmla="val 214"/>
              <a:gd name="f31" fmla="val 96"/>
              <a:gd name="f32" fmla="val 106"/>
              <a:gd name="f33" fmla="val 213"/>
              <a:gd name="f34" fmla="val 108"/>
              <a:gd name="f35" fmla="val 136"/>
              <a:gd name="f36" fmla="val 83"/>
              <a:gd name="f37" fmla="val 68"/>
              <a:gd name="f38" fmla="val 63"/>
              <a:gd name="f39" fmla="+- 0 0 -90"/>
              <a:gd name="f40" fmla="*/ f3 1 215"/>
              <a:gd name="f41" fmla="*/ f4 1 112"/>
              <a:gd name="f42" fmla="val f5"/>
              <a:gd name="f43" fmla="val f6"/>
              <a:gd name="f44" fmla="val f7"/>
              <a:gd name="f45" fmla="*/ f39 f0 1"/>
              <a:gd name="f46" fmla="+- f44 0 f42"/>
              <a:gd name="f47" fmla="+- f43 0 f42"/>
              <a:gd name="f48" fmla="*/ f45 1 f2"/>
              <a:gd name="f49" fmla="*/ f47 1 215"/>
              <a:gd name="f50" fmla="*/ f46 1 112"/>
              <a:gd name="f51" fmla="*/ 0 f47 1"/>
              <a:gd name="f52" fmla="*/ 45 f46 1"/>
              <a:gd name="f53" fmla="*/ 49 f47 1"/>
              <a:gd name="f54" fmla="*/ 27 f46 1"/>
              <a:gd name="f55" fmla="*/ 167 f47 1"/>
              <a:gd name="f56" fmla="*/ 1 f46 1"/>
              <a:gd name="f57" fmla="*/ 190 f47 1"/>
              <a:gd name="f58" fmla="*/ 12 f46 1"/>
              <a:gd name="f59" fmla="*/ 214 f47 1"/>
              <a:gd name="f60" fmla="*/ 96 f46 1"/>
              <a:gd name="f61" fmla="*/ 202 f47 1"/>
              <a:gd name="f62" fmla="*/ 108 f46 1"/>
              <a:gd name="f63" fmla="+- f48 0 f1"/>
              <a:gd name="f64" fmla="*/ f51 1 215"/>
              <a:gd name="f65" fmla="*/ f52 1 112"/>
              <a:gd name="f66" fmla="*/ f53 1 215"/>
              <a:gd name="f67" fmla="*/ f54 1 112"/>
              <a:gd name="f68" fmla="*/ f55 1 215"/>
              <a:gd name="f69" fmla="*/ f56 1 112"/>
              <a:gd name="f70" fmla="*/ f57 1 215"/>
              <a:gd name="f71" fmla="*/ f58 1 112"/>
              <a:gd name="f72" fmla="*/ f59 1 215"/>
              <a:gd name="f73" fmla="*/ f60 1 112"/>
              <a:gd name="f74" fmla="*/ f61 1 215"/>
              <a:gd name="f75" fmla="*/ f62 1 112"/>
              <a:gd name="f76" fmla="*/ 0 1 f49"/>
              <a:gd name="f77" fmla="*/ f43 1 f49"/>
              <a:gd name="f78" fmla="*/ 0 1 f50"/>
              <a:gd name="f79" fmla="*/ f44 1 f50"/>
              <a:gd name="f80" fmla="*/ f64 1 f49"/>
              <a:gd name="f81" fmla="*/ f65 1 f50"/>
              <a:gd name="f82" fmla="*/ f66 1 f49"/>
              <a:gd name="f83" fmla="*/ f67 1 f50"/>
              <a:gd name="f84" fmla="*/ f68 1 f49"/>
              <a:gd name="f85" fmla="*/ f69 1 f50"/>
              <a:gd name="f86" fmla="*/ f70 1 f49"/>
              <a:gd name="f87" fmla="*/ f71 1 f50"/>
              <a:gd name="f88" fmla="*/ f72 1 f49"/>
              <a:gd name="f89" fmla="*/ f73 1 f50"/>
              <a:gd name="f90" fmla="*/ f74 1 f49"/>
              <a:gd name="f91" fmla="*/ f75 1 f50"/>
              <a:gd name="f92" fmla="*/ f76 f40 1"/>
              <a:gd name="f93" fmla="*/ f77 f40 1"/>
              <a:gd name="f94" fmla="*/ f79 f41 1"/>
              <a:gd name="f95" fmla="*/ f78 f41 1"/>
              <a:gd name="f96" fmla="*/ f80 f40 1"/>
              <a:gd name="f97" fmla="*/ f81 f41 1"/>
              <a:gd name="f98" fmla="*/ f82 f40 1"/>
              <a:gd name="f99" fmla="*/ f83 f41 1"/>
              <a:gd name="f100" fmla="*/ f84 f40 1"/>
              <a:gd name="f101" fmla="*/ f85 f41 1"/>
              <a:gd name="f102" fmla="*/ f86 f40 1"/>
              <a:gd name="f103" fmla="*/ f87 f41 1"/>
              <a:gd name="f104" fmla="*/ f88 f40 1"/>
              <a:gd name="f105" fmla="*/ f89 f41 1"/>
              <a:gd name="f106" fmla="*/ f90 f40 1"/>
              <a:gd name="f107" fmla="*/ f91 f4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3">
                <a:pos x="f96" y="f97"/>
              </a:cxn>
              <a:cxn ang="f63">
                <a:pos x="f98" y="f99"/>
              </a:cxn>
              <a:cxn ang="f63">
                <a:pos x="f100" y="f101"/>
              </a:cxn>
              <a:cxn ang="f63">
                <a:pos x="f102" y="f103"/>
              </a:cxn>
              <a:cxn ang="f63">
                <a:pos x="f104" y="f105"/>
              </a:cxn>
              <a:cxn ang="f63">
                <a:pos x="f106" y="f107"/>
              </a:cxn>
              <a:cxn ang="f63">
                <a:pos x="f96" y="f97"/>
              </a:cxn>
            </a:cxnLst>
            <a:rect l="f92" t="f95" r="f93" b="f94"/>
            <a:pathLst>
              <a:path w="215" h="112">
                <a:moveTo>
                  <a:pt x="f5" y="f8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5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6" y="f32"/>
                  <a:pt x="f33" y="f7"/>
                  <a:pt x="f26" y="f34"/>
                </a:cubicBezTo>
                <a:cubicBezTo>
                  <a:pt x="f35" y="f36"/>
                  <a:pt x="f37" y="f38"/>
                  <a:pt x="f5" y="f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1" name="Freeform 33">
            <a:extLst>
              <a:ext uri="{FF2B5EF4-FFF2-40B4-BE49-F238E27FC236}">
                <a16:creationId xmlns:a16="http://schemas.microsoft.com/office/drawing/2014/main" id="{4D22A6C4-A86E-4206-84F9-880AED1D1E0B}"/>
              </a:ext>
            </a:extLst>
          </p:cNvPr>
          <p:cNvSpPr/>
          <p:nvPr/>
        </p:nvSpPr>
        <p:spPr>
          <a:xfrm>
            <a:off x="2228856" y="5822947"/>
            <a:ext cx="241304" cy="1651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2"/>
              <a:gd name="f7" fmla="val 110"/>
              <a:gd name="f8" fmla="val 38"/>
              <a:gd name="f9" fmla="val 68"/>
              <a:gd name="f10" fmla="val 160"/>
              <a:gd name="f11" fmla="val 71"/>
              <a:gd name="f12" fmla="val 130"/>
              <a:gd name="f13" fmla="val 79"/>
              <a:gd name="f14" fmla="val 97"/>
              <a:gd name="f15" fmla="val 87"/>
              <a:gd name="f16" fmla="val 65"/>
              <a:gd name="f17" fmla="val 96"/>
              <a:gd name="f18" fmla="val 32"/>
              <a:gd name="f19" fmla="val 104"/>
              <a:gd name="f20" fmla="val 8"/>
              <a:gd name="f21" fmla="val 3"/>
              <a:gd name="f22" fmla="val 106"/>
              <a:gd name="f23" fmla="val 2"/>
              <a:gd name="f24" fmla="val 82"/>
              <a:gd name="f25" fmla="val 45"/>
              <a:gd name="f26" fmla="val 40"/>
              <a:gd name="f27" fmla="val 41"/>
              <a:gd name="f28" fmla="val 31"/>
              <a:gd name="f29" fmla="val 24"/>
              <a:gd name="f30" fmla="val 17"/>
              <a:gd name="f31" fmla="val 124"/>
              <a:gd name="f32" fmla="val 9"/>
              <a:gd name="f33" fmla="val 159"/>
              <a:gd name="f34" fmla="+- 0 0 -90"/>
              <a:gd name="f35" fmla="*/ f3 1 162"/>
              <a:gd name="f36" fmla="*/ f4 1 110"/>
              <a:gd name="f37" fmla="val f5"/>
              <a:gd name="f38" fmla="val f6"/>
              <a:gd name="f39" fmla="val f7"/>
              <a:gd name="f40" fmla="*/ f34 f0 1"/>
              <a:gd name="f41" fmla="+- f39 0 f37"/>
              <a:gd name="f42" fmla="+- f38 0 f37"/>
              <a:gd name="f43" fmla="*/ f40 1 f2"/>
              <a:gd name="f44" fmla="*/ f42 1 162"/>
              <a:gd name="f45" fmla="*/ f41 1 110"/>
              <a:gd name="f46" fmla="*/ 162 f42 1"/>
              <a:gd name="f47" fmla="*/ 38 f41 1"/>
              <a:gd name="f48" fmla="*/ 130 f42 1"/>
              <a:gd name="f49" fmla="*/ 79 f41 1"/>
              <a:gd name="f50" fmla="*/ 32 f42 1"/>
              <a:gd name="f51" fmla="*/ 104 f41 1"/>
              <a:gd name="f52" fmla="*/ 2 f42 1"/>
              <a:gd name="f53" fmla="*/ 82 f41 1"/>
              <a:gd name="f54" fmla="*/ 41 f42 1"/>
              <a:gd name="f55" fmla="*/ 31 f41 1"/>
              <a:gd name="f56" fmla="*/ 124 f42 1"/>
              <a:gd name="f57" fmla="*/ 9 f41 1"/>
              <a:gd name="f58" fmla="+- f43 0 f1"/>
              <a:gd name="f59" fmla="*/ f46 1 162"/>
              <a:gd name="f60" fmla="*/ f47 1 110"/>
              <a:gd name="f61" fmla="*/ f48 1 162"/>
              <a:gd name="f62" fmla="*/ f49 1 110"/>
              <a:gd name="f63" fmla="*/ f50 1 162"/>
              <a:gd name="f64" fmla="*/ f51 1 110"/>
              <a:gd name="f65" fmla="*/ f52 1 162"/>
              <a:gd name="f66" fmla="*/ f53 1 110"/>
              <a:gd name="f67" fmla="*/ f54 1 162"/>
              <a:gd name="f68" fmla="*/ f55 1 110"/>
              <a:gd name="f69" fmla="*/ f56 1 162"/>
              <a:gd name="f70" fmla="*/ f57 1 110"/>
              <a:gd name="f71" fmla="*/ 0 1 f44"/>
              <a:gd name="f72" fmla="*/ f38 1 f44"/>
              <a:gd name="f73" fmla="*/ 0 1 f45"/>
              <a:gd name="f74" fmla="*/ f39 1 f45"/>
              <a:gd name="f75" fmla="*/ f59 1 f44"/>
              <a:gd name="f76" fmla="*/ f60 1 f45"/>
              <a:gd name="f77" fmla="*/ f61 1 f44"/>
              <a:gd name="f78" fmla="*/ f62 1 f45"/>
              <a:gd name="f79" fmla="*/ f63 1 f44"/>
              <a:gd name="f80" fmla="*/ f64 1 f45"/>
              <a:gd name="f81" fmla="*/ f65 1 f44"/>
              <a:gd name="f82" fmla="*/ f66 1 f45"/>
              <a:gd name="f83" fmla="*/ f67 1 f44"/>
              <a:gd name="f84" fmla="*/ f68 1 f45"/>
              <a:gd name="f85" fmla="*/ f69 1 f44"/>
              <a:gd name="f86" fmla="*/ f70 1 f45"/>
              <a:gd name="f87" fmla="*/ f71 f35 1"/>
              <a:gd name="f88" fmla="*/ f72 f35 1"/>
              <a:gd name="f89" fmla="*/ f74 f36 1"/>
              <a:gd name="f90" fmla="*/ f73 f36 1"/>
              <a:gd name="f91" fmla="*/ f75 f35 1"/>
              <a:gd name="f92" fmla="*/ f76 f36 1"/>
              <a:gd name="f93" fmla="*/ f77 f35 1"/>
              <a:gd name="f94" fmla="*/ f78 f36 1"/>
              <a:gd name="f95" fmla="*/ f79 f35 1"/>
              <a:gd name="f96" fmla="*/ f80 f36 1"/>
              <a:gd name="f97" fmla="*/ f81 f35 1"/>
              <a:gd name="f98" fmla="*/ f82 f36 1"/>
              <a:gd name="f99" fmla="*/ f83 f35 1"/>
              <a:gd name="f100" fmla="*/ f84 f36 1"/>
              <a:gd name="f101" fmla="*/ f85 f35 1"/>
              <a:gd name="f102" fmla="*/ f8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8">
                <a:pos x="f91" y="f92"/>
              </a:cxn>
              <a:cxn ang="f58">
                <a:pos x="f93" y="f94"/>
              </a:cxn>
              <a:cxn ang="f58">
                <a:pos x="f95" y="f96"/>
              </a:cxn>
              <a:cxn ang="f58">
                <a:pos x="f97" y="f98"/>
              </a:cxn>
              <a:cxn ang="f58">
                <a:pos x="f99" y="f100"/>
              </a:cxn>
              <a:cxn ang="f58">
                <a:pos x="f101" y="f102"/>
              </a:cxn>
              <a:cxn ang="f58">
                <a:pos x="f91" y="f92"/>
              </a:cxn>
            </a:cxnLst>
            <a:rect l="f87" t="f90" r="f88" b="f89"/>
            <a:pathLst>
              <a:path w="162" h="110">
                <a:moveTo>
                  <a:pt x="f6" y="f8"/>
                </a:moveTo>
                <a:cubicBezTo>
                  <a:pt x="f6" y="f9"/>
                  <a:pt x="f10" y="f11"/>
                  <a:pt x="f12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7"/>
                  <a:pt x="f21" y="f22"/>
                  <a:pt x="f23" y="f24"/>
                </a:cubicBezTo>
                <a:cubicBezTo>
                  <a:pt x="f5" y="f25"/>
                  <a:pt x="f21" y="f26"/>
                  <a:pt x="f27" y="f28"/>
                </a:cubicBezTo>
                <a:cubicBezTo>
                  <a:pt x="f9" y="f29"/>
                  <a:pt x="f17" y="f30"/>
                  <a:pt x="f31" y="f32"/>
                </a:cubicBezTo>
                <a:cubicBezTo>
                  <a:pt x="f33" y="f5"/>
                  <a:pt x="f6" y="f23"/>
                  <a:pt x="f6" y="f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2" name="Freeform 34">
            <a:extLst>
              <a:ext uri="{FF2B5EF4-FFF2-40B4-BE49-F238E27FC236}">
                <a16:creationId xmlns:a16="http://schemas.microsoft.com/office/drawing/2014/main" id="{439D12FB-229B-4DFC-AF24-9B54EEC76C04}"/>
              </a:ext>
            </a:extLst>
          </p:cNvPr>
          <p:cNvSpPr/>
          <p:nvPr/>
        </p:nvSpPr>
        <p:spPr>
          <a:xfrm>
            <a:off x="601139" y="2885017"/>
            <a:ext cx="249764" cy="13123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67"/>
              <a:gd name="f7" fmla="val 88"/>
              <a:gd name="f8" fmla="val 98"/>
              <a:gd name="f9" fmla="val 117"/>
              <a:gd name="f10" fmla="val 1"/>
              <a:gd name="f11" fmla="val 134"/>
              <a:gd name="f12" fmla="val 4"/>
              <a:gd name="f13" fmla="val 149"/>
              <a:gd name="f14" fmla="val 10"/>
              <a:gd name="f15" fmla="val 160"/>
              <a:gd name="f16" fmla="val 14"/>
              <a:gd name="f17" fmla="val 21"/>
              <a:gd name="f18" fmla="val 161"/>
              <a:gd name="f19" fmla="val 33"/>
              <a:gd name="f20" fmla="val 155"/>
              <a:gd name="f21" fmla="val 44"/>
              <a:gd name="f22" fmla="val 153"/>
              <a:gd name="f23" fmla="val 61"/>
              <a:gd name="f24" fmla="val 55"/>
              <a:gd name="f25" fmla="val 129"/>
              <a:gd name="f26" fmla="val 54"/>
              <a:gd name="f27" fmla="val 124"/>
              <a:gd name="f28" fmla="val 52"/>
              <a:gd name="f29" fmla="val 118"/>
              <a:gd name="f30" fmla="val 51"/>
              <a:gd name="f31" fmla="val 94"/>
              <a:gd name="f32" fmla="val 48"/>
              <a:gd name="f33" fmla="val 74"/>
              <a:gd name="f34" fmla="val 53"/>
              <a:gd name="f35" fmla="val 58"/>
              <a:gd name="f36" fmla="val 73"/>
              <a:gd name="f37" fmla="val 46"/>
              <a:gd name="f38" fmla="val 13"/>
              <a:gd name="f39" fmla="val 85"/>
              <a:gd name="f40" fmla="val 68"/>
              <a:gd name="f41" fmla="val 8"/>
              <a:gd name="f42" fmla="val 50"/>
              <a:gd name="f43" fmla="val 29"/>
              <a:gd name="f44" fmla="val 15"/>
              <a:gd name="f45" fmla="val 62"/>
              <a:gd name="f46" fmla="val 3"/>
              <a:gd name="f47" fmla="+- 0 0 -90"/>
              <a:gd name="f48" fmla="*/ f3 1 167"/>
              <a:gd name="f49" fmla="*/ f4 1 88"/>
              <a:gd name="f50" fmla="val f5"/>
              <a:gd name="f51" fmla="val f6"/>
              <a:gd name="f52" fmla="val f7"/>
              <a:gd name="f53" fmla="*/ f47 f0 1"/>
              <a:gd name="f54" fmla="+- f52 0 f50"/>
              <a:gd name="f55" fmla="+- f51 0 f50"/>
              <a:gd name="f56" fmla="*/ f53 1 f2"/>
              <a:gd name="f57" fmla="*/ f55 1 167"/>
              <a:gd name="f58" fmla="*/ f54 1 88"/>
              <a:gd name="f59" fmla="*/ 98 f55 1"/>
              <a:gd name="f60" fmla="*/ 0 f54 1"/>
              <a:gd name="f61" fmla="*/ 149 f55 1"/>
              <a:gd name="f62" fmla="*/ 10 f54 1"/>
              <a:gd name="f63" fmla="*/ 161 f55 1"/>
              <a:gd name="f64" fmla="*/ 33 f54 1"/>
              <a:gd name="f65" fmla="*/ 134 f55 1"/>
              <a:gd name="f66" fmla="*/ 55 f54 1"/>
              <a:gd name="f67" fmla="*/ 118 f55 1"/>
              <a:gd name="f68" fmla="*/ 51 f54 1"/>
              <a:gd name="f69" fmla="*/ 58 f55 1"/>
              <a:gd name="f70" fmla="*/ 73 f54 1"/>
              <a:gd name="f71" fmla="*/ 4 f55 1"/>
              <a:gd name="f72" fmla="*/ 68 f54 1"/>
              <a:gd name="f73" fmla="*/ 8 f55 1"/>
              <a:gd name="f74" fmla="*/ 50 f54 1"/>
              <a:gd name="f75" fmla="+- f56 0 f1"/>
              <a:gd name="f76" fmla="*/ f59 1 167"/>
              <a:gd name="f77" fmla="*/ f60 1 88"/>
              <a:gd name="f78" fmla="*/ f61 1 167"/>
              <a:gd name="f79" fmla="*/ f62 1 88"/>
              <a:gd name="f80" fmla="*/ f63 1 167"/>
              <a:gd name="f81" fmla="*/ f64 1 88"/>
              <a:gd name="f82" fmla="*/ f65 1 167"/>
              <a:gd name="f83" fmla="*/ f66 1 88"/>
              <a:gd name="f84" fmla="*/ f67 1 167"/>
              <a:gd name="f85" fmla="*/ f68 1 88"/>
              <a:gd name="f86" fmla="*/ f69 1 167"/>
              <a:gd name="f87" fmla="*/ f70 1 88"/>
              <a:gd name="f88" fmla="*/ f71 1 167"/>
              <a:gd name="f89" fmla="*/ f72 1 88"/>
              <a:gd name="f90" fmla="*/ f73 1 167"/>
              <a:gd name="f91" fmla="*/ f74 1 88"/>
              <a:gd name="f92" fmla="*/ 0 1 f57"/>
              <a:gd name="f93" fmla="*/ f51 1 f57"/>
              <a:gd name="f94" fmla="*/ 0 1 f58"/>
              <a:gd name="f95" fmla="*/ f52 1 f58"/>
              <a:gd name="f96" fmla="*/ f76 1 f57"/>
              <a:gd name="f97" fmla="*/ f77 1 f58"/>
              <a:gd name="f98" fmla="*/ f78 1 f57"/>
              <a:gd name="f99" fmla="*/ f79 1 f58"/>
              <a:gd name="f100" fmla="*/ f80 1 f57"/>
              <a:gd name="f101" fmla="*/ f81 1 f58"/>
              <a:gd name="f102" fmla="*/ f82 1 f57"/>
              <a:gd name="f103" fmla="*/ f83 1 f58"/>
              <a:gd name="f104" fmla="*/ f84 1 f57"/>
              <a:gd name="f105" fmla="*/ f85 1 f58"/>
              <a:gd name="f106" fmla="*/ f86 1 f57"/>
              <a:gd name="f107" fmla="*/ f87 1 f58"/>
              <a:gd name="f108" fmla="*/ f88 1 f57"/>
              <a:gd name="f109" fmla="*/ f89 1 f58"/>
              <a:gd name="f110" fmla="*/ f90 1 f57"/>
              <a:gd name="f111" fmla="*/ f91 1 f58"/>
              <a:gd name="f112" fmla="*/ f92 f48 1"/>
              <a:gd name="f113" fmla="*/ f93 f48 1"/>
              <a:gd name="f114" fmla="*/ f95 f49 1"/>
              <a:gd name="f115" fmla="*/ f94 f49 1"/>
              <a:gd name="f116" fmla="*/ f96 f48 1"/>
              <a:gd name="f117" fmla="*/ f97 f49 1"/>
              <a:gd name="f118" fmla="*/ f98 f48 1"/>
              <a:gd name="f119" fmla="*/ f99 f49 1"/>
              <a:gd name="f120" fmla="*/ f100 f48 1"/>
              <a:gd name="f121" fmla="*/ f101 f49 1"/>
              <a:gd name="f122" fmla="*/ f102 f48 1"/>
              <a:gd name="f123" fmla="*/ f103 f49 1"/>
              <a:gd name="f124" fmla="*/ f104 f48 1"/>
              <a:gd name="f125" fmla="*/ f105 f49 1"/>
              <a:gd name="f126" fmla="*/ f106 f48 1"/>
              <a:gd name="f127" fmla="*/ f107 f49 1"/>
              <a:gd name="f128" fmla="*/ f108 f48 1"/>
              <a:gd name="f129" fmla="*/ f109 f49 1"/>
              <a:gd name="f130" fmla="*/ f110 f48 1"/>
              <a:gd name="f131" fmla="*/ f111 f4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116" y="f117"/>
              </a:cxn>
              <a:cxn ang="f75">
                <a:pos x="f118" y="f119"/>
              </a:cxn>
              <a:cxn ang="f75">
                <a:pos x="f120" y="f121"/>
              </a:cxn>
              <a:cxn ang="f75">
                <a:pos x="f122" y="f123"/>
              </a:cxn>
              <a:cxn ang="f75">
                <a:pos x="f124" y="f125"/>
              </a:cxn>
              <a:cxn ang="f75">
                <a:pos x="f126" y="f127"/>
              </a:cxn>
              <a:cxn ang="f75">
                <a:pos x="f128" y="f129"/>
              </a:cxn>
              <a:cxn ang="f75">
                <a:pos x="f130" y="f131"/>
              </a:cxn>
              <a:cxn ang="f75">
                <a:pos x="f116" y="f117"/>
              </a:cxn>
            </a:cxnLst>
            <a:rect l="f112" t="f115" r="f113" b="f114"/>
            <a:pathLst>
              <a:path w="167" h="88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15" y="f16"/>
                  <a:pt x="f6" y="f17"/>
                  <a:pt x="f18" y="f19"/>
                </a:cubicBezTo>
                <a:cubicBezTo>
                  <a:pt x="f20" y="f21"/>
                  <a:pt x="f22" y="f23"/>
                  <a:pt x="f11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7"/>
                  <a:pt x="f38" y="f39"/>
                  <a:pt x="f12" y="f40"/>
                </a:cubicBezTo>
                <a:cubicBezTo>
                  <a:pt x="f5" y="f23"/>
                  <a:pt x="f12" y="f24"/>
                  <a:pt x="f41" y="f42"/>
                </a:cubicBezTo>
                <a:cubicBezTo>
                  <a:pt x="f43" y="f44"/>
                  <a:pt x="f45" y="f46"/>
                  <a:pt x="f8" y="f5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3" name="Freeform 35">
            <a:extLst>
              <a:ext uri="{FF2B5EF4-FFF2-40B4-BE49-F238E27FC236}">
                <a16:creationId xmlns:a16="http://schemas.microsoft.com/office/drawing/2014/main" id="{BE8AF492-C682-41CB-89B1-AF740AB94DBC}"/>
              </a:ext>
            </a:extLst>
          </p:cNvPr>
          <p:cNvSpPr/>
          <p:nvPr/>
        </p:nvSpPr>
        <p:spPr>
          <a:xfrm>
            <a:off x="3490387" y="1204387"/>
            <a:ext cx="82552" cy="86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57"/>
              <a:gd name="f8" fmla="val 53"/>
              <a:gd name="f9" fmla="val 31"/>
              <a:gd name="f10" fmla="val 51"/>
              <a:gd name="f11" fmla="val 46"/>
              <a:gd name="f12" fmla="val 39"/>
              <a:gd name="f13" fmla="val 24"/>
              <a:gd name="f14" fmla="val 55"/>
              <a:gd name="f15" fmla="val 9"/>
              <a:gd name="f16" fmla="val 44"/>
              <a:gd name="f17" fmla="val 28"/>
              <a:gd name="f18" fmla="val 13"/>
              <a:gd name="f19" fmla="val 15"/>
              <a:gd name="f20" fmla="val 29"/>
              <a:gd name="f21" fmla="val 2"/>
              <a:gd name="f22" fmla="val 4"/>
              <a:gd name="f23" fmla="val 16"/>
              <a:gd name="f24" fmla="+- 0 0 -90"/>
              <a:gd name="f25" fmla="*/ f3 1 54"/>
              <a:gd name="f26" fmla="*/ f4 1 57"/>
              <a:gd name="f27" fmla="val f5"/>
              <a:gd name="f28" fmla="val f6"/>
              <a:gd name="f29" fmla="val f7"/>
              <a:gd name="f30" fmla="*/ f24 f0 1"/>
              <a:gd name="f31" fmla="+- f29 0 f27"/>
              <a:gd name="f32" fmla="+- f28 0 f27"/>
              <a:gd name="f33" fmla="*/ f30 1 f2"/>
              <a:gd name="f34" fmla="*/ f32 1 54"/>
              <a:gd name="f35" fmla="*/ f31 1 57"/>
              <a:gd name="f36" fmla="*/ 53 f32 1"/>
              <a:gd name="f37" fmla="*/ 31 f31 1"/>
              <a:gd name="f38" fmla="*/ 24 f32 1"/>
              <a:gd name="f39" fmla="*/ 55 f31 1"/>
              <a:gd name="f40" fmla="*/ 0 f32 1"/>
              <a:gd name="f41" fmla="*/ 28 f31 1"/>
              <a:gd name="f42" fmla="*/ 29 f32 1"/>
              <a:gd name="f43" fmla="*/ 2 f31 1"/>
              <a:gd name="f44" fmla="+- f33 0 f1"/>
              <a:gd name="f45" fmla="*/ f36 1 54"/>
              <a:gd name="f46" fmla="*/ f37 1 57"/>
              <a:gd name="f47" fmla="*/ f38 1 54"/>
              <a:gd name="f48" fmla="*/ f39 1 57"/>
              <a:gd name="f49" fmla="*/ f40 1 54"/>
              <a:gd name="f50" fmla="*/ f41 1 57"/>
              <a:gd name="f51" fmla="*/ f42 1 54"/>
              <a:gd name="f52" fmla="*/ f43 1 57"/>
              <a:gd name="f53" fmla="*/ 0 1 f34"/>
              <a:gd name="f54" fmla="*/ f28 1 f34"/>
              <a:gd name="f55" fmla="*/ 0 1 f35"/>
              <a:gd name="f56" fmla="*/ f29 1 f35"/>
              <a:gd name="f57" fmla="*/ f45 1 f34"/>
              <a:gd name="f58" fmla="*/ f46 1 f35"/>
              <a:gd name="f59" fmla="*/ f47 1 f34"/>
              <a:gd name="f60" fmla="*/ f48 1 f35"/>
              <a:gd name="f61" fmla="*/ f49 1 f34"/>
              <a:gd name="f62" fmla="*/ f50 1 f35"/>
              <a:gd name="f63" fmla="*/ f51 1 f34"/>
              <a:gd name="f64" fmla="*/ f52 1 f35"/>
              <a:gd name="f65" fmla="*/ f53 f25 1"/>
              <a:gd name="f66" fmla="*/ f54 f25 1"/>
              <a:gd name="f67" fmla="*/ f56 f26 1"/>
              <a:gd name="f68" fmla="*/ f55 f26 1"/>
              <a:gd name="f69" fmla="*/ f57 f25 1"/>
              <a:gd name="f70" fmla="*/ f58 f26 1"/>
              <a:gd name="f71" fmla="*/ f59 f25 1"/>
              <a:gd name="f72" fmla="*/ f60 f26 1"/>
              <a:gd name="f73" fmla="*/ f61 f25 1"/>
              <a:gd name="f74" fmla="*/ f62 f26 1"/>
              <a:gd name="f75" fmla="*/ f63 f25 1"/>
              <a:gd name="f76" fmla="*/ f64 f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69" y="f70"/>
              </a:cxn>
              <a:cxn ang="f44">
                <a:pos x="f71" y="f72"/>
              </a:cxn>
              <a:cxn ang="f44">
                <a:pos x="f73" y="f74"/>
              </a:cxn>
              <a:cxn ang="f44">
                <a:pos x="f75" y="f76"/>
              </a:cxn>
              <a:cxn ang="f44">
                <a:pos x="f69" y="f70"/>
              </a:cxn>
            </a:cxnLst>
            <a:rect l="f65" t="f68" r="f66" b="f67"/>
            <a:pathLst>
              <a:path w="54" h="57">
                <a:moveTo>
                  <a:pt x="f8" y="f9"/>
                </a:moveTo>
                <a:cubicBezTo>
                  <a:pt x="f10" y="f11"/>
                  <a:pt x="f12" y="f7"/>
                  <a:pt x="f13" y="f14"/>
                </a:cubicBezTo>
                <a:cubicBezTo>
                  <a:pt x="f15" y="f8"/>
                  <a:pt x="f5" y="f16"/>
                  <a:pt x="f5" y="f17"/>
                </a:cubicBezTo>
                <a:cubicBezTo>
                  <a:pt x="f5" y="f18"/>
                  <a:pt x="f19" y="f5"/>
                  <a:pt x="f20" y="f21"/>
                </a:cubicBezTo>
                <a:cubicBezTo>
                  <a:pt x="f16" y="f22"/>
                  <a:pt x="f6" y="f23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4" name="Freeform 36">
            <a:extLst>
              <a:ext uri="{FF2B5EF4-FFF2-40B4-BE49-F238E27FC236}">
                <a16:creationId xmlns:a16="http://schemas.microsoft.com/office/drawing/2014/main" id="{752C5537-2605-4F4C-B78B-5077E90BD510}"/>
              </a:ext>
            </a:extLst>
          </p:cNvPr>
          <p:cNvSpPr/>
          <p:nvPr/>
        </p:nvSpPr>
        <p:spPr>
          <a:xfrm>
            <a:off x="3435352" y="1377952"/>
            <a:ext cx="80429" cy="804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54"/>
              <a:gd name="f8" fmla="val 29"/>
              <a:gd name="f9" fmla="val 53"/>
              <a:gd name="f10" fmla="val 15"/>
              <a:gd name="f11" fmla="val 1"/>
              <a:gd name="f12" fmla="val 42"/>
              <a:gd name="f13" fmla="val 28"/>
              <a:gd name="f14" fmla="val 13"/>
              <a:gd name="f15" fmla="val 12"/>
              <a:gd name="f16" fmla="val 27"/>
              <a:gd name="f17" fmla="val 11"/>
              <a:gd name="f18" fmla="val 26"/>
              <a:gd name="f19" fmla="val 40"/>
              <a:gd name="f20" fmla="val 43"/>
              <a:gd name="f21" fmla="+- 0 0 -90"/>
              <a:gd name="f22" fmla="*/ f3 1 55"/>
              <a:gd name="f23" fmla="*/ f4 1 54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55"/>
              <a:gd name="f32" fmla="*/ f28 1 54"/>
              <a:gd name="f33" fmla="*/ 29 f29 1"/>
              <a:gd name="f34" fmla="*/ 53 f28 1"/>
              <a:gd name="f35" fmla="*/ 1 f29 1"/>
              <a:gd name="f36" fmla="*/ 28 f28 1"/>
              <a:gd name="f37" fmla="*/ 27 f29 1"/>
              <a:gd name="f38" fmla="*/ 1 f28 1"/>
              <a:gd name="f39" fmla="*/ 54 f29 1"/>
              <a:gd name="f40" fmla="*/ 26 f28 1"/>
              <a:gd name="f41" fmla="+- f30 0 f1"/>
              <a:gd name="f42" fmla="*/ f33 1 55"/>
              <a:gd name="f43" fmla="*/ f34 1 54"/>
              <a:gd name="f44" fmla="*/ f35 1 55"/>
              <a:gd name="f45" fmla="*/ f36 1 54"/>
              <a:gd name="f46" fmla="*/ f37 1 55"/>
              <a:gd name="f47" fmla="*/ f38 1 54"/>
              <a:gd name="f48" fmla="*/ f39 1 55"/>
              <a:gd name="f49" fmla="*/ f40 1 54"/>
              <a:gd name="f50" fmla="*/ 0 1 f31"/>
              <a:gd name="f51" fmla="*/ f25 1 f31"/>
              <a:gd name="f52" fmla="*/ 0 1 f32"/>
              <a:gd name="f53" fmla="*/ f26 1 f32"/>
              <a:gd name="f54" fmla="*/ f42 1 f31"/>
              <a:gd name="f55" fmla="*/ f43 1 f32"/>
              <a:gd name="f56" fmla="*/ f44 1 f31"/>
              <a:gd name="f57" fmla="*/ f45 1 f32"/>
              <a:gd name="f58" fmla="*/ f46 1 f31"/>
              <a:gd name="f59" fmla="*/ f47 1 f32"/>
              <a:gd name="f60" fmla="*/ f48 1 f31"/>
              <a:gd name="f61" fmla="*/ f49 1 f32"/>
              <a:gd name="f62" fmla="*/ f50 f22 1"/>
              <a:gd name="f63" fmla="*/ f51 f22 1"/>
              <a:gd name="f64" fmla="*/ f53 f23 1"/>
              <a:gd name="f65" fmla="*/ f52 f23 1"/>
              <a:gd name="f66" fmla="*/ f54 f22 1"/>
              <a:gd name="f67" fmla="*/ f55 f23 1"/>
              <a:gd name="f68" fmla="*/ f56 f22 1"/>
              <a:gd name="f69" fmla="*/ f57 f23 1"/>
              <a:gd name="f70" fmla="*/ f58 f22 1"/>
              <a:gd name="f71" fmla="*/ f59 f23 1"/>
              <a:gd name="f72" fmla="*/ f60 f22 1"/>
              <a:gd name="f73" fmla="*/ f61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6" y="f67"/>
              </a:cxn>
              <a:cxn ang="f41">
                <a:pos x="f68" y="f69"/>
              </a:cxn>
              <a:cxn ang="f41">
                <a:pos x="f70" y="f71"/>
              </a:cxn>
              <a:cxn ang="f41">
                <a:pos x="f72" y="f73"/>
              </a:cxn>
              <a:cxn ang="f41">
                <a:pos x="f66" y="f67"/>
              </a:cxn>
            </a:cxnLst>
            <a:rect l="f62" t="f65" r="f63" b="f64"/>
            <a:pathLst>
              <a:path w="55" h="54">
                <a:moveTo>
                  <a:pt x="f8" y="f9"/>
                </a:moveTo>
                <a:cubicBezTo>
                  <a:pt x="f10" y="f7"/>
                  <a:pt x="f11" y="f12"/>
                  <a:pt x="f11" y="f13"/>
                </a:cubicBezTo>
                <a:cubicBezTo>
                  <a:pt x="f5" y="f14"/>
                  <a:pt x="f15" y="f11"/>
                  <a:pt x="f16" y="f11"/>
                </a:cubicBezTo>
                <a:cubicBezTo>
                  <a:pt x="f12" y="f5"/>
                  <a:pt x="f7" y="f17"/>
                  <a:pt x="f7" y="f18"/>
                </a:cubicBezTo>
                <a:cubicBezTo>
                  <a:pt x="f6" y="f19"/>
                  <a:pt x="f20" y="f9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5" name="Freeform 37">
            <a:extLst>
              <a:ext uri="{FF2B5EF4-FFF2-40B4-BE49-F238E27FC236}">
                <a16:creationId xmlns:a16="http://schemas.microsoft.com/office/drawing/2014/main" id="{9615B90B-D508-436A-942D-5091E19A45A4}"/>
              </a:ext>
            </a:extLst>
          </p:cNvPr>
          <p:cNvSpPr/>
          <p:nvPr/>
        </p:nvSpPr>
        <p:spPr>
          <a:xfrm>
            <a:off x="3517904" y="1314457"/>
            <a:ext cx="80429" cy="783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53"/>
              <a:gd name="f8" fmla="val 26"/>
              <a:gd name="f9" fmla="val 12"/>
              <a:gd name="f10" fmla="val 27"/>
              <a:gd name="f11" fmla="val 41"/>
              <a:gd name="f12" fmla="val 39"/>
              <a:gd name="f13" fmla="val 13"/>
              <a:gd name="f14" fmla="val 1"/>
              <a:gd name="f15" fmla="+- 0 0 -90"/>
              <a:gd name="f16" fmla="*/ f3 1 54"/>
              <a:gd name="f17" fmla="*/ f4 1 5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54"/>
              <a:gd name="f26" fmla="*/ f22 1 53"/>
              <a:gd name="f27" fmla="*/ 0 f23 1"/>
              <a:gd name="f28" fmla="*/ 26 f22 1"/>
              <a:gd name="f29" fmla="*/ 27 f23 1"/>
              <a:gd name="f30" fmla="*/ 0 f22 1"/>
              <a:gd name="f31" fmla="*/ 54 f23 1"/>
              <a:gd name="f32" fmla="*/ 53 f22 1"/>
              <a:gd name="f33" fmla="+- f24 0 f1"/>
              <a:gd name="f34" fmla="*/ f27 1 54"/>
              <a:gd name="f35" fmla="*/ f28 1 53"/>
              <a:gd name="f36" fmla="*/ f29 1 54"/>
              <a:gd name="f37" fmla="*/ f30 1 53"/>
              <a:gd name="f38" fmla="*/ f31 1 54"/>
              <a:gd name="f39" fmla="*/ f32 1 53"/>
              <a:gd name="f40" fmla="*/ 0 1 f25"/>
              <a:gd name="f41" fmla="*/ f19 1 f25"/>
              <a:gd name="f42" fmla="*/ 0 1 f26"/>
              <a:gd name="f43" fmla="*/ f20 1 f26"/>
              <a:gd name="f44" fmla="*/ f34 1 f25"/>
              <a:gd name="f45" fmla="*/ f35 1 f26"/>
              <a:gd name="f46" fmla="*/ f36 1 f25"/>
              <a:gd name="f47" fmla="*/ f37 1 f26"/>
              <a:gd name="f48" fmla="*/ f38 1 f25"/>
              <a:gd name="f49" fmla="*/ f39 1 f26"/>
              <a:gd name="f50" fmla="*/ f40 f16 1"/>
              <a:gd name="f51" fmla="*/ f41 f16 1"/>
              <a:gd name="f52" fmla="*/ f43 f17 1"/>
              <a:gd name="f53" fmla="*/ f42 f17 1"/>
              <a:gd name="f54" fmla="*/ f44 f16 1"/>
              <a:gd name="f55" fmla="*/ f45 f17 1"/>
              <a:gd name="f56" fmla="*/ f46 f16 1"/>
              <a:gd name="f57" fmla="*/ f47 f17 1"/>
              <a:gd name="f58" fmla="*/ f48 f16 1"/>
              <a:gd name="f59" fmla="*/ f49 f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4" y="f55"/>
              </a:cxn>
              <a:cxn ang="f33">
                <a:pos x="f56" y="f57"/>
              </a:cxn>
              <a:cxn ang="f33">
                <a:pos x="f58" y="f55"/>
              </a:cxn>
              <a:cxn ang="f33">
                <a:pos x="f56" y="f59"/>
              </a:cxn>
              <a:cxn ang="f33">
                <a:pos x="f54" y="f55"/>
              </a:cxn>
            </a:cxnLst>
            <a:rect l="f50" t="f53" r="f51" b="f52"/>
            <a:pathLst>
              <a:path w="54" h="53">
                <a:moveTo>
                  <a:pt x="f5" y="f8"/>
                </a:moveTo>
                <a:cubicBezTo>
                  <a:pt x="f5" y="f9"/>
                  <a:pt x="f9" y="f5"/>
                  <a:pt x="f10" y="f5"/>
                </a:cubicBezTo>
                <a:cubicBezTo>
                  <a:pt x="f11" y="f5"/>
                  <a:pt x="f6" y="f9"/>
                  <a:pt x="f6" y="f8"/>
                </a:cubicBezTo>
                <a:cubicBezTo>
                  <a:pt x="f6" y="f12"/>
                  <a:pt x="f11" y="f7"/>
                  <a:pt x="f10" y="f7"/>
                </a:cubicBezTo>
                <a:cubicBezTo>
                  <a:pt x="f13" y="f7"/>
                  <a:pt x="f14" y="f11"/>
                  <a:pt x="f5" y="f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6" name="Freeform 38">
            <a:extLst>
              <a:ext uri="{FF2B5EF4-FFF2-40B4-BE49-F238E27FC236}">
                <a16:creationId xmlns:a16="http://schemas.microsoft.com/office/drawing/2014/main" id="{9A8A4217-CE35-4DFB-8338-302D5DEF977C}"/>
              </a:ext>
            </a:extLst>
          </p:cNvPr>
          <p:cNvSpPr/>
          <p:nvPr/>
        </p:nvSpPr>
        <p:spPr>
          <a:xfrm>
            <a:off x="3407835" y="1272112"/>
            <a:ext cx="80429" cy="804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53"/>
              <a:gd name="f8" fmla="val 27"/>
              <a:gd name="f9" fmla="val 42"/>
              <a:gd name="f10" fmla="val 41"/>
              <a:gd name="f11" fmla="val 13"/>
              <a:gd name="f12" fmla="val 1"/>
              <a:gd name="f13" fmla="+- 0 0 -90"/>
              <a:gd name="f14" fmla="*/ f3 1 54"/>
              <a:gd name="f15" fmla="*/ f4 1 54"/>
              <a:gd name="f16" fmla="val f5"/>
              <a:gd name="f17" fmla="val f6"/>
              <a:gd name="f18" fmla="*/ f13 f0 1"/>
              <a:gd name="f19" fmla="+- f17 0 f16"/>
              <a:gd name="f20" fmla="*/ f18 1 f2"/>
              <a:gd name="f21" fmla="*/ f19 1 54"/>
              <a:gd name="f22" fmla="*/ 53 f19 1"/>
              <a:gd name="f23" fmla="*/ 27 f19 1"/>
              <a:gd name="f24" fmla="*/ 54 f19 1"/>
              <a:gd name="f25" fmla="*/ 1 f19 1"/>
              <a:gd name="f26" fmla="*/ 0 f19 1"/>
              <a:gd name="f27" fmla="+- f20 0 f1"/>
              <a:gd name="f28" fmla="*/ f22 1 54"/>
              <a:gd name="f29" fmla="*/ f23 1 54"/>
              <a:gd name="f30" fmla="*/ f24 1 54"/>
              <a:gd name="f31" fmla="*/ f25 1 54"/>
              <a:gd name="f32" fmla="*/ f26 1 54"/>
              <a:gd name="f33" fmla="*/ 0 1 f21"/>
              <a:gd name="f34" fmla="*/ f17 1 f21"/>
              <a:gd name="f35" fmla="*/ f28 1 f21"/>
              <a:gd name="f36" fmla="*/ f29 1 f21"/>
              <a:gd name="f37" fmla="*/ f30 1 f21"/>
              <a:gd name="f38" fmla="*/ f31 1 f21"/>
              <a:gd name="f39" fmla="*/ f32 1 f21"/>
              <a:gd name="f40" fmla="*/ f33 f14 1"/>
              <a:gd name="f41" fmla="*/ f34 f14 1"/>
              <a:gd name="f42" fmla="*/ f34 f15 1"/>
              <a:gd name="f43" fmla="*/ f33 f15 1"/>
              <a:gd name="f44" fmla="*/ f35 f14 1"/>
              <a:gd name="f45" fmla="*/ f36 f15 1"/>
              <a:gd name="f46" fmla="*/ f36 f14 1"/>
              <a:gd name="f47" fmla="*/ f37 f15 1"/>
              <a:gd name="f48" fmla="*/ f38 f14 1"/>
              <a:gd name="f49" fmla="*/ f39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44" y="f45"/>
              </a:cxn>
              <a:cxn ang="f27">
                <a:pos x="f46" y="f47"/>
              </a:cxn>
              <a:cxn ang="f27">
                <a:pos x="f48" y="f45"/>
              </a:cxn>
              <a:cxn ang="f27">
                <a:pos x="f46" y="f49"/>
              </a:cxn>
              <a:cxn ang="f27">
                <a:pos x="f44" y="f45"/>
              </a:cxn>
            </a:cxnLst>
            <a:rect l="f40" t="f43" r="f41" b="f42"/>
            <a:pathLst>
              <a:path w="54" h="54">
                <a:moveTo>
                  <a:pt x="f7" y="f8"/>
                </a:moveTo>
                <a:cubicBezTo>
                  <a:pt x="f6" y="f9"/>
                  <a:pt x="f10" y="f6"/>
                  <a:pt x="f8" y="f6"/>
                </a:cubicBezTo>
                <a:cubicBezTo>
                  <a:pt x="f11" y="f6"/>
                  <a:pt x="f5" y="f10"/>
                  <a:pt x="f12" y="f8"/>
                </a:cubicBezTo>
                <a:cubicBezTo>
                  <a:pt x="f12" y="f11"/>
                  <a:pt x="f11" y="f5"/>
                  <a:pt x="f8" y="f5"/>
                </a:cubicBezTo>
                <a:cubicBezTo>
                  <a:pt x="f9" y="f5"/>
                  <a:pt x="f7" y="f11"/>
                  <a:pt x="f7" y="f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7" name="Freeform 39">
            <a:extLst>
              <a:ext uri="{FF2B5EF4-FFF2-40B4-BE49-F238E27FC236}">
                <a16:creationId xmlns:a16="http://schemas.microsoft.com/office/drawing/2014/main" id="{5EA78667-1A41-47D2-9732-D51A41BDABF0}"/>
              </a:ext>
            </a:extLst>
          </p:cNvPr>
          <p:cNvSpPr/>
          <p:nvPr/>
        </p:nvSpPr>
        <p:spPr>
          <a:xfrm>
            <a:off x="3602564" y="1248839"/>
            <a:ext cx="80429" cy="804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27"/>
              <a:gd name="f8" fmla="val 13"/>
              <a:gd name="f9" fmla="val 1"/>
              <a:gd name="f10" fmla="val 42"/>
              <a:gd name="f11" fmla="val 12"/>
              <a:gd name="f12" fmla="val 11"/>
              <a:gd name="f13" fmla="val 26"/>
              <a:gd name="f14" fmla="val 40"/>
              <a:gd name="f15" fmla="val 53"/>
              <a:gd name="f16" fmla="val 41"/>
              <a:gd name="f17" fmla="+- 0 0 -90"/>
              <a:gd name="f18" fmla="*/ f3 1 54"/>
              <a:gd name="f19" fmla="*/ f4 1 54"/>
              <a:gd name="f20" fmla="val f5"/>
              <a:gd name="f21" fmla="val f6"/>
              <a:gd name="f22" fmla="*/ f17 f0 1"/>
              <a:gd name="f23" fmla="+- f21 0 f20"/>
              <a:gd name="f24" fmla="*/ f22 1 f2"/>
              <a:gd name="f25" fmla="*/ f23 1 54"/>
              <a:gd name="f26" fmla="*/ 27 f23 1"/>
              <a:gd name="f27" fmla="*/ 54 f23 1"/>
              <a:gd name="f28" fmla="*/ 0 f23 1"/>
              <a:gd name="f29" fmla="*/ 26 f23 1"/>
              <a:gd name="f30" fmla="+- f24 0 f1"/>
              <a:gd name="f31" fmla="*/ f26 1 54"/>
              <a:gd name="f32" fmla="*/ f27 1 54"/>
              <a:gd name="f33" fmla="*/ f28 1 54"/>
              <a:gd name="f34" fmla="*/ f29 1 54"/>
              <a:gd name="f35" fmla="*/ 0 1 f25"/>
              <a:gd name="f36" fmla="*/ f21 1 f25"/>
              <a:gd name="f37" fmla="*/ f31 1 f25"/>
              <a:gd name="f38" fmla="*/ f32 1 f25"/>
              <a:gd name="f39" fmla="*/ f33 1 f25"/>
              <a:gd name="f40" fmla="*/ f34 1 f25"/>
              <a:gd name="f41" fmla="*/ f35 f18 1"/>
              <a:gd name="f42" fmla="*/ f36 f18 1"/>
              <a:gd name="f43" fmla="*/ f36 f19 1"/>
              <a:gd name="f44" fmla="*/ f35 f19 1"/>
              <a:gd name="f45" fmla="*/ f37 f18 1"/>
              <a:gd name="f46" fmla="*/ f38 f19 1"/>
              <a:gd name="f47" fmla="*/ f39 f18 1"/>
              <a:gd name="f48" fmla="*/ f37 f19 1"/>
              <a:gd name="f49" fmla="*/ f40 f18 1"/>
              <a:gd name="f50" fmla="*/ f39 f19 1"/>
              <a:gd name="f51" fmla="*/ f38 f18 1"/>
              <a:gd name="f52" fmla="*/ f40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45" y="f46"/>
              </a:cxn>
              <a:cxn ang="f30">
                <a:pos x="f47" y="f48"/>
              </a:cxn>
              <a:cxn ang="f30">
                <a:pos x="f49" y="f50"/>
              </a:cxn>
              <a:cxn ang="f30">
                <a:pos x="f51" y="f52"/>
              </a:cxn>
              <a:cxn ang="f30">
                <a:pos x="f45" y="f46"/>
              </a:cxn>
            </a:cxnLst>
            <a:rect l="f41" t="f44" r="f42" b="f43"/>
            <a:pathLst>
              <a:path w="54" h="54">
                <a:moveTo>
                  <a:pt x="f7" y="f6"/>
                </a:moveTo>
                <a:cubicBezTo>
                  <a:pt x="f8" y="f6"/>
                  <a:pt x="f9" y="f10"/>
                  <a:pt x="f5" y="f7"/>
                </a:cubicBezTo>
                <a:cubicBezTo>
                  <a:pt x="f5" y="f11"/>
                  <a:pt x="f12" y="f5"/>
                  <a:pt x="f13" y="f5"/>
                </a:cubicBezTo>
                <a:cubicBezTo>
                  <a:pt x="f14" y="f5"/>
                  <a:pt x="f15" y="f8"/>
                  <a:pt x="f6" y="f13"/>
                </a:cubicBezTo>
                <a:cubicBezTo>
                  <a:pt x="f6" y="f14"/>
                  <a:pt x="f16" y="f15"/>
                  <a:pt x="f7" y="f6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8" name="Freeform 40">
            <a:extLst>
              <a:ext uri="{FF2B5EF4-FFF2-40B4-BE49-F238E27FC236}">
                <a16:creationId xmlns:a16="http://schemas.microsoft.com/office/drawing/2014/main" id="{EC206AF5-2429-4DF1-9C2F-AFECA61BA61D}"/>
              </a:ext>
            </a:extLst>
          </p:cNvPr>
          <p:cNvSpPr/>
          <p:nvPr/>
        </p:nvSpPr>
        <p:spPr>
          <a:xfrm>
            <a:off x="3388778" y="1164165"/>
            <a:ext cx="80429" cy="783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53"/>
              <a:gd name="f8" fmla="val 27"/>
              <a:gd name="f9" fmla="val 41"/>
              <a:gd name="f10" fmla="val 13"/>
              <a:gd name="f11" fmla="val 40"/>
              <a:gd name="f12" fmla="val 26"/>
              <a:gd name="f13" fmla="val 11"/>
              <a:gd name="f14" fmla="val 12"/>
              <a:gd name="f15" fmla="val 42"/>
              <a:gd name="f16" fmla="val 1"/>
              <a:gd name="f17" fmla="+- 0 0 -90"/>
              <a:gd name="f18" fmla="*/ f3 1 54"/>
              <a:gd name="f19" fmla="*/ f4 1 53"/>
              <a:gd name="f20" fmla="val f5"/>
              <a:gd name="f21" fmla="val f6"/>
              <a:gd name="f22" fmla="val f7"/>
              <a:gd name="f23" fmla="*/ f17 f0 1"/>
              <a:gd name="f24" fmla="+- f22 0 f20"/>
              <a:gd name="f25" fmla="+- f21 0 f20"/>
              <a:gd name="f26" fmla="*/ f23 1 f2"/>
              <a:gd name="f27" fmla="*/ f25 1 54"/>
              <a:gd name="f28" fmla="*/ f24 1 53"/>
              <a:gd name="f29" fmla="*/ 54 f25 1"/>
              <a:gd name="f30" fmla="*/ 27 f24 1"/>
              <a:gd name="f31" fmla="*/ 27 f25 1"/>
              <a:gd name="f32" fmla="*/ 53 f24 1"/>
              <a:gd name="f33" fmla="*/ 0 f25 1"/>
              <a:gd name="f34" fmla="*/ 26 f24 1"/>
              <a:gd name="f35" fmla="*/ 0 f24 1"/>
              <a:gd name="f36" fmla="+- f26 0 f1"/>
              <a:gd name="f37" fmla="*/ f29 1 54"/>
              <a:gd name="f38" fmla="*/ f30 1 53"/>
              <a:gd name="f39" fmla="*/ f31 1 54"/>
              <a:gd name="f40" fmla="*/ f32 1 53"/>
              <a:gd name="f41" fmla="*/ f33 1 54"/>
              <a:gd name="f42" fmla="*/ f34 1 53"/>
              <a:gd name="f43" fmla="*/ f35 1 53"/>
              <a:gd name="f44" fmla="*/ 0 1 f27"/>
              <a:gd name="f45" fmla="*/ f21 1 f27"/>
              <a:gd name="f46" fmla="*/ 0 1 f28"/>
              <a:gd name="f47" fmla="*/ f22 1 f28"/>
              <a:gd name="f48" fmla="*/ f37 1 f27"/>
              <a:gd name="f49" fmla="*/ f38 1 f28"/>
              <a:gd name="f50" fmla="*/ f39 1 f27"/>
              <a:gd name="f51" fmla="*/ f40 1 f28"/>
              <a:gd name="f52" fmla="*/ f41 1 f27"/>
              <a:gd name="f53" fmla="*/ f42 1 f28"/>
              <a:gd name="f54" fmla="*/ f43 1 f28"/>
              <a:gd name="f55" fmla="*/ f44 f18 1"/>
              <a:gd name="f56" fmla="*/ f45 f18 1"/>
              <a:gd name="f57" fmla="*/ f47 f19 1"/>
              <a:gd name="f58" fmla="*/ f46 f19 1"/>
              <a:gd name="f59" fmla="*/ f48 f18 1"/>
              <a:gd name="f60" fmla="*/ f49 f19 1"/>
              <a:gd name="f61" fmla="*/ f50 f18 1"/>
              <a:gd name="f62" fmla="*/ f51 f19 1"/>
              <a:gd name="f63" fmla="*/ f52 f18 1"/>
              <a:gd name="f64" fmla="*/ f53 f19 1"/>
              <a:gd name="f65" fmla="*/ f54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6">
                <a:pos x="f59" y="f60"/>
              </a:cxn>
              <a:cxn ang="f36">
                <a:pos x="f61" y="f62"/>
              </a:cxn>
              <a:cxn ang="f36">
                <a:pos x="f63" y="f64"/>
              </a:cxn>
              <a:cxn ang="f36">
                <a:pos x="f61" y="f65"/>
              </a:cxn>
              <a:cxn ang="f36">
                <a:pos x="f59" y="f60"/>
              </a:cxn>
            </a:cxnLst>
            <a:rect l="f55" t="f58" r="f56" b="f57"/>
            <a:pathLst>
              <a:path w="54" h="53">
                <a:moveTo>
                  <a:pt x="f6" y="f8"/>
                </a:moveTo>
                <a:cubicBezTo>
                  <a:pt x="f7" y="f9"/>
                  <a:pt x="f9" y="f7"/>
                  <a:pt x="f8" y="f7"/>
                </a:cubicBezTo>
                <a:cubicBezTo>
                  <a:pt x="f10" y="f7"/>
                  <a:pt x="f5" y="f11"/>
                  <a:pt x="f5" y="f12"/>
                </a:cubicBezTo>
                <a:cubicBezTo>
                  <a:pt x="f5" y="f13"/>
                  <a:pt x="f14" y="f5"/>
                  <a:pt x="f8" y="f5"/>
                </a:cubicBezTo>
                <a:cubicBezTo>
                  <a:pt x="f15" y="f16"/>
                  <a:pt x="f6" y="f14"/>
                  <a:pt x="f6" y="f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9" name="Freeform 41">
            <a:extLst>
              <a:ext uri="{FF2B5EF4-FFF2-40B4-BE49-F238E27FC236}">
                <a16:creationId xmlns:a16="http://schemas.microsoft.com/office/drawing/2014/main" id="{8F4716EA-0BEE-44DC-B035-8A77767F1136}"/>
              </a:ext>
            </a:extLst>
          </p:cNvPr>
          <p:cNvSpPr/>
          <p:nvPr/>
        </p:nvSpPr>
        <p:spPr>
          <a:xfrm>
            <a:off x="5109630" y="2040464"/>
            <a:ext cx="277281" cy="9525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6"/>
              <a:gd name="f7" fmla="val 64"/>
              <a:gd name="f8" fmla="val 13"/>
              <a:gd name="f9" fmla="val 3"/>
              <a:gd name="f10" fmla="val 67"/>
              <a:gd name="f11" fmla="val 12"/>
              <a:gd name="f12" fmla="val 120"/>
              <a:gd name="f13" fmla="val 173"/>
              <a:gd name="f14" fmla="val 177"/>
              <a:gd name="f15" fmla="val 2"/>
              <a:gd name="f16" fmla="val 181"/>
              <a:gd name="f17" fmla="val 184"/>
              <a:gd name="f18" fmla="val 4"/>
              <a:gd name="f19" fmla="val 8"/>
              <a:gd name="f20" fmla="val 183"/>
              <a:gd name="f21" fmla="val 10"/>
              <a:gd name="f22" fmla="val 25"/>
              <a:gd name="f23" fmla="val 179"/>
              <a:gd name="f24" fmla="val 41"/>
              <a:gd name="f25" fmla="val 172"/>
              <a:gd name="f26" fmla="val 53"/>
              <a:gd name="f27" fmla="val 170"/>
              <a:gd name="f28" fmla="val 57"/>
              <a:gd name="f29" fmla="val 169"/>
              <a:gd name="f30" fmla="val 63"/>
              <a:gd name="f31" fmla="val 163"/>
              <a:gd name="f32" fmla="val 157"/>
              <a:gd name="f33" fmla="val 156"/>
              <a:gd name="f34" fmla="val 58"/>
              <a:gd name="f35" fmla="val 155"/>
              <a:gd name="f36" fmla="val 54"/>
              <a:gd name="f37" fmla="val 149"/>
              <a:gd name="f38" fmla="val 31"/>
              <a:gd name="f39" fmla="val 136"/>
              <a:gd name="f40" fmla="val 26"/>
              <a:gd name="f41" fmla="val 114"/>
              <a:gd name="f42" fmla="val 100"/>
              <a:gd name="f43" fmla="val 34"/>
              <a:gd name="f44" fmla="val 84"/>
              <a:gd name="f45" fmla="val 33"/>
              <a:gd name="f46" fmla="val 70"/>
              <a:gd name="f47" fmla="val 30"/>
              <a:gd name="f48" fmla="val 50"/>
              <a:gd name="f49" fmla="val 38"/>
              <a:gd name="f50" fmla="val 32"/>
              <a:gd name="f51" fmla="val 51"/>
              <a:gd name="f52" fmla="val 56"/>
              <a:gd name="f53" fmla="val 24"/>
              <a:gd name="f54" fmla="val 16"/>
              <a:gd name="f55" fmla="val 14"/>
              <a:gd name="f56" fmla="val 7"/>
              <a:gd name="f57" fmla="val 37"/>
              <a:gd name="f58" fmla="val 22"/>
              <a:gd name="f59" fmla="val 1"/>
              <a:gd name="f60" fmla="+- 0 0 -90"/>
              <a:gd name="f61" fmla="*/ f3 1 186"/>
              <a:gd name="f62" fmla="*/ f4 1 64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186"/>
              <a:gd name="f71" fmla="*/ f67 1 64"/>
              <a:gd name="f72" fmla="*/ 13 f68 1"/>
              <a:gd name="f73" fmla="*/ 3 f67 1"/>
              <a:gd name="f74" fmla="*/ 173 f68 1"/>
              <a:gd name="f75" fmla="*/ 184 f68 1"/>
              <a:gd name="f76" fmla="*/ 4 f67 1"/>
              <a:gd name="f77" fmla="*/ 181 f68 1"/>
              <a:gd name="f78" fmla="*/ 13 f67 1"/>
              <a:gd name="f79" fmla="*/ 172 f68 1"/>
              <a:gd name="f80" fmla="*/ 53 f67 1"/>
              <a:gd name="f81" fmla="*/ 163 f68 1"/>
              <a:gd name="f82" fmla="*/ 63 f67 1"/>
              <a:gd name="f83" fmla="*/ 155 f68 1"/>
              <a:gd name="f84" fmla="*/ 54 f67 1"/>
              <a:gd name="f85" fmla="*/ 114 f68 1"/>
              <a:gd name="f86" fmla="*/ 31 f67 1"/>
              <a:gd name="f87" fmla="*/ 70 f68 1"/>
              <a:gd name="f88" fmla="*/ 30 f67 1"/>
              <a:gd name="f89" fmla="*/ 33 f68 1"/>
              <a:gd name="f90" fmla="*/ 51 f67 1"/>
              <a:gd name="f91" fmla="*/ 24 f68 1"/>
              <a:gd name="f92" fmla="*/ 14 f68 1"/>
              <a:gd name="f93" fmla="*/ 50 f67 1"/>
              <a:gd name="f94" fmla="*/ 4 f68 1"/>
              <a:gd name="f95" fmla="*/ 8 f67 1"/>
              <a:gd name="f96" fmla="+- f69 0 f1"/>
              <a:gd name="f97" fmla="*/ f72 1 186"/>
              <a:gd name="f98" fmla="*/ f73 1 64"/>
              <a:gd name="f99" fmla="*/ f74 1 186"/>
              <a:gd name="f100" fmla="*/ f75 1 186"/>
              <a:gd name="f101" fmla="*/ f76 1 64"/>
              <a:gd name="f102" fmla="*/ f77 1 186"/>
              <a:gd name="f103" fmla="*/ f78 1 64"/>
              <a:gd name="f104" fmla="*/ f79 1 186"/>
              <a:gd name="f105" fmla="*/ f80 1 64"/>
              <a:gd name="f106" fmla="*/ f81 1 186"/>
              <a:gd name="f107" fmla="*/ f82 1 64"/>
              <a:gd name="f108" fmla="*/ f83 1 186"/>
              <a:gd name="f109" fmla="*/ f84 1 64"/>
              <a:gd name="f110" fmla="*/ f85 1 186"/>
              <a:gd name="f111" fmla="*/ f86 1 64"/>
              <a:gd name="f112" fmla="*/ f87 1 186"/>
              <a:gd name="f113" fmla="*/ f88 1 64"/>
              <a:gd name="f114" fmla="*/ f89 1 186"/>
              <a:gd name="f115" fmla="*/ f90 1 64"/>
              <a:gd name="f116" fmla="*/ f91 1 186"/>
              <a:gd name="f117" fmla="*/ f92 1 186"/>
              <a:gd name="f118" fmla="*/ f93 1 64"/>
              <a:gd name="f119" fmla="*/ f94 1 186"/>
              <a:gd name="f120" fmla="*/ f95 1 64"/>
              <a:gd name="f121" fmla="*/ 0 1 f70"/>
              <a:gd name="f122" fmla="*/ f64 1 f70"/>
              <a:gd name="f123" fmla="*/ 0 1 f71"/>
              <a:gd name="f124" fmla="*/ f65 1 f71"/>
              <a:gd name="f125" fmla="*/ f97 1 f70"/>
              <a:gd name="f126" fmla="*/ f98 1 f71"/>
              <a:gd name="f127" fmla="*/ f99 1 f70"/>
              <a:gd name="f128" fmla="*/ f100 1 f70"/>
              <a:gd name="f129" fmla="*/ f101 1 f71"/>
              <a:gd name="f130" fmla="*/ f102 1 f70"/>
              <a:gd name="f131" fmla="*/ f103 1 f71"/>
              <a:gd name="f132" fmla="*/ f104 1 f70"/>
              <a:gd name="f133" fmla="*/ f105 1 f71"/>
              <a:gd name="f134" fmla="*/ f106 1 f70"/>
              <a:gd name="f135" fmla="*/ f107 1 f71"/>
              <a:gd name="f136" fmla="*/ f108 1 f70"/>
              <a:gd name="f137" fmla="*/ f109 1 f71"/>
              <a:gd name="f138" fmla="*/ f110 1 f70"/>
              <a:gd name="f139" fmla="*/ f111 1 f71"/>
              <a:gd name="f140" fmla="*/ f112 1 f70"/>
              <a:gd name="f141" fmla="*/ f113 1 f71"/>
              <a:gd name="f142" fmla="*/ f114 1 f70"/>
              <a:gd name="f143" fmla="*/ f115 1 f71"/>
              <a:gd name="f144" fmla="*/ f116 1 f70"/>
              <a:gd name="f145" fmla="*/ f117 1 f70"/>
              <a:gd name="f146" fmla="*/ f118 1 f71"/>
              <a:gd name="f147" fmla="*/ f119 1 f70"/>
              <a:gd name="f148" fmla="*/ f120 1 f71"/>
              <a:gd name="f149" fmla="*/ f121 f61 1"/>
              <a:gd name="f150" fmla="*/ f122 f61 1"/>
              <a:gd name="f151" fmla="*/ f124 f62 1"/>
              <a:gd name="f152" fmla="*/ f123 f62 1"/>
              <a:gd name="f153" fmla="*/ f125 f61 1"/>
              <a:gd name="f154" fmla="*/ f126 f62 1"/>
              <a:gd name="f155" fmla="*/ f127 f61 1"/>
              <a:gd name="f156" fmla="*/ f128 f61 1"/>
              <a:gd name="f157" fmla="*/ f129 f62 1"/>
              <a:gd name="f158" fmla="*/ f130 f61 1"/>
              <a:gd name="f159" fmla="*/ f131 f62 1"/>
              <a:gd name="f160" fmla="*/ f132 f61 1"/>
              <a:gd name="f161" fmla="*/ f133 f62 1"/>
              <a:gd name="f162" fmla="*/ f134 f61 1"/>
              <a:gd name="f163" fmla="*/ f135 f62 1"/>
              <a:gd name="f164" fmla="*/ f136 f61 1"/>
              <a:gd name="f165" fmla="*/ f137 f62 1"/>
              <a:gd name="f166" fmla="*/ f138 f61 1"/>
              <a:gd name="f167" fmla="*/ f139 f62 1"/>
              <a:gd name="f168" fmla="*/ f140 f61 1"/>
              <a:gd name="f169" fmla="*/ f141 f62 1"/>
              <a:gd name="f170" fmla="*/ f142 f61 1"/>
              <a:gd name="f171" fmla="*/ f143 f62 1"/>
              <a:gd name="f172" fmla="*/ f144 f61 1"/>
              <a:gd name="f173" fmla="*/ f145 f61 1"/>
              <a:gd name="f174" fmla="*/ f146 f62 1"/>
              <a:gd name="f175" fmla="*/ f147 f61 1"/>
              <a:gd name="f176" fmla="*/ f148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96">
                <a:pos x="f153" y="f154"/>
              </a:cxn>
              <a:cxn ang="f96">
                <a:pos x="f155" y="f154"/>
              </a:cxn>
              <a:cxn ang="f96">
                <a:pos x="f156" y="f157"/>
              </a:cxn>
              <a:cxn ang="f96">
                <a:pos x="f158" y="f159"/>
              </a:cxn>
              <a:cxn ang="f96">
                <a:pos x="f160" y="f161"/>
              </a:cxn>
              <a:cxn ang="f96">
                <a:pos x="f162" y="f163"/>
              </a:cxn>
              <a:cxn ang="f96">
                <a:pos x="f164" y="f165"/>
              </a:cxn>
              <a:cxn ang="f96">
                <a:pos x="f166" y="f167"/>
              </a:cxn>
              <a:cxn ang="f96">
                <a:pos x="f168" y="f169"/>
              </a:cxn>
              <a:cxn ang="f96">
                <a:pos x="f170" y="f171"/>
              </a:cxn>
              <a:cxn ang="f96">
                <a:pos x="f172" y="f163"/>
              </a:cxn>
              <a:cxn ang="f96">
                <a:pos x="f173" y="f174"/>
              </a:cxn>
              <a:cxn ang="f96">
                <a:pos x="f175" y="f176"/>
              </a:cxn>
              <a:cxn ang="f96">
                <a:pos x="f153" y="f154"/>
              </a:cxn>
            </a:cxnLst>
            <a:rect l="f149" t="f152" r="f150" b="f151"/>
            <a:pathLst>
              <a:path w="186" h="64">
                <a:moveTo>
                  <a:pt x="f8" y="f9"/>
                </a:moveTo>
                <a:cubicBezTo>
                  <a:pt x="f10" y="f11"/>
                  <a:pt x="f12" y="f8"/>
                  <a:pt x="f13" y="f9"/>
                </a:cubicBezTo>
                <a:cubicBezTo>
                  <a:pt x="f14" y="f15"/>
                  <a:pt x="f16" y="f5"/>
                  <a:pt x="f17" y="f18"/>
                </a:cubicBezTo>
                <a:cubicBezTo>
                  <a:pt x="f6" y="f19"/>
                  <a:pt x="f20" y="f21"/>
                  <a:pt x="f16" y="f8"/>
                </a:cubicBezTo>
                <a:cubicBezTo>
                  <a:pt x="f13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0"/>
                </a:cubicBezTo>
                <a:cubicBezTo>
                  <a:pt x="f32" y="f7"/>
                  <a:pt x="f33" y="f34"/>
                  <a:pt x="f35" y="f36"/>
                </a:cubicBezTo>
                <a:cubicBezTo>
                  <a:pt x="f37" y="f38"/>
                  <a:pt x="f39" y="f40"/>
                  <a:pt x="f41" y="f38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0"/>
                  <a:pt x="f49" y="f50"/>
                  <a:pt x="f45" y="f51"/>
                </a:cubicBezTo>
                <a:cubicBezTo>
                  <a:pt x="f38" y="f52"/>
                  <a:pt x="f47" y="f30"/>
                  <a:pt x="f53" y="f30"/>
                </a:cubicBezTo>
                <a:cubicBezTo>
                  <a:pt x="f54" y="f30"/>
                  <a:pt x="f54" y="f52"/>
                  <a:pt x="f55" y="f48"/>
                </a:cubicBezTo>
                <a:cubicBezTo>
                  <a:pt x="f56" y="f57"/>
                  <a:pt x="f11" y="f58"/>
                  <a:pt x="f18" y="f19"/>
                </a:cubicBezTo>
                <a:cubicBezTo>
                  <a:pt x="f5" y="f59"/>
                  <a:pt x="f21" y="f9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0" name="Freeform 42">
            <a:extLst>
              <a:ext uri="{FF2B5EF4-FFF2-40B4-BE49-F238E27FC236}">
                <a16:creationId xmlns:a16="http://schemas.microsoft.com/office/drawing/2014/main" id="{F8A4FC68-2626-438E-B5EF-8C5598EBC45A}"/>
              </a:ext>
            </a:extLst>
          </p:cNvPr>
          <p:cNvSpPr/>
          <p:nvPr/>
        </p:nvSpPr>
        <p:spPr>
          <a:xfrm>
            <a:off x="5105399" y="1570574"/>
            <a:ext cx="110069" cy="1164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79"/>
              <a:gd name="f8" fmla="val 1"/>
              <a:gd name="f9" fmla="val 49"/>
              <a:gd name="f10" fmla="val 23"/>
              <a:gd name="f11" fmla="val 22"/>
              <a:gd name="f12" fmla="val 46"/>
              <a:gd name="f13" fmla="val 63"/>
              <a:gd name="f14" fmla="val 12"/>
              <a:gd name="f15" fmla="val 29"/>
              <a:gd name="f16" fmla="val 53"/>
              <a:gd name="f17" fmla="val 50"/>
              <a:gd name="f18" fmla="val 78"/>
              <a:gd name="f19" fmla="val 28"/>
              <a:gd name="f20" fmla="val 67"/>
              <a:gd name="f21" fmla="+- 0 0 -90"/>
              <a:gd name="f22" fmla="*/ f3 1 74"/>
              <a:gd name="f23" fmla="*/ f4 1 79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74"/>
              <a:gd name="f32" fmla="*/ f28 1 79"/>
              <a:gd name="f33" fmla="*/ 1 f29 1"/>
              <a:gd name="f34" fmla="*/ 49 f28 1"/>
              <a:gd name="f35" fmla="*/ 46 f29 1"/>
              <a:gd name="f36" fmla="*/ 0 f28 1"/>
              <a:gd name="f37" fmla="*/ 74 f29 1"/>
              <a:gd name="f38" fmla="*/ 29 f28 1"/>
              <a:gd name="f39" fmla="*/ 28 f29 1"/>
              <a:gd name="f40" fmla="*/ 78 f28 1"/>
              <a:gd name="f41" fmla="+- f30 0 f1"/>
              <a:gd name="f42" fmla="*/ f33 1 74"/>
              <a:gd name="f43" fmla="*/ f34 1 79"/>
              <a:gd name="f44" fmla="*/ f35 1 74"/>
              <a:gd name="f45" fmla="*/ f36 1 79"/>
              <a:gd name="f46" fmla="*/ f37 1 74"/>
              <a:gd name="f47" fmla="*/ f38 1 79"/>
              <a:gd name="f48" fmla="*/ f39 1 74"/>
              <a:gd name="f49" fmla="*/ f40 1 79"/>
              <a:gd name="f50" fmla="*/ 0 1 f31"/>
              <a:gd name="f51" fmla="*/ f25 1 f31"/>
              <a:gd name="f52" fmla="*/ 0 1 f32"/>
              <a:gd name="f53" fmla="*/ f26 1 f32"/>
              <a:gd name="f54" fmla="*/ f42 1 f31"/>
              <a:gd name="f55" fmla="*/ f43 1 f32"/>
              <a:gd name="f56" fmla="*/ f44 1 f31"/>
              <a:gd name="f57" fmla="*/ f45 1 f32"/>
              <a:gd name="f58" fmla="*/ f46 1 f31"/>
              <a:gd name="f59" fmla="*/ f47 1 f32"/>
              <a:gd name="f60" fmla="*/ f48 1 f31"/>
              <a:gd name="f61" fmla="*/ f49 1 f32"/>
              <a:gd name="f62" fmla="*/ f50 f22 1"/>
              <a:gd name="f63" fmla="*/ f51 f22 1"/>
              <a:gd name="f64" fmla="*/ f53 f23 1"/>
              <a:gd name="f65" fmla="*/ f52 f23 1"/>
              <a:gd name="f66" fmla="*/ f54 f22 1"/>
              <a:gd name="f67" fmla="*/ f55 f23 1"/>
              <a:gd name="f68" fmla="*/ f56 f22 1"/>
              <a:gd name="f69" fmla="*/ f57 f23 1"/>
              <a:gd name="f70" fmla="*/ f58 f22 1"/>
              <a:gd name="f71" fmla="*/ f59 f23 1"/>
              <a:gd name="f72" fmla="*/ f60 f22 1"/>
              <a:gd name="f73" fmla="*/ f61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6" y="f67"/>
              </a:cxn>
              <a:cxn ang="f41">
                <a:pos x="f68" y="f69"/>
              </a:cxn>
              <a:cxn ang="f41">
                <a:pos x="f70" y="f71"/>
              </a:cxn>
              <a:cxn ang="f41">
                <a:pos x="f72" y="f73"/>
              </a:cxn>
              <a:cxn ang="f41">
                <a:pos x="f66" y="f67"/>
              </a:cxn>
            </a:cxnLst>
            <a:rect l="f62" t="f65" r="f63" b="f64"/>
            <a:pathLst>
              <a:path w="74" h="79">
                <a:moveTo>
                  <a:pt x="f8" y="f9"/>
                </a:moveTo>
                <a:cubicBezTo>
                  <a:pt x="f5" y="f10"/>
                  <a:pt x="f11" y="f5"/>
                  <a:pt x="f12" y="f5"/>
                </a:cubicBezTo>
                <a:cubicBezTo>
                  <a:pt x="f13" y="f5"/>
                  <a:pt x="f6" y="f14"/>
                  <a:pt x="f6" y="f15"/>
                </a:cubicBezTo>
                <a:cubicBezTo>
                  <a:pt x="f6" y="f16"/>
                  <a:pt x="f17" y="f18"/>
                  <a:pt x="f19" y="f18"/>
                </a:cubicBezTo>
                <a:cubicBezTo>
                  <a:pt x="f14" y="f7"/>
                  <a:pt x="f8" y="f20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1" name="Freeform 43">
            <a:extLst>
              <a:ext uri="{FF2B5EF4-FFF2-40B4-BE49-F238E27FC236}">
                <a16:creationId xmlns:a16="http://schemas.microsoft.com/office/drawing/2014/main" id="{CDC45F28-0B72-4FCE-9B21-A5E61D72E561}"/>
              </a:ext>
            </a:extLst>
          </p:cNvPr>
          <p:cNvSpPr/>
          <p:nvPr/>
        </p:nvSpPr>
        <p:spPr>
          <a:xfrm>
            <a:off x="5334001" y="1511296"/>
            <a:ext cx="105839" cy="11217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75"/>
              <a:gd name="f8" fmla="val 47"/>
              <a:gd name="f9" fmla="val 65"/>
              <a:gd name="f10" fmla="val 61"/>
              <a:gd name="f11" fmla="val 44"/>
              <a:gd name="f12" fmla="val 74"/>
              <a:gd name="f13" fmla="val 23"/>
              <a:gd name="f14" fmla="val 50"/>
              <a:gd name="f15" fmla="val 1"/>
              <a:gd name="f16" fmla="val 27"/>
              <a:gd name="f17" fmla="val 2"/>
              <a:gd name="f18" fmla="val 13"/>
              <a:gd name="f19" fmla="val 14"/>
              <a:gd name="f20" fmla="val 28"/>
              <a:gd name="f21" fmla="val 49"/>
              <a:gd name="f22" fmla="val 24"/>
              <a:gd name="f23" fmla="+- 0 0 -90"/>
              <a:gd name="f24" fmla="*/ f3 1 71"/>
              <a:gd name="f25" fmla="*/ f4 1 75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71"/>
              <a:gd name="f34" fmla="*/ f30 1 75"/>
              <a:gd name="f35" fmla="*/ 71 f31 1"/>
              <a:gd name="f36" fmla="*/ 47 f30 1"/>
              <a:gd name="f37" fmla="*/ 44 f31 1"/>
              <a:gd name="f38" fmla="*/ 74 f30 1"/>
              <a:gd name="f39" fmla="*/ 1 f31 1"/>
              <a:gd name="f40" fmla="*/ 27 f30 1"/>
              <a:gd name="f41" fmla="*/ 28 f31 1"/>
              <a:gd name="f42" fmla="*/ 0 f30 1"/>
              <a:gd name="f43" fmla="+- f32 0 f1"/>
              <a:gd name="f44" fmla="*/ f35 1 71"/>
              <a:gd name="f45" fmla="*/ f36 1 75"/>
              <a:gd name="f46" fmla="*/ f37 1 71"/>
              <a:gd name="f47" fmla="*/ f38 1 75"/>
              <a:gd name="f48" fmla="*/ f39 1 71"/>
              <a:gd name="f49" fmla="*/ f40 1 75"/>
              <a:gd name="f50" fmla="*/ f41 1 71"/>
              <a:gd name="f51" fmla="*/ f42 1 75"/>
              <a:gd name="f52" fmla="*/ 0 1 f33"/>
              <a:gd name="f53" fmla="*/ f27 1 f33"/>
              <a:gd name="f54" fmla="*/ 0 1 f34"/>
              <a:gd name="f55" fmla="*/ f28 1 f34"/>
              <a:gd name="f56" fmla="*/ f44 1 f33"/>
              <a:gd name="f57" fmla="*/ f45 1 f34"/>
              <a:gd name="f58" fmla="*/ f46 1 f33"/>
              <a:gd name="f59" fmla="*/ f47 1 f34"/>
              <a:gd name="f60" fmla="*/ f48 1 f33"/>
              <a:gd name="f61" fmla="*/ f49 1 f34"/>
              <a:gd name="f62" fmla="*/ f50 1 f33"/>
              <a:gd name="f63" fmla="*/ f51 1 f34"/>
              <a:gd name="f64" fmla="*/ f52 f24 1"/>
              <a:gd name="f65" fmla="*/ f53 f24 1"/>
              <a:gd name="f66" fmla="*/ f55 f25 1"/>
              <a:gd name="f67" fmla="*/ f54 f25 1"/>
              <a:gd name="f68" fmla="*/ f56 f24 1"/>
              <a:gd name="f69" fmla="*/ f57 f25 1"/>
              <a:gd name="f70" fmla="*/ f58 f24 1"/>
              <a:gd name="f71" fmla="*/ f59 f25 1"/>
              <a:gd name="f72" fmla="*/ f60 f24 1"/>
              <a:gd name="f73" fmla="*/ f61 f25 1"/>
              <a:gd name="f74" fmla="*/ f62 f24 1"/>
              <a:gd name="f75" fmla="*/ f63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8" y="f69"/>
              </a:cxn>
              <a:cxn ang="f43">
                <a:pos x="f70" y="f71"/>
              </a:cxn>
              <a:cxn ang="f43">
                <a:pos x="f72" y="f73"/>
              </a:cxn>
              <a:cxn ang="f43">
                <a:pos x="f74" y="f75"/>
              </a:cxn>
              <a:cxn ang="f43">
                <a:pos x="f68" y="f69"/>
              </a:cxn>
            </a:cxnLst>
            <a:rect l="f64" t="f67" r="f65" b="f66"/>
            <a:pathLst>
              <a:path w="71" h="75">
                <a:moveTo>
                  <a:pt x="f6" y="f8"/>
                </a:moveTo>
                <a:cubicBezTo>
                  <a:pt x="f6" y="f9"/>
                  <a:pt x="f10" y="f7"/>
                  <a:pt x="f11" y="f12"/>
                </a:cubicBezTo>
                <a:cubicBezTo>
                  <a:pt x="f13" y="f12"/>
                  <a:pt x="f5" y="f14"/>
                  <a:pt x="f15" y="f16"/>
                </a:cubicBezTo>
                <a:cubicBezTo>
                  <a:pt x="f17" y="f18"/>
                  <a:pt x="f19" y="f5"/>
                  <a:pt x="f20" y="f5"/>
                </a:cubicBezTo>
                <a:cubicBezTo>
                  <a:pt x="f21" y="f5"/>
                  <a:pt x="f6" y="f22"/>
                  <a:pt x="f6" y="f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2" name="Freeform 44">
            <a:extLst>
              <a:ext uri="{FF2B5EF4-FFF2-40B4-BE49-F238E27FC236}">
                <a16:creationId xmlns:a16="http://schemas.microsoft.com/office/drawing/2014/main" id="{469146AF-126F-4E80-A7D7-0135E89ED925}"/>
              </a:ext>
            </a:extLst>
          </p:cNvPr>
          <p:cNvSpPr/>
          <p:nvPr/>
        </p:nvSpPr>
        <p:spPr>
          <a:xfrm>
            <a:off x="5317064" y="1849964"/>
            <a:ext cx="137587" cy="889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60"/>
              <a:gd name="f8" fmla="val 36"/>
              <a:gd name="f9" fmla="val 59"/>
              <a:gd name="f10" fmla="val 34"/>
              <a:gd name="f11" fmla="val 29"/>
              <a:gd name="f12" fmla="val 58"/>
              <a:gd name="f13" fmla="val 25"/>
              <a:gd name="f14" fmla="val 57"/>
              <a:gd name="f15" fmla="val 15"/>
              <a:gd name="f16" fmla="val 54"/>
              <a:gd name="f17" fmla="val 2"/>
              <a:gd name="f18" fmla="val 50"/>
              <a:gd name="f19" fmla="val 1"/>
              <a:gd name="f20" fmla="val 39"/>
              <a:gd name="f21" fmla="val 27"/>
              <a:gd name="f22" fmla="val 14"/>
              <a:gd name="f23" fmla="val 22"/>
              <a:gd name="f24" fmla="val 40"/>
              <a:gd name="f25" fmla="val 18"/>
              <a:gd name="f26" fmla="val 12"/>
              <a:gd name="f27" fmla="val 76"/>
              <a:gd name="f28" fmla="val 5"/>
              <a:gd name="f29" fmla="val 88"/>
              <a:gd name="f30" fmla="val 4"/>
              <a:gd name="f31" fmla="val 90"/>
              <a:gd name="f32" fmla="val 16"/>
              <a:gd name="f33" fmla="val 87"/>
              <a:gd name="f34" fmla="val 64"/>
              <a:gd name="f35" fmla="+- 0 0 -90"/>
              <a:gd name="f36" fmla="*/ f3 1 92"/>
              <a:gd name="f37" fmla="*/ f4 1 60"/>
              <a:gd name="f38" fmla="val f5"/>
              <a:gd name="f39" fmla="val f6"/>
              <a:gd name="f40" fmla="val f7"/>
              <a:gd name="f41" fmla="*/ f35 f0 1"/>
              <a:gd name="f42" fmla="+- f40 0 f38"/>
              <a:gd name="f43" fmla="+- f39 0 f38"/>
              <a:gd name="f44" fmla="*/ f41 1 f2"/>
              <a:gd name="f45" fmla="*/ f43 1 92"/>
              <a:gd name="f46" fmla="*/ f42 1 60"/>
              <a:gd name="f47" fmla="*/ 36 f43 1"/>
              <a:gd name="f48" fmla="*/ 59 f42 1"/>
              <a:gd name="f49" fmla="*/ 25 f43 1"/>
              <a:gd name="f50" fmla="*/ 57 f42 1"/>
              <a:gd name="f51" fmla="*/ 1 f43 1"/>
              <a:gd name="f52" fmla="*/ 39 f42 1"/>
              <a:gd name="f53" fmla="*/ 22 f43 1"/>
              <a:gd name="f54" fmla="*/ 25 f42 1"/>
              <a:gd name="f55" fmla="*/ 76 f43 1"/>
              <a:gd name="f56" fmla="*/ 5 f42 1"/>
              <a:gd name="f57" fmla="*/ 90 f43 1"/>
              <a:gd name="f58" fmla="*/ 16 f42 1"/>
              <a:gd name="f59" fmla="+- f44 0 f1"/>
              <a:gd name="f60" fmla="*/ f47 1 92"/>
              <a:gd name="f61" fmla="*/ f48 1 60"/>
              <a:gd name="f62" fmla="*/ f49 1 92"/>
              <a:gd name="f63" fmla="*/ f50 1 60"/>
              <a:gd name="f64" fmla="*/ f51 1 92"/>
              <a:gd name="f65" fmla="*/ f52 1 60"/>
              <a:gd name="f66" fmla="*/ f53 1 92"/>
              <a:gd name="f67" fmla="*/ f54 1 60"/>
              <a:gd name="f68" fmla="*/ f55 1 92"/>
              <a:gd name="f69" fmla="*/ f56 1 60"/>
              <a:gd name="f70" fmla="*/ f57 1 92"/>
              <a:gd name="f71" fmla="*/ f58 1 60"/>
              <a:gd name="f72" fmla="*/ 0 1 f45"/>
              <a:gd name="f73" fmla="*/ f39 1 f45"/>
              <a:gd name="f74" fmla="*/ 0 1 f46"/>
              <a:gd name="f75" fmla="*/ f40 1 f46"/>
              <a:gd name="f76" fmla="*/ f60 1 f45"/>
              <a:gd name="f77" fmla="*/ f61 1 f46"/>
              <a:gd name="f78" fmla="*/ f62 1 f45"/>
              <a:gd name="f79" fmla="*/ f63 1 f46"/>
              <a:gd name="f80" fmla="*/ f64 1 f45"/>
              <a:gd name="f81" fmla="*/ f65 1 f46"/>
              <a:gd name="f82" fmla="*/ f66 1 f45"/>
              <a:gd name="f83" fmla="*/ f67 1 f46"/>
              <a:gd name="f84" fmla="*/ f68 1 f45"/>
              <a:gd name="f85" fmla="*/ f69 1 f46"/>
              <a:gd name="f86" fmla="*/ f70 1 f45"/>
              <a:gd name="f87" fmla="*/ f71 1 f46"/>
              <a:gd name="f88" fmla="*/ f72 f36 1"/>
              <a:gd name="f89" fmla="*/ f73 f36 1"/>
              <a:gd name="f90" fmla="*/ f75 f37 1"/>
              <a:gd name="f91" fmla="*/ f74 f37 1"/>
              <a:gd name="f92" fmla="*/ f76 f36 1"/>
              <a:gd name="f93" fmla="*/ f77 f37 1"/>
              <a:gd name="f94" fmla="*/ f78 f36 1"/>
              <a:gd name="f95" fmla="*/ f79 f37 1"/>
              <a:gd name="f96" fmla="*/ f80 f36 1"/>
              <a:gd name="f97" fmla="*/ f81 f37 1"/>
              <a:gd name="f98" fmla="*/ f82 f36 1"/>
              <a:gd name="f99" fmla="*/ f83 f37 1"/>
              <a:gd name="f100" fmla="*/ f84 f36 1"/>
              <a:gd name="f101" fmla="*/ f85 f37 1"/>
              <a:gd name="f102" fmla="*/ f86 f36 1"/>
              <a:gd name="f103" fmla="*/ f87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9">
                <a:pos x="f92" y="f93"/>
              </a:cxn>
              <a:cxn ang="f59">
                <a:pos x="f94" y="f95"/>
              </a:cxn>
              <a:cxn ang="f59">
                <a:pos x="f96" y="f97"/>
              </a:cxn>
              <a:cxn ang="f59">
                <a:pos x="f98" y="f99"/>
              </a:cxn>
              <a:cxn ang="f59">
                <a:pos x="f100" y="f101"/>
              </a:cxn>
              <a:cxn ang="f59">
                <a:pos x="f102" y="f103"/>
              </a:cxn>
              <a:cxn ang="f59">
                <a:pos x="f92" y="f93"/>
              </a:cxn>
            </a:cxnLst>
            <a:rect l="f88" t="f91" r="f89" b="f90"/>
            <a:pathLst>
              <a:path w="92" h="60">
                <a:moveTo>
                  <a:pt x="f8" y="f9"/>
                </a:moveTo>
                <a:cubicBezTo>
                  <a:pt x="f10" y="f9"/>
                  <a:pt x="f11" y="f12"/>
                  <a:pt x="f13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5" y="f21"/>
                  <a:pt x="f22" y="f11"/>
                  <a:pt x="f23" y="f13"/>
                </a:cubicBezTo>
                <a:cubicBezTo>
                  <a:pt x="f24" y="f25"/>
                  <a:pt x="f12" y="f26"/>
                  <a:pt x="f27" y="f28"/>
                </a:cubicBezTo>
                <a:cubicBezTo>
                  <a:pt x="f29" y="f5"/>
                  <a:pt x="f6" y="f30"/>
                  <a:pt x="f31" y="f32"/>
                </a:cubicBezTo>
                <a:cubicBezTo>
                  <a:pt x="f33" y="f24"/>
                  <a:pt x="f34" y="f7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3" name="Freeform 45">
            <a:extLst>
              <a:ext uri="{FF2B5EF4-FFF2-40B4-BE49-F238E27FC236}">
                <a16:creationId xmlns:a16="http://schemas.microsoft.com/office/drawing/2014/main" id="{6BCC0284-D859-4FF7-AA22-42ECDE05D11D}"/>
              </a:ext>
            </a:extLst>
          </p:cNvPr>
          <p:cNvSpPr/>
          <p:nvPr/>
        </p:nvSpPr>
        <p:spPr>
          <a:xfrm>
            <a:off x="5027078" y="1849964"/>
            <a:ext cx="141817" cy="889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5"/>
              <a:gd name="f7" fmla="val 60"/>
              <a:gd name="f8" fmla="val 51"/>
              <a:gd name="f9" fmla="val 59"/>
              <a:gd name="f10" fmla="val 25"/>
              <a:gd name="f11" fmla="val 4"/>
              <a:gd name="f12" fmla="val 40"/>
              <a:gd name="f13" fmla="val 1"/>
              <a:gd name="f14" fmla="val 16"/>
              <a:gd name="f15" fmla="val 6"/>
              <a:gd name="f16" fmla="val 13"/>
              <a:gd name="f17" fmla="val 37"/>
              <a:gd name="f18" fmla="val 61"/>
              <a:gd name="f19" fmla="val 22"/>
              <a:gd name="f20" fmla="val 84"/>
              <a:gd name="f21" fmla="val 31"/>
              <a:gd name="f22" fmla="val 35"/>
              <a:gd name="f23" fmla="val 93"/>
              <a:gd name="f24" fmla="val 41"/>
              <a:gd name="f25" fmla="val 86"/>
              <a:gd name="f26" fmla="val 47"/>
              <a:gd name="f27" fmla="val 75"/>
              <a:gd name="f28" fmla="val 55"/>
              <a:gd name="f29" fmla="val 64"/>
              <a:gd name="f30" fmla="+- 0 0 -90"/>
              <a:gd name="f31" fmla="*/ f3 1 95"/>
              <a:gd name="f32" fmla="*/ f4 1 60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95"/>
              <a:gd name="f41" fmla="*/ f37 1 60"/>
              <a:gd name="f42" fmla="*/ 51 f38 1"/>
              <a:gd name="f43" fmla="*/ 59 f37 1"/>
              <a:gd name="f44" fmla="*/ 1 f38 1"/>
              <a:gd name="f45" fmla="*/ 16 f37 1"/>
              <a:gd name="f46" fmla="*/ 13 f38 1"/>
              <a:gd name="f47" fmla="*/ 4 f37 1"/>
              <a:gd name="f48" fmla="*/ 84 f38 1"/>
              <a:gd name="f49" fmla="*/ 31 f37 1"/>
              <a:gd name="f50" fmla="*/ 86 f38 1"/>
              <a:gd name="f51" fmla="*/ 47 f37 1"/>
              <a:gd name="f52" fmla="+- f39 0 f1"/>
              <a:gd name="f53" fmla="*/ f42 1 95"/>
              <a:gd name="f54" fmla="*/ f43 1 60"/>
              <a:gd name="f55" fmla="*/ f44 1 95"/>
              <a:gd name="f56" fmla="*/ f45 1 60"/>
              <a:gd name="f57" fmla="*/ f46 1 95"/>
              <a:gd name="f58" fmla="*/ f47 1 60"/>
              <a:gd name="f59" fmla="*/ f48 1 95"/>
              <a:gd name="f60" fmla="*/ f49 1 60"/>
              <a:gd name="f61" fmla="*/ f50 1 95"/>
              <a:gd name="f62" fmla="*/ f51 1 60"/>
              <a:gd name="f63" fmla="*/ 0 1 f40"/>
              <a:gd name="f64" fmla="*/ f34 1 f40"/>
              <a:gd name="f65" fmla="*/ 0 1 f41"/>
              <a:gd name="f66" fmla="*/ f35 1 f41"/>
              <a:gd name="f67" fmla="*/ f53 1 f40"/>
              <a:gd name="f68" fmla="*/ f54 1 f41"/>
              <a:gd name="f69" fmla="*/ f55 1 f40"/>
              <a:gd name="f70" fmla="*/ f56 1 f41"/>
              <a:gd name="f71" fmla="*/ f57 1 f40"/>
              <a:gd name="f72" fmla="*/ f58 1 f41"/>
              <a:gd name="f73" fmla="*/ f59 1 f40"/>
              <a:gd name="f74" fmla="*/ f60 1 f41"/>
              <a:gd name="f75" fmla="*/ f61 1 f40"/>
              <a:gd name="f76" fmla="*/ f62 1 f41"/>
              <a:gd name="f77" fmla="*/ f63 f31 1"/>
              <a:gd name="f78" fmla="*/ f64 f31 1"/>
              <a:gd name="f79" fmla="*/ f66 f32 1"/>
              <a:gd name="f80" fmla="*/ f65 f32 1"/>
              <a:gd name="f81" fmla="*/ f67 f31 1"/>
              <a:gd name="f82" fmla="*/ f68 f32 1"/>
              <a:gd name="f83" fmla="*/ f69 f31 1"/>
              <a:gd name="f84" fmla="*/ f70 f32 1"/>
              <a:gd name="f85" fmla="*/ f71 f31 1"/>
              <a:gd name="f86" fmla="*/ f72 f32 1"/>
              <a:gd name="f87" fmla="*/ f73 f31 1"/>
              <a:gd name="f88" fmla="*/ f74 f32 1"/>
              <a:gd name="f89" fmla="*/ f75 f31 1"/>
              <a:gd name="f90" fmla="*/ f76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81" y="f82"/>
              </a:cxn>
              <a:cxn ang="f52">
                <a:pos x="f83" y="f84"/>
              </a:cxn>
              <a:cxn ang="f52">
                <a:pos x="f85" y="f86"/>
              </a:cxn>
              <a:cxn ang="f52">
                <a:pos x="f87" y="f88"/>
              </a:cxn>
              <a:cxn ang="f52">
                <a:pos x="f89" y="f90"/>
              </a:cxn>
              <a:cxn ang="f52">
                <a:pos x="f81" y="f82"/>
              </a:cxn>
            </a:cxnLst>
            <a:rect l="f77" t="f80" r="f78" b="f79"/>
            <a:pathLst>
              <a:path w="95" h="60">
                <a:moveTo>
                  <a:pt x="f8" y="f9"/>
                </a:moveTo>
                <a:cubicBezTo>
                  <a:pt x="f10" y="f9"/>
                  <a:pt x="f11" y="f12"/>
                  <a:pt x="f13" y="f14"/>
                </a:cubicBezTo>
                <a:cubicBezTo>
                  <a:pt x="f5" y="f15"/>
                  <a:pt x="f13" y="f5"/>
                  <a:pt x="f16" y="f11"/>
                </a:cubicBezTo>
                <a:cubicBezTo>
                  <a:pt x="f17" y="f16"/>
                  <a:pt x="f18" y="f19"/>
                  <a:pt x="f20" y="f21"/>
                </a:cubicBezTo>
                <a:cubicBezTo>
                  <a:pt x="f6" y="f22"/>
                  <a:pt x="f23" y="f24"/>
                  <a:pt x="f25" y="f26"/>
                </a:cubicBezTo>
                <a:cubicBezTo>
                  <a:pt x="f27" y="f28"/>
                  <a:pt x="f29" y="f7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4" name="Freeform 46">
            <a:extLst>
              <a:ext uri="{FF2B5EF4-FFF2-40B4-BE49-F238E27FC236}">
                <a16:creationId xmlns:a16="http://schemas.microsoft.com/office/drawing/2014/main" id="{62964CA3-2AAF-4557-8290-13022DEDC93E}"/>
              </a:ext>
            </a:extLst>
          </p:cNvPr>
          <p:cNvSpPr/>
          <p:nvPr/>
        </p:nvSpPr>
        <p:spPr>
          <a:xfrm>
            <a:off x="3740152" y="6187013"/>
            <a:ext cx="95256" cy="9101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4"/>
              <a:gd name="f7" fmla="val 61"/>
              <a:gd name="f8" fmla="val 31"/>
              <a:gd name="f9" fmla="val 55"/>
              <a:gd name="f10" fmla="val 19"/>
              <a:gd name="f11" fmla="val 53"/>
              <a:gd name="f12" fmla="val 1"/>
              <a:gd name="f13" fmla="val 35"/>
              <a:gd name="f14" fmla="val 13"/>
              <a:gd name="f15" fmla="val 12"/>
              <a:gd name="f16" fmla="val 33"/>
              <a:gd name="f17" fmla="val 62"/>
              <a:gd name="f18" fmla="val 54"/>
              <a:gd name="f19" fmla="+- 0 0 -90"/>
              <a:gd name="f20" fmla="*/ f3 1 64"/>
              <a:gd name="f21" fmla="*/ f4 1 61"/>
              <a:gd name="f22" fmla="val f5"/>
              <a:gd name="f23" fmla="val f6"/>
              <a:gd name="f24" fmla="val f7"/>
              <a:gd name="f25" fmla="*/ f19 f0 1"/>
              <a:gd name="f26" fmla="+- f24 0 f22"/>
              <a:gd name="f27" fmla="+- f23 0 f22"/>
              <a:gd name="f28" fmla="*/ f25 1 f2"/>
              <a:gd name="f29" fmla="*/ f27 1 64"/>
              <a:gd name="f30" fmla="*/ f26 1 61"/>
              <a:gd name="f31" fmla="*/ 31 f27 1"/>
              <a:gd name="f32" fmla="*/ 55 f26 1"/>
              <a:gd name="f33" fmla="*/ 1 f27 1"/>
              <a:gd name="f34" fmla="*/ 35 f26 1"/>
              <a:gd name="f35" fmla="*/ 33 f27 1"/>
              <a:gd name="f36" fmla="*/ 0 f26 1"/>
              <a:gd name="f37" fmla="*/ 64 f27 1"/>
              <a:gd name="f38" fmla="+- f28 0 f1"/>
              <a:gd name="f39" fmla="*/ f31 1 64"/>
              <a:gd name="f40" fmla="*/ f32 1 61"/>
              <a:gd name="f41" fmla="*/ f33 1 64"/>
              <a:gd name="f42" fmla="*/ f34 1 61"/>
              <a:gd name="f43" fmla="*/ f35 1 64"/>
              <a:gd name="f44" fmla="*/ f36 1 61"/>
              <a:gd name="f45" fmla="*/ f37 1 64"/>
              <a:gd name="f46" fmla="*/ 0 1 f29"/>
              <a:gd name="f47" fmla="*/ f23 1 f29"/>
              <a:gd name="f48" fmla="*/ 0 1 f30"/>
              <a:gd name="f49" fmla="*/ f24 1 f30"/>
              <a:gd name="f50" fmla="*/ f39 1 f29"/>
              <a:gd name="f51" fmla="*/ f40 1 f30"/>
              <a:gd name="f52" fmla="*/ f41 1 f29"/>
              <a:gd name="f53" fmla="*/ f42 1 f30"/>
              <a:gd name="f54" fmla="*/ f43 1 f29"/>
              <a:gd name="f55" fmla="*/ f44 1 f30"/>
              <a:gd name="f56" fmla="*/ f45 1 f29"/>
              <a:gd name="f57" fmla="*/ f46 f20 1"/>
              <a:gd name="f58" fmla="*/ f47 f20 1"/>
              <a:gd name="f59" fmla="*/ f49 f21 1"/>
              <a:gd name="f60" fmla="*/ f48 f21 1"/>
              <a:gd name="f61" fmla="*/ f50 f20 1"/>
              <a:gd name="f62" fmla="*/ f51 f21 1"/>
              <a:gd name="f63" fmla="*/ f52 f20 1"/>
              <a:gd name="f64" fmla="*/ f53 f21 1"/>
              <a:gd name="f65" fmla="*/ f54 f20 1"/>
              <a:gd name="f66" fmla="*/ f55 f21 1"/>
              <a:gd name="f67" fmla="*/ f56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61" y="f62"/>
              </a:cxn>
              <a:cxn ang="f38">
                <a:pos x="f63" y="f64"/>
              </a:cxn>
              <a:cxn ang="f38">
                <a:pos x="f65" y="f66"/>
              </a:cxn>
              <a:cxn ang="f38">
                <a:pos x="f67" y="f64"/>
              </a:cxn>
              <a:cxn ang="f38">
                <a:pos x="f61" y="f62"/>
              </a:cxn>
            </a:cxnLst>
            <a:rect l="f57" t="f60" r="f58" b="f59"/>
            <a:pathLst>
              <a:path w="64" h="61">
                <a:moveTo>
                  <a:pt x="f8" y="f9"/>
                </a:moveTo>
                <a:cubicBezTo>
                  <a:pt x="f10" y="f11"/>
                  <a:pt x="f5" y="f7"/>
                  <a:pt x="f12" y="f13"/>
                </a:cubicBezTo>
                <a:cubicBezTo>
                  <a:pt x="f12" y="f14"/>
                  <a:pt x="f15" y="f12"/>
                  <a:pt x="f16" y="f5"/>
                </a:cubicBezTo>
                <a:cubicBezTo>
                  <a:pt x="f11" y="f5"/>
                  <a:pt x="f6" y="f14"/>
                  <a:pt x="f6" y="f13"/>
                </a:cubicBezTo>
                <a:cubicBezTo>
                  <a:pt x="f6" y="f11"/>
                  <a:pt x="f17" y="f18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5" name="Freeform 47">
            <a:extLst>
              <a:ext uri="{FF2B5EF4-FFF2-40B4-BE49-F238E27FC236}">
                <a16:creationId xmlns:a16="http://schemas.microsoft.com/office/drawing/2014/main" id="{8E05D544-28AC-4C52-BF5D-24425B729A30}"/>
              </a:ext>
            </a:extLst>
          </p:cNvPr>
          <p:cNvSpPr/>
          <p:nvPr/>
        </p:nvSpPr>
        <p:spPr>
          <a:xfrm>
            <a:off x="3761317" y="6294974"/>
            <a:ext cx="55035" cy="846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"/>
              <a:gd name="f7" fmla="val 57"/>
              <a:gd name="f8" fmla="val 35"/>
              <a:gd name="f9" fmla="val 23"/>
              <a:gd name="f10" fmla="val 32"/>
              <a:gd name="f11" fmla="val 31"/>
              <a:gd name="f12" fmla="val 29"/>
              <a:gd name="f13" fmla="val 40"/>
              <a:gd name="f14" fmla="val 28"/>
              <a:gd name="f15" fmla="val 50"/>
              <a:gd name="f16" fmla="val 55"/>
              <a:gd name="f17" fmla="val 24"/>
              <a:gd name="f18" fmla="val 20"/>
              <a:gd name="f19" fmla="val 15"/>
              <a:gd name="f20" fmla="val 10"/>
              <a:gd name="f21" fmla="val 56"/>
              <a:gd name="f22" fmla="val 8"/>
              <a:gd name="f23" fmla="val 6"/>
              <a:gd name="f24" fmla="val 3"/>
              <a:gd name="f25" fmla="val 30"/>
              <a:gd name="f26" fmla="val 2"/>
              <a:gd name="f27" fmla="val 7"/>
              <a:gd name="f28" fmla="val 19"/>
              <a:gd name="f29" fmla="val 1"/>
              <a:gd name="f30" fmla="+- 0 0 -90"/>
              <a:gd name="f31" fmla="*/ f3 1 36"/>
              <a:gd name="f32" fmla="*/ f4 1 57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36"/>
              <a:gd name="f41" fmla="*/ f37 1 57"/>
              <a:gd name="f42" fmla="*/ 35 f38 1"/>
              <a:gd name="f43" fmla="*/ 23 f37 1"/>
              <a:gd name="f44" fmla="*/ 28 f38 1"/>
              <a:gd name="f45" fmla="*/ 50 f37 1"/>
              <a:gd name="f46" fmla="*/ 20 f38 1"/>
              <a:gd name="f47" fmla="*/ 57 f37 1"/>
              <a:gd name="f48" fmla="*/ 8 f38 1"/>
              <a:gd name="f49" fmla="*/ 2 f38 1"/>
              <a:gd name="f50" fmla="*/ 20 f37 1"/>
              <a:gd name="f51" fmla="*/ 19 f38 1"/>
              <a:gd name="f52" fmla="*/ 1 f37 1"/>
              <a:gd name="f53" fmla="+- f39 0 f1"/>
              <a:gd name="f54" fmla="*/ f42 1 36"/>
              <a:gd name="f55" fmla="*/ f43 1 57"/>
              <a:gd name="f56" fmla="*/ f44 1 36"/>
              <a:gd name="f57" fmla="*/ f45 1 57"/>
              <a:gd name="f58" fmla="*/ f46 1 36"/>
              <a:gd name="f59" fmla="*/ f47 1 57"/>
              <a:gd name="f60" fmla="*/ f48 1 36"/>
              <a:gd name="f61" fmla="*/ f49 1 36"/>
              <a:gd name="f62" fmla="*/ f50 1 57"/>
              <a:gd name="f63" fmla="*/ f51 1 36"/>
              <a:gd name="f64" fmla="*/ f52 1 57"/>
              <a:gd name="f65" fmla="*/ 0 1 f40"/>
              <a:gd name="f66" fmla="*/ f34 1 f40"/>
              <a:gd name="f67" fmla="*/ 0 1 f41"/>
              <a:gd name="f68" fmla="*/ f35 1 f41"/>
              <a:gd name="f69" fmla="*/ f54 1 f40"/>
              <a:gd name="f70" fmla="*/ f55 1 f41"/>
              <a:gd name="f71" fmla="*/ f56 1 f40"/>
              <a:gd name="f72" fmla="*/ f57 1 f41"/>
              <a:gd name="f73" fmla="*/ f58 1 f40"/>
              <a:gd name="f74" fmla="*/ f59 1 f41"/>
              <a:gd name="f75" fmla="*/ f60 1 f40"/>
              <a:gd name="f76" fmla="*/ f61 1 f40"/>
              <a:gd name="f77" fmla="*/ f62 1 f41"/>
              <a:gd name="f78" fmla="*/ f63 1 f40"/>
              <a:gd name="f79" fmla="*/ f64 1 f41"/>
              <a:gd name="f80" fmla="*/ f65 f31 1"/>
              <a:gd name="f81" fmla="*/ f66 f31 1"/>
              <a:gd name="f82" fmla="*/ f68 f32 1"/>
              <a:gd name="f83" fmla="*/ f67 f32 1"/>
              <a:gd name="f84" fmla="*/ f69 f31 1"/>
              <a:gd name="f85" fmla="*/ f70 f32 1"/>
              <a:gd name="f86" fmla="*/ f71 f31 1"/>
              <a:gd name="f87" fmla="*/ f72 f32 1"/>
              <a:gd name="f88" fmla="*/ f73 f31 1"/>
              <a:gd name="f89" fmla="*/ f74 f32 1"/>
              <a:gd name="f90" fmla="*/ f75 f31 1"/>
              <a:gd name="f91" fmla="*/ f76 f31 1"/>
              <a:gd name="f92" fmla="*/ f77 f32 1"/>
              <a:gd name="f93" fmla="*/ f78 f31 1"/>
              <a:gd name="f94" fmla="*/ f79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3">
                <a:pos x="f84" y="f85"/>
              </a:cxn>
              <a:cxn ang="f53">
                <a:pos x="f86" y="f87"/>
              </a:cxn>
              <a:cxn ang="f53">
                <a:pos x="f88" y="f89"/>
              </a:cxn>
              <a:cxn ang="f53">
                <a:pos x="f90" y="f87"/>
              </a:cxn>
              <a:cxn ang="f53">
                <a:pos x="f91" y="f92"/>
              </a:cxn>
              <a:cxn ang="f53">
                <a:pos x="f93" y="f94"/>
              </a:cxn>
              <a:cxn ang="f53">
                <a:pos x="f84" y="f85"/>
              </a:cxn>
            </a:cxnLst>
            <a:rect l="f80" t="f83" r="f81" b="f82"/>
            <a:pathLst>
              <a:path w="36" h="57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4" y="f16"/>
                  <a:pt x="f17" y="f7"/>
                  <a:pt x="f18" y="f7"/>
                </a:cubicBezTo>
                <a:cubicBezTo>
                  <a:pt x="f19" y="f7"/>
                  <a:pt x="f20" y="f21"/>
                  <a:pt x="f22" y="f15"/>
                </a:cubicBezTo>
                <a:cubicBezTo>
                  <a:pt x="f23" y="f13"/>
                  <a:pt x="f24" y="f25"/>
                  <a:pt x="f26" y="f18"/>
                </a:cubicBezTo>
                <a:cubicBezTo>
                  <a:pt x="f5" y="f22"/>
                  <a:pt x="f27" y="f5"/>
                  <a:pt x="f28" y="f29"/>
                </a:cubicBezTo>
                <a:cubicBezTo>
                  <a:pt x="f11" y="f29"/>
                  <a:pt x="f6" y="f20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6" name="Freeform 48">
            <a:extLst>
              <a:ext uri="{FF2B5EF4-FFF2-40B4-BE49-F238E27FC236}">
                <a16:creationId xmlns:a16="http://schemas.microsoft.com/office/drawing/2014/main" id="{B0FB85F7-73D3-4D55-9405-8E2FC0CC00D1}"/>
              </a:ext>
            </a:extLst>
          </p:cNvPr>
          <p:cNvSpPr/>
          <p:nvPr/>
        </p:nvSpPr>
        <p:spPr>
          <a:xfrm>
            <a:off x="2065860" y="1720852"/>
            <a:ext cx="476256" cy="2328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"/>
              <a:gd name="f7" fmla="val 155"/>
              <a:gd name="f8" fmla="val 308"/>
              <a:gd name="f9" fmla="val 39"/>
              <a:gd name="f10" fmla="val 291"/>
              <a:gd name="f11" fmla="val 74"/>
              <a:gd name="f12" fmla="val 252"/>
              <a:gd name="f13" fmla="val 239"/>
              <a:gd name="f14" fmla="val 232"/>
              <a:gd name="f15" fmla="val 75"/>
              <a:gd name="f16" fmla="val 229"/>
              <a:gd name="f17" fmla="val 90"/>
              <a:gd name="f18" fmla="val 221"/>
              <a:gd name="f19" fmla="val 125"/>
              <a:gd name="f20" fmla="val 186"/>
              <a:gd name="f21" fmla="val 150"/>
              <a:gd name="f22" fmla="val 153"/>
              <a:gd name="f23" fmla="val 116"/>
              <a:gd name="f24" fmla="val 81"/>
              <a:gd name="f25" fmla="val 133"/>
              <a:gd name="f26" fmla="val 67"/>
              <a:gd name="f27" fmla="val 100"/>
              <a:gd name="f28" fmla="val 63"/>
              <a:gd name="f29" fmla="val 88"/>
              <a:gd name="f30" fmla="val 57"/>
              <a:gd name="f31" fmla="val 82"/>
              <a:gd name="f32" fmla="val 44"/>
              <a:gd name="f33" fmla="val 80"/>
              <a:gd name="f34" fmla="val 22"/>
              <a:gd name="f35" fmla="val 77"/>
              <a:gd name="f36" fmla="val 8"/>
              <a:gd name="f37" fmla="val 64"/>
              <a:gd name="f38" fmla="val 3"/>
              <a:gd name="f39" fmla="val 42"/>
              <a:gd name="f40" fmla="val 2"/>
              <a:gd name="f41" fmla="val 36"/>
              <a:gd name="f42" fmla="val 31"/>
              <a:gd name="f43" fmla="val 5"/>
              <a:gd name="f44" fmla="val 27"/>
              <a:gd name="f45" fmla="val 10"/>
              <a:gd name="f46" fmla="val 23"/>
              <a:gd name="f47" fmla="val 14"/>
              <a:gd name="f48" fmla="val 28"/>
              <a:gd name="f49" fmla="val 17"/>
              <a:gd name="f50" fmla="val 30"/>
              <a:gd name="f51" fmla="val 46"/>
              <a:gd name="f52" fmla="val 45"/>
              <a:gd name="f53" fmla="val 62"/>
              <a:gd name="f54" fmla="val 43"/>
              <a:gd name="f55" fmla="val 47"/>
              <a:gd name="f56" fmla="val 87"/>
              <a:gd name="f57" fmla="val 107"/>
              <a:gd name="f58" fmla="val 91"/>
              <a:gd name="f59" fmla="val 137"/>
              <a:gd name="f60" fmla="val 106"/>
              <a:gd name="f61" fmla="val 166"/>
              <a:gd name="f62" fmla="val 95"/>
              <a:gd name="f63" fmla="val 204"/>
              <a:gd name="f64" fmla="val 211"/>
              <a:gd name="f65" fmla="val 55"/>
              <a:gd name="f66" fmla="val 215"/>
              <a:gd name="f67" fmla="val 220"/>
              <a:gd name="f68" fmla="val 38"/>
              <a:gd name="f69" fmla="val 234"/>
              <a:gd name="f70" fmla="val 41"/>
              <a:gd name="f71" fmla="val 265"/>
              <a:gd name="f72" fmla="val 285"/>
              <a:gd name="f73" fmla="val 300"/>
              <a:gd name="f74" fmla="val 301"/>
              <a:gd name="f75" fmla="val 302"/>
              <a:gd name="f76" fmla="+- 0 0 -90"/>
              <a:gd name="f77" fmla="*/ f3 1 318"/>
              <a:gd name="f78" fmla="*/ f4 1 155"/>
              <a:gd name="f79" fmla="val f5"/>
              <a:gd name="f80" fmla="val f6"/>
              <a:gd name="f81" fmla="val f7"/>
              <a:gd name="f82" fmla="*/ f76 f0 1"/>
              <a:gd name="f83" fmla="+- f81 0 f79"/>
              <a:gd name="f84" fmla="+- f80 0 f79"/>
              <a:gd name="f85" fmla="*/ f82 1 f2"/>
              <a:gd name="f86" fmla="*/ f84 1 318"/>
              <a:gd name="f87" fmla="*/ f83 1 155"/>
              <a:gd name="f88" fmla="*/ 308 f84 1"/>
              <a:gd name="f89" fmla="*/ 0 f83 1"/>
              <a:gd name="f90" fmla="*/ 252 f84 1"/>
              <a:gd name="f91" fmla="*/ 74 f83 1"/>
              <a:gd name="f92" fmla="*/ 229 f84 1"/>
              <a:gd name="f93" fmla="*/ 90 f83 1"/>
              <a:gd name="f94" fmla="*/ 150 f84 1"/>
              <a:gd name="f95" fmla="*/ 153 f83 1"/>
              <a:gd name="f96" fmla="*/ 67 f84 1"/>
              <a:gd name="f97" fmla="*/ 100 f83 1"/>
              <a:gd name="f98" fmla="*/ 44 f84 1"/>
              <a:gd name="f99" fmla="*/ 80 f83 1"/>
              <a:gd name="f100" fmla="*/ 3 f84 1"/>
              <a:gd name="f101" fmla="*/ 42 f83 1"/>
              <a:gd name="f102" fmla="*/ 5 f84 1"/>
              <a:gd name="f103" fmla="*/ 27 f83 1"/>
              <a:gd name="f104" fmla="*/ 17 f84 1"/>
              <a:gd name="f105" fmla="*/ 31 f83 1"/>
              <a:gd name="f106" fmla="*/ 62 f84 1"/>
              <a:gd name="f107" fmla="*/ 43 f83 1"/>
              <a:gd name="f108" fmla="*/ 87 f84 1"/>
              <a:gd name="f109" fmla="*/ 57 f83 1"/>
              <a:gd name="f110" fmla="*/ 166 f84 1"/>
              <a:gd name="f111" fmla="*/ 95 f83 1"/>
              <a:gd name="f112" fmla="*/ 211 f84 1"/>
              <a:gd name="f113" fmla="*/ 55 f83 1"/>
              <a:gd name="f114" fmla="*/ 234 f84 1"/>
              <a:gd name="f115" fmla="*/ 41 f83 1"/>
              <a:gd name="f116" fmla="*/ 300 f84 1"/>
              <a:gd name="f117" fmla="*/ 8 f83 1"/>
              <a:gd name="f118" fmla="+- f85 0 f1"/>
              <a:gd name="f119" fmla="*/ f88 1 318"/>
              <a:gd name="f120" fmla="*/ f89 1 155"/>
              <a:gd name="f121" fmla="*/ f90 1 318"/>
              <a:gd name="f122" fmla="*/ f91 1 155"/>
              <a:gd name="f123" fmla="*/ f92 1 318"/>
              <a:gd name="f124" fmla="*/ f93 1 155"/>
              <a:gd name="f125" fmla="*/ f94 1 318"/>
              <a:gd name="f126" fmla="*/ f95 1 155"/>
              <a:gd name="f127" fmla="*/ f96 1 318"/>
              <a:gd name="f128" fmla="*/ f97 1 155"/>
              <a:gd name="f129" fmla="*/ f98 1 318"/>
              <a:gd name="f130" fmla="*/ f99 1 155"/>
              <a:gd name="f131" fmla="*/ f100 1 318"/>
              <a:gd name="f132" fmla="*/ f101 1 155"/>
              <a:gd name="f133" fmla="*/ f102 1 318"/>
              <a:gd name="f134" fmla="*/ f103 1 155"/>
              <a:gd name="f135" fmla="*/ f104 1 318"/>
              <a:gd name="f136" fmla="*/ f105 1 155"/>
              <a:gd name="f137" fmla="*/ f106 1 318"/>
              <a:gd name="f138" fmla="*/ f107 1 155"/>
              <a:gd name="f139" fmla="*/ f108 1 318"/>
              <a:gd name="f140" fmla="*/ f109 1 155"/>
              <a:gd name="f141" fmla="*/ f110 1 318"/>
              <a:gd name="f142" fmla="*/ f111 1 155"/>
              <a:gd name="f143" fmla="*/ f112 1 318"/>
              <a:gd name="f144" fmla="*/ f113 1 155"/>
              <a:gd name="f145" fmla="*/ f114 1 318"/>
              <a:gd name="f146" fmla="*/ f115 1 155"/>
              <a:gd name="f147" fmla="*/ f116 1 318"/>
              <a:gd name="f148" fmla="*/ f117 1 155"/>
              <a:gd name="f149" fmla="*/ 0 1 f86"/>
              <a:gd name="f150" fmla="*/ f80 1 f86"/>
              <a:gd name="f151" fmla="*/ 0 1 f87"/>
              <a:gd name="f152" fmla="*/ f81 1 f87"/>
              <a:gd name="f153" fmla="*/ f119 1 f86"/>
              <a:gd name="f154" fmla="*/ f120 1 f87"/>
              <a:gd name="f155" fmla="*/ f121 1 f86"/>
              <a:gd name="f156" fmla="*/ f122 1 f87"/>
              <a:gd name="f157" fmla="*/ f123 1 f86"/>
              <a:gd name="f158" fmla="*/ f124 1 f87"/>
              <a:gd name="f159" fmla="*/ f125 1 f86"/>
              <a:gd name="f160" fmla="*/ f126 1 f87"/>
              <a:gd name="f161" fmla="*/ f127 1 f86"/>
              <a:gd name="f162" fmla="*/ f128 1 f87"/>
              <a:gd name="f163" fmla="*/ f129 1 f86"/>
              <a:gd name="f164" fmla="*/ f130 1 f87"/>
              <a:gd name="f165" fmla="*/ f131 1 f86"/>
              <a:gd name="f166" fmla="*/ f132 1 f87"/>
              <a:gd name="f167" fmla="*/ f133 1 f86"/>
              <a:gd name="f168" fmla="*/ f134 1 f87"/>
              <a:gd name="f169" fmla="*/ f135 1 f86"/>
              <a:gd name="f170" fmla="*/ f136 1 f87"/>
              <a:gd name="f171" fmla="*/ f137 1 f86"/>
              <a:gd name="f172" fmla="*/ f138 1 f87"/>
              <a:gd name="f173" fmla="*/ f139 1 f86"/>
              <a:gd name="f174" fmla="*/ f140 1 f87"/>
              <a:gd name="f175" fmla="*/ f141 1 f86"/>
              <a:gd name="f176" fmla="*/ f142 1 f87"/>
              <a:gd name="f177" fmla="*/ f143 1 f86"/>
              <a:gd name="f178" fmla="*/ f144 1 f87"/>
              <a:gd name="f179" fmla="*/ f145 1 f86"/>
              <a:gd name="f180" fmla="*/ f146 1 f87"/>
              <a:gd name="f181" fmla="*/ f147 1 f86"/>
              <a:gd name="f182" fmla="*/ f148 1 f87"/>
              <a:gd name="f183" fmla="*/ f149 f77 1"/>
              <a:gd name="f184" fmla="*/ f150 f77 1"/>
              <a:gd name="f185" fmla="*/ f152 f78 1"/>
              <a:gd name="f186" fmla="*/ f151 f78 1"/>
              <a:gd name="f187" fmla="*/ f153 f77 1"/>
              <a:gd name="f188" fmla="*/ f154 f78 1"/>
              <a:gd name="f189" fmla="*/ f155 f77 1"/>
              <a:gd name="f190" fmla="*/ f156 f78 1"/>
              <a:gd name="f191" fmla="*/ f157 f77 1"/>
              <a:gd name="f192" fmla="*/ f158 f78 1"/>
              <a:gd name="f193" fmla="*/ f159 f77 1"/>
              <a:gd name="f194" fmla="*/ f160 f78 1"/>
              <a:gd name="f195" fmla="*/ f161 f77 1"/>
              <a:gd name="f196" fmla="*/ f162 f78 1"/>
              <a:gd name="f197" fmla="*/ f163 f77 1"/>
              <a:gd name="f198" fmla="*/ f164 f78 1"/>
              <a:gd name="f199" fmla="*/ f165 f77 1"/>
              <a:gd name="f200" fmla="*/ f166 f78 1"/>
              <a:gd name="f201" fmla="*/ f167 f77 1"/>
              <a:gd name="f202" fmla="*/ f168 f78 1"/>
              <a:gd name="f203" fmla="*/ f169 f77 1"/>
              <a:gd name="f204" fmla="*/ f170 f78 1"/>
              <a:gd name="f205" fmla="*/ f171 f77 1"/>
              <a:gd name="f206" fmla="*/ f172 f78 1"/>
              <a:gd name="f207" fmla="*/ f173 f77 1"/>
              <a:gd name="f208" fmla="*/ f174 f78 1"/>
              <a:gd name="f209" fmla="*/ f175 f77 1"/>
              <a:gd name="f210" fmla="*/ f176 f78 1"/>
              <a:gd name="f211" fmla="*/ f177 f77 1"/>
              <a:gd name="f212" fmla="*/ f178 f78 1"/>
              <a:gd name="f213" fmla="*/ f179 f77 1"/>
              <a:gd name="f214" fmla="*/ f180 f78 1"/>
              <a:gd name="f215" fmla="*/ f181 f77 1"/>
              <a:gd name="f216" fmla="*/ f182 f7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8">
                <a:pos x="f187" y="f188"/>
              </a:cxn>
              <a:cxn ang="f118">
                <a:pos x="f189" y="f190"/>
              </a:cxn>
              <a:cxn ang="f118">
                <a:pos x="f191" y="f192"/>
              </a:cxn>
              <a:cxn ang="f118">
                <a:pos x="f193" y="f194"/>
              </a:cxn>
              <a:cxn ang="f118">
                <a:pos x="f195" y="f196"/>
              </a:cxn>
              <a:cxn ang="f118">
                <a:pos x="f197" y="f198"/>
              </a:cxn>
              <a:cxn ang="f118">
                <a:pos x="f199" y="f200"/>
              </a:cxn>
              <a:cxn ang="f118">
                <a:pos x="f201" y="f202"/>
              </a:cxn>
              <a:cxn ang="f118">
                <a:pos x="f203" y="f204"/>
              </a:cxn>
              <a:cxn ang="f118">
                <a:pos x="f205" y="f206"/>
              </a:cxn>
              <a:cxn ang="f118">
                <a:pos x="f207" y="f208"/>
              </a:cxn>
              <a:cxn ang="f118">
                <a:pos x="f209" y="f210"/>
              </a:cxn>
              <a:cxn ang="f118">
                <a:pos x="f211" y="f212"/>
              </a:cxn>
              <a:cxn ang="f118">
                <a:pos x="f213" y="f214"/>
              </a:cxn>
              <a:cxn ang="f118">
                <a:pos x="f215" y="f216"/>
              </a:cxn>
              <a:cxn ang="f118">
                <a:pos x="f187" y="f188"/>
              </a:cxn>
            </a:cxnLst>
            <a:rect l="f183" t="f186" r="f184" b="f185"/>
            <a:pathLst>
              <a:path w="318" h="155">
                <a:moveTo>
                  <a:pt x="f8" y="f5"/>
                </a:moveTo>
                <a:cubicBezTo>
                  <a:pt x="f6" y="f9"/>
                  <a:pt x="f10" y="f11"/>
                  <a:pt x="f12" y="f11"/>
                </a:cubicBezTo>
                <a:cubicBezTo>
                  <a:pt x="f13" y="f11"/>
                  <a:pt x="f14" y="f15"/>
                  <a:pt x="f16" y="f17"/>
                </a:cubicBezTo>
                <a:cubicBezTo>
                  <a:pt x="f18" y="f19"/>
                  <a:pt x="f20" y="f21"/>
                  <a:pt x="f21" y="f22"/>
                </a:cubicBezTo>
                <a:cubicBezTo>
                  <a:pt x="f23" y="f7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5" y="f42"/>
                  <a:pt x="f43" y="f44"/>
                </a:cubicBezTo>
                <a:cubicBezTo>
                  <a:pt x="f45" y="f46"/>
                  <a:pt x="f47" y="f48"/>
                  <a:pt x="f49" y="f42"/>
                </a:cubicBezTo>
                <a:cubicBezTo>
                  <a:pt x="f50" y="f39"/>
                  <a:pt x="f51" y="f52"/>
                  <a:pt x="f53" y="f54"/>
                </a:cubicBezTo>
                <a:cubicBezTo>
                  <a:pt x="f15" y="f39"/>
                  <a:pt x="f24" y="f55"/>
                  <a:pt x="f56" y="f30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20" y="f29"/>
                  <a:pt x="f63" y="f35"/>
                  <a:pt x="f64" y="f65"/>
                </a:cubicBezTo>
                <a:cubicBezTo>
                  <a:pt x="f66" y="f54"/>
                  <a:pt x="f67" y="f68"/>
                  <a:pt x="f69" y="f70"/>
                </a:cubicBezTo>
                <a:cubicBezTo>
                  <a:pt x="f71" y="f55"/>
                  <a:pt x="f72" y="f41"/>
                  <a:pt x="f73" y="f36"/>
                </a:cubicBezTo>
                <a:cubicBezTo>
                  <a:pt x="f74" y="f43"/>
                  <a:pt x="f75" y="f40"/>
                  <a:pt x="f8" y="f5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7" name="Freeform 49">
            <a:extLst>
              <a:ext uri="{FF2B5EF4-FFF2-40B4-BE49-F238E27FC236}">
                <a16:creationId xmlns:a16="http://schemas.microsoft.com/office/drawing/2014/main" id="{A88BB825-C1E9-409B-879C-E2AA84CC9EF7}"/>
              </a:ext>
            </a:extLst>
          </p:cNvPr>
          <p:cNvSpPr/>
          <p:nvPr/>
        </p:nvSpPr>
        <p:spPr>
          <a:xfrm>
            <a:off x="3869264" y="1864777"/>
            <a:ext cx="137587" cy="9525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64"/>
              <a:gd name="f8" fmla="val 91"/>
              <a:gd name="f9" fmla="val 21"/>
              <a:gd name="f10" fmla="val 89"/>
              <a:gd name="f11" fmla="val 36"/>
              <a:gd name="f12" fmla="val 78"/>
              <a:gd name="f13" fmla="val 49"/>
              <a:gd name="f14" fmla="val 60"/>
              <a:gd name="f15" fmla="val 57"/>
              <a:gd name="f16" fmla="val 41"/>
              <a:gd name="f17" fmla="val 17"/>
              <a:gd name="f18" fmla="val 58"/>
              <a:gd name="f19" fmla="val 6"/>
              <a:gd name="f20" fmla="val 46"/>
              <a:gd name="f21" fmla="val 39"/>
              <a:gd name="f22" fmla="val 34"/>
              <a:gd name="f23" fmla="val 9"/>
              <a:gd name="f24" fmla="val 31"/>
              <a:gd name="f25" fmla="val 33"/>
              <a:gd name="f26" fmla="val 22"/>
              <a:gd name="f27" fmla="val 56"/>
              <a:gd name="f28" fmla="val 14"/>
              <a:gd name="f29" fmla="val 80"/>
              <a:gd name="f30" fmla="val 4"/>
              <a:gd name="f31" fmla="+- 0 0 -90"/>
              <a:gd name="f32" fmla="*/ f3 1 92"/>
              <a:gd name="f33" fmla="*/ f4 1 64"/>
              <a:gd name="f34" fmla="val f5"/>
              <a:gd name="f35" fmla="val f6"/>
              <a:gd name="f36" fmla="val f7"/>
              <a:gd name="f37" fmla="*/ f31 f0 1"/>
              <a:gd name="f38" fmla="+- f36 0 f34"/>
              <a:gd name="f39" fmla="+- f35 0 f34"/>
              <a:gd name="f40" fmla="*/ f37 1 f2"/>
              <a:gd name="f41" fmla="*/ f39 1 92"/>
              <a:gd name="f42" fmla="*/ f38 1 64"/>
              <a:gd name="f43" fmla="*/ 91 f39 1"/>
              <a:gd name="f44" fmla="*/ 21 f38 1"/>
              <a:gd name="f45" fmla="*/ 60 f39 1"/>
              <a:gd name="f46" fmla="*/ 57 f38 1"/>
              <a:gd name="f47" fmla="*/ 6 f39 1"/>
              <a:gd name="f48" fmla="*/ 46 f38 1"/>
              <a:gd name="f49" fmla="*/ 9 f39 1"/>
              <a:gd name="f50" fmla="*/ 31 f38 1"/>
              <a:gd name="f51" fmla="*/ 80 f39 1"/>
              <a:gd name="f52" fmla="*/ 4 f38 1"/>
              <a:gd name="f53" fmla="+- f40 0 f1"/>
              <a:gd name="f54" fmla="*/ f43 1 92"/>
              <a:gd name="f55" fmla="*/ f44 1 64"/>
              <a:gd name="f56" fmla="*/ f45 1 92"/>
              <a:gd name="f57" fmla="*/ f46 1 64"/>
              <a:gd name="f58" fmla="*/ f47 1 92"/>
              <a:gd name="f59" fmla="*/ f48 1 64"/>
              <a:gd name="f60" fmla="*/ f49 1 92"/>
              <a:gd name="f61" fmla="*/ f50 1 64"/>
              <a:gd name="f62" fmla="*/ f51 1 92"/>
              <a:gd name="f63" fmla="*/ f52 1 64"/>
              <a:gd name="f64" fmla="*/ 0 1 f41"/>
              <a:gd name="f65" fmla="*/ f35 1 f41"/>
              <a:gd name="f66" fmla="*/ 0 1 f42"/>
              <a:gd name="f67" fmla="*/ f36 1 f42"/>
              <a:gd name="f68" fmla="*/ f54 1 f41"/>
              <a:gd name="f69" fmla="*/ f55 1 f42"/>
              <a:gd name="f70" fmla="*/ f56 1 f41"/>
              <a:gd name="f71" fmla="*/ f57 1 f42"/>
              <a:gd name="f72" fmla="*/ f58 1 f41"/>
              <a:gd name="f73" fmla="*/ f59 1 f42"/>
              <a:gd name="f74" fmla="*/ f60 1 f41"/>
              <a:gd name="f75" fmla="*/ f61 1 f42"/>
              <a:gd name="f76" fmla="*/ f62 1 f41"/>
              <a:gd name="f77" fmla="*/ f63 1 f42"/>
              <a:gd name="f78" fmla="*/ f64 f32 1"/>
              <a:gd name="f79" fmla="*/ f65 f32 1"/>
              <a:gd name="f80" fmla="*/ f67 f33 1"/>
              <a:gd name="f81" fmla="*/ f66 f33 1"/>
              <a:gd name="f82" fmla="*/ f68 f32 1"/>
              <a:gd name="f83" fmla="*/ f69 f33 1"/>
              <a:gd name="f84" fmla="*/ f70 f32 1"/>
              <a:gd name="f85" fmla="*/ f71 f33 1"/>
              <a:gd name="f86" fmla="*/ f72 f32 1"/>
              <a:gd name="f87" fmla="*/ f73 f33 1"/>
              <a:gd name="f88" fmla="*/ f74 f32 1"/>
              <a:gd name="f89" fmla="*/ f75 f33 1"/>
              <a:gd name="f90" fmla="*/ f76 f32 1"/>
              <a:gd name="f91" fmla="*/ f77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3">
                <a:pos x="f82" y="f83"/>
              </a:cxn>
              <a:cxn ang="f53">
                <a:pos x="f84" y="f85"/>
              </a:cxn>
              <a:cxn ang="f53">
                <a:pos x="f86" y="f87"/>
              </a:cxn>
              <a:cxn ang="f53">
                <a:pos x="f88" y="f89"/>
              </a:cxn>
              <a:cxn ang="f53">
                <a:pos x="f90" y="f91"/>
              </a:cxn>
              <a:cxn ang="f53">
                <a:pos x="f82" y="f83"/>
              </a:cxn>
            </a:cxnLst>
            <a:rect l="f78" t="f81" r="f79" b="f80"/>
            <a:pathLst>
              <a:path w="92" h="64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7"/>
                  <a:pt x="f17" y="f18"/>
                  <a:pt x="f19" y="f20"/>
                </a:cubicBezTo>
                <a:cubicBezTo>
                  <a:pt x="f5" y="f21"/>
                  <a:pt x="f5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8" y="f5"/>
                  <a:pt x="f6" y="f19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8" name="Freeform 50">
            <a:extLst>
              <a:ext uri="{FF2B5EF4-FFF2-40B4-BE49-F238E27FC236}">
                <a16:creationId xmlns:a16="http://schemas.microsoft.com/office/drawing/2014/main" id="{7A60A296-ED7E-4D82-8462-57444C134DB4}"/>
              </a:ext>
            </a:extLst>
          </p:cNvPr>
          <p:cNvSpPr/>
          <p:nvPr/>
        </p:nvSpPr>
        <p:spPr>
          <a:xfrm>
            <a:off x="3577169" y="1864777"/>
            <a:ext cx="143939" cy="889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6"/>
              <a:gd name="f7" fmla="val 60"/>
              <a:gd name="f8" fmla="val 53"/>
              <a:gd name="f9" fmla="val 29"/>
              <a:gd name="f10" fmla="val 8"/>
              <a:gd name="f11" fmla="val 42"/>
              <a:gd name="f12" fmla="val 3"/>
              <a:gd name="f13" fmla="val 19"/>
              <a:gd name="f14" fmla="val 7"/>
              <a:gd name="f15" fmla="val 17"/>
              <a:gd name="f16" fmla="val 5"/>
              <a:gd name="f17" fmla="val 38"/>
              <a:gd name="f18" fmla="val 14"/>
              <a:gd name="f19" fmla="val 22"/>
              <a:gd name="f20" fmla="val 82"/>
              <a:gd name="f21" fmla="val 30"/>
              <a:gd name="f22" fmla="val 35"/>
              <a:gd name="f23" fmla="val 94"/>
              <a:gd name="f24" fmla="val 84"/>
              <a:gd name="f25" fmla="val 49"/>
              <a:gd name="f26" fmla="val 75"/>
              <a:gd name="f27" fmla="val 57"/>
              <a:gd name="f28" fmla="val 64"/>
              <a:gd name="f29" fmla="+- 0 0 -90"/>
              <a:gd name="f30" fmla="*/ f3 1 96"/>
              <a:gd name="f31" fmla="*/ f4 1 60"/>
              <a:gd name="f32" fmla="val f5"/>
              <a:gd name="f33" fmla="val f6"/>
              <a:gd name="f34" fmla="val f7"/>
              <a:gd name="f35" fmla="*/ f29 f0 1"/>
              <a:gd name="f36" fmla="+- f34 0 f32"/>
              <a:gd name="f37" fmla="+- f33 0 f32"/>
              <a:gd name="f38" fmla="*/ f35 1 f2"/>
              <a:gd name="f39" fmla="*/ f37 1 96"/>
              <a:gd name="f40" fmla="*/ f36 1 60"/>
              <a:gd name="f41" fmla="*/ 53 f37 1"/>
              <a:gd name="f42" fmla="*/ 60 f36 1"/>
              <a:gd name="f43" fmla="*/ 3 f37 1"/>
              <a:gd name="f44" fmla="*/ 19 f36 1"/>
              <a:gd name="f45" fmla="*/ 17 f37 1"/>
              <a:gd name="f46" fmla="*/ 5 f36 1"/>
              <a:gd name="f47" fmla="*/ 82 f37 1"/>
              <a:gd name="f48" fmla="*/ 30 f36 1"/>
              <a:gd name="f49" fmla="*/ 84 f37 1"/>
              <a:gd name="f50" fmla="*/ 49 f36 1"/>
              <a:gd name="f51" fmla="+- f38 0 f1"/>
              <a:gd name="f52" fmla="*/ f41 1 96"/>
              <a:gd name="f53" fmla="*/ f42 1 60"/>
              <a:gd name="f54" fmla="*/ f43 1 96"/>
              <a:gd name="f55" fmla="*/ f44 1 60"/>
              <a:gd name="f56" fmla="*/ f45 1 96"/>
              <a:gd name="f57" fmla="*/ f46 1 60"/>
              <a:gd name="f58" fmla="*/ f47 1 96"/>
              <a:gd name="f59" fmla="*/ f48 1 60"/>
              <a:gd name="f60" fmla="*/ f49 1 96"/>
              <a:gd name="f61" fmla="*/ f50 1 60"/>
              <a:gd name="f62" fmla="*/ 0 1 f39"/>
              <a:gd name="f63" fmla="*/ f33 1 f39"/>
              <a:gd name="f64" fmla="*/ 0 1 f40"/>
              <a:gd name="f65" fmla="*/ f34 1 f40"/>
              <a:gd name="f66" fmla="*/ f52 1 f39"/>
              <a:gd name="f67" fmla="*/ f53 1 f40"/>
              <a:gd name="f68" fmla="*/ f54 1 f39"/>
              <a:gd name="f69" fmla="*/ f55 1 f40"/>
              <a:gd name="f70" fmla="*/ f56 1 f39"/>
              <a:gd name="f71" fmla="*/ f57 1 f40"/>
              <a:gd name="f72" fmla="*/ f58 1 f39"/>
              <a:gd name="f73" fmla="*/ f59 1 f40"/>
              <a:gd name="f74" fmla="*/ f60 1 f39"/>
              <a:gd name="f75" fmla="*/ f61 1 f40"/>
              <a:gd name="f76" fmla="*/ f62 f30 1"/>
              <a:gd name="f77" fmla="*/ f63 f30 1"/>
              <a:gd name="f78" fmla="*/ f65 f31 1"/>
              <a:gd name="f79" fmla="*/ f64 f31 1"/>
              <a:gd name="f80" fmla="*/ f66 f30 1"/>
              <a:gd name="f81" fmla="*/ f67 f31 1"/>
              <a:gd name="f82" fmla="*/ f68 f30 1"/>
              <a:gd name="f83" fmla="*/ f69 f31 1"/>
              <a:gd name="f84" fmla="*/ f70 f30 1"/>
              <a:gd name="f85" fmla="*/ f71 f31 1"/>
              <a:gd name="f86" fmla="*/ f72 f30 1"/>
              <a:gd name="f87" fmla="*/ f73 f31 1"/>
              <a:gd name="f88" fmla="*/ f74 f30 1"/>
              <a:gd name="f89" fmla="*/ f75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1">
                <a:pos x="f80" y="f81"/>
              </a:cxn>
              <a:cxn ang="f51">
                <a:pos x="f82" y="f83"/>
              </a:cxn>
              <a:cxn ang="f51">
                <a:pos x="f84" y="f85"/>
              </a:cxn>
              <a:cxn ang="f51">
                <a:pos x="f86" y="f87"/>
              </a:cxn>
              <a:cxn ang="f51">
                <a:pos x="f88" y="f89"/>
              </a:cxn>
              <a:cxn ang="f51">
                <a:pos x="f80" y="f81"/>
              </a:cxn>
            </a:cxnLst>
            <a:rect l="f76" t="f79" r="f77" b="f78"/>
            <a:pathLst>
              <a:path w="96" h="60">
                <a:moveTo>
                  <a:pt x="f8" y="f7"/>
                </a:moveTo>
                <a:cubicBezTo>
                  <a:pt x="f9" y="f7"/>
                  <a:pt x="f10" y="f11"/>
                  <a:pt x="f12" y="f13"/>
                </a:cubicBezTo>
                <a:cubicBezTo>
                  <a:pt x="f5" y="f14"/>
                  <a:pt x="f12" y="f5"/>
                  <a:pt x="f15" y="f16"/>
                </a:cubicBezTo>
                <a:cubicBezTo>
                  <a:pt x="f17" y="f18"/>
                  <a:pt x="f7" y="f19"/>
                  <a:pt x="f20" y="f21"/>
                </a:cubicBezTo>
                <a:cubicBezTo>
                  <a:pt x="f6" y="f22"/>
                  <a:pt x="f23" y="f11"/>
                  <a:pt x="f24" y="f25"/>
                </a:cubicBezTo>
                <a:cubicBezTo>
                  <a:pt x="f26" y="f27"/>
                  <a:pt x="f28" y="f7"/>
                  <a:pt x="f8" y="f7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9" name="Freeform 51">
            <a:extLst>
              <a:ext uri="{FF2B5EF4-FFF2-40B4-BE49-F238E27FC236}">
                <a16:creationId xmlns:a16="http://schemas.microsoft.com/office/drawing/2014/main" id="{683E37F4-2461-45EC-B9C1-368F9B64C9CE}"/>
              </a:ext>
            </a:extLst>
          </p:cNvPr>
          <p:cNvSpPr/>
          <p:nvPr/>
        </p:nvSpPr>
        <p:spPr>
          <a:xfrm>
            <a:off x="3947587" y="3301995"/>
            <a:ext cx="82552" cy="804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54"/>
              <a:gd name="f8" fmla="val 27"/>
              <a:gd name="f9" fmla="val 40"/>
              <a:gd name="f10" fmla="val 42"/>
              <a:gd name="f11" fmla="val 28"/>
              <a:gd name="f12" fmla="val 14"/>
              <a:gd name="f13" fmla="val 41"/>
              <a:gd name="f14" fmla="val 1"/>
              <a:gd name="f15" fmla="val 3"/>
              <a:gd name="f16" fmla="val 13"/>
              <a:gd name="f17" fmla="val 12"/>
              <a:gd name="f18" fmla="val 4"/>
              <a:gd name="f19" fmla="val 26"/>
              <a:gd name="f20" fmla="val 2"/>
              <a:gd name="f21" fmla="+- 0 0 -90"/>
              <a:gd name="f22" fmla="*/ f3 1 55"/>
              <a:gd name="f23" fmla="*/ f4 1 54"/>
              <a:gd name="f24" fmla="val f5"/>
              <a:gd name="f25" fmla="val f6"/>
              <a:gd name="f26" fmla="val f7"/>
              <a:gd name="f27" fmla="*/ f21 f0 1"/>
              <a:gd name="f28" fmla="+- f26 0 f24"/>
              <a:gd name="f29" fmla="+- f25 0 f24"/>
              <a:gd name="f30" fmla="*/ f27 1 f2"/>
              <a:gd name="f31" fmla="*/ f29 1 55"/>
              <a:gd name="f32" fmla="*/ f28 1 54"/>
              <a:gd name="f33" fmla="*/ 54 f29 1"/>
              <a:gd name="f34" fmla="*/ 27 f28 1"/>
              <a:gd name="f35" fmla="*/ 28 f29 1"/>
              <a:gd name="f36" fmla="*/ 54 f28 1"/>
              <a:gd name="f37" fmla="*/ 1 f29 1"/>
              <a:gd name="f38" fmla="*/ 28 f28 1"/>
              <a:gd name="f39" fmla="*/ 26 f29 1"/>
              <a:gd name="f40" fmla="*/ 2 f28 1"/>
              <a:gd name="f41" fmla="+- f30 0 f1"/>
              <a:gd name="f42" fmla="*/ f33 1 55"/>
              <a:gd name="f43" fmla="*/ f34 1 54"/>
              <a:gd name="f44" fmla="*/ f35 1 55"/>
              <a:gd name="f45" fmla="*/ f36 1 54"/>
              <a:gd name="f46" fmla="*/ f37 1 55"/>
              <a:gd name="f47" fmla="*/ f38 1 54"/>
              <a:gd name="f48" fmla="*/ f39 1 55"/>
              <a:gd name="f49" fmla="*/ f40 1 54"/>
              <a:gd name="f50" fmla="*/ 0 1 f31"/>
              <a:gd name="f51" fmla="*/ f25 1 f31"/>
              <a:gd name="f52" fmla="*/ 0 1 f32"/>
              <a:gd name="f53" fmla="*/ f26 1 f32"/>
              <a:gd name="f54" fmla="*/ f42 1 f31"/>
              <a:gd name="f55" fmla="*/ f43 1 f32"/>
              <a:gd name="f56" fmla="*/ f44 1 f31"/>
              <a:gd name="f57" fmla="*/ f45 1 f32"/>
              <a:gd name="f58" fmla="*/ f46 1 f31"/>
              <a:gd name="f59" fmla="*/ f47 1 f32"/>
              <a:gd name="f60" fmla="*/ f48 1 f31"/>
              <a:gd name="f61" fmla="*/ f49 1 f32"/>
              <a:gd name="f62" fmla="*/ f50 f22 1"/>
              <a:gd name="f63" fmla="*/ f51 f22 1"/>
              <a:gd name="f64" fmla="*/ f53 f23 1"/>
              <a:gd name="f65" fmla="*/ f52 f23 1"/>
              <a:gd name="f66" fmla="*/ f54 f22 1"/>
              <a:gd name="f67" fmla="*/ f55 f23 1"/>
              <a:gd name="f68" fmla="*/ f56 f22 1"/>
              <a:gd name="f69" fmla="*/ f57 f23 1"/>
              <a:gd name="f70" fmla="*/ f58 f22 1"/>
              <a:gd name="f71" fmla="*/ f59 f23 1"/>
              <a:gd name="f72" fmla="*/ f60 f22 1"/>
              <a:gd name="f73" fmla="*/ f61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6" y="f67"/>
              </a:cxn>
              <a:cxn ang="f41">
                <a:pos x="f68" y="f69"/>
              </a:cxn>
              <a:cxn ang="f41">
                <a:pos x="f70" y="f71"/>
              </a:cxn>
              <a:cxn ang="f41">
                <a:pos x="f72" y="f73"/>
              </a:cxn>
              <a:cxn ang="f41">
                <a:pos x="f66" y="f67"/>
              </a:cxn>
            </a:cxnLst>
            <a:rect l="f62" t="f65" r="f63" b="f64"/>
            <a:pathLst>
              <a:path w="55" h="54">
                <a:moveTo>
                  <a:pt x="f7" y="f8"/>
                </a:moveTo>
                <a:cubicBezTo>
                  <a:pt x="f6" y="f9"/>
                  <a:pt x="f10" y="f7"/>
                  <a:pt x="f11" y="f7"/>
                </a:cubicBezTo>
                <a:cubicBezTo>
                  <a:pt x="f12" y="f7"/>
                  <a:pt x="f5" y="f13"/>
                  <a:pt x="f14" y="f11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9" y="f5"/>
                  <a:pt x="f7" y="f16"/>
                  <a:pt x="f7" y="f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0" name="Freeform 52">
            <a:extLst>
              <a:ext uri="{FF2B5EF4-FFF2-40B4-BE49-F238E27FC236}">
                <a16:creationId xmlns:a16="http://schemas.microsoft.com/office/drawing/2014/main" id="{DF0B7FEC-9A35-4F3A-933C-D5586A8A132F}"/>
              </a:ext>
            </a:extLst>
          </p:cNvPr>
          <p:cNvSpPr/>
          <p:nvPr/>
        </p:nvSpPr>
        <p:spPr>
          <a:xfrm>
            <a:off x="3672412" y="3304118"/>
            <a:ext cx="82552" cy="7832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53"/>
              <a:gd name="f8" fmla="val 27"/>
              <a:gd name="f9" fmla="val 42"/>
              <a:gd name="f10" fmla="val 2"/>
              <a:gd name="f11" fmla="val 52"/>
              <a:gd name="f12" fmla="val 10"/>
              <a:gd name="f13" fmla="val 54"/>
              <a:gd name="f14" fmla="val 26"/>
              <a:gd name="f15" fmla="val 39"/>
              <a:gd name="f16" fmla="val 41"/>
              <a:gd name="f17" fmla="val 28"/>
              <a:gd name="f18" fmla="val 14"/>
              <a:gd name="f19" fmla="val 1"/>
              <a:gd name="f20" fmla="val 3"/>
              <a:gd name="f21" fmla="val 12"/>
              <a:gd name="f22" fmla="+- 0 0 -90"/>
              <a:gd name="f23" fmla="*/ f3 1 55"/>
              <a:gd name="f24" fmla="*/ f4 1 53"/>
              <a:gd name="f25" fmla="val f5"/>
              <a:gd name="f26" fmla="val f6"/>
              <a:gd name="f27" fmla="val f7"/>
              <a:gd name="f28" fmla="*/ f22 f0 1"/>
              <a:gd name="f29" fmla="+- f27 0 f25"/>
              <a:gd name="f30" fmla="+- f26 0 f25"/>
              <a:gd name="f31" fmla="*/ f28 1 f2"/>
              <a:gd name="f32" fmla="*/ f30 1 55"/>
              <a:gd name="f33" fmla="*/ f29 1 53"/>
              <a:gd name="f34" fmla="*/ 27 f30 1"/>
              <a:gd name="f35" fmla="*/ 0 f29 1"/>
              <a:gd name="f36" fmla="*/ 54 f30 1"/>
              <a:gd name="f37" fmla="*/ 26 f29 1"/>
              <a:gd name="f38" fmla="*/ 28 f30 1"/>
              <a:gd name="f39" fmla="*/ 53 f29 1"/>
              <a:gd name="f40" fmla="*/ 1 f30 1"/>
              <a:gd name="f41" fmla="+- f31 0 f1"/>
              <a:gd name="f42" fmla="*/ f34 1 55"/>
              <a:gd name="f43" fmla="*/ f35 1 53"/>
              <a:gd name="f44" fmla="*/ f36 1 55"/>
              <a:gd name="f45" fmla="*/ f37 1 53"/>
              <a:gd name="f46" fmla="*/ f38 1 55"/>
              <a:gd name="f47" fmla="*/ f39 1 53"/>
              <a:gd name="f48" fmla="*/ f40 1 55"/>
              <a:gd name="f49" fmla="*/ 0 1 f32"/>
              <a:gd name="f50" fmla="*/ f26 1 f32"/>
              <a:gd name="f51" fmla="*/ 0 1 f33"/>
              <a:gd name="f52" fmla="*/ f27 1 f33"/>
              <a:gd name="f53" fmla="*/ f42 1 f32"/>
              <a:gd name="f54" fmla="*/ f43 1 f33"/>
              <a:gd name="f55" fmla="*/ f44 1 f32"/>
              <a:gd name="f56" fmla="*/ f45 1 f33"/>
              <a:gd name="f57" fmla="*/ f46 1 f32"/>
              <a:gd name="f58" fmla="*/ f47 1 f33"/>
              <a:gd name="f59" fmla="*/ f48 1 f32"/>
              <a:gd name="f60" fmla="*/ f49 f23 1"/>
              <a:gd name="f61" fmla="*/ f50 f23 1"/>
              <a:gd name="f62" fmla="*/ f52 f24 1"/>
              <a:gd name="f63" fmla="*/ f51 f24 1"/>
              <a:gd name="f64" fmla="*/ f53 f23 1"/>
              <a:gd name="f65" fmla="*/ f54 f24 1"/>
              <a:gd name="f66" fmla="*/ f55 f23 1"/>
              <a:gd name="f67" fmla="*/ f56 f24 1"/>
              <a:gd name="f68" fmla="*/ f57 f23 1"/>
              <a:gd name="f69" fmla="*/ f58 f24 1"/>
              <a:gd name="f70" fmla="*/ f59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1">
                <a:pos x="f64" y="f65"/>
              </a:cxn>
              <a:cxn ang="f41">
                <a:pos x="f66" y="f67"/>
              </a:cxn>
              <a:cxn ang="f41">
                <a:pos x="f68" y="f69"/>
              </a:cxn>
              <a:cxn ang="f41">
                <a:pos x="f70" y="f67"/>
              </a:cxn>
              <a:cxn ang="f41">
                <a:pos x="f64" y="f65"/>
              </a:cxn>
            </a:cxnLst>
            <a:rect l="f60" t="f63" r="f61" b="f62"/>
            <a:pathLst>
              <a:path w="55" h="53">
                <a:moveTo>
                  <a:pt x="f8" y="f5"/>
                </a:moveTo>
                <a:cubicBezTo>
                  <a:pt x="f9" y="f10"/>
                  <a:pt x="f11" y="f12"/>
                  <a:pt x="f13" y="f14"/>
                </a:cubicBezTo>
                <a:cubicBezTo>
                  <a:pt x="f6" y="f15"/>
                  <a:pt x="f16" y="f7"/>
                  <a:pt x="f17" y="f7"/>
                </a:cubicBezTo>
                <a:cubicBezTo>
                  <a:pt x="f18" y="f7"/>
                  <a:pt x="f5" y="f15"/>
                  <a:pt x="f19" y="f14"/>
                </a:cubicBezTo>
                <a:cubicBezTo>
                  <a:pt x="f20" y="f12"/>
                  <a:pt x="f21" y="f10"/>
                  <a:pt x="f8" y="f5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1" name="Freeform 53">
            <a:extLst>
              <a:ext uri="{FF2B5EF4-FFF2-40B4-BE49-F238E27FC236}">
                <a16:creationId xmlns:a16="http://schemas.microsoft.com/office/drawing/2014/main" id="{950869A6-D53D-4C23-BCF6-78B96E5E0B4B}"/>
              </a:ext>
            </a:extLst>
          </p:cNvPr>
          <p:cNvSpPr/>
          <p:nvPr/>
        </p:nvSpPr>
        <p:spPr>
          <a:xfrm>
            <a:off x="2523061" y="4961474"/>
            <a:ext cx="112177" cy="10371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69"/>
              <a:gd name="f8" fmla="val 20"/>
              <a:gd name="f9" fmla="val 53"/>
              <a:gd name="f10" fmla="val 23"/>
              <a:gd name="f11" fmla="val 44"/>
              <a:gd name="f12" fmla="val 13"/>
              <a:gd name="f13" fmla="val 43"/>
              <a:gd name="f14" fmla="val 9"/>
              <a:gd name="f15" fmla="val 38"/>
              <a:gd name="f16" fmla="val 6"/>
              <a:gd name="f17" fmla="val 34"/>
              <a:gd name="f18" fmla="val 32"/>
              <a:gd name="f19" fmla="val 4"/>
              <a:gd name="f20" fmla="val 26"/>
              <a:gd name="f21" fmla="val 7"/>
              <a:gd name="f22" fmla="val 22"/>
              <a:gd name="f23" fmla="val 12"/>
              <a:gd name="f24" fmla="val 25"/>
              <a:gd name="f25" fmla="val 14"/>
              <a:gd name="f26" fmla="val 28"/>
              <a:gd name="f27" fmla="val 29"/>
              <a:gd name="f28" fmla="val 42"/>
              <a:gd name="f29" fmla="val 39"/>
              <a:gd name="f30" fmla="val 47"/>
              <a:gd name="f31" fmla="val 48"/>
              <a:gd name="f32" fmla="val 19"/>
              <a:gd name="f33" fmla="val 50"/>
              <a:gd name="f34" fmla="val 17"/>
              <a:gd name="f35" fmla="val 51"/>
              <a:gd name="f36" fmla="val 16"/>
              <a:gd name="f37" fmla="val 57"/>
              <a:gd name="f38" fmla="val 60"/>
              <a:gd name="f39" fmla="val 67"/>
              <a:gd name="f40" fmla="val 64"/>
              <a:gd name="f41" fmla="val 18"/>
              <a:gd name="f42" fmla="val 61"/>
              <a:gd name="f43" fmla="val 24"/>
              <a:gd name="f44" fmla="val 56"/>
              <a:gd name="f45" fmla="val 35"/>
              <a:gd name="f46" fmla="val 46"/>
              <a:gd name="f47" fmla="val 41"/>
              <a:gd name="f48" fmla="val 49"/>
              <a:gd name="f49" fmla="val 33"/>
              <a:gd name="f50" fmla="val 66"/>
              <a:gd name="f51" fmla="val 15"/>
              <a:gd name="f52" fmla="+- 0 0 -90"/>
              <a:gd name="f53" fmla="*/ f3 1 75"/>
              <a:gd name="f54" fmla="*/ f4 1 69"/>
              <a:gd name="f55" fmla="val f5"/>
              <a:gd name="f56" fmla="val f6"/>
              <a:gd name="f57" fmla="val f7"/>
              <a:gd name="f58" fmla="*/ f52 f0 1"/>
              <a:gd name="f59" fmla="+- f57 0 f55"/>
              <a:gd name="f60" fmla="+- f56 0 f55"/>
              <a:gd name="f61" fmla="*/ f58 1 f2"/>
              <a:gd name="f62" fmla="*/ f60 1 75"/>
              <a:gd name="f63" fmla="*/ f59 1 69"/>
              <a:gd name="f64" fmla="*/ 20 f60 1"/>
              <a:gd name="f65" fmla="*/ 53 f59 1"/>
              <a:gd name="f66" fmla="*/ 9 f60 1"/>
              <a:gd name="f67" fmla="*/ 38 f59 1"/>
              <a:gd name="f68" fmla="*/ 4 f60 1"/>
              <a:gd name="f69" fmla="*/ 26 f59 1"/>
              <a:gd name="f70" fmla="*/ 14 f60 1"/>
              <a:gd name="f71" fmla="*/ 28 f59 1"/>
              <a:gd name="f72" fmla="*/ 47 f60 1"/>
              <a:gd name="f73" fmla="*/ 20 f59 1"/>
              <a:gd name="f74" fmla="*/ 51 f60 1"/>
              <a:gd name="f75" fmla="*/ 16 f59 1"/>
              <a:gd name="f76" fmla="*/ 67 f60 1"/>
              <a:gd name="f77" fmla="*/ 6 f59 1"/>
              <a:gd name="f78" fmla="*/ 61 f60 1"/>
              <a:gd name="f79" fmla="*/ 24 f59 1"/>
              <a:gd name="f80" fmla="*/ 49 f60 1"/>
              <a:gd name="f81" fmla="*/ 57 f59 1"/>
              <a:gd name="f82" fmla="*/ 25 f60 1"/>
              <a:gd name="f83" fmla="*/ 66 f59 1"/>
              <a:gd name="f84" fmla="+- f61 0 f1"/>
              <a:gd name="f85" fmla="*/ f64 1 75"/>
              <a:gd name="f86" fmla="*/ f65 1 69"/>
              <a:gd name="f87" fmla="*/ f66 1 75"/>
              <a:gd name="f88" fmla="*/ f67 1 69"/>
              <a:gd name="f89" fmla="*/ f68 1 75"/>
              <a:gd name="f90" fmla="*/ f69 1 69"/>
              <a:gd name="f91" fmla="*/ f70 1 75"/>
              <a:gd name="f92" fmla="*/ f71 1 69"/>
              <a:gd name="f93" fmla="*/ f72 1 75"/>
              <a:gd name="f94" fmla="*/ f73 1 69"/>
              <a:gd name="f95" fmla="*/ f74 1 75"/>
              <a:gd name="f96" fmla="*/ f75 1 69"/>
              <a:gd name="f97" fmla="*/ f76 1 75"/>
              <a:gd name="f98" fmla="*/ f77 1 69"/>
              <a:gd name="f99" fmla="*/ f78 1 75"/>
              <a:gd name="f100" fmla="*/ f79 1 69"/>
              <a:gd name="f101" fmla="*/ f80 1 75"/>
              <a:gd name="f102" fmla="*/ f81 1 69"/>
              <a:gd name="f103" fmla="*/ f82 1 75"/>
              <a:gd name="f104" fmla="*/ f83 1 69"/>
              <a:gd name="f105" fmla="*/ 0 1 f62"/>
              <a:gd name="f106" fmla="*/ f56 1 f62"/>
              <a:gd name="f107" fmla="*/ 0 1 f63"/>
              <a:gd name="f108" fmla="*/ f57 1 f63"/>
              <a:gd name="f109" fmla="*/ f85 1 f62"/>
              <a:gd name="f110" fmla="*/ f86 1 f63"/>
              <a:gd name="f111" fmla="*/ f87 1 f62"/>
              <a:gd name="f112" fmla="*/ f88 1 f63"/>
              <a:gd name="f113" fmla="*/ f89 1 f62"/>
              <a:gd name="f114" fmla="*/ f90 1 f63"/>
              <a:gd name="f115" fmla="*/ f91 1 f62"/>
              <a:gd name="f116" fmla="*/ f92 1 f63"/>
              <a:gd name="f117" fmla="*/ f93 1 f62"/>
              <a:gd name="f118" fmla="*/ f94 1 f63"/>
              <a:gd name="f119" fmla="*/ f95 1 f62"/>
              <a:gd name="f120" fmla="*/ f96 1 f63"/>
              <a:gd name="f121" fmla="*/ f97 1 f62"/>
              <a:gd name="f122" fmla="*/ f98 1 f63"/>
              <a:gd name="f123" fmla="*/ f99 1 f62"/>
              <a:gd name="f124" fmla="*/ f100 1 f63"/>
              <a:gd name="f125" fmla="*/ f101 1 f62"/>
              <a:gd name="f126" fmla="*/ f102 1 f63"/>
              <a:gd name="f127" fmla="*/ f103 1 f62"/>
              <a:gd name="f128" fmla="*/ f104 1 f63"/>
              <a:gd name="f129" fmla="*/ f105 f53 1"/>
              <a:gd name="f130" fmla="*/ f106 f53 1"/>
              <a:gd name="f131" fmla="*/ f108 f54 1"/>
              <a:gd name="f132" fmla="*/ f107 f54 1"/>
              <a:gd name="f133" fmla="*/ f109 f53 1"/>
              <a:gd name="f134" fmla="*/ f110 f54 1"/>
              <a:gd name="f135" fmla="*/ f111 f53 1"/>
              <a:gd name="f136" fmla="*/ f112 f54 1"/>
              <a:gd name="f137" fmla="*/ f113 f53 1"/>
              <a:gd name="f138" fmla="*/ f114 f54 1"/>
              <a:gd name="f139" fmla="*/ f115 f53 1"/>
              <a:gd name="f140" fmla="*/ f116 f54 1"/>
              <a:gd name="f141" fmla="*/ f117 f53 1"/>
              <a:gd name="f142" fmla="*/ f118 f54 1"/>
              <a:gd name="f143" fmla="*/ f119 f53 1"/>
              <a:gd name="f144" fmla="*/ f120 f54 1"/>
              <a:gd name="f145" fmla="*/ f121 f53 1"/>
              <a:gd name="f146" fmla="*/ f122 f54 1"/>
              <a:gd name="f147" fmla="*/ f123 f53 1"/>
              <a:gd name="f148" fmla="*/ f124 f54 1"/>
              <a:gd name="f149" fmla="*/ f125 f53 1"/>
              <a:gd name="f150" fmla="*/ f126 f54 1"/>
              <a:gd name="f151" fmla="*/ f127 f53 1"/>
              <a:gd name="f152" fmla="*/ f128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4">
                <a:pos x="f133" y="f134"/>
              </a:cxn>
              <a:cxn ang="f84">
                <a:pos x="f135" y="f136"/>
              </a:cxn>
              <a:cxn ang="f84">
                <a:pos x="f137" y="f138"/>
              </a:cxn>
              <a:cxn ang="f84">
                <a:pos x="f139" y="f140"/>
              </a:cxn>
              <a:cxn ang="f84">
                <a:pos x="f141" y="f142"/>
              </a:cxn>
              <a:cxn ang="f84">
                <a:pos x="f143" y="f144"/>
              </a:cxn>
              <a:cxn ang="f84">
                <a:pos x="f145" y="f146"/>
              </a:cxn>
              <a:cxn ang="f84">
                <a:pos x="f147" y="f148"/>
              </a:cxn>
              <a:cxn ang="f84">
                <a:pos x="f149" y="f150"/>
              </a:cxn>
              <a:cxn ang="f84">
                <a:pos x="f151" y="f152"/>
              </a:cxn>
              <a:cxn ang="f84">
                <a:pos x="f133" y="f134"/>
              </a:cxn>
            </a:cxnLst>
            <a:rect l="f129" t="f132" r="f130" b="f131"/>
            <a:pathLst>
              <a:path w="75" h="69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5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17"/>
                  <a:pt x="f30" y="f8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23"/>
                  <a:pt x="f38" y="f5"/>
                  <a:pt x="f39" y="f16"/>
                </a:cubicBezTo>
                <a:cubicBezTo>
                  <a:pt x="f6" y="f23"/>
                  <a:pt x="f40" y="f41"/>
                  <a:pt x="f42" y="f43"/>
                </a:cubicBezTo>
                <a:cubicBezTo>
                  <a:pt x="f44" y="f45"/>
                  <a:pt x="f46" y="f47"/>
                  <a:pt x="f48" y="f37"/>
                </a:cubicBezTo>
                <a:cubicBezTo>
                  <a:pt x="f35" y="f7"/>
                  <a:pt x="f49" y="f42"/>
                  <a:pt x="f24" y="f50"/>
                </a:cubicBezTo>
                <a:cubicBezTo>
                  <a:pt x="f32" y="f7"/>
                  <a:pt x="f51" y="f42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2" name="Freeform 54">
            <a:extLst>
              <a:ext uri="{FF2B5EF4-FFF2-40B4-BE49-F238E27FC236}">
                <a16:creationId xmlns:a16="http://schemas.microsoft.com/office/drawing/2014/main" id="{837E1574-4E0A-459E-BE3F-7C3CB847C6E2}"/>
              </a:ext>
            </a:extLst>
          </p:cNvPr>
          <p:cNvSpPr/>
          <p:nvPr/>
        </p:nvSpPr>
        <p:spPr>
          <a:xfrm>
            <a:off x="3653370" y="4732874"/>
            <a:ext cx="262469" cy="5545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5"/>
              <a:gd name="f7" fmla="val 371"/>
              <a:gd name="f8" fmla="val 138"/>
              <a:gd name="f9" fmla="val 49"/>
              <a:gd name="f10" fmla="val 161"/>
              <a:gd name="f11" fmla="val 53"/>
              <a:gd name="f12" fmla="val 77"/>
              <a:gd name="f13" fmla="val 159"/>
              <a:gd name="f14" fmla="val 241"/>
              <a:gd name="f15" fmla="val 323"/>
              <a:gd name="f16" fmla="val 353"/>
              <a:gd name="f17" fmla="val 137"/>
              <a:gd name="f18" fmla="val 111"/>
              <a:gd name="f19" fmla="val 362"/>
              <a:gd name="f20" fmla="val 95"/>
              <a:gd name="f21" fmla="val 357"/>
              <a:gd name="f22" fmla="val 86"/>
              <a:gd name="f23" fmla="val 342"/>
              <a:gd name="f24" fmla="val 321"/>
              <a:gd name="f25" fmla="val 85"/>
              <a:gd name="f26" fmla="val 254"/>
              <a:gd name="f27" fmla="val 187"/>
              <a:gd name="f28" fmla="val 119"/>
              <a:gd name="f29" fmla="val 113"/>
              <a:gd name="f30" fmla="val 89"/>
              <a:gd name="f31" fmla="val 102"/>
              <a:gd name="f32" fmla="val 81"/>
              <a:gd name="f33" fmla="val 72"/>
              <a:gd name="f34" fmla="val 76"/>
              <a:gd name="f35" fmla="val 120"/>
              <a:gd name="f36" fmla="val 255"/>
              <a:gd name="f37" fmla="val 352"/>
              <a:gd name="f38" fmla="val 52"/>
              <a:gd name="f39" fmla="val 27"/>
              <a:gd name="f40" fmla="val 363"/>
              <a:gd name="f41" fmla="val 11"/>
              <a:gd name="f42" fmla="val 358"/>
              <a:gd name="f43" fmla="val 345"/>
              <a:gd name="f44" fmla="val 328"/>
              <a:gd name="f45" fmla="val 239"/>
              <a:gd name="f46" fmla="val 150"/>
              <a:gd name="f47" fmla="val 61"/>
              <a:gd name="f48" fmla="val 54"/>
              <a:gd name="f49" fmla="val 3"/>
              <a:gd name="f50" fmla="val 50"/>
              <a:gd name="f51" fmla="val 10"/>
              <a:gd name="f52" fmla="val 51"/>
              <a:gd name="f53" fmla="val 20"/>
              <a:gd name="f54" fmla="val 22"/>
              <a:gd name="f55" fmla="val 46"/>
              <a:gd name="f56" fmla="val 38"/>
              <a:gd name="f57" fmla="val 21"/>
              <a:gd name="f58" fmla="val 28"/>
              <a:gd name="f59" fmla="val 18"/>
              <a:gd name="f60" fmla="val 9"/>
              <a:gd name="f61" fmla="val 4"/>
              <a:gd name="f62" fmla="val 24"/>
              <a:gd name="f63" fmla="val 1"/>
              <a:gd name="f64" fmla="val 29"/>
              <a:gd name="f65" fmla="val 34"/>
              <a:gd name="f66" fmla="val 36"/>
              <a:gd name="f67" fmla="val 8"/>
              <a:gd name="f68" fmla="val 19"/>
              <a:gd name="f69" fmla="val 39"/>
              <a:gd name="f70" fmla="val 47"/>
              <a:gd name="f71" fmla="val 48"/>
              <a:gd name="f72" fmla="val 57"/>
              <a:gd name="f73" fmla="val 69"/>
              <a:gd name="f74" fmla="val 73"/>
              <a:gd name="f75" fmla="val 71"/>
              <a:gd name="f76" fmla="val 74"/>
              <a:gd name="f77" fmla="val 80"/>
              <a:gd name="f78" fmla="val 5"/>
              <a:gd name="f79" fmla="val 87"/>
              <a:gd name="f80" fmla="val 99"/>
              <a:gd name="f81" fmla="val 103"/>
              <a:gd name="f82" fmla="val 107"/>
              <a:gd name="f83" fmla="val 123"/>
              <a:gd name="f84" fmla="val 122"/>
              <a:gd name="f85" fmla="val 128"/>
              <a:gd name="f86" fmla="val 133"/>
              <a:gd name="f87" fmla="val 135"/>
              <a:gd name="f88" fmla="val 136"/>
              <a:gd name="f89" fmla="val 139"/>
              <a:gd name="f90" fmla="val 12"/>
              <a:gd name="f91" fmla="val 145"/>
              <a:gd name="f92" fmla="val 154"/>
              <a:gd name="f93" fmla="val 163"/>
              <a:gd name="f94" fmla="val 170"/>
              <a:gd name="f95" fmla="val 169"/>
              <a:gd name="f96" fmla="val 13"/>
              <a:gd name="f97" fmla="val 14"/>
              <a:gd name="f98" fmla="val 16"/>
              <a:gd name="f99" fmla="val 168"/>
              <a:gd name="f100" fmla="+- 0 0 -90"/>
              <a:gd name="f101" fmla="*/ f3 1 175"/>
              <a:gd name="f102" fmla="*/ f4 1 371"/>
              <a:gd name="f103" fmla="val f5"/>
              <a:gd name="f104" fmla="val f6"/>
              <a:gd name="f105" fmla="val f7"/>
              <a:gd name="f106" fmla="*/ f100 f0 1"/>
              <a:gd name="f107" fmla="+- f105 0 f103"/>
              <a:gd name="f108" fmla="+- f104 0 f103"/>
              <a:gd name="f109" fmla="*/ f106 1 f2"/>
              <a:gd name="f110" fmla="*/ f108 1 175"/>
              <a:gd name="f111" fmla="*/ f107 1 371"/>
              <a:gd name="f112" fmla="*/ 138 f108 1"/>
              <a:gd name="f113" fmla="*/ 49 f107 1"/>
              <a:gd name="f114" fmla="*/ 161 f108 1"/>
              <a:gd name="f115" fmla="*/ 77 f107 1"/>
              <a:gd name="f116" fmla="*/ 323 f107 1"/>
              <a:gd name="f117" fmla="*/ 111 f108 1"/>
              <a:gd name="f118" fmla="*/ 362 f107 1"/>
              <a:gd name="f119" fmla="*/ 86 f108 1"/>
              <a:gd name="f120" fmla="*/ 321 f107 1"/>
              <a:gd name="f121" fmla="*/ 85 f108 1"/>
              <a:gd name="f122" fmla="*/ 119 f107 1"/>
              <a:gd name="f123" fmla="*/ 81 f108 1"/>
              <a:gd name="f124" fmla="*/ 102 f107 1"/>
              <a:gd name="f125" fmla="*/ 76 f108 1"/>
              <a:gd name="f126" fmla="*/ 120 f107 1"/>
              <a:gd name="f127" fmla="*/ 27 f108 1"/>
              <a:gd name="f128" fmla="*/ 363 f107 1"/>
              <a:gd name="f129" fmla="*/ 0 f108 1"/>
              <a:gd name="f130" fmla="*/ 328 f107 1"/>
              <a:gd name="f131" fmla="*/ 61 f107 1"/>
              <a:gd name="f132" fmla="*/ 10 f108 1"/>
              <a:gd name="f133" fmla="*/ 51 f107 1"/>
              <a:gd name="f134" fmla="*/ 22 f108 1"/>
              <a:gd name="f135" fmla="*/ 38 f107 1"/>
              <a:gd name="f136" fmla="*/ 9 f107 1"/>
              <a:gd name="f137" fmla="*/ 29 f108 1"/>
              <a:gd name="f138" fmla="*/ 1 f107 1"/>
              <a:gd name="f139" fmla="*/ 36 f108 1"/>
              <a:gd name="f140" fmla="*/ 8 f107 1"/>
              <a:gd name="f141" fmla="*/ 39 f107 1"/>
              <a:gd name="f142" fmla="*/ 48 f108 1"/>
              <a:gd name="f143" fmla="*/ 57 f108 1"/>
              <a:gd name="f144" fmla="*/ 72 f108 1"/>
              <a:gd name="f145" fmla="*/ 36 f107 1"/>
              <a:gd name="f146" fmla="*/ 80 f108 1"/>
              <a:gd name="f147" fmla="*/ 99 f108 1"/>
              <a:gd name="f148" fmla="*/ 122 f108 1"/>
              <a:gd name="f149" fmla="*/ 128 f108 1"/>
              <a:gd name="f150" fmla="*/ 135 f108 1"/>
              <a:gd name="f151" fmla="*/ 12 f107 1"/>
              <a:gd name="f152" fmla="*/ 154 f108 1"/>
              <a:gd name="f153" fmla="*/ 0 f107 1"/>
              <a:gd name="f154" fmla="*/ 169 f108 1"/>
              <a:gd name="f155" fmla="*/ 13 f107 1"/>
              <a:gd name="f156" fmla="*/ 18 f107 1"/>
              <a:gd name="f157" fmla="+- f109 0 f1"/>
              <a:gd name="f158" fmla="*/ f112 1 175"/>
              <a:gd name="f159" fmla="*/ f113 1 371"/>
              <a:gd name="f160" fmla="*/ f114 1 175"/>
              <a:gd name="f161" fmla="*/ f115 1 371"/>
              <a:gd name="f162" fmla="*/ f116 1 371"/>
              <a:gd name="f163" fmla="*/ f117 1 175"/>
              <a:gd name="f164" fmla="*/ f118 1 371"/>
              <a:gd name="f165" fmla="*/ f119 1 175"/>
              <a:gd name="f166" fmla="*/ f120 1 371"/>
              <a:gd name="f167" fmla="*/ f121 1 175"/>
              <a:gd name="f168" fmla="*/ f122 1 371"/>
              <a:gd name="f169" fmla="*/ f123 1 175"/>
              <a:gd name="f170" fmla="*/ f124 1 371"/>
              <a:gd name="f171" fmla="*/ f125 1 175"/>
              <a:gd name="f172" fmla="*/ f126 1 371"/>
              <a:gd name="f173" fmla="*/ f127 1 175"/>
              <a:gd name="f174" fmla="*/ f128 1 371"/>
              <a:gd name="f175" fmla="*/ f129 1 175"/>
              <a:gd name="f176" fmla="*/ f130 1 371"/>
              <a:gd name="f177" fmla="*/ f131 1 371"/>
              <a:gd name="f178" fmla="*/ f132 1 175"/>
              <a:gd name="f179" fmla="*/ f133 1 371"/>
              <a:gd name="f180" fmla="*/ f134 1 175"/>
              <a:gd name="f181" fmla="*/ f135 1 371"/>
              <a:gd name="f182" fmla="*/ f136 1 371"/>
              <a:gd name="f183" fmla="*/ f137 1 175"/>
              <a:gd name="f184" fmla="*/ f138 1 371"/>
              <a:gd name="f185" fmla="*/ f139 1 175"/>
              <a:gd name="f186" fmla="*/ f140 1 371"/>
              <a:gd name="f187" fmla="*/ f141 1 371"/>
              <a:gd name="f188" fmla="*/ f142 1 175"/>
              <a:gd name="f189" fmla="*/ f143 1 175"/>
              <a:gd name="f190" fmla="*/ f144 1 175"/>
              <a:gd name="f191" fmla="*/ f145 1 371"/>
              <a:gd name="f192" fmla="*/ f146 1 175"/>
              <a:gd name="f193" fmla="*/ f147 1 175"/>
              <a:gd name="f194" fmla="*/ f148 1 175"/>
              <a:gd name="f195" fmla="*/ f149 1 175"/>
              <a:gd name="f196" fmla="*/ f150 1 175"/>
              <a:gd name="f197" fmla="*/ f151 1 371"/>
              <a:gd name="f198" fmla="*/ f152 1 175"/>
              <a:gd name="f199" fmla="*/ f153 1 371"/>
              <a:gd name="f200" fmla="*/ f154 1 175"/>
              <a:gd name="f201" fmla="*/ f155 1 371"/>
              <a:gd name="f202" fmla="*/ f156 1 371"/>
              <a:gd name="f203" fmla="*/ 0 1 f110"/>
              <a:gd name="f204" fmla="*/ f104 1 f110"/>
              <a:gd name="f205" fmla="*/ 0 1 f111"/>
              <a:gd name="f206" fmla="*/ f105 1 f111"/>
              <a:gd name="f207" fmla="*/ f158 1 f110"/>
              <a:gd name="f208" fmla="*/ f159 1 f111"/>
              <a:gd name="f209" fmla="*/ f160 1 f110"/>
              <a:gd name="f210" fmla="*/ f161 1 f111"/>
              <a:gd name="f211" fmla="*/ f162 1 f111"/>
              <a:gd name="f212" fmla="*/ f163 1 f110"/>
              <a:gd name="f213" fmla="*/ f164 1 f111"/>
              <a:gd name="f214" fmla="*/ f165 1 f110"/>
              <a:gd name="f215" fmla="*/ f166 1 f111"/>
              <a:gd name="f216" fmla="*/ f167 1 f110"/>
              <a:gd name="f217" fmla="*/ f168 1 f111"/>
              <a:gd name="f218" fmla="*/ f169 1 f110"/>
              <a:gd name="f219" fmla="*/ f170 1 f111"/>
              <a:gd name="f220" fmla="*/ f171 1 f110"/>
              <a:gd name="f221" fmla="*/ f172 1 f111"/>
              <a:gd name="f222" fmla="*/ f173 1 f110"/>
              <a:gd name="f223" fmla="*/ f174 1 f111"/>
              <a:gd name="f224" fmla="*/ f175 1 f110"/>
              <a:gd name="f225" fmla="*/ f176 1 f111"/>
              <a:gd name="f226" fmla="*/ f177 1 f111"/>
              <a:gd name="f227" fmla="*/ f178 1 f110"/>
              <a:gd name="f228" fmla="*/ f179 1 f111"/>
              <a:gd name="f229" fmla="*/ f180 1 f110"/>
              <a:gd name="f230" fmla="*/ f181 1 f111"/>
              <a:gd name="f231" fmla="*/ f182 1 f111"/>
              <a:gd name="f232" fmla="*/ f183 1 f110"/>
              <a:gd name="f233" fmla="*/ f184 1 f111"/>
              <a:gd name="f234" fmla="*/ f185 1 f110"/>
              <a:gd name="f235" fmla="*/ f186 1 f111"/>
              <a:gd name="f236" fmla="*/ f187 1 f111"/>
              <a:gd name="f237" fmla="*/ f188 1 f110"/>
              <a:gd name="f238" fmla="*/ f189 1 f110"/>
              <a:gd name="f239" fmla="*/ f190 1 f110"/>
              <a:gd name="f240" fmla="*/ f191 1 f111"/>
              <a:gd name="f241" fmla="*/ f192 1 f110"/>
              <a:gd name="f242" fmla="*/ f193 1 f110"/>
              <a:gd name="f243" fmla="*/ f194 1 f110"/>
              <a:gd name="f244" fmla="*/ f195 1 f110"/>
              <a:gd name="f245" fmla="*/ f196 1 f110"/>
              <a:gd name="f246" fmla="*/ f197 1 f111"/>
              <a:gd name="f247" fmla="*/ f198 1 f110"/>
              <a:gd name="f248" fmla="*/ f199 1 f111"/>
              <a:gd name="f249" fmla="*/ f200 1 f110"/>
              <a:gd name="f250" fmla="*/ f201 1 f111"/>
              <a:gd name="f251" fmla="*/ f202 1 f111"/>
              <a:gd name="f252" fmla="*/ f203 f101 1"/>
              <a:gd name="f253" fmla="*/ f204 f101 1"/>
              <a:gd name="f254" fmla="*/ f206 f102 1"/>
              <a:gd name="f255" fmla="*/ f205 f102 1"/>
              <a:gd name="f256" fmla="*/ f207 f101 1"/>
              <a:gd name="f257" fmla="*/ f208 f102 1"/>
              <a:gd name="f258" fmla="*/ f209 f101 1"/>
              <a:gd name="f259" fmla="*/ f210 f102 1"/>
              <a:gd name="f260" fmla="*/ f211 f102 1"/>
              <a:gd name="f261" fmla="*/ f212 f101 1"/>
              <a:gd name="f262" fmla="*/ f213 f102 1"/>
              <a:gd name="f263" fmla="*/ f214 f101 1"/>
              <a:gd name="f264" fmla="*/ f215 f102 1"/>
              <a:gd name="f265" fmla="*/ f216 f101 1"/>
              <a:gd name="f266" fmla="*/ f217 f102 1"/>
              <a:gd name="f267" fmla="*/ f218 f101 1"/>
              <a:gd name="f268" fmla="*/ f219 f102 1"/>
              <a:gd name="f269" fmla="*/ f220 f101 1"/>
              <a:gd name="f270" fmla="*/ f221 f102 1"/>
              <a:gd name="f271" fmla="*/ f222 f101 1"/>
              <a:gd name="f272" fmla="*/ f223 f102 1"/>
              <a:gd name="f273" fmla="*/ f224 f101 1"/>
              <a:gd name="f274" fmla="*/ f225 f102 1"/>
              <a:gd name="f275" fmla="*/ f226 f102 1"/>
              <a:gd name="f276" fmla="*/ f227 f101 1"/>
              <a:gd name="f277" fmla="*/ f228 f102 1"/>
              <a:gd name="f278" fmla="*/ f229 f101 1"/>
              <a:gd name="f279" fmla="*/ f230 f102 1"/>
              <a:gd name="f280" fmla="*/ f231 f102 1"/>
              <a:gd name="f281" fmla="*/ f232 f101 1"/>
              <a:gd name="f282" fmla="*/ f233 f102 1"/>
              <a:gd name="f283" fmla="*/ f234 f101 1"/>
              <a:gd name="f284" fmla="*/ f235 f102 1"/>
              <a:gd name="f285" fmla="*/ f236 f102 1"/>
              <a:gd name="f286" fmla="*/ f237 f101 1"/>
              <a:gd name="f287" fmla="*/ f238 f101 1"/>
              <a:gd name="f288" fmla="*/ f239 f101 1"/>
              <a:gd name="f289" fmla="*/ f240 f102 1"/>
              <a:gd name="f290" fmla="*/ f241 f101 1"/>
              <a:gd name="f291" fmla="*/ f242 f101 1"/>
              <a:gd name="f292" fmla="*/ f243 f101 1"/>
              <a:gd name="f293" fmla="*/ f244 f101 1"/>
              <a:gd name="f294" fmla="*/ f245 f101 1"/>
              <a:gd name="f295" fmla="*/ f246 f102 1"/>
              <a:gd name="f296" fmla="*/ f247 f101 1"/>
              <a:gd name="f297" fmla="*/ f248 f102 1"/>
              <a:gd name="f298" fmla="*/ f249 f101 1"/>
              <a:gd name="f299" fmla="*/ f250 f102 1"/>
              <a:gd name="f300" fmla="*/ f251 f10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7">
                <a:pos x="f256" y="f257"/>
              </a:cxn>
              <a:cxn ang="f157">
                <a:pos x="f258" y="f259"/>
              </a:cxn>
              <a:cxn ang="f157">
                <a:pos x="f258" y="f260"/>
              </a:cxn>
              <a:cxn ang="f157">
                <a:pos x="f261" y="f262"/>
              </a:cxn>
              <a:cxn ang="f157">
                <a:pos x="f263" y="f264"/>
              </a:cxn>
              <a:cxn ang="f157">
                <a:pos x="f265" y="f266"/>
              </a:cxn>
              <a:cxn ang="f157">
                <a:pos x="f267" y="f268"/>
              </a:cxn>
              <a:cxn ang="f157">
                <a:pos x="f269" y="f270"/>
              </a:cxn>
              <a:cxn ang="f157">
                <a:pos x="f269" y="f260"/>
              </a:cxn>
              <a:cxn ang="f157">
                <a:pos x="f271" y="f272"/>
              </a:cxn>
              <a:cxn ang="f157">
                <a:pos x="f273" y="f274"/>
              </a:cxn>
              <a:cxn ang="f157">
                <a:pos x="f273" y="f275"/>
              </a:cxn>
              <a:cxn ang="f157">
                <a:pos x="f276" y="f277"/>
              </a:cxn>
              <a:cxn ang="f157">
                <a:pos x="f278" y="f279"/>
              </a:cxn>
              <a:cxn ang="f157">
                <a:pos x="f278" y="f280"/>
              </a:cxn>
              <a:cxn ang="f157">
                <a:pos x="f281" y="f282"/>
              </a:cxn>
              <a:cxn ang="f157">
                <a:pos x="f283" y="f284"/>
              </a:cxn>
              <a:cxn ang="f157">
                <a:pos x="f283" y="f285"/>
              </a:cxn>
              <a:cxn ang="f157">
                <a:pos x="f286" y="f277"/>
              </a:cxn>
              <a:cxn ang="f157">
                <a:pos x="f287" y="f277"/>
              </a:cxn>
              <a:cxn ang="f157">
                <a:pos x="f288" y="f289"/>
              </a:cxn>
              <a:cxn ang="f157">
                <a:pos x="f288" y="f280"/>
              </a:cxn>
              <a:cxn ang="f157">
                <a:pos x="f290" y="f282"/>
              </a:cxn>
              <a:cxn ang="f157">
                <a:pos x="f263" y="f280"/>
              </a:cxn>
              <a:cxn ang="f157">
                <a:pos x="f263" y="f279"/>
              </a:cxn>
              <a:cxn ang="f157">
                <a:pos x="f291" y="f277"/>
              </a:cxn>
              <a:cxn ang="f157">
                <a:pos x="f261" y="f277"/>
              </a:cxn>
              <a:cxn ang="f157">
                <a:pos x="f292" y="f285"/>
              </a:cxn>
              <a:cxn ang="f157">
                <a:pos x="f292" y="f280"/>
              </a:cxn>
              <a:cxn ang="f157">
                <a:pos x="f293" y="f282"/>
              </a:cxn>
              <a:cxn ang="f157">
                <a:pos x="f294" y="f284"/>
              </a:cxn>
              <a:cxn ang="f157">
                <a:pos x="f256" y="f279"/>
              </a:cxn>
              <a:cxn ang="f157">
                <a:pos x="f256" y="f295"/>
              </a:cxn>
              <a:cxn ang="f157">
                <a:pos x="f296" y="f297"/>
              </a:cxn>
              <a:cxn ang="f157">
                <a:pos x="f298" y="f299"/>
              </a:cxn>
              <a:cxn ang="f157">
                <a:pos x="f298" y="f300"/>
              </a:cxn>
              <a:cxn ang="f157">
                <a:pos x="f256" y="f257"/>
              </a:cxn>
            </a:cxnLst>
            <a:rect l="f252" t="f255" r="f253" b="f254"/>
            <a:pathLst>
              <a:path w="175" h="371">
                <a:moveTo>
                  <a:pt x="f8" y="f9"/>
                </a:moveTo>
                <a:cubicBezTo>
                  <a:pt x="f10" y="f11"/>
                  <a:pt x="f10" y="f11"/>
                  <a:pt x="f10" y="f12"/>
                </a:cubicBezTo>
                <a:cubicBezTo>
                  <a:pt x="f10" y="f13"/>
                  <a:pt x="f10" y="f14"/>
                  <a:pt x="f10" y="f15"/>
                </a:cubicBezTo>
                <a:cubicBezTo>
                  <a:pt x="f10" y="f16"/>
                  <a:pt x="f17" y="f7"/>
                  <a:pt x="f18" y="f19"/>
                </a:cubicBezTo>
                <a:cubicBezTo>
                  <a:pt x="f20" y="f21"/>
                  <a:pt x="f22" y="f23"/>
                  <a:pt x="f22" y="f24"/>
                </a:cubicBezTo>
                <a:cubicBezTo>
                  <a:pt x="f25" y="f26"/>
                  <a:pt x="f22" y="f27"/>
                  <a:pt x="f25" y="f28"/>
                </a:cubicBezTo>
                <a:cubicBezTo>
                  <a:pt x="f25" y="f29"/>
                  <a:pt x="f30" y="f31"/>
                  <a:pt x="f32" y="f31"/>
                </a:cubicBezTo>
                <a:cubicBezTo>
                  <a:pt x="f33" y="f31"/>
                  <a:pt x="f34" y="f29"/>
                  <a:pt x="f34" y="f35"/>
                </a:cubicBezTo>
                <a:cubicBezTo>
                  <a:pt x="f34" y="f27"/>
                  <a:pt x="f34" y="f36"/>
                  <a:pt x="f34" y="f15"/>
                </a:cubicBezTo>
                <a:cubicBezTo>
                  <a:pt x="f34" y="f37"/>
                  <a:pt x="f38" y="f7"/>
                  <a:pt x="f39" y="f40"/>
                </a:cubicBezTo>
                <a:cubicBezTo>
                  <a:pt x="f41" y="f42"/>
                  <a:pt x="f5" y="f43"/>
                  <a:pt x="f5" y="f44"/>
                </a:cubicBezTo>
                <a:cubicBezTo>
                  <a:pt x="f5" y="f45"/>
                  <a:pt x="f5" y="f46"/>
                  <a:pt x="f5" y="f47"/>
                </a:cubicBezTo>
                <a:cubicBezTo>
                  <a:pt x="f5" y="f48"/>
                  <a:pt x="f49" y="f50"/>
                  <a:pt x="f51" y="f52"/>
                </a:cubicBezTo>
                <a:cubicBezTo>
                  <a:pt x="f53" y="f38"/>
                  <a:pt x="f54" y="f55"/>
                  <a:pt x="f54" y="f56"/>
                </a:cubicBezTo>
                <a:cubicBezTo>
                  <a:pt x="f57" y="f58"/>
                  <a:pt x="f54" y="f59"/>
                  <a:pt x="f54" y="f60"/>
                </a:cubicBezTo>
                <a:cubicBezTo>
                  <a:pt x="f54" y="f61"/>
                  <a:pt x="f62" y="f63"/>
                  <a:pt x="f64" y="f63"/>
                </a:cubicBezTo>
                <a:cubicBezTo>
                  <a:pt x="f65" y="f5"/>
                  <a:pt x="f66" y="f61"/>
                  <a:pt x="f66" y="f67"/>
                </a:cubicBezTo>
                <a:cubicBezTo>
                  <a:pt x="f66" y="f68"/>
                  <a:pt x="f66" y="f64"/>
                  <a:pt x="f66" y="f69"/>
                </a:cubicBezTo>
                <a:cubicBezTo>
                  <a:pt x="f66" y="f70"/>
                  <a:pt x="f69" y="f52"/>
                  <a:pt x="f71" y="f52"/>
                </a:cubicBezTo>
                <a:cubicBezTo>
                  <a:pt x="f52" y="f52"/>
                  <a:pt x="f48" y="f50"/>
                  <a:pt x="f72" y="f52"/>
                </a:cubicBezTo>
                <a:cubicBezTo>
                  <a:pt x="f73" y="f38"/>
                  <a:pt x="f74" y="f70"/>
                  <a:pt x="f33" y="f66"/>
                </a:cubicBezTo>
                <a:cubicBezTo>
                  <a:pt x="f75" y="f39"/>
                  <a:pt x="f33" y="f59"/>
                  <a:pt x="f33" y="f60"/>
                </a:cubicBezTo>
                <a:cubicBezTo>
                  <a:pt x="f33" y="f61"/>
                  <a:pt x="f76" y="f5"/>
                  <a:pt x="f77" y="f63"/>
                </a:cubicBezTo>
                <a:cubicBezTo>
                  <a:pt x="f25" y="f63"/>
                  <a:pt x="f22" y="f78"/>
                  <a:pt x="f22" y="f60"/>
                </a:cubicBezTo>
                <a:cubicBezTo>
                  <a:pt x="f22" y="f68"/>
                  <a:pt x="f79" y="f58"/>
                  <a:pt x="f22" y="f56"/>
                </a:cubicBezTo>
                <a:cubicBezTo>
                  <a:pt x="f22" y="f70"/>
                  <a:pt x="f30" y="f38"/>
                  <a:pt x="f80" y="f52"/>
                </a:cubicBezTo>
                <a:cubicBezTo>
                  <a:pt x="f81" y="f52"/>
                  <a:pt x="f82" y="f52"/>
                  <a:pt x="f18" y="f52"/>
                </a:cubicBezTo>
                <a:cubicBezTo>
                  <a:pt x="f28" y="f52"/>
                  <a:pt x="f83" y="f71"/>
                  <a:pt x="f84" y="f69"/>
                </a:cubicBezTo>
                <a:cubicBezTo>
                  <a:pt x="f84" y="f64"/>
                  <a:pt x="f84" y="f68"/>
                  <a:pt x="f84" y="f60"/>
                </a:cubicBezTo>
                <a:cubicBezTo>
                  <a:pt x="f83" y="f78"/>
                  <a:pt x="f83" y="f63"/>
                  <a:pt x="f85" y="f63"/>
                </a:cubicBezTo>
                <a:cubicBezTo>
                  <a:pt x="f86" y="f5"/>
                  <a:pt x="f87" y="f49"/>
                  <a:pt x="f87" y="f67"/>
                </a:cubicBezTo>
                <a:cubicBezTo>
                  <a:pt x="f88" y="f59"/>
                  <a:pt x="f87" y="f58"/>
                  <a:pt x="f8" y="f56"/>
                </a:cubicBezTo>
                <a:cubicBezTo>
                  <a:pt x="f8" y="f64"/>
                  <a:pt x="f89" y="f57"/>
                  <a:pt x="f8" y="f90"/>
                </a:cubicBezTo>
                <a:cubicBezTo>
                  <a:pt x="f8" y="f5"/>
                  <a:pt x="f91" y="f5"/>
                  <a:pt x="f92" y="f5"/>
                </a:cubicBezTo>
                <a:cubicBezTo>
                  <a:pt x="f93" y="f5"/>
                  <a:pt x="f94" y="f63"/>
                  <a:pt x="f95" y="f96"/>
                </a:cubicBezTo>
                <a:cubicBezTo>
                  <a:pt x="f95" y="f97"/>
                  <a:pt x="f95" y="f98"/>
                  <a:pt x="f95" y="f59"/>
                </a:cubicBezTo>
                <a:cubicBezTo>
                  <a:pt x="f99" y="f50"/>
                  <a:pt x="f6" y="f9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3" name="Freeform 55">
            <a:extLst>
              <a:ext uri="{FF2B5EF4-FFF2-40B4-BE49-F238E27FC236}">
                <a16:creationId xmlns:a16="http://schemas.microsoft.com/office/drawing/2014/main" id="{F8E2E7B5-FFFA-472E-BE03-DA5AAE4C8E06}"/>
              </a:ext>
            </a:extLst>
          </p:cNvPr>
          <p:cNvSpPr/>
          <p:nvPr/>
        </p:nvSpPr>
        <p:spPr>
          <a:xfrm>
            <a:off x="3422647" y="4423829"/>
            <a:ext cx="690029" cy="2878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62"/>
              <a:gd name="f7" fmla="val 193"/>
              <a:gd name="f8" fmla="val 167"/>
              <a:gd name="f9" fmla="val 133"/>
              <a:gd name="f10" fmla="val 164"/>
              <a:gd name="f11" fmla="val 136"/>
              <a:gd name="f12" fmla="val 162"/>
              <a:gd name="f13" fmla="val 139"/>
              <a:gd name="f14" fmla="val 159"/>
              <a:gd name="f15" fmla="val 142"/>
              <a:gd name="f16" fmla="val 158"/>
              <a:gd name="f17" fmla="val 157"/>
              <a:gd name="f18" fmla="val 141"/>
              <a:gd name="f19" fmla="val 156"/>
              <a:gd name="f20" fmla="val 125"/>
              <a:gd name="f21" fmla="val 109"/>
              <a:gd name="f22" fmla="val 93"/>
              <a:gd name="f23" fmla="val 155"/>
              <a:gd name="f24" fmla="val 92"/>
              <a:gd name="f25" fmla="val 154"/>
              <a:gd name="f26" fmla="val 153"/>
              <a:gd name="f27" fmla="val 91"/>
              <a:gd name="f28" fmla="val 147"/>
              <a:gd name="f29" fmla="val 96"/>
              <a:gd name="f30" fmla="val 102"/>
              <a:gd name="f31" fmla="val 137"/>
              <a:gd name="f32" fmla="val 107"/>
              <a:gd name="f33" fmla="val 129"/>
              <a:gd name="f34" fmla="val 115"/>
              <a:gd name="f35" fmla="val 121"/>
              <a:gd name="f36" fmla="val 120"/>
              <a:gd name="f37" fmla="val 112"/>
              <a:gd name="f38" fmla="val 128"/>
              <a:gd name="f39" fmla="val 98"/>
              <a:gd name="f40" fmla="val 127"/>
              <a:gd name="f41" fmla="val 99"/>
              <a:gd name="f42" fmla="val 100"/>
              <a:gd name="f43" fmla="val 146"/>
              <a:gd name="f44" fmla="val 104"/>
              <a:gd name="f45" fmla="val 113"/>
              <a:gd name="f46" fmla="val 160"/>
              <a:gd name="f47" fmla="val 123"/>
              <a:gd name="f48" fmla="val 166"/>
              <a:gd name="f49" fmla="val 138"/>
              <a:gd name="f50" fmla="val 161"/>
              <a:gd name="f51" fmla="val 144"/>
              <a:gd name="f52" fmla="val 152"/>
              <a:gd name="f53" fmla="val 150"/>
              <a:gd name="f54" fmla="val 143"/>
              <a:gd name="f55" fmla="val 148"/>
              <a:gd name="f56" fmla="val 174"/>
              <a:gd name="f57" fmla="val 175"/>
              <a:gd name="f58" fmla="val 169"/>
              <a:gd name="f59" fmla="val 191"/>
              <a:gd name="f60" fmla="val 173"/>
              <a:gd name="f61" fmla="val 192"/>
              <a:gd name="f62" fmla="val 189"/>
              <a:gd name="f63" fmla="val 145"/>
              <a:gd name="f64" fmla="val 171"/>
              <a:gd name="f65" fmla="val 172"/>
              <a:gd name="f66" fmla="val 114"/>
              <a:gd name="f67" fmla="val 176"/>
              <a:gd name="f68" fmla="val 149"/>
              <a:gd name="f69" fmla="val 89"/>
              <a:gd name="f70" fmla="val 83"/>
              <a:gd name="f71" fmla="val 130"/>
              <a:gd name="f72" fmla="val 70"/>
              <a:gd name="f73" fmla="val 62"/>
              <a:gd name="f74" fmla="val 55"/>
              <a:gd name="f75" fmla="val 48"/>
              <a:gd name="f76" fmla="val 119"/>
              <a:gd name="f77" fmla="val 41"/>
              <a:gd name="f78" fmla="val 35"/>
              <a:gd name="f79" fmla="val 25"/>
              <a:gd name="f80" fmla="val 118"/>
              <a:gd name="f81" fmla="val 22"/>
              <a:gd name="f82" fmla="val 12"/>
              <a:gd name="f83" fmla="val 6"/>
              <a:gd name="f84" fmla="val 108"/>
              <a:gd name="f85" fmla="val 3"/>
              <a:gd name="f86" fmla="val 103"/>
              <a:gd name="f87" fmla="val 5"/>
              <a:gd name="f88" fmla="val 9"/>
              <a:gd name="f89" fmla="val 74"/>
              <a:gd name="f90" fmla="val 13"/>
              <a:gd name="f91" fmla="val 66"/>
              <a:gd name="f92" fmla="val 15"/>
              <a:gd name="f93" fmla="val 64"/>
              <a:gd name="f94" fmla="val 27"/>
              <a:gd name="f95" fmla="val 53"/>
              <a:gd name="f96" fmla="val 30"/>
              <a:gd name="f97" fmla="val 37"/>
              <a:gd name="f98" fmla="val 40"/>
              <a:gd name="f99" fmla="val 19"/>
              <a:gd name="f100" fmla="val 56"/>
              <a:gd name="f101" fmla="val 10"/>
              <a:gd name="f102" fmla="val 67"/>
              <a:gd name="f103" fmla="val 77"/>
              <a:gd name="f104" fmla="val 82"/>
              <a:gd name="f105" fmla="val 7"/>
              <a:gd name="f106" fmla="val 85"/>
              <a:gd name="f107" fmla="val 47"/>
              <a:gd name="f108" fmla="val 63"/>
              <a:gd name="f109" fmla="val 72"/>
              <a:gd name="f110" fmla="val 95"/>
              <a:gd name="f111" fmla="val 76"/>
              <a:gd name="f112" fmla="val 71"/>
              <a:gd name="f113" fmla="val 105"/>
              <a:gd name="f114" fmla="val 68"/>
              <a:gd name="f115" fmla="val 111"/>
              <a:gd name="f116" fmla="val 124"/>
              <a:gd name="f117" fmla="val 32"/>
              <a:gd name="f118" fmla="val 23"/>
              <a:gd name="f119" fmla="val 187"/>
              <a:gd name="f120" fmla="val 219"/>
              <a:gd name="f121" fmla="val 24"/>
              <a:gd name="f122" fmla="val 252"/>
              <a:gd name="f123" fmla="val 285"/>
              <a:gd name="f124" fmla="val 309"/>
              <a:gd name="f125" fmla="val 329"/>
              <a:gd name="f126" fmla="val 346"/>
              <a:gd name="f127" fmla="val 355"/>
              <a:gd name="f128" fmla="val 364"/>
              <a:gd name="f129" fmla="val 65"/>
              <a:gd name="f130" fmla="val 373"/>
              <a:gd name="f131" fmla="val 381"/>
              <a:gd name="f132" fmla="val 389"/>
              <a:gd name="f133" fmla="val 397"/>
              <a:gd name="f134" fmla="val 404"/>
              <a:gd name="f135" fmla="val 410"/>
              <a:gd name="f136" fmla="val 417"/>
              <a:gd name="f137" fmla="val 58"/>
              <a:gd name="f138" fmla="val 429"/>
              <a:gd name="f139" fmla="val 442"/>
              <a:gd name="f140" fmla="val 452"/>
              <a:gd name="f141" fmla="val 461"/>
              <a:gd name="f142" fmla="val 81"/>
              <a:gd name="f143" fmla="val 453"/>
              <a:gd name="f144" fmla="val 441"/>
              <a:gd name="f145" fmla="val 427"/>
              <a:gd name="f146" fmla="val 409"/>
              <a:gd name="f147" fmla="val 358"/>
              <a:gd name="f148" fmla="val 338"/>
              <a:gd name="f149" fmla="val 110"/>
              <a:gd name="f150" fmla="val 332"/>
              <a:gd name="f151" fmla="val 327"/>
              <a:gd name="f152" fmla="val 97"/>
              <a:gd name="f153" fmla="val 321"/>
              <a:gd name="f154" fmla="val 90"/>
              <a:gd name="f155" fmla="val 319"/>
              <a:gd name="f156" fmla="val 318"/>
              <a:gd name="f157" fmla="val 316"/>
              <a:gd name="f158" fmla="val 116"/>
              <a:gd name="f159" fmla="val 315"/>
              <a:gd name="f160" fmla="val 299"/>
              <a:gd name="f161" fmla="val 290"/>
              <a:gd name="f162" fmla="val 131"/>
              <a:gd name="f163" fmla="val 280"/>
              <a:gd name="f164" fmla="val 267"/>
              <a:gd name="f165" fmla="val 260"/>
              <a:gd name="f166" fmla="val 140"/>
              <a:gd name="f167" fmla="val 244"/>
              <a:gd name="f168" fmla="val 233"/>
              <a:gd name="f169" fmla="val 222"/>
              <a:gd name="f170" fmla="val 213"/>
              <a:gd name="f171" fmla="val 135"/>
              <a:gd name="f172" fmla="val 208"/>
              <a:gd name="f173" fmla="val 204"/>
              <a:gd name="f174" fmla="val 199"/>
              <a:gd name="f175" fmla="val 190"/>
              <a:gd name="f176" fmla="val 181"/>
              <a:gd name="f177" fmla="val 122"/>
              <a:gd name="f178" fmla="val 168"/>
              <a:gd name="f179" fmla="val 132"/>
              <a:gd name="f180" fmla="val 49"/>
              <a:gd name="f181" fmla="val 36"/>
              <a:gd name="f182" fmla="val 78"/>
              <a:gd name="f183" fmla="val 75"/>
              <a:gd name="f184" fmla="val 14"/>
              <a:gd name="f185" fmla="val 17"/>
              <a:gd name="f186" fmla="val 59"/>
              <a:gd name="f187" fmla="val 61"/>
              <a:gd name="f188" fmla="val 46"/>
              <a:gd name="f189" fmla="val 54"/>
              <a:gd name="f190" fmla="val 57"/>
              <a:gd name="f191" fmla="val 80"/>
              <a:gd name="f192" fmla="val 86"/>
              <a:gd name="f193" fmla="+- 0 0 -90"/>
              <a:gd name="f194" fmla="*/ f3 1 462"/>
              <a:gd name="f195" fmla="*/ f4 1 193"/>
              <a:gd name="f196" fmla="val f5"/>
              <a:gd name="f197" fmla="val f6"/>
              <a:gd name="f198" fmla="val f7"/>
              <a:gd name="f199" fmla="*/ f193 f0 1"/>
              <a:gd name="f200" fmla="+- f198 0 f196"/>
              <a:gd name="f201" fmla="+- f197 0 f196"/>
              <a:gd name="f202" fmla="*/ f199 1 f2"/>
              <a:gd name="f203" fmla="*/ f201 1 462"/>
              <a:gd name="f204" fmla="*/ f200 1 193"/>
              <a:gd name="f205" fmla="*/ 167 f201 1"/>
              <a:gd name="f206" fmla="*/ 133 f200 1"/>
              <a:gd name="f207" fmla="*/ 159 f201 1"/>
              <a:gd name="f208" fmla="*/ 142 f200 1"/>
              <a:gd name="f209" fmla="*/ 156 f201 1"/>
              <a:gd name="f210" fmla="*/ 141 f200 1"/>
              <a:gd name="f211" fmla="*/ 93 f200 1"/>
              <a:gd name="f212" fmla="*/ 153 f201 1"/>
              <a:gd name="f213" fmla="*/ 91 f200 1"/>
              <a:gd name="f214" fmla="*/ 137 f201 1"/>
              <a:gd name="f215" fmla="*/ 107 f200 1"/>
              <a:gd name="f216" fmla="*/ 112 f201 1"/>
              <a:gd name="f217" fmla="*/ 125 f200 1"/>
              <a:gd name="f218" fmla="*/ 99 f201 1"/>
              <a:gd name="f219" fmla="*/ 136 f200 1"/>
              <a:gd name="f220" fmla="*/ 113 f201 1"/>
              <a:gd name="f221" fmla="*/ 160 f200 1"/>
              <a:gd name="f222" fmla="*/ 144 f201 1"/>
              <a:gd name="f223" fmla="*/ 152 f200 1"/>
              <a:gd name="f224" fmla="*/ 147 f200 1"/>
              <a:gd name="f225" fmla="*/ 175 f201 1"/>
              <a:gd name="f226" fmla="*/ 159 f200 1"/>
              <a:gd name="f227" fmla="*/ 174 f200 1"/>
              <a:gd name="f228" fmla="*/ 192 f200 1"/>
              <a:gd name="f229" fmla="*/ 180 f200 1"/>
              <a:gd name="f230" fmla="*/ 133 f201 1"/>
              <a:gd name="f231" fmla="*/ 172 f200 1"/>
              <a:gd name="f232" fmla="*/ 93 f201 1"/>
              <a:gd name="f233" fmla="*/ 149 f200 1"/>
              <a:gd name="f234" fmla="*/ 70 f201 1"/>
              <a:gd name="f235" fmla="*/ 129 f200 1"/>
              <a:gd name="f236" fmla="*/ 48 f201 1"/>
              <a:gd name="f237" fmla="*/ 119 f200 1"/>
              <a:gd name="f238" fmla="*/ 25 f201 1"/>
              <a:gd name="f239" fmla="*/ 118 f200 1"/>
              <a:gd name="f240" fmla="*/ 6 f201 1"/>
              <a:gd name="f241" fmla="*/ 112 f200 1"/>
              <a:gd name="f242" fmla="*/ 5 f201 1"/>
              <a:gd name="f243" fmla="*/ 99 f200 1"/>
              <a:gd name="f244" fmla="*/ 12 f201 1"/>
              <a:gd name="f245" fmla="*/ 74 f200 1"/>
              <a:gd name="f246" fmla="*/ 15 f201 1"/>
              <a:gd name="f247" fmla="*/ 64 f200 1"/>
              <a:gd name="f248" fmla="*/ 40 f201 1"/>
              <a:gd name="f249" fmla="*/ 27 f200 1"/>
              <a:gd name="f250" fmla="*/ 67 f201 1"/>
              <a:gd name="f251" fmla="*/ 5 f200 1"/>
              <a:gd name="f252" fmla="*/ 85 f201 1"/>
              <a:gd name="f253" fmla="*/ 15 f200 1"/>
              <a:gd name="f254" fmla="*/ 63 f200 1"/>
              <a:gd name="f255" fmla="*/ 95 f201 1"/>
              <a:gd name="f256" fmla="*/ 105 f201 1"/>
              <a:gd name="f257" fmla="*/ 68 f200 1"/>
              <a:gd name="f258" fmla="*/ 124 f201 1"/>
              <a:gd name="f259" fmla="*/ 48 f200 1"/>
              <a:gd name="f260" fmla="*/ 187 f201 1"/>
              <a:gd name="f261" fmla="*/ 23 f200 1"/>
              <a:gd name="f262" fmla="*/ 285 f201 1"/>
              <a:gd name="f263" fmla="*/ 346 f201 1"/>
              <a:gd name="f264" fmla="*/ 373 f201 1"/>
              <a:gd name="f265" fmla="*/ 397 f201 1"/>
              <a:gd name="f266" fmla="*/ 76 f200 1"/>
              <a:gd name="f267" fmla="*/ 417 f201 1"/>
              <a:gd name="f268" fmla="*/ 58 f200 1"/>
              <a:gd name="f269" fmla="*/ 452 f201 1"/>
              <a:gd name="f270" fmla="*/ 453 f201 1"/>
              <a:gd name="f271" fmla="*/ 92 f200 1"/>
              <a:gd name="f272" fmla="*/ 409 f201 1"/>
              <a:gd name="f273" fmla="*/ 127 f200 1"/>
              <a:gd name="f274" fmla="*/ 338 f201 1"/>
              <a:gd name="f275" fmla="*/ 110 f200 1"/>
              <a:gd name="f276" fmla="*/ 321 f201 1"/>
              <a:gd name="f277" fmla="*/ 90 f200 1"/>
              <a:gd name="f278" fmla="*/ 316 f201 1"/>
              <a:gd name="f279" fmla="*/ 299 f201 1"/>
              <a:gd name="f280" fmla="*/ 138 f200 1"/>
              <a:gd name="f281" fmla="*/ 267 f201 1"/>
              <a:gd name="f282" fmla="*/ 131 f200 1"/>
              <a:gd name="f283" fmla="*/ 244 f201 1"/>
              <a:gd name="f284" fmla="*/ 213 f201 1"/>
              <a:gd name="f285" fmla="*/ 135 f200 1"/>
              <a:gd name="f286" fmla="*/ 199 f201 1"/>
              <a:gd name="f287" fmla="*/ 169 f201 1"/>
              <a:gd name="f288" fmla="*/ 130 f200 1"/>
              <a:gd name="f289" fmla="*/ 83 f201 1"/>
              <a:gd name="f290" fmla="*/ 78 f201 1"/>
              <a:gd name="f291" fmla="*/ 22 f200 1"/>
              <a:gd name="f292" fmla="*/ 63 f201 1"/>
              <a:gd name="f293" fmla="*/ 61 f201 1"/>
              <a:gd name="f294" fmla="*/ 46 f200 1"/>
              <a:gd name="f295" fmla="*/ 68 f201 1"/>
              <a:gd name="f296" fmla="*/ 71 f200 1"/>
              <a:gd name="f297" fmla="*/ 81 f201 1"/>
              <a:gd name="f298" fmla="*/ 77 f200 1"/>
              <a:gd name="f299" fmla="+- f202 0 f1"/>
              <a:gd name="f300" fmla="*/ f205 1 462"/>
              <a:gd name="f301" fmla="*/ f206 1 193"/>
              <a:gd name="f302" fmla="*/ f207 1 462"/>
              <a:gd name="f303" fmla="*/ f208 1 193"/>
              <a:gd name="f304" fmla="*/ f209 1 462"/>
              <a:gd name="f305" fmla="*/ f210 1 193"/>
              <a:gd name="f306" fmla="*/ f211 1 193"/>
              <a:gd name="f307" fmla="*/ f212 1 462"/>
              <a:gd name="f308" fmla="*/ f213 1 193"/>
              <a:gd name="f309" fmla="*/ f214 1 462"/>
              <a:gd name="f310" fmla="*/ f215 1 193"/>
              <a:gd name="f311" fmla="*/ f216 1 462"/>
              <a:gd name="f312" fmla="*/ f217 1 193"/>
              <a:gd name="f313" fmla="*/ f218 1 462"/>
              <a:gd name="f314" fmla="*/ f219 1 193"/>
              <a:gd name="f315" fmla="*/ f220 1 462"/>
              <a:gd name="f316" fmla="*/ f221 1 193"/>
              <a:gd name="f317" fmla="*/ f222 1 462"/>
              <a:gd name="f318" fmla="*/ f223 1 193"/>
              <a:gd name="f319" fmla="*/ f224 1 193"/>
              <a:gd name="f320" fmla="*/ f225 1 462"/>
              <a:gd name="f321" fmla="*/ f226 1 193"/>
              <a:gd name="f322" fmla="*/ f227 1 193"/>
              <a:gd name="f323" fmla="*/ f228 1 193"/>
              <a:gd name="f324" fmla="*/ f229 1 193"/>
              <a:gd name="f325" fmla="*/ f230 1 462"/>
              <a:gd name="f326" fmla="*/ f231 1 193"/>
              <a:gd name="f327" fmla="*/ f232 1 462"/>
              <a:gd name="f328" fmla="*/ f233 1 193"/>
              <a:gd name="f329" fmla="*/ f234 1 462"/>
              <a:gd name="f330" fmla="*/ f235 1 193"/>
              <a:gd name="f331" fmla="*/ f236 1 462"/>
              <a:gd name="f332" fmla="*/ f237 1 193"/>
              <a:gd name="f333" fmla="*/ f238 1 462"/>
              <a:gd name="f334" fmla="*/ f239 1 193"/>
              <a:gd name="f335" fmla="*/ f240 1 462"/>
              <a:gd name="f336" fmla="*/ f241 1 193"/>
              <a:gd name="f337" fmla="*/ f242 1 462"/>
              <a:gd name="f338" fmla="*/ f243 1 193"/>
              <a:gd name="f339" fmla="*/ f244 1 462"/>
              <a:gd name="f340" fmla="*/ f245 1 193"/>
              <a:gd name="f341" fmla="*/ f246 1 462"/>
              <a:gd name="f342" fmla="*/ f247 1 193"/>
              <a:gd name="f343" fmla="*/ f248 1 462"/>
              <a:gd name="f344" fmla="*/ f249 1 193"/>
              <a:gd name="f345" fmla="*/ f250 1 462"/>
              <a:gd name="f346" fmla="*/ f251 1 193"/>
              <a:gd name="f347" fmla="*/ f252 1 462"/>
              <a:gd name="f348" fmla="*/ f253 1 193"/>
              <a:gd name="f349" fmla="*/ f254 1 193"/>
              <a:gd name="f350" fmla="*/ f255 1 462"/>
              <a:gd name="f351" fmla="*/ f256 1 462"/>
              <a:gd name="f352" fmla="*/ f257 1 193"/>
              <a:gd name="f353" fmla="*/ f258 1 462"/>
              <a:gd name="f354" fmla="*/ f259 1 193"/>
              <a:gd name="f355" fmla="*/ f260 1 462"/>
              <a:gd name="f356" fmla="*/ f261 1 193"/>
              <a:gd name="f357" fmla="*/ f262 1 462"/>
              <a:gd name="f358" fmla="*/ f263 1 462"/>
              <a:gd name="f359" fmla="*/ f264 1 462"/>
              <a:gd name="f360" fmla="*/ f265 1 462"/>
              <a:gd name="f361" fmla="*/ f266 1 193"/>
              <a:gd name="f362" fmla="*/ f267 1 462"/>
              <a:gd name="f363" fmla="*/ f268 1 193"/>
              <a:gd name="f364" fmla="*/ f269 1 462"/>
              <a:gd name="f365" fmla="*/ f270 1 462"/>
              <a:gd name="f366" fmla="*/ f271 1 193"/>
              <a:gd name="f367" fmla="*/ f272 1 462"/>
              <a:gd name="f368" fmla="*/ f273 1 193"/>
              <a:gd name="f369" fmla="*/ f274 1 462"/>
              <a:gd name="f370" fmla="*/ f275 1 193"/>
              <a:gd name="f371" fmla="*/ f276 1 462"/>
              <a:gd name="f372" fmla="*/ f277 1 193"/>
              <a:gd name="f373" fmla="*/ f278 1 462"/>
              <a:gd name="f374" fmla="*/ f279 1 462"/>
              <a:gd name="f375" fmla="*/ f280 1 193"/>
              <a:gd name="f376" fmla="*/ f281 1 462"/>
              <a:gd name="f377" fmla="*/ f282 1 193"/>
              <a:gd name="f378" fmla="*/ f283 1 462"/>
              <a:gd name="f379" fmla="*/ f284 1 462"/>
              <a:gd name="f380" fmla="*/ f285 1 193"/>
              <a:gd name="f381" fmla="*/ f286 1 462"/>
              <a:gd name="f382" fmla="*/ f287 1 462"/>
              <a:gd name="f383" fmla="*/ f288 1 193"/>
              <a:gd name="f384" fmla="*/ f289 1 462"/>
              <a:gd name="f385" fmla="*/ f290 1 462"/>
              <a:gd name="f386" fmla="*/ f291 1 193"/>
              <a:gd name="f387" fmla="*/ f292 1 462"/>
              <a:gd name="f388" fmla="*/ f293 1 462"/>
              <a:gd name="f389" fmla="*/ f294 1 193"/>
              <a:gd name="f390" fmla="*/ f295 1 462"/>
              <a:gd name="f391" fmla="*/ f296 1 193"/>
              <a:gd name="f392" fmla="*/ f297 1 462"/>
              <a:gd name="f393" fmla="*/ f298 1 193"/>
              <a:gd name="f394" fmla="*/ 0 1 f203"/>
              <a:gd name="f395" fmla="*/ f197 1 f203"/>
              <a:gd name="f396" fmla="*/ 0 1 f204"/>
              <a:gd name="f397" fmla="*/ f198 1 f204"/>
              <a:gd name="f398" fmla="*/ f300 1 f203"/>
              <a:gd name="f399" fmla="*/ f301 1 f204"/>
              <a:gd name="f400" fmla="*/ f302 1 f203"/>
              <a:gd name="f401" fmla="*/ f303 1 f204"/>
              <a:gd name="f402" fmla="*/ f304 1 f203"/>
              <a:gd name="f403" fmla="*/ f305 1 f204"/>
              <a:gd name="f404" fmla="*/ f306 1 f204"/>
              <a:gd name="f405" fmla="*/ f307 1 f203"/>
              <a:gd name="f406" fmla="*/ f308 1 f204"/>
              <a:gd name="f407" fmla="*/ f309 1 f203"/>
              <a:gd name="f408" fmla="*/ f310 1 f204"/>
              <a:gd name="f409" fmla="*/ f311 1 f203"/>
              <a:gd name="f410" fmla="*/ f312 1 f204"/>
              <a:gd name="f411" fmla="*/ f313 1 f203"/>
              <a:gd name="f412" fmla="*/ f314 1 f204"/>
              <a:gd name="f413" fmla="*/ f315 1 f203"/>
              <a:gd name="f414" fmla="*/ f316 1 f204"/>
              <a:gd name="f415" fmla="*/ f317 1 f203"/>
              <a:gd name="f416" fmla="*/ f318 1 f204"/>
              <a:gd name="f417" fmla="*/ f319 1 f204"/>
              <a:gd name="f418" fmla="*/ f320 1 f203"/>
              <a:gd name="f419" fmla="*/ f321 1 f204"/>
              <a:gd name="f420" fmla="*/ f322 1 f204"/>
              <a:gd name="f421" fmla="*/ f323 1 f204"/>
              <a:gd name="f422" fmla="*/ f324 1 f204"/>
              <a:gd name="f423" fmla="*/ f325 1 f203"/>
              <a:gd name="f424" fmla="*/ f326 1 f204"/>
              <a:gd name="f425" fmla="*/ f327 1 f203"/>
              <a:gd name="f426" fmla="*/ f328 1 f204"/>
              <a:gd name="f427" fmla="*/ f329 1 f203"/>
              <a:gd name="f428" fmla="*/ f330 1 f204"/>
              <a:gd name="f429" fmla="*/ f331 1 f203"/>
              <a:gd name="f430" fmla="*/ f332 1 f204"/>
              <a:gd name="f431" fmla="*/ f333 1 f203"/>
              <a:gd name="f432" fmla="*/ f334 1 f204"/>
              <a:gd name="f433" fmla="*/ f335 1 f203"/>
              <a:gd name="f434" fmla="*/ f336 1 f204"/>
              <a:gd name="f435" fmla="*/ f337 1 f203"/>
              <a:gd name="f436" fmla="*/ f338 1 f204"/>
              <a:gd name="f437" fmla="*/ f339 1 f203"/>
              <a:gd name="f438" fmla="*/ f340 1 f204"/>
              <a:gd name="f439" fmla="*/ f341 1 f203"/>
              <a:gd name="f440" fmla="*/ f342 1 f204"/>
              <a:gd name="f441" fmla="*/ f343 1 f203"/>
              <a:gd name="f442" fmla="*/ f344 1 f204"/>
              <a:gd name="f443" fmla="*/ f345 1 f203"/>
              <a:gd name="f444" fmla="*/ f346 1 f204"/>
              <a:gd name="f445" fmla="*/ f347 1 f203"/>
              <a:gd name="f446" fmla="*/ f348 1 f204"/>
              <a:gd name="f447" fmla="*/ f349 1 f204"/>
              <a:gd name="f448" fmla="*/ f350 1 f203"/>
              <a:gd name="f449" fmla="*/ f351 1 f203"/>
              <a:gd name="f450" fmla="*/ f352 1 f204"/>
              <a:gd name="f451" fmla="*/ f353 1 f203"/>
              <a:gd name="f452" fmla="*/ f354 1 f204"/>
              <a:gd name="f453" fmla="*/ f355 1 f203"/>
              <a:gd name="f454" fmla="*/ f356 1 f204"/>
              <a:gd name="f455" fmla="*/ f357 1 f203"/>
              <a:gd name="f456" fmla="*/ f358 1 f203"/>
              <a:gd name="f457" fmla="*/ f359 1 f203"/>
              <a:gd name="f458" fmla="*/ f360 1 f203"/>
              <a:gd name="f459" fmla="*/ f361 1 f204"/>
              <a:gd name="f460" fmla="*/ f362 1 f203"/>
              <a:gd name="f461" fmla="*/ f363 1 f204"/>
              <a:gd name="f462" fmla="*/ f364 1 f203"/>
              <a:gd name="f463" fmla="*/ f365 1 f203"/>
              <a:gd name="f464" fmla="*/ f366 1 f204"/>
              <a:gd name="f465" fmla="*/ f367 1 f203"/>
              <a:gd name="f466" fmla="*/ f368 1 f204"/>
              <a:gd name="f467" fmla="*/ f369 1 f203"/>
              <a:gd name="f468" fmla="*/ f370 1 f204"/>
              <a:gd name="f469" fmla="*/ f371 1 f203"/>
              <a:gd name="f470" fmla="*/ f372 1 f204"/>
              <a:gd name="f471" fmla="*/ f373 1 f203"/>
              <a:gd name="f472" fmla="*/ f374 1 f203"/>
              <a:gd name="f473" fmla="*/ f375 1 f204"/>
              <a:gd name="f474" fmla="*/ f376 1 f203"/>
              <a:gd name="f475" fmla="*/ f377 1 f204"/>
              <a:gd name="f476" fmla="*/ f378 1 f203"/>
              <a:gd name="f477" fmla="*/ f379 1 f203"/>
              <a:gd name="f478" fmla="*/ f380 1 f204"/>
              <a:gd name="f479" fmla="*/ f381 1 f203"/>
              <a:gd name="f480" fmla="*/ f382 1 f203"/>
              <a:gd name="f481" fmla="*/ f383 1 f204"/>
              <a:gd name="f482" fmla="*/ f384 1 f203"/>
              <a:gd name="f483" fmla="*/ f385 1 f203"/>
              <a:gd name="f484" fmla="*/ f386 1 f204"/>
              <a:gd name="f485" fmla="*/ f387 1 f203"/>
              <a:gd name="f486" fmla="*/ f388 1 f203"/>
              <a:gd name="f487" fmla="*/ f389 1 f204"/>
              <a:gd name="f488" fmla="*/ f390 1 f203"/>
              <a:gd name="f489" fmla="*/ f391 1 f204"/>
              <a:gd name="f490" fmla="*/ f392 1 f203"/>
              <a:gd name="f491" fmla="*/ f393 1 f204"/>
              <a:gd name="f492" fmla="*/ f394 f194 1"/>
              <a:gd name="f493" fmla="*/ f395 f194 1"/>
              <a:gd name="f494" fmla="*/ f397 f195 1"/>
              <a:gd name="f495" fmla="*/ f396 f195 1"/>
              <a:gd name="f496" fmla="*/ f398 f194 1"/>
              <a:gd name="f497" fmla="*/ f399 f195 1"/>
              <a:gd name="f498" fmla="*/ f400 f194 1"/>
              <a:gd name="f499" fmla="*/ f401 f195 1"/>
              <a:gd name="f500" fmla="*/ f402 f194 1"/>
              <a:gd name="f501" fmla="*/ f403 f195 1"/>
              <a:gd name="f502" fmla="*/ f404 f195 1"/>
              <a:gd name="f503" fmla="*/ f405 f194 1"/>
              <a:gd name="f504" fmla="*/ f406 f195 1"/>
              <a:gd name="f505" fmla="*/ f407 f194 1"/>
              <a:gd name="f506" fmla="*/ f408 f195 1"/>
              <a:gd name="f507" fmla="*/ f409 f194 1"/>
              <a:gd name="f508" fmla="*/ f410 f195 1"/>
              <a:gd name="f509" fmla="*/ f411 f194 1"/>
              <a:gd name="f510" fmla="*/ f412 f195 1"/>
              <a:gd name="f511" fmla="*/ f413 f194 1"/>
              <a:gd name="f512" fmla="*/ f414 f195 1"/>
              <a:gd name="f513" fmla="*/ f415 f194 1"/>
              <a:gd name="f514" fmla="*/ f416 f195 1"/>
              <a:gd name="f515" fmla="*/ f417 f195 1"/>
              <a:gd name="f516" fmla="*/ f418 f194 1"/>
              <a:gd name="f517" fmla="*/ f419 f195 1"/>
              <a:gd name="f518" fmla="*/ f420 f195 1"/>
              <a:gd name="f519" fmla="*/ f421 f195 1"/>
              <a:gd name="f520" fmla="*/ f422 f195 1"/>
              <a:gd name="f521" fmla="*/ f423 f194 1"/>
              <a:gd name="f522" fmla="*/ f424 f195 1"/>
              <a:gd name="f523" fmla="*/ f425 f194 1"/>
              <a:gd name="f524" fmla="*/ f426 f195 1"/>
              <a:gd name="f525" fmla="*/ f427 f194 1"/>
              <a:gd name="f526" fmla="*/ f428 f195 1"/>
              <a:gd name="f527" fmla="*/ f429 f194 1"/>
              <a:gd name="f528" fmla="*/ f430 f195 1"/>
              <a:gd name="f529" fmla="*/ f431 f194 1"/>
              <a:gd name="f530" fmla="*/ f432 f195 1"/>
              <a:gd name="f531" fmla="*/ f433 f194 1"/>
              <a:gd name="f532" fmla="*/ f434 f195 1"/>
              <a:gd name="f533" fmla="*/ f435 f194 1"/>
              <a:gd name="f534" fmla="*/ f436 f195 1"/>
              <a:gd name="f535" fmla="*/ f437 f194 1"/>
              <a:gd name="f536" fmla="*/ f438 f195 1"/>
              <a:gd name="f537" fmla="*/ f439 f194 1"/>
              <a:gd name="f538" fmla="*/ f440 f195 1"/>
              <a:gd name="f539" fmla="*/ f441 f194 1"/>
              <a:gd name="f540" fmla="*/ f442 f195 1"/>
              <a:gd name="f541" fmla="*/ f443 f194 1"/>
              <a:gd name="f542" fmla="*/ f444 f195 1"/>
              <a:gd name="f543" fmla="*/ f445 f194 1"/>
              <a:gd name="f544" fmla="*/ f446 f195 1"/>
              <a:gd name="f545" fmla="*/ f447 f195 1"/>
              <a:gd name="f546" fmla="*/ f448 f194 1"/>
              <a:gd name="f547" fmla="*/ f449 f194 1"/>
              <a:gd name="f548" fmla="*/ f450 f195 1"/>
              <a:gd name="f549" fmla="*/ f451 f194 1"/>
              <a:gd name="f550" fmla="*/ f452 f195 1"/>
              <a:gd name="f551" fmla="*/ f453 f194 1"/>
              <a:gd name="f552" fmla="*/ f454 f195 1"/>
              <a:gd name="f553" fmla="*/ f455 f194 1"/>
              <a:gd name="f554" fmla="*/ f456 f194 1"/>
              <a:gd name="f555" fmla="*/ f457 f194 1"/>
              <a:gd name="f556" fmla="*/ f458 f194 1"/>
              <a:gd name="f557" fmla="*/ f459 f195 1"/>
              <a:gd name="f558" fmla="*/ f460 f194 1"/>
              <a:gd name="f559" fmla="*/ f461 f195 1"/>
              <a:gd name="f560" fmla="*/ f462 f194 1"/>
              <a:gd name="f561" fmla="*/ f463 f194 1"/>
              <a:gd name="f562" fmla="*/ f464 f195 1"/>
              <a:gd name="f563" fmla="*/ f465 f194 1"/>
              <a:gd name="f564" fmla="*/ f466 f195 1"/>
              <a:gd name="f565" fmla="*/ f467 f194 1"/>
              <a:gd name="f566" fmla="*/ f468 f195 1"/>
              <a:gd name="f567" fmla="*/ f469 f194 1"/>
              <a:gd name="f568" fmla="*/ f470 f195 1"/>
              <a:gd name="f569" fmla="*/ f471 f194 1"/>
              <a:gd name="f570" fmla="*/ f472 f194 1"/>
              <a:gd name="f571" fmla="*/ f473 f195 1"/>
              <a:gd name="f572" fmla="*/ f474 f194 1"/>
              <a:gd name="f573" fmla="*/ f475 f195 1"/>
              <a:gd name="f574" fmla="*/ f476 f194 1"/>
              <a:gd name="f575" fmla="*/ f477 f194 1"/>
              <a:gd name="f576" fmla="*/ f478 f195 1"/>
              <a:gd name="f577" fmla="*/ f479 f194 1"/>
              <a:gd name="f578" fmla="*/ f480 f194 1"/>
              <a:gd name="f579" fmla="*/ f481 f195 1"/>
              <a:gd name="f580" fmla="*/ f482 f194 1"/>
              <a:gd name="f581" fmla="*/ f483 f194 1"/>
              <a:gd name="f582" fmla="*/ f484 f195 1"/>
              <a:gd name="f583" fmla="*/ f485 f194 1"/>
              <a:gd name="f584" fmla="*/ f486 f194 1"/>
              <a:gd name="f585" fmla="*/ f487 f195 1"/>
              <a:gd name="f586" fmla="*/ f488 f194 1"/>
              <a:gd name="f587" fmla="*/ f489 f195 1"/>
              <a:gd name="f588" fmla="*/ f490 f194 1"/>
              <a:gd name="f589" fmla="*/ f491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9">
                <a:pos x="f496" y="f497"/>
              </a:cxn>
              <a:cxn ang="f299">
                <a:pos x="f498" y="f499"/>
              </a:cxn>
              <a:cxn ang="f299">
                <a:pos x="f500" y="f501"/>
              </a:cxn>
              <a:cxn ang="f299">
                <a:pos x="f500" y="f502"/>
              </a:cxn>
              <a:cxn ang="f299">
                <a:pos x="f503" y="f504"/>
              </a:cxn>
              <a:cxn ang="f299">
                <a:pos x="f505" y="f506"/>
              </a:cxn>
              <a:cxn ang="f299">
                <a:pos x="f507" y="f508"/>
              </a:cxn>
              <a:cxn ang="f299">
                <a:pos x="f509" y="f510"/>
              </a:cxn>
              <a:cxn ang="f299">
                <a:pos x="f511" y="f512"/>
              </a:cxn>
              <a:cxn ang="f299">
                <a:pos x="f513" y="f514"/>
              </a:cxn>
              <a:cxn ang="f299">
                <a:pos x="f496" y="f515"/>
              </a:cxn>
              <a:cxn ang="f299">
                <a:pos x="f516" y="f517"/>
              </a:cxn>
              <a:cxn ang="f299">
                <a:pos x="f516" y="f518"/>
              </a:cxn>
              <a:cxn ang="f299">
                <a:pos x="f500" y="f519"/>
              </a:cxn>
              <a:cxn ang="f299">
                <a:pos x="f513" y="f520"/>
              </a:cxn>
              <a:cxn ang="f299">
                <a:pos x="f521" y="f522"/>
              </a:cxn>
              <a:cxn ang="f299">
                <a:pos x="f523" y="f524"/>
              </a:cxn>
              <a:cxn ang="f299">
                <a:pos x="f525" y="f526"/>
              </a:cxn>
              <a:cxn ang="f299">
                <a:pos x="f527" y="f528"/>
              </a:cxn>
              <a:cxn ang="f299">
                <a:pos x="f529" y="f530"/>
              </a:cxn>
              <a:cxn ang="f299">
                <a:pos x="f531" y="f532"/>
              </a:cxn>
              <a:cxn ang="f299">
                <a:pos x="f533" y="f534"/>
              </a:cxn>
              <a:cxn ang="f299">
                <a:pos x="f535" y="f536"/>
              </a:cxn>
              <a:cxn ang="f299">
                <a:pos x="f537" y="f538"/>
              </a:cxn>
              <a:cxn ang="f299">
                <a:pos x="f539" y="f540"/>
              </a:cxn>
              <a:cxn ang="f299">
                <a:pos x="f541" y="f542"/>
              </a:cxn>
              <a:cxn ang="f299">
                <a:pos x="f543" y="f544"/>
              </a:cxn>
              <a:cxn ang="f299">
                <a:pos x="f523" y="f545"/>
              </a:cxn>
              <a:cxn ang="f299">
                <a:pos x="f546" y="f536"/>
              </a:cxn>
              <a:cxn ang="f299">
                <a:pos x="f547" y="f548"/>
              </a:cxn>
              <a:cxn ang="f299">
                <a:pos x="f549" y="f550"/>
              </a:cxn>
              <a:cxn ang="f299">
                <a:pos x="f551" y="f552"/>
              </a:cxn>
              <a:cxn ang="f299">
                <a:pos x="f553" y="f552"/>
              </a:cxn>
              <a:cxn ang="f299">
                <a:pos x="f554" y="f550"/>
              </a:cxn>
              <a:cxn ang="f299">
                <a:pos x="f555" y="f536"/>
              </a:cxn>
              <a:cxn ang="f299">
                <a:pos x="f556" y="f557"/>
              </a:cxn>
              <a:cxn ang="f299">
                <a:pos x="f558" y="f559"/>
              </a:cxn>
              <a:cxn ang="f299">
                <a:pos x="f560" y="f559"/>
              </a:cxn>
              <a:cxn ang="f299">
                <a:pos x="f561" y="f562"/>
              </a:cxn>
              <a:cxn ang="f299">
                <a:pos x="f563" y="f564"/>
              </a:cxn>
              <a:cxn ang="f299">
                <a:pos x="f565" y="f566"/>
              </a:cxn>
              <a:cxn ang="f299">
                <a:pos x="f567" y="f568"/>
              </a:cxn>
              <a:cxn ang="f299">
                <a:pos x="f569" y="f562"/>
              </a:cxn>
              <a:cxn ang="f299">
                <a:pos x="f569" y="f564"/>
              </a:cxn>
              <a:cxn ang="f299">
                <a:pos x="f570" y="f571"/>
              </a:cxn>
              <a:cxn ang="f299">
                <a:pos x="f572" y="f573"/>
              </a:cxn>
              <a:cxn ang="f299">
                <a:pos x="f574" y="f497"/>
              </a:cxn>
              <a:cxn ang="f299">
                <a:pos x="f574" y="f497"/>
              </a:cxn>
              <a:cxn ang="f299">
                <a:pos x="f575" y="f576"/>
              </a:cxn>
              <a:cxn ang="f299">
                <a:pos x="f577" y="f576"/>
              </a:cxn>
              <a:cxn ang="f299">
                <a:pos x="f578" y="f579"/>
              </a:cxn>
              <a:cxn ang="f299">
                <a:pos x="f496" y="f497"/>
              </a:cxn>
              <a:cxn ang="f299">
                <a:pos x="f580" y="f545"/>
              </a:cxn>
              <a:cxn ang="f299">
                <a:pos x="f581" y="f582"/>
              </a:cxn>
              <a:cxn ang="f299">
                <a:pos x="f525" y="f544"/>
              </a:cxn>
              <a:cxn ang="f299">
                <a:pos x="f583" y="f540"/>
              </a:cxn>
              <a:cxn ang="f299">
                <a:pos x="f584" y="f585"/>
              </a:cxn>
              <a:cxn ang="f299">
                <a:pos x="f586" y="f587"/>
              </a:cxn>
              <a:cxn ang="f299">
                <a:pos x="f588" y="f589"/>
              </a:cxn>
              <a:cxn ang="f299">
                <a:pos x="f580" y="f545"/>
              </a:cxn>
            </a:cxnLst>
            <a:rect l="f492" t="f495" r="f493" b="f494"/>
            <a:pathLst>
              <a:path w="462" h="193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5"/>
                  <a:pt x="f17" y="f18"/>
                  <a:pt x="f19" y="f18"/>
                </a:cubicBezTo>
                <a:cubicBezTo>
                  <a:pt x="f19" y="f20"/>
                  <a:pt x="f19" y="f21"/>
                  <a:pt x="f19" y="f22"/>
                </a:cubicBezTo>
                <a:cubicBezTo>
                  <a:pt x="f23" y="f24"/>
                  <a:pt x="f25" y="f24"/>
                  <a:pt x="f26" y="f27"/>
                </a:cubicBezTo>
                <a:cubicBezTo>
                  <a:pt x="f28" y="f29"/>
                  <a:pt x="f15" y="f30"/>
                  <a:pt x="f31" y="f32"/>
                </a:cubicBezTo>
                <a:cubicBezTo>
                  <a:pt x="f33" y="f34"/>
                  <a:pt x="f35" y="f36"/>
                  <a:pt x="f37" y="f20"/>
                </a:cubicBezTo>
                <a:cubicBezTo>
                  <a:pt x="f32" y="f38"/>
                  <a:pt x="f39" y="f40"/>
                  <a:pt x="f41" y="f11"/>
                </a:cubicBezTo>
                <a:cubicBezTo>
                  <a:pt x="f42" y="f43"/>
                  <a:pt x="f44" y="f23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14" y="f55"/>
                  <a:pt x="f8" y="f28"/>
                </a:cubicBezTo>
                <a:cubicBezTo>
                  <a:pt x="f56" y="f28"/>
                  <a:pt x="f57" y="f25"/>
                  <a:pt x="f57" y="f14"/>
                </a:cubicBezTo>
                <a:cubicBezTo>
                  <a:pt x="f57" y="f10"/>
                  <a:pt x="f57" y="f58"/>
                  <a:pt x="f57" y="f56"/>
                </a:cubicBezTo>
                <a:cubicBezTo>
                  <a:pt x="f57" y="f59"/>
                  <a:pt x="f60" y="f7"/>
                  <a:pt x="f19" y="f61"/>
                </a:cubicBezTo>
                <a:cubicBezTo>
                  <a:pt x="f28" y="f61"/>
                  <a:pt x="f54" y="f62"/>
                  <a:pt x="f51" y="f2"/>
                </a:cubicBezTo>
                <a:cubicBezTo>
                  <a:pt x="f63" y="f64"/>
                  <a:pt x="f15" y="f58"/>
                  <a:pt x="f9" y="f65"/>
                </a:cubicBezTo>
                <a:cubicBezTo>
                  <a:pt x="f66" y="f67"/>
                  <a:pt x="f39" y="f58"/>
                  <a:pt x="f22" y="f68"/>
                </a:cubicBezTo>
                <a:cubicBezTo>
                  <a:pt x="f69" y="f11"/>
                  <a:pt x="f70" y="f71"/>
                  <a:pt x="f72" y="f33"/>
                </a:cubicBezTo>
                <a:cubicBezTo>
                  <a:pt x="f73" y="f38"/>
                  <a:pt x="f74" y="f47"/>
                  <a:pt x="f75" y="f76"/>
                </a:cubicBezTo>
                <a:cubicBezTo>
                  <a:pt x="f77" y="f34"/>
                  <a:pt x="f78" y="f44"/>
                  <a:pt x="f79" y="f80"/>
                </a:cubicBezTo>
                <a:cubicBezTo>
                  <a:pt x="f81" y="f47"/>
                  <a:pt x="f82" y="f34"/>
                  <a:pt x="f83" y="f37"/>
                </a:cubicBezTo>
                <a:cubicBezTo>
                  <a:pt x="f5" y="f84"/>
                  <a:pt x="f85" y="f86"/>
                  <a:pt x="f87" y="f41"/>
                </a:cubicBezTo>
                <a:cubicBezTo>
                  <a:pt x="f88" y="f27"/>
                  <a:pt x="f82" y="f70"/>
                  <a:pt x="f82" y="f89"/>
                </a:cubicBezTo>
                <a:cubicBezTo>
                  <a:pt x="f82" y="f72"/>
                  <a:pt x="f90" y="f91"/>
                  <a:pt x="f92" y="f93"/>
                </a:cubicBezTo>
                <a:cubicBezTo>
                  <a:pt x="f94" y="f95"/>
                  <a:pt x="f96" y="f97"/>
                  <a:pt x="f98" y="f94"/>
                </a:cubicBezTo>
                <a:cubicBezTo>
                  <a:pt x="f75" y="f99"/>
                  <a:pt x="f100" y="f101"/>
                  <a:pt x="f102" y="f87"/>
                </a:cubicBezTo>
                <a:cubicBezTo>
                  <a:pt x="f103" y="f5"/>
                  <a:pt x="f104" y="f105"/>
                  <a:pt x="f106" y="f92"/>
                </a:cubicBezTo>
                <a:cubicBezTo>
                  <a:pt x="f24" y="f96"/>
                  <a:pt x="f22" y="f107"/>
                  <a:pt x="f22" y="f108"/>
                </a:cubicBezTo>
                <a:cubicBezTo>
                  <a:pt x="f22" y="f102"/>
                  <a:pt x="f27" y="f109"/>
                  <a:pt x="f110" y="f89"/>
                </a:cubicBezTo>
                <a:cubicBezTo>
                  <a:pt x="f42" y="f111"/>
                  <a:pt x="f30" y="f112"/>
                  <a:pt x="f113" y="f114"/>
                </a:cubicBezTo>
                <a:cubicBezTo>
                  <a:pt x="f115" y="f73"/>
                  <a:pt x="f80" y="f74"/>
                  <a:pt x="f116" y="f75"/>
                </a:cubicBezTo>
                <a:cubicBezTo>
                  <a:pt x="f15" y="f117"/>
                  <a:pt x="f12" y="f118"/>
                  <a:pt x="f119" y="f118"/>
                </a:cubicBezTo>
                <a:cubicBezTo>
                  <a:pt x="f120" y="f121"/>
                  <a:pt x="f122" y="f121"/>
                  <a:pt x="f123" y="f118"/>
                </a:cubicBezTo>
                <a:cubicBezTo>
                  <a:pt x="f124" y="f118"/>
                  <a:pt x="f125" y="f117"/>
                  <a:pt x="f126" y="f75"/>
                </a:cubicBezTo>
                <a:cubicBezTo>
                  <a:pt x="f127" y="f100"/>
                  <a:pt x="f128" y="f129"/>
                  <a:pt x="f130" y="f89"/>
                </a:cubicBezTo>
                <a:cubicBezTo>
                  <a:pt x="f131" y="f104"/>
                  <a:pt x="f132" y="f104"/>
                  <a:pt x="f133" y="f111"/>
                </a:cubicBezTo>
                <a:cubicBezTo>
                  <a:pt x="f134" y="f72"/>
                  <a:pt x="f135" y="f93"/>
                  <a:pt x="f136" y="f137"/>
                </a:cubicBezTo>
                <a:cubicBezTo>
                  <a:pt x="f138" y="f75"/>
                  <a:pt x="f139" y="f75"/>
                  <a:pt x="f140" y="f137"/>
                </a:cubicBezTo>
                <a:cubicBezTo>
                  <a:pt x="f141" y="f102"/>
                  <a:pt x="f6" y="f142"/>
                  <a:pt x="f143" y="f24"/>
                </a:cubicBezTo>
                <a:cubicBezTo>
                  <a:pt x="f144" y="f32"/>
                  <a:pt x="f145" y="f76"/>
                  <a:pt x="f146" y="f40"/>
                </a:cubicBezTo>
                <a:cubicBezTo>
                  <a:pt x="f131" y="f49"/>
                  <a:pt x="f147" y="f33"/>
                  <a:pt x="f148" y="f149"/>
                </a:cubicBezTo>
                <a:cubicBezTo>
                  <a:pt x="f150" y="f44"/>
                  <a:pt x="f151" y="f152"/>
                  <a:pt x="f153" y="f154"/>
                </a:cubicBezTo>
                <a:cubicBezTo>
                  <a:pt x="f155" y="f27"/>
                  <a:pt x="f156" y="f24"/>
                  <a:pt x="f157" y="f24"/>
                </a:cubicBezTo>
                <a:cubicBezTo>
                  <a:pt x="f157" y="f44"/>
                  <a:pt x="f157" y="f158"/>
                  <a:pt x="f157" y="f40"/>
                </a:cubicBezTo>
                <a:cubicBezTo>
                  <a:pt x="f157" y="f43"/>
                  <a:pt x="f159" y="f43"/>
                  <a:pt x="f160" y="f49"/>
                </a:cubicBezTo>
                <a:cubicBezTo>
                  <a:pt x="f161" y="f162"/>
                  <a:pt x="f163" y="f20"/>
                  <a:pt x="f164" y="f162"/>
                </a:cubicBezTo>
                <a:cubicBezTo>
                  <a:pt x="f165" y="f31"/>
                  <a:pt x="f122" y="f166"/>
                  <a:pt x="f167" y="f9"/>
                </a:cubicBezTo>
                <a:cubicBezTo>
                  <a:pt x="f167" y="f9"/>
                  <a:pt x="f167" y="f9"/>
                  <a:pt x="f167" y="f9"/>
                </a:cubicBezTo>
                <a:cubicBezTo>
                  <a:pt x="f168" y="f20"/>
                  <a:pt x="f169" y="f47"/>
                  <a:pt x="f170" y="f171"/>
                </a:cubicBezTo>
                <a:cubicBezTo>
                  <a:pt x="f172" y="f18"/>
                  <a:pt x="f173" y="f31"/>
                  <a:pt x="f174" y="f171"/>
                </a:cubicBezTo>
                <a:cubicBezTo>
                  <a:pt x="f175" y="f71"/>
                  <a:pt x="f176" y="f177"/>
                  <a:pt x="f58" y="f71"/>
                </a:cubicBezTo>
                <a:cubicBezTo>
                  <a:pt x="f58" y="f162"/>
                  <a:pt x="f178" y="f179"/>
                  <a:pt x="f8" y="f9"/>
                </a:cubicBezTo>
                <a:close/>
                <a:moveTo>
                  <a:pt x="f70" y="f108"/>
                </a:moveTo>
                <a:cubicBezTo>
                  <a:pt x="f104" y="f180"/>
                  <a:pt x="f142" y="f181"/>
                  <a:pt x="f182" y="f81"/>
                </a:cubicBezTo>
                <a:cubicBezTo>
                  <a:pt x="f103" y="f99"/>
                  <a:pt x="f183" y="f184"/>
                  <a:pt x="f72" y="f92"/>
                </a:cubicBezTo>
                <a:cubicBezTo>
                  <a:pt x="f129" y="f185"/>
                  <a:pt x="f186" y="f81"/>
                  <a:pt x="f108" y="f94"/>
                </a:cubicBezTo>
                <a:cubicBezTo>
                  <a:pt x="f114" y="f78"/>
                  <a:pt x="f93" y="f98"/>
                  <a:pt x="f187" y="f188"/>
                </a:cubicBezTo>
                <a:cubicBezTo>
                  <a:pt x="f189" y="f190"/>
                  <a:pt x="f137" y="f129"/>
                  <a:pt x="f114" y="f112"/>
                </a:cubicBezTo>
                <a:cubicBezTo>
                  <a:pt x="f109" y="f89"/>
                  <a:pt x="f111" y="f191"/>
                  <a:pt x="f142" y="f103"/>
                </a:cubicBezTo>
                <a:cubicBezTo>
                  <a:pt x="f192" y="f89"/>
                  <a:pt x="f104" y="f114"/>
                  <a:pt x="f70" y="f10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4" name="Freeform 56">
            <a:extLst>
              <a:ext uri="{FF2B5EF4-FFF2-40B4-BE49-F238E27FC236}">
                <a16:creationId xmlns:a16="http://schemas.microsoft.com/office/drawing/2014/main" id="{A4A0FAEA-5D1D-4AAD-892D-1A6C270F98ED}"/>
              </a:ext>
            </a:extLst>
          </p:cNvPr>
          <p:cNvSpPr/>
          <p:nvPr/>
        </p:nvSpPr>
        <p:spPr>
          <a:xfrm>
            <a:off x="3672413" y="4235453"/>
            <a:ext cx="203204" cy="2032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5"/>
              <a:gd name="f7" fmla="val 136"/>
              <a:gd name="f8" fmla="val 67"/>
              <a:gd name="f9" fmla="val 31"/>
              <a:gd name="f10" fmla="val 1"/>
              <a:gd name="f11" fmla="val 107"/>
              <a:gd name="f12" fmla="val 70"/>
              <a:gd name="f13" fmla="val 32"/>
              <a:gd name="f14" fmla="val 29"/>
              <a:gd name="f15" fmla="val 2"/>
              <a:gd name="f16" fmla="val 66"/>
              <a:gd name="f17" fmla="val 103"/>
              <a:gd name="f18" fmla="val 68"/>
              <a:gd name="f19" fmla="val 106"/>
              <a:gd name="f20" fmla="+- 0 0 -90"/>
              <a:gd name="f21" fmla="*/ f3 1 135"/>
              <a:gd name="f22" fmla="*/ f4 1 136"/>
              <a:gd name="f23" fmla="val f5"/>
              <a:gd name="f24" fmla="val f6"/>
              <a:gd name="f25" fmla="val f7"/>
              <a:gd name="f26" fmla="*/ f20 f0 1"/>
              <a:gd name="f27" fmla="+- f25 0 f23"/>
              <a:gd name="f28" fmla="+- f24 0 f23"/>
              <a:gd name="f29" fmla="*/ f26 1 f2"/>
              <a:gd name="f30" fmla="*/ f28 1 135"/>
              <a:gd name="f31" fmla="*/ f27 1 136"/>
              <a:gd name="f32" fmla="*/ 67 f28 1"/>
              <a:gd name="f33" fmla="*/ 136 f27 1"/>
              <a:gd name="f34" fmla="*/ 0 f28 1"/>
              <a:gd name="f35" fmla="*/ 70 f27 1"/>
              <a:gd name="f36" fmla="*/ 66 f28 1"/>
              <a:gd name="f37" fmla="*/ 1 f27 1"/>
              <a:gd name="f38" fmla="*/ 135 f28 1"/>
              <a:gd name="f39" fmla="*/ 68 f27 1"/>
              <a:gd name="f40" fmla="+- f29 0 f1"/>
              <a:gd name="f41" fmla="*/ f32 1 135"/>
              <a:gd name="f42" fmla="*/ f33 1 136"/>
              <a:gd name="f43" fmla="*/ f34 1 135"/>
              <a:gd name="f44" fmla="*/ f35 1 136"/>
              <a:gd name="f45" fmla="*/ f36 1 135"/>
              <a:gd name="f46" fmla="*/ f37 1 136"/>
              <a:gd name="f47" fmla="*/ f38 1 135"/>
              <a:gd name="f48" fmla="*/ f39 1 136"/>
              <a:gd name="f49" fmla="*/ 0 1 f30"/>
              <a:gd name="f50" fmla="*/ f24 1 f30"/>
              <a:gd name="f51" fmla="*/ 0 1 f31"/>
              <a:gd name="f52" fmla="*/ f25 1 f31"/>
              <a:gd name="f53" fmla="*/ f41 1 f30"/>
              <a:gd name="f54" fmla="*/ f42 1 f31"/>
              <a:gd name="f55" fmla="*/ f43 1 f30"/>
              <a:gd name="f56" fmla="*/ f44 1 f31"/>
              <a:gd name="f57" fmla="*/ f45 1 f30"/>
              <a:gd name="f58" fmla="*/ f46 1 f31"/>
              <a:gd name="f59" fmla="*/ f47 1 f30"/>
              <a:gd name="f60" fmla="*/ f48 1 f31"/>
              <a:gd name="f61" fmla="*/ f49 f21 1"/>
              <a:gd name="f62" fmla="*/ f50 f21 1"/>
              <a:gd name="f63" fmla="*/ f52 f22 1"/>
              <a:gd name="f64" fmla="*/ f51 f22 1"/>
              <a:gd name="f65" fmla="*/ f53 f21 1"/>
              <a:gd name="f66" fmla="*/ f54 f22 1"/>
              <a:gd name="f67" fmla="*/ f55 f21 1"/>
              <a:gd name="f68" fmla="*/ f56 f22 1"/>
              <a:gd name="f69" fmla="*/ f57 f21 1"/>
              <a:gd name="f70" fmla="*/ f58 f22 1"/>
              <a:gd name="f71" fmla="*/ f59 f21 1"/>
              <a:gd name="f72" fmla="*/ f60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65" y="f66"/>
              </a:cxn>
              <a:cxn ang="f40">
                <a:pos x="f67" y="f68"/>
              </a:cxn>
              <a:cxn ang="f40">
                <a:pos x="f69" y="f70"/>
              </a:cxn>
              <a:cxn ang="f40">
                <a:pos x="f71" y="f72"/>
              </a:cxn>
              <a:cxn ang="f40">
                <a:pos x="f65" y="f66"/>
              </a:cxn>
            </a:cxnLst>
            <a:rect l="f61" t="f64" r="f62" b="f63"/>
            <a:pathLst>
              <a:path w="135" h="136">
                <a:moveTo>
                  <a:pt x="f8" y="f7"/>
                </a:moveTo>
                <a:cubicBezTo>
                  <a:pt x="f9" y="f7"/>
                  <a:pt x="f10" y="f11"/>
                  <a:pt x="f5" y="f12"/>
                </a:cubicBezTo>
                <a:cubicBezTo>
                  <a:pt x="f5" y="f13"/>
                  <a:pt x="f14" y="f15"/>
                  <a:pt x="f16" y="f10"/>
                </a:cubicBezTo>
                <a:cubicBezTo>
                  <a:pt x="f17" y="f5"/>
                  <a:pt x="f6" y="f9"/>
                  <a:pt x="f6" y="f18"/>
                </a:cubicBezTo>
                <a:cubicBezTo>
                  <a:pt x="f6" y="f19"/>
                  <a:pt x="f19" y="f6"/>
                  <a:pt x="f8" y="f7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5" name="Freeform 57">
            <a:extLst>
              <a:ext uri="{FF2B5EF4-FFF2-40B4-BE49-F238E27FC236}">
                <a16:creationId xmlns:a16="http://schemas.microsoft.com/office/drawing/2014/main" id="{35BDF272-140D-41A8-BD9B-6CEE4D21EC08}"/>
              </a:ext>
            </a:extLst>
          </p:cNvPr>
          <p:cNvSpPr/>
          <p:nvPr/>
        </p:nvSpPr>
        <p:spPr>
          <a:xfrm>
            <a:off x="3708405" y="4724399"/>
            <a:ext cx="50804" cy="8255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"/>
              <a:gd name="f7" fmla="val 55"/>
              <a:gd name="f8" fmla="val 1"/>
              <a:gd name="f9" fmla="val 30"/>
              <a:gd name="f10" fmla="val 27"/>
              <a:gd name="f11" fmla="val 25"/>
              <a:gd name="f12" fmla="val 22"/>
              <a:gd name="f13" fmla="val 8"/>
              <a:gd name="f14" fmla="val 16"/>
              <a:gd name="f15" fmla="val 28"/>
              <a:gd name="f16" fmla="val 7"/>
              <a:gd name="f17" fmla="val 32"/>
              <a:gd name="f18" fmla="val 9"/>
              <a:gd name="f19" fmla="val 12"/>
              <a:gd name="f20" fmla="val 15"/>
              <a:gd name="f21" fmla="val 23"/>
              <a:gd name="f22" fmla="val 33"/>
              <a:gd name="f23" fmla="val 38"/>
              <a:gd name="f24" fmla="val 49"/>
              <a:gd name="f25" fmla="val 17"/>
              <a:gd name="f26" fmla="val 6"/>
              <a:gd name="f27" fmla="val 51"/>
              <a:gd name="f28" fmla="val 39"/>
              <a:gd name="f29" fmla="val 36"/>
              <a:gd name="f30" fmla="+- 0 0 -90"/>
              <a:gd name="f31" fmla="*/ f3 1 34"/>
              <a:gd name="f32" fmla="*/ f4 1 55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34"/>
              <a:gd name="f41" fmla="*/ f37 1 55"/>
              <a:gd name="f42" fmla="*/ 1 f38 1"/>
              <a:gd name="f43" fmla="*/ 30 f37 1"/>
              <a:gd name="f44" fmla="*/ 22 f37 1"/>
              <a:gd name="f45" fmla="*/ 28 f38 1"/>
              <a:gd name="f46" fmla="*/ 7 f37 1"/>
              <a:gd name="f47" fmla="*/ 32 f38 1"/>
              <a:gd name="f48" fmla="*/ 15 f37 1"/>
              <a:gd name="f49" fmla="*/ 33 f38 1"/>
              <a:gd name="f50" fmla="*/ 38 f37 1"/>
              <a:gd name="f51" fmla="*/ 17 f38 1"/>
              <a:gd name="f52" fmla="*/ 55 f37 1"/>
              <a:gd name="f53" fmla="*/ 39 f37 1"/>
              <a:gd name="f54" fmla="+- f39 0 f1"/>
              <a:gd name="f55" fmla="*/ f42 1 34"/>
              <a:gd name="f56" fmla="*/ f43 1 55"/>
              <a:gd name="f57" fmla="*/ f44 1 55"/>
              <a:gd name="f58" fmla="*/ f45 1 34"/>
              <a:gd name="f59" fmla="*/ f46 1 55"/>
              <a:gd name="f60" fmla="*/ f47 1 34"/>
              <a:gd name="f61" fmla="*/ f48 1 55"/>
              <a:gd name="f62" fmla="*/ f49 1 34"/>
              <a:gd name="f63" fmla="*/ f50 1 55"/>
              <a:gd name="f64" fmla="*/ f51 1 34"/>
              <a:gd name="f65" fmla="*/ f52 1 55"/>
              <a:gd name="f66" fmla="*/ f53 1 55"/>
              <a:gd name="f67" fmla="*/ 0 1 f40"/>
              <a:gd name="f68" fmla="*/ f34 1 f40"/>
              <a:gd name="f69" fmla="*/ 0 1 f41"/>
              <a:gd name="f70" fmla="*/ f35 1 f41"/>
              <a:gd name="f71" fmla="*/ f55 1 f40"/>
              <a:gd name="f72" fmla="*/ f56 1 f41"/>
              <a:gd name="f73" fmla="*/ f57 1 f41"/>
              <a:gd name="f74" fmla="*/ f58 1 f40"/>
              <a:gd name="f75" fmla="*/ f59 1 f41"/>
              <a:gd name="f76" fmla="*/ f60 1 f40"/>
              <a:gd name="f77" fmla="*/ f61 1 f41"/>
              <a:gd name="f78" fmla="*/ f62 1 f40"/>
              <a:gd name="f79" fmla="*/ f63 1 f41"/>
              <a:gd name="f80" fmla="*/ f64 1 f40"/>
              <a:gd name="f81" fmla="*/ f65 1 f41"/>
              <a:gd name="f82" fmla="*/ f66 1 f41"/>
              <a:gd name="f83" fmla="*/ f67 f31 1"/>
              <a:gd name="f84" fmla="*/ f68 f31 1"/>
              <a:gd name="f85" fmla="*/ f70 f32 1"/>
              <a:gd name="f86" fmla="*/ f69 f32 1"/>
              <a:gd name="f87" fmla="*/ f71 f31 1"/>
              <a:gd name="f88" fmla="*/ f72 f32 1"/>
              <a:gd name="f89" fmla="*/ f73 f32 1"/>
              <a:gd name="f90" fmla="*/ f74 f31 1"/>
              <a:gd name="f91" fmla="*/ f75 f32 1"/>
              <a:gd name="f92" fmla="*/ f76 f31 1"/>
              <a:gd name="f93" fmla="*/ f77 f32 1"/>
              <a:gd name="f94" fmla="*/ f78 f31 1"/>
              <a:gd name="f95" fmla="*/ f79 f32 1"/>
              <a:gd name="f96" fmla="*/ f80 f31 1"/>
              <a:gd name="f97" fmla="*/ f81 f32 1"/>
              <a:gd name="f98" fmla="*/ f82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87" y="f88"/>
              </a:cxn>
              <a:cxn ang="f54">
                <a:pos x="f87" y="f89"/>
              </a:cxn>
              <a:cxn ang="f54">
                <a:pos x="f90" y="f91"/>
              </a:cxn>
              <a:cxn ang="f54">
                <a:pos x="f92" y="f93"/>
              </a:cxn>
              <a:cxn ang="f54">
                <a:pos x="f94" y="f95"/>
              </a:cxn>
              <a:cxn ang="f54">
                <a:pos x="f96" y="f97"/>
              </a:cxn>
              <a:cxn ang="f54">
                <a:pos x="f87" y="f98"/>
              </a:cxn>
              <a:cxn ang="f54">
                <a:pos x="f87" y="f88"/>
              </a:cxn>
            </a:cxnLst>
            <a:rect l="f83" t="f86" r="f84" b="f85"/>
            <a:pathLst>
              <a:path w="34" h="55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8" y="f13"/>
                  <a:pt x="f14" y="f5"/>
                  <a:pt x="f15" y="f16"/>
                </a:cubicBezTo>
                <a:cubicBezTo>
                  <a:pt x="f17" y="f18"/>
                  <a:pt x="f17" y="f19"/>
                  <a:pt x="f17" y="f20"/>
                </a:cubicBezTo>
                <a:cubicBezTo>
                  <a:pt x="f17" y="f21"/>
                  <a:pt x="f17" y="f9"/>
                  <a:pt x="f22" y="f23"/>
                </a:cubicBezTo>
                <a:cubicBezTo>
                  <a:pt x="f6" y="f24"/>
                  <a:pt x="f9" y="f7"/>
                  <a:pt x="f25" y="f7"/>
                </a:cubicBezTo>
                <a:cubicBezTo>
                  <a:pt x="f26" y="f7"/>
                  <a:pt x="f5" y="f27"/>
                  <a:pt x="f8" y="f28"/>
                </a:cubicBezTo>
                <a:cubicBezTo>
                  <a:pt x="f8" y="f29"/>
                  <a:pt x="f8" y="f22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6" name="Freeform 58">
            <a:extLst>
              <a:ext uri="{FF2B5EF4-FFF2-40B4-BE49-F238E27FC236}">
                <a16:creationId xmlns:a16="http://schemas.microsoft.com/office/drawing/2014/main" id="{325FC46C-E5D8-40F6-8D8A-7CC334A6B034}"/>
              </a:ext>
            </a:extLst>
          </p:cNvPr>
          <p:cNvSpPr/>
          <p:nvPr/>
        </p:nvSpPr>
        <p:spPr>
          <a:xfrm>
            <a:off x="3636436" y="4732873"/>
            <a:ext cx="48681" cy="76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3"/>
              <a:gd name="f7" fmla="val 51"/>
              <a:gd name="f8" fmla="val 1"/>
              <a:gd name="f9" fmla="val 25"/>
              <a:gd name="f10" fmla="val 23"/>
              <a:gd name="f11" fmla="val 2"/>
              <a:gd name="f12" fmla="val 20"/>
              <a:gd name="f13" fmla="val 17"/>
              <a:gd name="f14" fmla="val 6"/>
              <a:gd name="f15" fmla="val 3"/>
              <a:gd name="f16" fmla="val 16"/>
              <a:gd name="f17" fmla="val 29"/>
              <a:gd name="f18" fmla="val 32"/>
              <a:gd name="f19" fmla="val 31"/>
              <a:gd name="f20" fmla="val 24"/>
              <a:gd name="f21" fmla="val 30"/>
              <a:gd name="f22" fmla="val 37"/>
              <a:gd name="f23" fmla="val 45"/>
              <a:gd name="f24" fmla="val 50"/>
              <a:gd name="f25" fmla="+- 0 0 -90"/>
              <a:gd name="f26" fmla="*/ f3 1 33"/>
              <a:gd name="f27" fmla="*/ f4 1 51"/>
              <a:gd name="f28" fmla="val f5"/>
              <a:gd name="f29" fmla="val f6"/>
              <a:gd name="f30" fmla="val f7"/>
              <a:gd name="f31" fmla="*/ f25 f0 1"/>
              <a:gd name="f32" fmla="+- f30 0 f28"/>
              <a:gd name="f33" fmla="+- f29 0 f28"/>
              <a:gd name="f34" fmla="*/ f31 1 f2"/>
              <a:gd name="f35" fmla="*/ f33 1 33"/>
              <a:gd name="f36" fmla="*/ f32 1 51"/>
              <a:gd name="f37" fmla="*/ 1 f33 1"/>
              <a:gd name="f38" fmla="*/ 25 f32 1"/>
              <a:gd name="f39" fmla="*/ 17 f32 1"/>
              <a:gd name="f40" fmla="*/ 16 f33 1"/>
              <a:gd name="f41" fmla="*/ 0 f32 1"/>
              <a:gd name="f42" fmla="*/ 32 f33 1"/>
              <a:gd name="f43" fmla="*/ 37 f32 1"/>
              <a:gd name="f44" fmla="*/ 20 f33 1"/>
              <a:gd name="f45" fmla="*/ 50 f32 1"/>
              <a:gd name="f46" fmla="+- f34 0 f1"/>
              <a:gd name="f47" fmla="*/ f37 1 33"/>
              <a:gd name="f48" fmla="*/ f38 1 51"/>
              <a:gd name="f49" fmla="*/ f39 1 51"/>
              <a:gd name="f50" fmla="*/ f40 1 33"/>
              <a:gd name="f51" fmla="*/ f41 1 51"/>
              <a:gd name="f52" fmla="*/ f42 1 33"/>
              <a:gd name="f53" fmla="*/ f43 1 51"/>
              <a:gd name="f54" fmla="*/ f44 1 33"/>
              <a:gd name="f55" fmla="*/ f45 1 51"/>
              <a:gd name="f56" fmla="*/ 0 1 f35"/>
              <a:gd name="f57" fmla="*/ f29 1 f35"/>
              <a:gd name="f58" fmla="*/ 0 1 f36"/>
              <a:gd name="f59" fmla="*/ f30 1 f36"/>
              <a:gd name="f60" fmla="*/ f47 1 f35"/>
              <a:gd name="f61" fmla="*/ f48 1 f36"/>
              <a:gd name="f62" fmla="*/ f49 1 f36"/>
              <a:gd name="f63" fmla="*/ f50 1 f35"/>
              <a:gd name="f64" fmla="*/ f51 1 f36"/>
              <a:gd name="f65" fmla="*/ f52 1 f35"/>
              <a:gd name="f66" fmla="*/ f53 1 f36"/>
              <a:gd name="f67" fmla="*/ f54 1 f35"/>
              <a:gd name="f68" fmla="*/ f55 1 f36"/>
              <a:gd name="f69" fmla="*/ f56 f26 1"/>
              <a:gd name="f70" fmla="*/ f57 f26 1"/>
              <a:gd name="f71" fmla="*/ f59 f27 1"/>
              <a:gd name="f72" fmla="*/ f58 f27 1"/>
              <a:gd name="f73" fmla="*/ f60 f26 1"/>
              <a:gd name="f74" fmla="*/ f61 f27 1"/>
              <a:gd name="f75" fmla="*/ f62 f27 1"/>
              <a:gd name="f76" fmla="*/ f63 f26 1"/>
              <a:gd name="f77" fmla="*/ f64 f27 1"/>
              <a:gd name="f78" fmla="*/ f65 f26 1"/>
              <a:gd name="f79" fmla="*/ f66 f27 1"/>
              <a:gd name="f80" fmla="*/ f67 f26 1"/>
              <a:gd name="f81" fmla="*/ f68 f2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73" y="f74"/>
              </a:cxn>
              <a:cxn ang="f46">
                <a:pos x="f73" y="f75"/>
              </a:cxn>
              <a:cxn ang="f46">
                <a:pos x="f76" y="f77"/>
              </a:cxn>
              <a:cxn ang="f46">
                <a:pos x="f78" y="f75"/>
              </a:cxn>
              <a:cxn ang="f46">
                <a:pos x="f78" y="f79"/>
              </a:cxn>
              <a:cxn ang="f46">
                <a:pos x="f80" y="f81"/>
              </a:cxn>
              <a:cxn ang="f46">
                <a:pos x="f73" y="f74"/>
              </a:cxn>
            </a:cxnLst>
            <a:rect l="f69" t="f72" r="f70" b="f71"/>
            <a:pathLst>
              <a:path w="33" h="51">
                <a:moveTo>
                  <a:pt x="f8" y="f9"/>
                </a:moveTo>
                <a:cubicBezTo>
                  <a:pt x="f8" y="f10"/>
                  <a:pt x="f11" y="f12"/>
                  <a:pt x="f8" y="f13"/>
                </a:cubicBezTo>
                <a:cubicBezTo>
                  <a:pt x="f5" y="f14"/>
                  <a:pt x="f15" y="f5"/>
                  <a:pt x="f16" y="f5"/>
                </a:cubicBezTo>
                <a:cubicBezTo>
                  <a:pt x="f17" y="f8"/>
                  <a:pt x="f6" y="f14"/>
                  <a:pt x="f18" y="f13"/>
                </a:cubicBezTo>
                <a:cubicBezTo>
                  <a:pt x="f19" y="f20"/>
                  <a:pt x="f18" y="f21"/>
                  <a:pt x="f18" y="f22"/>
                </a:cubicBezTo>
                <a:cubicBezTo>
                  <a:pt x="f18" y="f23"/>
                  <a:pt x="f17" y="f24"/>
                  <a:pt x="f12" y="f24"/>
                </a:cubicBezTo>
                <a:cubicBezTo>
                  <a:pt x="f8" y="f7"/>
                  <a:pt x="f8" y="f7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7" name="Freeform 59">
            <a:extLst>
              <a:ext uri="{FF2B5EF4-FFF2-40B4-BE49-F238E27FC236}">
                <a16:creationId xmlns:a16="http://schemas.microsoft.com/office/drawing/2014/main" id="{7A5FE99E-6816-468E-997A-3DC13C603690}"/>
              </a:ext>
            </a:extLst>
          </p:cNvPr>
          <p:cNvSpPr/>
          <p:nvPr/>
        </p:nvSpPr>
        <p:spPr>
          <a:xfrm>
            <a:off x="3776129" y="4722278"/>
            <a:ext cx="55035" cy="9101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7"/>
              <a:gd name="f7" fmla="val 60"/>
              <a:gd name="f8" fmla="val 31"/>
              <a:gd name="f9" fmla="val 33"/>
              <a:gd name="f10" fmla="val 36"/>
              <a:gd name="f11" fmla="val 38"/>
              <a:gd name="f12" fmla="val 55"/>
              <a:gd name="f13" fmla="val 29"/>
              <a:gd name="f14" fmla="val 13"/>
              <a:gd name="f15" fmla="val 3"/>
              <a:gd name="f16" fmla="val 52"/>
              <a:gd name="f17" fmla="val 6"/>
              <a:gd name="f18" fmla="val 44"/>
              <a:gd name="f19" fmla="val 8"/>
              <a:gd name="f20" fmla="val 27"/>
              <a:gd name="f21" fmla="val 14"/>
              <a:gd name="f22" fmla="val 30"/>
              <a:gd name="f23" fmla="+- 0 0 -90"/>
              <a:gd name="f24" fmla="*/ f3 1 37"/>
              <a:gd name="f25" fmla="*/ f4 1 60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37"/>
              <a:gd name="f34" fmla="*/ f30 1 60"/>
              <a:gd name="f35" fmla="*/ 37 f31 1"/>
              <a:gd name="f36" fmla="*/ 31 f30 1"/>
              <a:gd name="f37" fmla="*/ 38 f30 1"/>
              <a:gd name="f38" fmla="*/ 13 f31 1"/>
              <a:gd name="f39" fmla="*/ 55 f30 1"/>
              <a:gd name="f40" fmla="*/ 6 f31 1"/>
              <a:gd name="f41" fmla="*/ 37 f30 1"/>
              <a:gd name="f42" fmla="*/ 8 f30 1"/>
              <a:gd name="f43" fmla="+- f32 0 f1"/>
              <a:gd name="f44" fmla="*/ f35 1 37"/>
              <a:gd name="f45" fmla="*/ f36 1 60"/>
              <a:gd name="f46" fmla="*/ f37 1 60"/>
              <a:gd name="f47" fmla="*/ f38 1 37"/>
              <a:gd name="f48" fmla="*/ f39 1 60"/>
              <a:gd name="f49" fmla="*/ f40 1 37"/>
              <a:gd name="f50" fmla="*/ f41 1 60"/>
              <a:gd name="f51" fmla="*/ f42 1 60"/>
              <a:gd name="f52" fmla="*/ 0 1 f33"/>
              <a:gd name="f53" fmla="*/ f27 1 f33"/>
              <a:gd name="f54" fmla="*/ 0 1 f34"/>
              <a:gd name="f55" fmla="*/ f28 1 f34"/>
              <a:gd name="f56" fmla="*/ f44 1 f33"/>
              <a:gd name="f57" fmla="*/ f45 1 f34"/>
              <a:gd name="f58" fmla="*/ f46 1 f34"/>
              <a:gd name="f59" fmla="*/ f47 1 f33"/>
              <a:gd name="f60" fmla="*/ f48 1 f34"/>
              <a:gd name="f61" fmla="*/ f49 1 f33"/>
              <a:gd name="f62" fmla="*/ f50 1 f34"/>
              <a:gd name="f63" fmla="*/ f51 1 f34"/>
              <a:gd name="f64" fmla="*/ f52 f24 1"/>
              <a:gd name="f65" fmla="*/ f53 f24 1"/>
              <a:gd name="f66" fmla="*/ f55 f25 1"/>
              <a:gd name="f67" fmla="*/ f54 f25 1"/>
              <a:gd name="f68" fmla="*/ f56 f24 1"/>
              <a:gd name="f69" fmla="*/ f57 f25 1"/>
              <a:gd name="f70" fmla="*/ f58 f25 1"/>
              <a:gd name="f71" fmla="*/ f59 f24 1"/>
              <a:gd name="f72" fmla="*/ f60 f25 1"/>
              <a:gd name="f73" fmla="*/ f61 f24 1"/>
              <a:gd name="f74" fmla="*/ f62 f25 1"/>
              <a:gd name="f75" fmla="*/ f63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8" y="f69"/>
              </a:cxn>
              <a:cxn ang="f43">
                <a:pos x="f68" y="f70"/>
              </a:cxn>
              <a:cxn ang="f43">
                <a:pos x="f71" y="f72"/>
              </a:cxn>
              <a:cxn ang="f43">
                <a:pos x="f73" y="f74"/>
              </a:cxn>
              <a:cxn ang="f43">
                <a:pos x="f71" y="f75"/>
              </a:cxn>
              <a:cxn ang="f43">
                <a:pos x="f68" y="f69"/>
              </a:cxn>
            </a:cxnLst>
            <a:rect l="f64" t="f67" r="f65" b="f66"/>
            <a:pathLst>
              <a:path w="37" h="60">
                <a:moveTo>
                  <a:pt x="f6" y="f8"/>
                </a:moveTo>
                <a:cubicBezTo>
                  <a:pt x="f6" y="f9"/>
                  <a:pt x="f6" y="f10"/>
                  <a:pt x="f6" y="f11"/>
                </a:cubicBezTo>
                <a:cubicBezTo>
                  <a:pt x="f6" y="f12"/>
                  <a:pt x="f13" y="f7"/>
                  <a:pt x="f14" y="f12"/>
                </a:cubicBezTo>
                <a:cubicBezTo>
                  <a:pt x="f15" y="f16"/>
                  <a:pt x="f17" y="f18"/>
                  <a:pt x="f17" y="f6"/>
                </a:cubicBezTo>
                <a:cubicBezTo>
                  <a:pt x="f19" y="f20"/>
                  <a:pt x="f5" y="f21"/>
                  <a:pt x="f14" y="f19"/>
                </a:cubicBezTo>
                <a:cubicBezTo>
                  <a:pt x="f22" y="f5"/>
                  <a:pt x="f6" y="f19"/>
                  <a:pt x="f6" y="f8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8" name="Freeform 60">
            <a:extLst>
              <a:ext uri="{FF2B5EF4-FFF2-40B4-BE49-F238E27FC236}">
                <a16:creationId xmlns:a16="http://schemas.microsoft.com/office/drawing/2014/main" id="{B9A08ACD-29E2-44DD-BA28-9A88706AE2D2}"/>
              </a:ext>
            </a:extLst>
          </p:cNvPr>
          <p:cNvSpPr/>
          <p:nvPr/>
        </p:nvSpPr>
        <p:spPr>
          <a:xfrm>
            <a:off x="3710512" y="4635495"/>
            <a:ext cx="55035" cy="76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6"/>
              <a:gd name="f7" fmla="val 51"/>
              <a:gd name="f8" fmla="val 32"/>
              <a:gd name="f9" fmla="val 25"/>
              <a:gd name="f10" fmla="val 29"/>
              <a:gd name="f11" fmla="val 31"/>
              <a:gd name="f12" fmla="val 34"/>
              <a:gd name="f13" fmla="val 33"/>
              <a:gd name="f14" fmla="val 46"/>
              <a:gd name="f15" fmla="val 28"/>
              <a:gd name="f16" fmla="val 15"/>
              <a:gd name="f17" fmla="val 2"/>
              <a:gd name="f18" fmla="val 50"/>
              <a:gd name="f19" fmla="val 43"/>
              <a:gd name="f20" fmla="val 30"/>
              <a:gd name="f21" fmla="val 7"/>
              <a:gd name="f22" fmla="val 10"/>
              <a:gd name="f23" fmla="val 26"/>
              <a:gd name="f24" fmla="val 6"/>
              <a:gd name="f25" fmla="val 19"/>
              <a:gd name="f26" fmla="+- 0 0 -90"/>
              <a:gd name="f27" fmla="*/ f3 1 36"/>
              <a:gd name="f28" fmla="*/ f4 1 51"/>
              <a:gd name="f29" fmla="val f5"/>
              <a:gd name="f30" fmla="val f6"/>
              <a:gd name="f31" fmla="val f7"/>
              <a:gd name="f32" fmla="*/ f26 f0 1"/>
              <a:gd name="f33" fmla="+- f31 0 f29"/>
              <a:gd name="f34" fmla="+- f30 0 f29"/>
              <a:gd name="f35" fmla="*/ f32 1 f2"/>
              <a:gd name="f36" fmla="*/ f34 1 36"/>
              <a:gd name="f37" fmla="*/ f33 1 51"/>
              <a:gd name="f38" fmla="*/ 32 f34 1"/>
              <a:gd name="f39" fmla="*/ 25 f33 1"/>
              <a:gd name="f40" fmla="*/ 34 f33 1"/>
              <a:gd name="f41" fmla="*/ 15 f34 1"/>
              <a:gd name="f42" fmla="*/ 51 f33 1"/>
              <a:gd name="f43" fmla="*/ 0 f34 1"/>
              <a:gd name="f44" fmla="*/ 33 f33 1"/>
              <a:gd name="f45" fmla="*/ 26 f34 1"/>
              <a:gd name="f46" fmla="*/ 6 f33 1"/>
              <a:gd name="f47" fmla="+- f35 0 f1"/>
              <a:gd name="f48" fmla="*/ f38 1 36"/>
              <a:gd name="f49" fmla="*/ f39 1 51"/>
              <a:gd name="f50" fmla="*/ f40 1 51"/>
              <a:gd name="f51" fmla="*/ f41 1 36"/>
              <a:gd name="f52" fmla="*/ f42 1 51"/>
              <a:gd name="f53" fmla="*/ f43 1 36"/>
              <a:gd name="f54" fmla="*/ f44 1 51"/>
              <a:gd name="f55" fmla="*/ f45 1 36"/>
              <a:gd name="f56" fmla="*/ f46 1 51"/>
              <a:gd name="f57" fmla="*/ 0 1 f36"/>
              <a:gd name="f58" fmla="*/ f30 1 f36"/>
              <a:gd name="f59" fmla="*/ 0 1 f37"/>
              <a:gd name="f60" fmla="*/ f31 1 f37"/>
              <a:gd name="f61" fmla="*/ f48 1 f36"/>
              <a:gd name="f62" fmla="*/ f49 1 f37"/>
              <a:gd name="f63" fmla="*/ f50 1 f37"/>
              <a:gd name="f64" fmla="*/ f51 1 f36"/>
              <a:gd name="f65" fmla="*/ f52 1 f37"/>
              <a:gd name="f66" fmla="*/ f53 1 f36"/>
              <a:gd name="f67" fmla="*/ f54 1 f37"/>
              <a:gd name="f68" fmla="*/ f55 1 f36"/>
              <a:gd name="f69" fmla="*/ f56 1 f37"/>
              <a:gd name="f70" fmla="*/ f57 f27 1"/>
              <a:gd name="f71" fmla="*/ f58 f27 1"/>
              <a:gd name="f72" fmla="*/ f60 f28 1"/>
              <a:gd name="f73" fmla="*/ f59 f28 1"/>
              <a:gd name="f74" fmla="*/ f61 f27 1"/>
              <a:gd name="f75" fmla="*/ f62 f28 1"/>
              <a:gd name="f76" fmla="*/ f63 f28 1"/>
              <a:gd name="f77" fmla="*/ f64 f27 1"/>
              <a:gd name="f78" fmla="*/ f65 f28 1"/>
              <a:gd name="f79" fmla="*/ f66 f27 1"/>
              <a:gd name="f80" fmla="*/ f67 f28 1"/>
              <a:gd name="f81" fmla="*/ f68 f27 1"/>
              <a:gd name="f82" fmla="*/ f69 f2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7">
                <a:pos x="f74" y="f75"/>
              </a:cxn>
              <a:cxn ang="f47">
                <a:pos x="f74" y="f76"/>
              </a:cxn>
              <a:cxn ang="f47">
                <a:pos x="f77" y="f78"/>
              </a:cxn>
              <a:cxn ang="f47">
                <a:pos x="f79" y="f80"/>
              </a:cxn>
              <a:cxn ang="f47">
                <a:pos x="f79" y="f75"/>
              </a:cxn>
              <a:cxn ang="f47">
                <a:pos x="f81" y="f82"/>
              </a:cxn>
              <a:cxn ang="f47">
                <a:pos x="f74" y="f75"/>
              </a:cxn>
            </a:cxnLst>
            <a:rect l="f70" t="f73" r="f71" b="f72"/>
            <a:pathLst>
              <a:path w="36" h="51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13" y="f14"/>
                  <a:pt x="f15" y="f7"/>
                  <a:pt x="f16" y="f7"/>
                </a:cubicBezTo>
                <a:cubicBezTo>
                  <a:pt x="f17" y="f18"/>
                  <a:pt x="f5" y="f19"/>
                  <a:pt x="f5" y="f13"/>
                </a:cubicBezTo>
                <a:cubicBezTo>
                  <a:pt x="f5" y="f20"/>
                  <a:pt x="f5" y="f15"/>
                  <a:pt x="f5" y="f9"/>
                </a:cubicBezTo>
                <a:cubicBezTo>
                  <a:pt x="f5" y="f21"/>
                  <a:pt x="f22" y="f5"/>
                  <a:pt x="f23" y="f24"/>
                </a:cubicBezTo>
                <a:cubicBezTo>
                  <a:pt x="f6" y="f22"/>
                  <a:pt x="f20" y="f25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9" name="Freeform 61">
            <a:extLst>
              <a:ext uri="{FF2B5EF4-FFF2-40B4-BE49-F238E27FC236}">
                <a16:creationId xmlns:a16="http://schemas.microsoft.com/office/drawing/2014/main" id="{A45E4891-F83C-4390-B40A-000D399F59F0}"/>
              </a:ext>
            </a:extLst>
          </p:cNvPr>
          <p:cNvSpPr/>
          <p:nvPr/>
        </p:nvSpPr>
        <p:spPr>
          <a:xfrm>
            <a:off x="3856561" y="4641847"/>
            <a:ext cx="57156" cy="698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47"/>
              <a:gd name="f8" fmla="val 33"/>
              <a:gd name="f9" fmla="val 27"/>
              <a:gd name="f10" fmla="val 31"/>
              <a:gd name="f11" fmla="val 34"/>
              <a:gd name="f12" fmla="val 21"/>
              <a:gd name="f13" fmla="val 4"/>
              <a:gd name="f14" fmla="val 3"/>
              <a:gd name="f15" fmla="val 46"/>
              <a:gd name="f16" fmla="val 2"/>
              <a:gd name="f17" fmla="val 30"/>
              <a:gd name="f18" fmla="val 26"/>
              <a:gd name="f19" fmla="val 22"/>
              <a:gd name="f20" fmla="val 18"/>
              <a:gd name="f21" fmla="val 13"/>
              <a:gd name="f22" fmla="val 6"/>
              <a:gd name="f23" fmla="val 7"/>
              <a:gd name="f24" fmla="val 14"/>
              <a:gd name="f25" fmla="val 5"/>
              <a:gd name="f26" fmla="val 8"/>
              <a:gd name="f27" fmla="val 11"/>
              <a:gd name="f28" fmla="val 15"/>
              <a:gd name="f29" fmla="val 20"/>
              <a:gd name="f30" fmla="+- 0 0 -90"/>
              <a:gd name="f31" fmla="*/ f3 1 38"/>
              <a:gd name="f32" fmla="*/ f4 1 47"/>
              <a:gd name="f33" fmla="val f5"/>
              <a:gd name="f34" fmla="val f6"/>
              <a:gd name="f35" fmla="val f7"/>
              <a:gd name="f36" fmla="*/ f30 f0 1"/>
              <a:gd name="f37" fmla="+- f35 0 f33"/>
              <a:gd name="f38" fmla="+- f34 0 f33"/>
              <a:gd name="f39" fmla="*/ f36 1 f2"/>
              <a:gd name="f40" fmla="*/ f38 1 38"/>
              <a:gd name="f41" fmla="*/ f37 1 47"/>
              <a:gd name="f42" fmla="*/ 33 f38 1"/>
              <a:gd name="f43" fmla="*/ 27 f37 1"/>
              <a:gd name="f44" fmla="*/ 21 f38 1"/>
              <a:gd name="f45" fmla="*/ 47 f37 1"/>
              <a:gd name="f46" fmla="*/ 2 f38 1"/>
              <a:gd name="f47" fmla="*/ 30 f37 1"/>
              <a:gd name="f48" fmla="*/ 3 f38 1"/>
              <a:gd name="f49" fmla="*/ 18 f37 1"/>
              <a:gd name="f50" fmla="*/ 7 f38 1"/>
              <a:gd name="f51" fmla="*/ 4 f37 1"/>
              <a:gd name="f52" fmla="*/ 30 f38 1"/>
              <a:gd name="f53" fmla="*/ 11 f37 1"/>
              <a:gd name="f54" fmla="+- f39 0 f1"/>
              <a:gd name="f55" fmla="*/ f42 1 38"/>
              <a:gd name="f56" fmla="*/ f43 1 47"/>
              <a:gd name="f57" fmla="*/ f44 1 38"/>
              <a:gd name="f58" fmla="*/ f45 1 47"/>
              <a:gd name="f59" fmla="*/ f46 1 38"/>
              <a:gd name="f60" fmla="*/ f47 1 47"/>
              <a:gd name="f61" fmla="*/ f48 1 38"/>
              <a:gd name="f62" fmla="*/ f49 1 47"/>
              <a:gd name="f63" fmla="*/ f50 1 38"/>
              <a:gd name="f64" fmla="*/ f51 1 47"/>
              <a:gd name="f65" fmla="*/ f52 1 38"/>
              <a:gd name="f66" fmla="*/ f53 1 47"/>
              <a:gd name="f67" fmla="*/ 0 1 f40"/>
              <a:gd name="f68" fmla="*/ f34 1 f40"/>
              <a:gd name="f69" fmla="*/ 0 1 f41"/>
              <a:gd name="f70" fmla="*/ f35 1 f41"/>
              <a:gd name="f71" fmla="*/ f55 1 f40"/>
              <a:gd name="f72" fmla="*/ f56 1 f41"/>
              <a:gd name="f73" fmla="*/ f57 1 f40"/>
              <a:gd name="f74" fmla="*/ f58 1 f41"/>
              <a:gd name="f75" fmla="*/ f59 1 f40"/>
              <a:gd name="f76" fmla="*/ f60 1 f41"/>
              <a:gd name="f77" fmla="*/ f61 1 f40"/>
              <a:gd name="f78" fmla="*/ f62 1 f41"/>
              <a:gd name="f79" fmla="*/ f63 1 f40"/>
              <a:gd name="f80" fmla="*/ f64 1 f41"/>
              <a:gd name="f81" fmla="*/ f65 1 f40"/>
              <a:gd name="f82" fmla="*/ f66 1 f41"/>
              <a:gd name="f83" fmla="*/ f67 f31 1"/>
              <a:gd name="f84" fmla="*/ f68 f31 1"/>
              <a:gd name="f85" fmla="*/ f70 f32 1"/>
              <a:gd name="f86" fmla="*/ f69 f32 1"/>
              <a:gd name="f87" fmla="*/ f71 f31 1"/>
              <a:gd name="f88" fmla="*/ f72 f32 1"/>
              <a:gd name="f89" fmla="*/ f73 f31 1"/>
              <a:gd name="f90" fmla="*/ f74 f32 1"/>
              <a:gd name="f91" fmla="*/ f75 f31 1"/>
              <a:gd name="f92" fmla="*/ f76 f32 1"/>
              <a:gd name="f93" fmla="*/ f77 f31 1"/>
              <a:gd name="f94" fmla="*/ f78 f32 1"/>
              <a:gd name="f95" fmla="*/ f79 f31 1"/>
              <a:gd name="f96" fmla="*/ f80 f32 1"/>
              <a:gd name="f97" fmla="*/ f81 f31 1"/>
              <a:gd name="f98" fmla="*/ f82 f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87" y="f88"/>
              </a:cxn>
              <a:cxn ang="f54">
                <a:pos x="f89" y="f90"/>
              </a:cxn>
              <a:cxn ang="f54">
                <a:pos x="f91" y="f92"/>
              </a:cxn>
              <a:cxn ang="f54">
                <a:pos x="f93" y="f94"/>
              </a:cxn>
              <a:cxn ang="f54">
                <a:pos x="f95" y="f96"/>
              </a:cxn>
              <a:cxn ang="f54">
                <a:pos x="f97" y="f96"/>
              </a:cxn>
              <a:cxn ang="f54">
                <a:pos x="f87" y="f98"/>
              </a:cxn>
              <a:cxn ang="f54">
                <a:pos x="f87" y="f88"/>
              </a:cxn>
            </a:cxnLst>
            <a:rect l="f83" t="f86" r="f84" b="f85"/>
            <a:pathLst>
              <a:path w="38" h="47">
                <a:moveTo>
                  <a:pt x="f8" y="f9"/>
                </a:moveTo>
                <a:cubicBezTo>
                  <a:pt x="f10" y="f11"/>
                  <a:pt x="f6" y="f7"/>
                  <a:pt x="f12" y="f7"/>
                </a:cubicBezTo>
                <a:cubicBezTo>
                  <a:pt x="f13" y="f7"/>
                  <a:pt x="f14" y="f15"/>
                  <a:pt x="f16" y="f17"/>
                </a:cubicBezTo>
                <a:cubicBezTo>
                  <a:pt x="f16" y="f18"/>
                  <a:pt x="f16" y="f19"/>
                  <a:pt x="f14" y="f20"/>
                </a:cubicBezTo>
                <a:cubicBezTo>
                  <a:pt x="f14" y="f21"/>
                  <a:pt x="f5" y="f22"/>
                  <a:pt x="f23" y="f13"/>
                </a:cubicBezTo>
                <a:cubicBezTo>
                  <a:pt x="f24" y="f5"/>
                  <a:pt x="f19" y="f16"/>
                  <a:pt x="f17" y="f13"/>
                </a:cubicBezTo>
                <a:cubicBezTo>
                  <a:pt x="f8" y="f25"/>
                  <a:pt x="f8" y="f26"/>
                  <a:pt x="f8" y="f27"/>
                </a:cubicBezTo>
                <a:cubicBezTo>
                  <a:pt x="f8" y="f28"/>
                  <a:pt x="f8" y="f29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0" name="Freeform 62">
            <a:extLst>
              <a:ext uri="{FF2B5EF4-FFF2-40B4-BE49-F238E27FC236}">
                <a16:creationId xmlns:a16="http://schemas.microsoft.com/office/drawing/2014/main" id="{3D31C195-9A24-4AA8-9094-CA9DEFF492CB}"/>
              </a:ext>
            </a:extLst>
          </p:cNvPr>
          <p:cNvSpPr/>
          <p:nvPr/>
        </p:nvSpPr>
        <p:spPr>
          <a:xfrm>
            <a:off x="3784605" y="4643969"/>
            <a:ext cx="50804" cy="677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4"/>
              <a:gd name="f7" fmla="val 46"/>
              <a:gd name="f8" fmla="val 32"/>
              <a:gd name="f9" fmla="val 23"/>
              <a:gd name="f10" fmla="val 25"/>
              <a:gd name="f11" fmla="val 28"/>
              <a:gd name="f12" fmla="val 30"/>
              <a:gd name="f13" fmla="val 41"/>
              <a:gd name="f14" fmla="val 17"/>
              <a:gd name="f15" fmla="val 45"/>
              <a:gd name="f16" fmla="val 6"/>
              <a:gd name="f17" fmla="val 42"/>
              <a:gd name="f18" fmla="val 1"/>
              <a:gd name="f19" fmla="val 2"/>
              <a:gd name="f20" fmla="val 20"/>
              <a:gd name="f21" fmla="val 15"/>
              <a:gd name="f22" fmla="val 4"/>
              <a:gd name="f23" fmla="val 16"/>
              <a:gd name="f24" fmla="val 29"/>
              <a:gd name="f25" fmla="val 19"/>
              <a:gd name="f26" fmla="val 21"/>
              <a:gd name="f27" fmla="+- 0 0 -90"/>
              <a:gd name="f28" fmla="*/ f3 1 34"/>
              <a:gd name="f29" fmla="*/ f4 1 46"/>
              <a:gd name="f30" fmla="val f5"/>
              <a:gd name="f31" fmla="val f6"/>
              <a:gd name="f32" fmla="val f7"/>
              <a:gd name="f33" fmla="*/ f27 f0 1"/>
              <a:gd name="f34" fmla="+- f32 0 f30"/>
              <a:gd name="f35" fmla="+- f31 0 f30"/>
              <a:gd name="f36" fmla="*/ f33 1 f2"/>
              <a:gd name="f37" fmla="*/ f35 1 34"/>
              <a:gd name="f38" fmla="*/ f34 1 46"/>
              <a:gd name="f39" fmla="*/ 32 f35 1"/>
              <a:gd name="f40" fmla="*/ 23 f34 1"/>
              <a:gd name="f41" fmla="*/ 30 f34 1"/>
              <a:gd name="f42" fmla="*/ 17 f35 1"/>
              <a:gd name="f43" fmla="*/ 45 f34 1"/>
              <a:gd name="f44" fmla="*/ 1 f35 1"/>
              <a:gd name="f45" fmla="*/ 15 f34 1"/>
              <a:gd name="f46" fmla="*/ 16 f35 1"/>
              <a:gd name="f47" fmla="*/ 0 f34 1"/>
              <a:gd name="f48" fmla="*/ 17 f34 1"/>
              <a:gd name="f49" fmla="+- f36 0 f1"/>
              <a:gd name="f50" fmla="*/ f39 1 34"/>
              <a:gd name="f51" fmla="*/ f40 1 46"/>
              <a:gd name="f52" fmla="*/ f41 1 46"/>
              <a:gd name="f53" fmla="*/ f42 1 34"/>
              <a:gd name="f54" fmla="*/ f43 1 46"/>
              <a:gd name="f55" fmla="*/ f44 1 34"/>
              <a:gd name="f56" fmla="*/ f45 1 46"/>
              <a:gd name="f57" fmla="*/ f46 1 34"/>
              <a:gd name="f58" fmla="*/ f47 1 46"/>
              <a:gd name="f59" fmla="*/ f48 1 46"/>
              <a:gd name="f60" fmla="*/ 0 1 f37"/>
              <a:gd name="f61" fmla="*/ f31 1 f37"/>
              <a:gd name="f62" fmla="*/ 0 1 f38"/>
              <a:gd name="f63" fmla="*/ f32 1 f38"/>
              <a:gd name="f64" fmla="*/ f50 1 f37"/>
              <a:gd name="f65" fmla="*/ f51 1 f38"/>
              <a:gd name="f66" fmla="*/ f52 1 f38"/>
              <a:gd name="f67" fmla="*/ f53 1 f37"/>
              <a:gd name="f68" fmla="*/ f54 1 f38"/>
              <a:gd name="f69" fmla="*/ f55 1 f37"/>
              <a:gd name="f70" fmla="*/ f56 1 f38"/>
              <a:gd name="f71" fmla="*/ f57 1 f37"/>
              <a:gd name="f72" fmla="*/ f58 1 f38"/>
              <a:gd name="f73" fmla="*/ f59 1 f38"/>
              <a:gd name="f74" fmla="*/ f60 f28 1"/>
              <a:gd name="f75" fmla="*/ f61 f28 1"/>
              <a:gd name="f76" fmla="*/ f63 f29 1"/>
              <a:gd name="f77" fmla="*/ f62 f29 1"/>
              <a:gd name="f78" fmla="*/ f64 f28 1"/>
              <a:gd name="f79" fmla="*/ f65 f29 1"/>
              <a:gd name="f80" fmla="*/ f66 f29 1"/>
              <a:gd name="f81" fmla="*/ f67 f28 1"/>
              <a:gd name="f82" fmla="*/ f68 f29 1"/>
              <a:gd name="f83" fmla="*/ f69 f28 1"/>
              <a:gd name="f84" fmla="*/ f70 f29 1"/>
              <a:gd name="f85" fmla="*/ f71 f28 1"/>
              <a:gd name="f86" fmla="*/ f72 f29 1"/>
              <a:gd name="f87" fmla="*/ f73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9">
                <a:pos x="f78" y="f79"/>
              </a:cxn>
              <a:cxn ang="f49">
                <a:pos x="f78" y="f80"/>
              </a:cxn>
              <a:cxn ang="f49">
                <a:pos x="f81" y="f82"/>
              </a:cxn>
              <a:cxn ang="f49">
                <a:pos x="f83" y="f80"/>
              </a:cxn>
              <a:cxn ang="f49">
                <a:pos x="f83" y="f84"/>
              </a:cxn>
              <a:cxn ang="f49">
                <a:pos x="f85" y="f86"/>
              </a:cxn>
              <a:cxn ang="f49">
                <a:pos x="f78" y="f87"/>
              </a:cxn>
              <a:cxn ang="f49">
                <a:pos x="f78" y="f79"/>
              </a:cxn>
            </a:cxnLst>
            <a:rect l="f74" t="f77" r="f75" b="f76"/>
            <a:pathLst>
              <a:path w="34" h="46">
                <a:moveTo>
                  <a:pt x="f8" y="f9"/>
                </a:moveTo>
                <a:cubicBezTo>
                  <a:pt x="f8" y="f10"/>
                  <a:pt x="f8" y="f11"/>
                  <a:pt x="f8" y="f12"/>
                </a:cubicBezTo>
                <a:cubicBezTo>
                  <a:pt x="f6" y="f13"/>
                  <a:pt x="f12" y="f7"/>
                  <a:pt x="f14" y="f15"/>
                </a:cubicBezTo>
                <a:cubicBezTo>
                  <a:pt x="f16" y="f15"/>
                  <a:pt x="f5" y="f17"/>
                  <a:pt x="f18" y="f12"/>
                </a:cubicBezTo>
                <a:cubicBezTo>
                  <a:pt x="f19" y="f10"/>
                  <a:pt x="f19" y="f20"/>
                  <a:pt x="f18" y="f21"/>
                </a:cubicBezTo>
                <a:cubicBezTo>
                  <a:pt x="f5" y="f22"/>
                  <a:pt x="f22" y="f5"/>
                  <a:pt x="f23" y="f5"/>
                </a:cubicBezTo>
                <a:cubicBezTo>
                  <a:pt x="f24" y="f5"/>
                  <a:pt x="f6" y="f22"/>
                  <a:pt x="f8" y="f14"/>
                </a:cubicBezTo>
                <a:cubicBezTo>
                  <a:pt x="f8" y="f25"/>
                  <a:pt x="f8" y="f26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1" name="Freeform 63">
            <a:extLst>
              <a:ext uri="{FF2B5EF4-FFF2-40B4-BE49-F238E27FC236}">
                <a16:creationId xmlns:a16="http://schemas.microsoft.com/office/drawing/2014/main" id="{7FD9D693-165E-480A-B9F9-78BF7F13C64F}"/>
              </a:ext>
            </a:extLst>
          </p:cNvPr>
          <p:cNvSpPr/>
          <p:nvPr/>
        </p:nvSpPr>
        <p:spPr>
          <a:xfrm>
            <a:off x="3805770" y="4610100"/>
            <a:ext cx="63495" cy="10159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2"/>
              <a:gd name="f7" fmla="val 67"/>
              <a:gd name="f8" fmla="val 10"/>
              <a:gd name="f9" fmla="val 6"/>
              <a:gd name="f10" fmla="val 23"/>
              <a:gd name="f11" fmla="val 33"/>
              <a:gd name="f12" fmla="val 13"/>
              <a:gd name="f13" fmla="val 30"/>
              <a:gd name="f14" fmla="val 25"/>
              <a:gd name="f15" fmla="val 35"/>
              <a:gd name="f16" fmla="val 41"/>
              <a:gd name="f17" fmla="val 55"/>
              <a:gd name="f18" fmla="val 60"/>
              <a:gd name="f19" fmla="val 66"/>
              <a:gd name="f20" fmla="val 27"/>
              <a:gd name="f21" fmla="val 20"/>
              <a:gd name="f22" fmla="val 61"/>
              <a:gd name="f23" fmla="val 56"/>
              <a:gd name="f24" fmla="val 49"/>
              <a:gd name="f25" fmla="val 21"/>
              <a:gd name="f26" fmla="val 19"/>
              <a:gd name="f27" fmla="val 17"/>
              <a:gd name="f28" fmla="+- 0 0 -90"/>
              <a:gd name="f29" fmla="*/ f3 1 42"/>
              <a:gd name="f30" fmla="*/ f4 1 67"/>
              <a:gd name="f31" fmla="val f5"/>
              <a:gd name="f32" fmla="val f6"/>
              <a:gd name="f33" fmla="val f7"/>
              <a:gd name="f34" fmla="*/ f28 f0 1"/>
              <a:gd name="f35" fmla="+- f33 0 f31"/>
              <a:gd name="f36" fmla="+- f32 0 f31"/>
              <a:gd name="f37" fmla="*/ f34 1 f2"/>
              <a:gd name="f38" fmla="*/ f36 1 42"/>
              <a:gd name="f39" fmla="*/ f35 1 67"/>
              <a:gd name="f40" fmla="*/ 10 f36 1"/>
              <a:gd name="f41" fmla="*/ 6 f35 1"/>
              <a:gd name="f42" fmla="*/ 42 f36 1"/>
              <a:gd name="f43" fmla="*/ 13 f35 1"/>
              <a:gd name="f44" fmla="*/ 33 f36 1"/>
              <a:gd name="f45" fmla="*/ 55 f35 1"/>
              <a:gd name="f46" fmla="*/ 27 f36 1"/>
              <a:gd name="f47" fmla="*/ 66 f35 1"/>
              <a:gd name="f48" fmla="*/ 20 f36 1"/>
              <a:gd name="f49" fmla="*/ 56 f35 1"/>
              <a:gd name="f50" fmla="*/ 35 f35 1"/>
              <a:gd name="f51" fmla="*/ 19 f35 1"/>
              <a:gd name="f52" fmla="+- f37 0 f1"/>
              <a:gd name="f53" fmla="*/ f40 1 42"/>
              <a:gd name="f54" fmla="*/ f41 1 67"/>
              <a:gd name="f55" fmla="*/ f42 1 42"/>
              <a:gd name="f56" fmla="*/ f43 1 67"/>
              <a:gd name="f57" fmla="*/ f44 1 42"/>
              <a:gd name="f58" fmla="*/ f45 1 67"/>
              <a:gd name="f59" fmla="*/ f46 1 42"/>
              <a:gd name="f60" fmla="*/ f47 1 67"/>
              <a:gd name="f61" fmla="*/ f48 1 42"/>
              <a:gd name="f62" fmla="*/ f49 1 67"/>
              <a:gd name="f63" fmla="*/ f50 1 67"/>
              <a:gd name="f64" fmla="*/ f51 1 67"/>
              <a:gd name="f65" fmla="*/ 0 1 f38"/>
              <a:gd name="f66" fmla="*/ f32 1 f38"/>
              <a:gd name="f67" fmla="*/ 0 1 f39"/>
              <a:gd name="f68" fmla="*/ f33 1 f39"/>
              <a:gd name="f69" fmla="*/ f53 1 f38"/>
              <a:gd name="f70" fmla="*/ f54 1 f39"/>
              <a:gd name="f71" fmla="*/ f55 1 f38"/>
              <a:gd name="f72" fmla="*/ f56 1 f39"/>
              <a:gd name="f73" fmla="*/ f57 1 f38"/>
              <a:gd name="f74" fmla="*/ f58 1 f39"/>
              <a:gd name="f75" fmla="*/ f59 1 f38"/>
              <a:gd name="f76" fmla="*/ f60 1 f39"/>
              <a:gd name="f77" fmla="*/ f61 1 f38"/>
              <a:gd name="f78" fmla="*/ f62 1 f39"/>
              <a:gd name="f79" fmla="*/ f63 1 f39"/>
              <a:gd name="f80" fmla="*/ f64 1 f39"/>
              <a:gd name="f81" fmla="*/ f65 f29 1"/>
              <a:gd name="f82" fmla="*/ f66 f29 1"/>
              <a:gd name="f83" fmla="*/ f68 f30 1"/>
              <a:gd name="f84" fmla="*/ f67 f30 1"/>
              <a:gd name="f85" fmla="*/ f69 f29 1"/>
              <a:gd name="f86" fmla="*/ f70 f30 1"/>
              <a:gd name="f87" fmla="*/ f71 f29 1"/>
              <a:gd name="f88" fmla="*/ f72 f30 1"/>
              <a:gd name="f89" fmla="*/ f73 f29 1"/>
              <a:gd name="f90" fmla="*/ f74 f30 1"/>
              <a:gd name="f91" fmla="*/ f75 f29 1"/>
              <a:gd name="f92" fmla="*/ f76 f30 1"/>
              <a:gd name="f93" fmla="*/ f77 f29 1"/>
              <a:gd name="f94" fmla="*/ f78 f30 1"/>
              <a:gd name="f95" fmla="*/ f79 f30 1"/>
              <a:gd name="f96" fmla="*/ f80 f3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85" y="f86"/>
              </a:cxn>
              <a:cxn ang="f52">
                <a:pos x="f87" y="f88"/>
              </a:cxn>
              <a:cxn ang="f52">
                <a:pos x="f89" y="f90"/>
              </a:cxn>
              <a:cxn ang="f52">
                <a:pos x="f91" y="f92"/>
              </a:cxn>
              <a:cxn ang="f52">
                <a:pos x="f93" y="f94"/>
              </a:cxn>
              <a:cxn ang="f52">
                <a:pos x="f93" y="f95"/>
              </a:cxn>
              <a:cxn ang="f52">
                <a:pos x="f85" y="f96"/>
              </a:cxn>
              <a:cxn ang="f52">
                <a:pos x="f85" y="f86"/>
              </a:cxn>
            </a:cxnLst>
            <a:rect l="f81" t="f84" r="f82" b="f83"/>
            <a:pathLst>
              <a:path w="42" h="67">
                <a:moveTo>
                  <a:pt x="f8" y="f9"/>
                </a:moveTo>
                <a:cubicBezTo>
                  <a:pt x="f10" y="f5"/>
                  <a:pt x="f11" y="f9"/>
                  <a:pt x="f6" y="f12"/>
                </a:cubicBezTo>
                <a:cubicBezTo>
                  <a:pt x="f13" y="f14"/>
                  <a:pt x="f15" y="f16"/>
                  <a:pt x="f11" y="f17"/>
                </a:cubicBezTo>
                <a:cubicBezTo>
                  <a:pt x="f11" y="f18"/>
                  <a:pt x="f15" y="f19"/>
                  <a:pt x="f20" y="f19"/>
                </a:cubicBezTo>
                <a:cubicBezTo>
                  <a:pt x="f21" y="f7"/>
                  <a:pt x="f21" y="f22"/>
                  <a:pt x="f21" y="f23"/>
                </a:cubicBezTo>
                <a:cubicBezTo>
                  <a:pt x="f21" y="f24"/>
                  <a:pt x="f21" y="f6"/>
                  <a:pt x="f21" y="f15"/>
                </a:cubicBezTo>
                <a:cubicBezTo>
                  <a:pt x="f21" y="f20"/>
                  <a:pt x="f25" y="f25"/>
                  <a:pt x="f8" y="f26"/>
                </a:cubicBezTo>
                <a:cubicBezTo>
                  <a:pt x="f5" y="f27"/>
                  <a:pt x="f8" y="f8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2" name="Freeform 64">
            <a:extLst>
              <a:ext uri="{FF2B5EF4-FFF2-40B4-BE49-F238E27FC236}">
                <a16:creationId xmlns:a16="http://schemas.microsoft.com/office/drawing/2014/main" id="{6D611BCA-7413-4C64-8F12-C05272336A1F}"/>
              </a:ext>
            </a:extLst>
          </p:cNvPr>
          <p:cNvSpPr/>
          <p:nvPr/>
        </p:nvSpPr>
        <p:spPr>
          <a:xfrm>
            <a:off x="3663953" y="4616453"/>
            <a:ext cx="63495" cy="9313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2"/>
              <a:gd name="f7" fmla="val 62"/>
              <a:gd name="f8" fmla="val 5"/>
              <a:gd name="f9" fmla="val 4"/>
              <a:gd name="f10" fmla="val 6"/>
              <a:gd name="f11" fmla="val 3"/>
              <a:gd name="f12" fmla="val 7"/>
              <a:gd name="f13" fmla="val 2"/>
              <a:gd name="f14" fmla="val 1"/>
              <a:gd name="f15" fmla="val 18"/>
              <a:gd name="f16" fmla="val 28"/>
              <a:gd name="f17" fmla="val 36"/>
              <a:gd name="f18" fmla="val 8"/>
              <a:gd name="f19" fmla="val 39"/>
              <a:gd name="f20" fmla="val 10"/>
              <a:gd name="f21" fmla="val 14"/>
              <a:gd name="f22" fmla="val 37"/>
              <a:gd name="f23" fmla="val 15"/>
              <a:gd name="f24" fmla="val 27"/>
              <a:gd name="f25" fmla="val 17"/>
              <a:gd name="f26" fmla="val 29"/>
              <a:gd name="f27" fmla="val 25"/>
              <a:gd name="f28" fmla="val 31"/>
              <a:gd name="f29" fmla="val 38"/>
              <a:gd name="f30" fmla="val 45"/>
              <a:gd name="f31" fmla="val 52"/>
              <a:gd name="f32" fmla="val 57"/>
              <a:gd name="f33" fmla="val 22"/>
              <a:gd name="f34" fmla="val 56"/>
              <a:gd name="f35" fmla="val 46"/>
              <a:gd name="f36" fmla="val 40"/>
              <a:gd name="f37" fmla="val 34"/>
              <a:gd name="f38" fmla="val 13"/>
              <a:gd name="f39" fmla="+- 0 0 -90"/>
              <a:gd name="f40" fmla="*/ f3 1 42"/>
              <a:gd name="f41" fmla="*/ f4 1 62"/>
              <a:gd name="f42" fmla="val f5"/>
              <a:gd name="f43" fmla="val f6"/>
              <a:gd name="f44" fmla="val f7"/>
              <a:gd name="f45" fmla="*/ f39 f0 1"/>
              <a:gd name="f46" fmla="+- f44 0 f42"/>
              <a:gd name="f47" fmla="+- f43 0 f42"/>
              <a:gd name="f48" fmla="*/ f45 1 f2"/>
              <a:gd name="f49" fmla="*/ f47 1 42"/>
              <a:gd name="f50" fmla="*/ f46 1 62"/>
              <a:gd name="f51" fmla="*/ 5 f47 1"/>
              <a:gd name="f52" fmla="*/ 4 f46 1"/>
              <a:gd name="f53" fmla="*/ 7 f47 1"/>
              <a:gd name="f54" fmla="*/ 1 f46 1"/>
              <a:gd name="f55" fmla="*/ 36 f47 1"/>
              <a:gd name="f56" fmla="*/ 8 f46 1"/>
              <a:gd name="f57" fmla="*/ 37 f47 1"/>
              <a:gd name="f58" fmla="*/ 15 f46 1"/>
              <a:gd name="f59" fmla="*/ 29 f47 1"/>
              <a:gd name="f60" fmla="*/ 31 f46 1"/>
              <a:gd name="f61" fmla="*/ 52 f46 1"/>
              <a:gd name="f62" fmla="*/ 22 f47 1"/>
              <a:gd name="f63" fmla="*/ 62 f46 1"/>
              <a:gd name="f64" fmla="*/ 15 f47 1"/>
              <a:gd name="f65" fmla="*/ 34 f46 1"/>
              <a:gd name="f66" fmla="*/ 14 f46 1"/>
              <a:gd name="f67" fmla="+- f48 0 f1"/>
              <a:gd name="f68" fmla="*/ f51 1 42"/>
              <a:gd name="f69" fmla="*/ f52 1 62"/>
              <a:gd name="f70" fmla="*/ f53 1 42"/>
              <a:gd name="f71" fmla="*/ f54 1 62"/>
              <a:gd name="f72" fmla="*/ f55 1 42"/>
              <a:gd name="f73" fmla="*/ f56 1 62"/>
              <a:gd name="f74" fmla="*/ f57 1 42"/>
              <a:gd name="f75" fmla="*/ f58 1 62"/>
              <a:gd name="f76" fmla="*/ f59 1 42"/>
              <a:gd name="f77" fmla="*/ f60 1 62"/>
              <a:gd name="f78" fmla="*/ f61 1 62"/>
              <a:gd name="f79" fmla="*/ f62 1 42"/>
              <a:gd name="f80" fmla="*/ f63 1 62"/>
              <a:gd name="f81" fmla="*/ f64 1 42"/>
              <a:gd name="f82" fmla="*/ f65 1 62"/>
              <a:gd name="f83" fmla="*/ f66 1 62"/>
              <a:gd name="f84" fmla="*/ 0 1 f49"/>
              <a:gd name="f85" fmla="*/ f43 1 f49"/>
              <a:gd name="f86" fmla="*/ 0 1 f50"/>
              <a:gd name="f87" fmla="*/ f44 1 f50"/>
              <a:gd name="f88" fmla="*/ f68 1 f49"/>
              <a:gd name="f89" fmla="*/ f69 1 f50"/>
              <a:gd name="f90" fmla="*/ f70 1 f49"/>
              <a:gd name="f91" fmla="*/ f71 1 f50"/>
              <a:gd name="f92" fmla="*/ f72 1 f49"/>
              <a:gd name="f93" fmla="*/ f73 1 f50"/>
              <a:gd name="f94" fmla="*/ f74 1 f49"/>
              <a:gd name="f95" fmla="*/ f75 1 f50"/>
              <a:gd name="f96" fmla="*/ f76 1 f49"/>
              <a:gd name="f97" fmla="*/ f77 1 f50"/>
              <a:gd name="f98" fmla="*/ f78 1 f50"/>
              <a:gd name="f99" fmla="*/ f79 1 f49"/>
              <a:gd name="f100" fmla="*/ f80 1 f50"/>
              <a:gd name="f101" fmla="*/ f81 1 f49"/>
              <a:gd name="f102" fmla="*/ f82 1 f50"/>
              <a:gd name="f103" fmla="*/ f83 1 f50"/>
              <a:gd name="f104" fmla="*/ f84 f40 1"/>
              <a:gd name="f105" fmla="*/ f85 f40 1"/>
              <a:gd name="f106" fmla="*/ f87 f41 1"/>
              <a:gd name="f107" fmla="*/ f86 f41 1"/>
              <a:gd name="f108" fmla="*/ f88 f40 1"/>
              <a:gd name="f109" fmla="*/ f89 f41 1"/>
              <a:gd name="f110" fmla="*/ f90 f40 1"/>
              <a:gd name="f111" fmla="*/ f91 f41 1"/>
              <a:gd name="f112" fmla="*/ f92 f40 1"/>
              <a:gd name="f113" fmla="*/ f93 f41 1"/>
              <a:gd name="f114" fmla="*/ f94 f40 1"/>
              <a:gd name="f115" fmla="*/ f95 f41 1"/>
              <a:gd name="f116" fmla="*/ f96 f40 1"/>
              <a:gd name="f117" fmla="*/ f97 f41 1"/>
              <a:gd name="f118" fmla="*/ f98 f41 1"/>
              <a:gd name="f119" fmla="*/ f99 f40 1"/>
              <a:gd name="f120" fmla="*/ f100 f41 1"/>
              <a:gd name="f121" fmla="*/ f101 f40 1"/>
              <a:gd name="f122" fmla="*/ f102 f41 1"/>
              <a:gd name="f123" fmla="*/ f103 f4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108" y="f109"/>
              </a:cxn>
              <a:cxn ang="f67">
                <a:pos x="f110" y="f111"/>
              </a:cxn>
              <a:cxn ang="f67">
                <a:pos x="f112" y="f113"/>
              </a:cxn>
              <a:cxn ang="f67">
                <a:pos x="f114" y="f115"/>
              </a:cxn>
              <a:cxn ang="f67">
                <a:pos x="f116" y="f117"/>
              </a:cxn>
              <a:cxn ang="f67">
                <a:pos x="f116" y="f118"/>
              </a:cxn>
              <a:cxn ang="f67">
                <a:pos x="f119" y="f120"/>
              </a:cxn>
              <a:cxn ang="f67">
                <a:pos x="f121" y="f118"/>
              </a:cxn>
              <a:cxn ang="f67">
                <a:pos x="f121" y="f122"/>
              </a:cxn>
              <a:cxn ang="f67">
                <a:pos x="f108" y="f123"/>
              </a:cxn>
              <a:cxn ang="f67">
                <a:pos x="f108" y="f109"/>
              </a:cxn>
            </a:cxnLst>
            <a:rect l="f104" t="f107" r="f105" b="f106"/>
            <a:pathLst>
              <a:path w="42" h="62">
                <a:moveTo>
                  <a:pt x="f8" y="f9"/>
                </a:moveTo>
                <a:cubicBezTo>
                  <a:pt x="f10" y="f11"/>
                  <a:pt x="f12" y="f13"/>
                  <a:pt x="f12" y="f14"/>
                </a:cubicBezTo>
                <a:cubicBezTo>
                  <a:pt x="f15" y="f5"/>
                  <a:pt x="f16" y="f13"/>
                  <a:pt x="f17" y="f18"/>
                </a:cubicBezTo>
                <a:cubicBezTo>
                  <a:pt x="f19" y="f20"/>
                  <a:pt x="f6" y="f21"/>
                  <a:pt x="f22" y="f23"/>
                </a:cubicBezTo>
                <a:cubicBezTo>
                  <a:pt x="f24" y="f25"/>
                  <a:pt x="f26" y="f27"/>
                  <a:pt x="f26" y="f28"/>
                </a:cubicBezTo>
                <a:cubicBezTo>
                  <a:pt x="f26" y="f29"/>
                  <a:pt x="f26" y="f30"/>
                  <a:pt x="f26" y="f31"/>
                </a:cubicBezTo>
                <a:cubicBezTo>
                  <a:pt x="f26" y="f32"/>
                  <a:pt x="f26" y="f7"/>
                  <a:pt x="f33" y="f7"/>
                </a:cubicBezTo>
                <a:cubicBezTo>
                  <a:pt x="f23" y="f7"/>
                  <a:pt x="f23" y="f34"/>
                  <a:pt x="f23" y="f31"/>
                </a:cubicBezTo>
                <a:cubicBezTo>
                  <a:pt x="f23" y="f35"/>
                  <a:pt x="f23" y="f36"/>
                  <a:pt x="f23" y="f37"/>
                </a:cubicBezTo>
                <a:cubicBezTo>
                  <a:pt x="f21" y="f24"/>
                  <a:pt x="f15" y="f25"/>
                  <a:pt x="f8" y="f21"/>
                </a:cubicBezTo>
                <a:cubicBezTo>
                  <a:pt x="f5" y="f38"/>
                  <a:pt x="f8" y="f18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3" name="Freeform 65">
            <a:extLst>
              <a:ext uri="{FF2B5EF4-FFF2-40B4-BE49-F238E27FC236}">
                <a16:creationId xmlns:a16="http://schemas.microsoft.com/office/drawing/2014/main" id="{4E63D565-8A1E-4B30-845A-DE34951887E1}"/>
              </a:ext>
            </a:extLst>
          </p:cNvPr>
          <p:cNvSpPr/>
          <p:nvPr/>
        </p:nvSpPr>
        <p:spPr>
          <a:xfrm>
            <a:off x="3740152" y="4616453"/>
            <a:ext cx="61387" cy="9313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1"/>
              <a:gd name="f7" fmla="val 63"/>
              <a:gd name="f8" fmla="val 31"/>
              <a:gd name="f9" fmla="val 5"/>
              <a:gd name="f10" fmla="val 33"/>
              <a:gd name="f11" fmla="val 10"/>
              <a:gd name="f12" fmla="val 12"/>
              <a:gd name="f13" fmla="val 19"/>
              <a:gd name="f14" fmla="val 24"/>
              <a:gd name="f15" fmla="val 23"/>
              <a:gd name="f16" fmla="val 30"/>
              <a:gd name="f17" fmla="val 35"/>
              <a:gd name="f18" fmla="val 28"/>
              <a:gd name="f19" fmla="val 43"/>
              <a:gd name="f20" fmla="val 27"/>
              <a:gd name="f21" fmla="val 50"/>
              <a:gd name="f22" fmla="val 34"/>
              <a:gd name="f23" fmla="val 21"/>
              <a:gd name="f24" fmla="val 9"/>
              <a:gd name="f25" fmla="val 62"/>
              <a:gd name="f26" fmla="val 15"/>
              <a:gd name="f27" fmla="val 14"/>
              <a:gd name="f28" fmla="val 13"/>
              <a:gd name="f29" fmla="val 37"/>
              <a:gd name="f30" fmla="val 32"/>
              <a:gd name="f31" fmla="val 26"/>
              <a:gd name="f32" fmla="val 22"/>
              <a:gd name="f33" fmla="val 18"/>
              <a:gd name="f34" fmla="val 8"/>
              <a:gd name="f35" fmla="val 17"/>
              <a:gd name="f36" fmla="val 16"/>
              <a:gd name="f37" fmla="val 1"/>
              <a:gd name="f38" fmla="val 11"/>
              <a:gd name="f39" fmla="val 2"/>
              <a:gd name="f40" fmla="val 7"/>
              <a:gd name="f41" fmla="val 3"/>
              <a:gd name="f42" fmla="val 4"/>
              <a:gd name="f43" fmla="+- 0 0 -90"/>
              <a:gd name="f44" fmla="*/ f3 1 41"/>
              <a:gd name="f45" fmla="*/ f4 1 63"/>
              <a:gd name="f46" fmla="val f5"/>
              <a:gd name="f47" fmla="val f6"/>
              <a:gd name="f48" fmla="val f7"/>
              <a:gd name="f49" fmla="*/ f43 f0 1"/>
              <a:gd name="f50" fmla="+- f48 0 f46"/>
              <a:gd name="f51" fmla="+- f47 0 f46"/>
              <a:gd name="f52" fmla="*/ f49 1 f2"/>
              <a:gd name="f53" fmla="*/ f51 1 41"/>
              <a:gd name="f54" fmla="*/ f50 1 63"/>
              <a:gd name="f55" fmla="*/ 31 f51 1"/>
              <a:gd name="f56" fmla="*/ 5 f50 1"/>
              <a:gd name="f57" fmla="*/ 19 f50 1"/>
              <a:gd name="f58" fmla="*/ 28 f51 1"/>
              <a:gd name="f59" fmla="*/ 43 f50 1"/>
              <a:gd name="f60" fmla="*/ 21 f51 1"/>
              <a:gd name="f61" fmla="*/ 63 f50 1"/>
              <a:gd name="f62" fmla="*/ 14 f51 1"/>
              <a:gd name="f63" fmla="*/ 26 f50 1"/>
              <a:gd name="f64" fmla="*/ 8 f51 1"/>
              <a:gd name="f65" fmla="*/ 17 f50 1"/>
              <a:gd name="f66" fmla="*/ 1 f51 1"/>
              <a:gd name="f67" fmla="*/ 11 f50 1"/>
              <a:gd name="f68" fmla="*/ 9 f51 1"/>
              <a:gd name="f69" fmla="*/ 3 f50 1"/>
              <a:gd name="f70" fmla="+- f52 0 f1"/>
              <a:gd name="f71" fmla="*/ f55 1 41"/>
              <a:gd name="f72" fmla="*/ f56 1 63"/>
              <a:gd name="f73" fmla="*/ f57 1 63"/>
              <a:gd name="f74" fmla="*/ f58 1 41"/>
              <a:gd name="f75" fmla="*/ f59 1 63"/>
              <a:gd name="f76" fmla="*/ f60 1 41"/>
              <a:gd name="f77" fmla="*/ f61 1 63"/>
              <a:gd name="f78" fmla="*/ f62 1 41"/>
              <a:gd name="f79" fmla="*/ f63 1 63"/>
              <a:gd name="f80" fmla="*/ f64 1 41"/>
              <a:gd name="f81" fmla="*/ f65 1 63"/>
              <a:gd name="f82" fmla="*/ f66 1 41"/>
              <a:gd name="f83" fmla="*/ f67 1 63"/>
              <a:gd name="f84" fmla="*/ f68 1 41"/>
              <a:gd name="f85" fmla="*/ f69 1 63"/>
              <a:gd name="f86" fmla="*/ 0 1 f53"/>
              <a:gd name="f87" fmla="*/ f47 1 f53"/>
              <a:gd name="f88" fmla="*/ 0 1 f54"/>
              <a:gd name="f89" fmla="*/ f48 1 f54"/>
              <a:gd name="f90" fmla="*/ f71 1 f53"/>
              <a:gd name="f91" fmla="*/ f72 1 f54"/>
              <a:gd name="f92" fmla="*/ f73 1 f54"/>
              <a:gd name="f93" fmla="*/ f74 1 f53"/>
              <a:gd name="f94" fmla="*/ f75 1 f54"/>
              <a:gd name="f95" fmla="*/ f76 1 f53"/>
              <a:gd name="f96" fmla="*/ f77 1 f54"/>
              <a:gd name="f97" fmla="*/ f78 1 f53"/>
              <a:gd name="f98" fmla="*/ f79 1 f54"/>
              <a:gd name="f99" fmla="*/ f80 1 f53"/>
              <a:gd name="f100" fmla="*/ f81 1 f54"/>
              <a:gd name="f101" fmla="*/ f82 1 f53"/>
              <a:gd name="f102" fmla="*/ f83 1 f54"/>
              <a:gd name="f103" fmla="*/ f84 1 f53"/>
              <a:gd name="f104" fmla="*/ f85 1 f54"/>
              <a:gd name="f105" fmla="*/ f86 f44 1"/>
              <a:gd name="f106" fmla="*/ f87 f44 1"/>
              <a:gd name="f107" fmla="*/ f89 f45 1"/>
              <a:gd name="f108" fmla="*/ f88 f45 1"/>
              <a:gd name="f109" fmla="*/ f90 f44 1"/>
              <a:gd name="f110" fmla="*/ f91 f45 1"/>
              <a:gd name="f111" fmla="*/ f92 f45 1"/>
              <a:gd name="f112" fmla="*/ f93 f44 1"/>
              <a:gd name="f113" fmla="*/ f94 f45 1"/>
              <a:gd name="f114" fmla="*/ f95 f44 1"/>
              <a:gd name="f115" fmla="*/ f96 f45 1"/>
              <a:gd name="f116" fmla="*/ f97 f44 1"/>
              <a:gd name="f117" fmla="*/ f98 f45 1"/>
              <a:gd name="f118" fmla="*/ f99 f44 1"/>
              <a:gd name="f119" fmla="*/ f100 f45 1"/>
              <a:gd name="f120" fmla="*/ f101 f44 1"/>
              <a:gd name="f121" fmla="*/ f102 f45 1"/>
              <a:gd name="f122" fmla="*/ f103 f44 1"/>
              <a:gd name="f123" fmla="*/ f104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109" y="f110"/>
              </a:cxn>
              <a:cxn ang="f70">
                <a:pos x="f109" y="f111"/>
              </a:cxn>
              <a:cxn ang="f70">
                <a:pos x="f112" y="f113"/>
              </a:cxn>
              <a:cxn ang="f70">
                <a:pos x="f114" y="f115"/>
              </a:cxn>
              <a:cxn ang="f70">
                <a:pos x="f116" y="f113"/>
              </a:cxn>
              <a:cxn ang="f70">
                <a:pos x="f116" y="f117"/>
              </a:cxn>
              <a:cxn ang="f70">
                <a:pos x="f118" y="f119"/>
              </a:cxn>
              <a:cxn ang="f70">
                <a:pos x="f120" y="f121"/>
              </a:cxn>
              <a:cxn ang="f70">
                <a:pos x="f122" y="f123"/>
              </a:cxn>
              <a:cxn ang="f70">
                <a:pos x="f109" y="f110"/>
              </a:cxn>
            </a:cxnLst>
            <a:rect l="f105" t="f108" r="f106" b="f107"/>
            <a:pathLst>
              <a:path w="41" h="63">
                <a:moveTo>
                  <a:pt x="f8" y="f9"/>
                </a:moveTo>
                <a:cubicBezTo>
                  <a:pt x="f10" y="f11"/>
                  <a:pt x="f6" y="f12"/>
                  <a:pt x="f8" y="f13"/>
                </a:cubicBezTo>
                <a:cubicBezTo>
                  <a:pt x="f14" y="f15"/>
                  <a:pt x="f16" y="f17"/>
                  <a:pt x="f18" y="f19"/>
                </a:cubicBezTo>
                <a:cubicBezTo>
                  <a:pt x="f20" y="f21"/>
                  <a:pt x="f22" y="f7"/>
                  <a:pt x="f23" y="f7"/>
                </a:cubicBezTo>
                <a:cubicBezTo>
                  <a:pt x="f24" y="f25"/>
                  <a:pt x="f26" y="f21"/>
                  <a:pt x="f27" y="f19"/>
                </a:cubicBezTo>
                <a:cubicBezTo>
                  <a:pt x="f28" y="f29"/>
                  <a:pt x="f27" y="f30"/>
                  <a:pt x="f27" y="f31"/>
                </a:cubicBezTo>
                <a:cubicBezTo>
                  <a:pt x="f27" y="f32"/>
                  <a:pt x="f28" y="f33"/>
                  <a:pt x="f34" y="f35"/>
                </a:cubicBezTo>
                <a:cubicBezTo>
                  <a:pt x="f9" y="f36"/>
                  <a:pt x="f5" y="f35"/>
                  <a:pt x="f37" y="f38"/>
                </a:cubicBezTo>
                <a:cubicBezTo>
                  <a:pt x="f39" y="f40"/>
                  <a:pt x="f9" y="f9"/>
                  <a:pt x="f24" y="f41"/>
                </a:cubicBezTo>
                <a:cubicBezTo>
                  <a:pt x="f35" y="f5"/>
                  <a:pt x="f15" y="f42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4" name="Freeform 69">
            <a:extLst>
              <a:ext uri="{FF2B5EF4-FFF2-40B4-BE49-F238E27FC236}">
                <a16:creationId xmlns:a16="http://schemas.microsoft.com/office/drawing/2014/main" id="{9D119744-AFD7-4C72-ABFF-246D616253F3}"/>
              </a:ext>
            </a:extLst>
          </p:cNvPr>
          <p:cNvSpPr/>
          <p:nvPr/>
        </p:nvSpPr>
        <p:spPr>
          <a:xfrm>
            <a:off x="10100730" y="3987796"/>
            <a:ext cx="1572681" cy="266276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22"/>
              <a:gd name="f7" fmla="val 1052"/>
              <a:gd name="f8" fmla="val 207"/>
              <a:gd name="f9" fmla="val 10"/>
              <a:gd name="f10" fmla="val 213"/>
              <a:gd name="f11" fmla="val 217"/>
              <a:gd name="f12" fmla="val 223"/>
              <a:gd name="f13" fmla="val 6"/>
              <a:gd name="f14" fmla="val 227"/>
              <a:gd name="f15" fmla="val 11"/>
              <a:gd name="f16" fmla="val 224"/>
              <a:gd name="f17" fmla="val 18"/>
              <a:gd name="f18" fmla="val 23"/>
              <a:gd name="f19" fmla="val 62"/>
              <a:gd name="f20" fmla="val 100"/>
              <a:gd name="f21" fmla="val 137"/>
              <a:gd name="f22" fmla="val 243"/>
              <a:gd name="f23" fmla="val 177"/>
              <a:gd name="f24" fmla="val 273"/>
              <a:gd name="f25" fmla="val 204"/>
              <a:gd name="f26" fmla="val 310"/>
              <a:gd name="f27" fmla="val 317"/>
              <a:gd name="f28" fmla="val 325"/>
              <a:gd name="f29" fmla="val 333"/>
              <a:gd name="f30" fmla="val 377"/>
              <a:gd name="f31" fmla="val 421"/>
              <a:gd name="f32" fmla="val 465"/>
              <a:gd name="f33" fmla="val 226"/>
              <a:gd name="f34" fmla="val 520"/>
              <a:gd name="f35" fmla="val 225"/>
              <a:gd name="f36" fmla="val 555"/>
              <a:gd name="f37" fmla="val 254"/>
              <a:gd name="f38" fmla="val 579"/>
              <a:gd name="f39" fmla="val 300"/>
              <a:gd name="f40" fmla="val 599"/>
              <a:gd name="f41" fmla="val 340"/>
              <a:gd name="f42" fmla="val 609"/>
              <a:gd name="f43" fmla="val 384"/>
              <a:gd name="f44" fmla="val 614"/>
              <a:gd name="f45" fmla="val 429"/>
              <a:gd name="f46" fmla="val 620"/>
              <a:gd name="f47" fmla="val 490"/>
              <a:gd name="f48" fmla="val 552"/>
              <a:gd name="f49" fmla="val 616"/>
              <a:gd name="f50" fmla="val 640"/>
              <a:gd name="f51" fmla="val 598"/>
              <a:gd name="f52" fmla="val 654"/>
              <a:gd name="f53" fmla="val 577"/>
              <a:gd name="f54" fmla="val 653"/>
              <a:gd name="f55" fmla="val 652"/>
              <a:gd name="f56" fmla="val 541"/>
              <a:gd name="f57" fmla="val 635"/>
              <a:gd name="f58" fmla="val 542"/>
              <a:gd name="f59" fmla="val 534"/>
              <a:gd name="f60" fmla="val 547"/>
              <a:gd name="f61" fmla="val 460"/>
              <a:gd name="f62" fmla="val 530"/>
              <a:gd name="f63" fmla="val 386"/>
              <a:gd name="f64" fmla="val 528"/>
              <a:gd name="f65" fmla="val 378"/>
              <a:gd name="f66" fmla="val 525"/>
              <a:gd name="f67" fmla="val 370"/>
              <a:gd name="f68" fmla="val 521"/>
              <a:gd name="f69" fmla="val 363"/>
              <a:gd name="f70" fmla="val 435"/>
              <a:gd name="f71" fmla="val 519"/>
              <a:gd name="f72" fmla="val 508"/>
              <a:gd name="f73" fmla="val 580"/>
              <a:gd name="f74" fmla="val 522"/>
              <a:gd name="f75" fmla="val 633"/>
              <a:gd name="f76" fmla="val 527"/>
              <a:gd name="f77" fmla="val 687"/>
              <a:gd name="f78" fmla="val 740"/>
              <a:gd name="f79" fmla="val 535"/>
              <a:gd name="f80" fmla="val 823"/>
              <a:gd name="f81" fmla="val 540"/>
              <a:gd name="f82" fmla="val 906"/>
              <a:gd name="f83" fmla="val 543"/>
              <a:gd name="f84" fmla="val 989"/>
              <a:gd name="f85" fmla="val 545"/>
              <a:gd name="f86" fmla="val 1026"/>
              <a:gd name="f87" fmla="val 1051"/>
              <a:gd name="f88" fmla="val 488"/>
              <a:gd name="f89" fmla="val 457"/>
              <a:gd name="f90" fmla="val 432"/>
              <a:gd name="f91" fmla="val 1030"/>
              <a:gd name="f92" fmla="val 430"/>
              <a:gd name="f93" fmla="val 1000"/>
              <a:gd name="f94" fmla="val 425"/>
              <a:gd name="f95" fmla="val 924"/>
              <a:gd name="f96" fmla="val 848"/>
              <a:gd name="f97" fmla="val 417"/>
              <a:gd name="f98" fmla="val 772"/>
              <a:gd name="f99" fmla="val 415"/>
              <a:gd name="f100" fmla="val 738"/>
              <a:gd name="f101" fmla="val 413"/>
              <a:gd name="f102" fmla="val 703"/>
              <a:gd name="f103" fmla="val 411"/>
              <a:gd name="f104" fmla="val 669"/>
              <a:gd name="f105" fmla="val 657"/>
              <a:gd name="f106" fmla="val 409"/>
              <a:gd name="f107" fmla="val 650"/>
              <a:gd name="f108" fmla="val 395"/>
              <a:gd name="f109" fmla="val 658"/>
              <a:gd name="f110" fmla="val 379"/>
              <a:gd name="f111" fmla="val 667"/>
              <a:gd name="f112" fmla="val 361"/>
              <a:gd name="f113" fmla="val 665"/>
              <a:gd name="f114" fmla="val 344"/>
              <a:gd name="f115" fmla="val 299"/>
              <a:gd name="f116" fmla="val 623"/>
              <a:gd name="f117" fmla="val 209"/>
              <a:gd name="f118" fmla="val 604"/>
              <a:gd name="f119" fmla="val 195"/>
              <a:gd name="f120" fmla="val 188"/>
              <a:gd name="f121" fmla="val 601"/>
              <a:gd name="f122" fmla="val 181"/>
              <a:gd name="f123" fmla="val 615"/>
              <a:gd name="f124" fmla="val 161"/>
              <a:gd name="f125" fmla="val 141"/>
              <a:gd name="f126" fmla="val 693"/>
              <a:gd name="f127" fmla="val 120"/>
              <a:gd name="f128" fmla="val 732"/>
              <a:gd name="f129" fmla="val 105"/>
              <a:gd name="f130" fmla="val 760"/>
              <a:gd name="f131" fmla="val 80"/>
              <a:gd name="f132" fmla="val 54"/>
              <a:gd name="f133" fmla="val 766"/>
              <a:gd name="f134" fmla="val 19"/>
              <a:gd name="f135" fmla="val 757"/>
              <a:gd name="f136" fmla="val 719"/>
              <a:gd name="f137" fmla="val 17"/>
              <a:gd name="f138" fmla="val 685"/>
              <a:gd name="f139" fmla="val 48"/>
              <a:gd name="f140" fmla="val 81"/>
              <a:gd name="f141" fmla="val 561"/>
              <a:gd name="f142" fmla="val 114"/>
              <a:gd name="f143" fmla="val 500"/>
              <a:gd name="f144" fmla="val 129"/>
              <a:gd name="f145" fmla="val 472"/>
              <a:gd name="f146" fmla="val 157"/>
              <a:gd name="f147" fmla="val 464"/>
              <a:gd name="f148" fmla="val 187"/>
              <a:gd name="f149" fmla="val 474"/>
              <a:gd name="f150" fmla="val 210"/>
              <a:gd name="f151" fmla="val 483"/>
              <a:gd name="f152" fmla="val 233"/>
              <a:gd name="f153" fmla="val 492"/>
              <a:gd name="f154" fmla="val 255"/>
              <a:gd name="f155" fmla="val 502"/>
              <a:gd name="f156" fmla="val 269"/>
              <a:gd name="f157" fmla="val 507"/>
              <a:gd name="f158" fmla="val 275"/>
              <a:gd name="f159" fmla="val 274"/>
              <a:gd name="f160" fmla="val 369"/>
              <a:gd name="f161" fmla="val 308"/>
              <a:gd name="f162" fmla="val 294"/>
              <a:gd name="f163" fmla="val 268"/>
              <a:gd name="f164" fmla="val 287"/>
              <a:gd name="f165" fmla="val 257"/>
              <a:gd name="f166" fmla="val 280"/>
              <a:gd name="f167" fmla="val 183"/>
              <a:gd name="f168" fmla="val 234"/>
              <a:gd name="f169" fmla="val 142"/>
              <a:gd name="f170" fmla="val 169"/>
              <a:gd name="f171" fmla="val 70"/>
              <a:gd name="f172" fmla="val 143"/>
              <a:gd name="f173" fmla="val 150"/>
              <a:gd name="f174" fmla="val 55"/>
              <a:gd name="f175" fmla="val 40"/>
              <a:gd name="f176" fmla="val 25"/>
              <a:gd name="f177" fmla="+- 0 0 -90"/>
              <a:gd name="f178" fmla="*/ f3 1 622"/>
              <a:gd name="f179" fmla="*/ f4 1 1052"/>
              <a:gd name="f180" fmla="val f5"/>
              <a:gd name="f181" fmla="val f6"/>
              <a:gd name="f182" fmla="val f7"/>
              <a:gd name="f183" fmla="*/ f177 f0 1"/>
              <a:gd name="f184" fmla="+- f182 0 f180"/>
              <a:gd name="f185" fmla="+- f181 0 f180"/>
              <a:gd name="f186" fmla="*/ f183 1 f2"/>
              <a:gd name="f187" fmla="*/ f185 1 622"/>
              <a:gd name="f188" fmla="*/ f184 1 1052"/>
              <a:gd name="f189" fmla="*/ 207 f185 1"/>
              <a:gd name="f190" fmla="*/ 10 f184 1"/>
              <a:gd name="f191" fmla="*/ 223 f185 1"/>
              <a:gd name="f192" fmla="*/ 6 f184 1"/>
              <a:gd name="f193" fmla="*/ 23 f184 1"/>
              <a:gd name="f194" fmla="*/ 227 f185 1"/>
              <a:gd name="f195" fmla="*/ 137 f184 1"/>
              <a:gd name="f196" fmla="*/ 310 f185 1"/>
              <a:gd name="f197" fmla="*/ 223 f184 1"/>
              <a:gd name="f198" fmla="*/ 333 f185 1"/>
              <a:gd name="f199" fmla="*/ 227 f184 1"/>
              <a:gd name="f200" fmla="*/ 465 f185 1"/>
              <a:gd name="f201" fmla="*/ 226 f184 1"/>
              <a:gd name="f202" fmla="*/ 579 f185 1"/>
              <a:gd name="f203" fmla="*/ 300 f184 1"/>
              <a:gd name="f204" fmla="*/ 614 f185 1"/>
              <a:gd name="f205" fmla="*/ 429 f184 1"/>
              <a:gd name="f206" fmla="*/ 616 f185 1"/>
              <a:gd name="f207" fmla="*/ 614 f184 1"/>
              <a:gd name="f208" fmla="*/ 577 f185 1"/>
              <a:gd name="f209" fmla="*/ 653 f184 1"/>
              <a:gd name="f210" fmla="*/ 541 f185 1"/>
              <a:gd name="f211" fmla="*/ 609 f184 1"/>
              <a:gd name="f212" fmla="*/ 530 f185 1"/>
              <a:gd name="f213" fmla="*/ 386 f184 1"/>
              <a:gd name="f214" fmla="*/ 521 f185 1"/>
              <a:gd name="f215" fmla="*/ 363 f184 1"/>
              <a:gd name="f216" fmla="*/ 580 f184 1"/>
              <a:gd name="f217" fmla="*/ 740 f184 1"/>
              <a:gd name="f218" fmla="*/ 543 f185 1"/>
              <a:gd name="f219" fmla="*/ 989 f184 1"/>
              <a:gd name="f220" fmla="*/ 488 f185 1"/>
              <a:gd name="f221" fmla="*/ 1051 f184 1"/>
              <a:gd name="f222" fmla="*/ 430 f185 1"/>
              <a:gd name="f223" fmla="*/ 1000 f184 1"/>
              <a:gd name="f224" fmla="*/ 417 f185 1"/>
              <a:gd name="f225" fmla="*/ 772 f184 1"/>
              <a:gd name="f226" fmla="*/ 411 f185 1"/>
              <a:gd name="f227" fmla="*/ 669 f184 1"/>
              <a:gd name="f228" fmla="*/ 395 f185 1"/>
              <a:gd name="f229" fmla="*/ 658 f184 1"/>
              <a:gd name="f230" fmla="*/ 344 f185 1"/>
              <a:gd name="f231" fmla="*/ 209 f185 1"/>
              <a:gd name="f232" fmla="*/ 604 f184 1"/>
              <a:gd name="f233" fmla="*/ 181 f185 1"/>
              <a:gd name="f234" fmla="*/ 615 f184 1"/>
              <a:gd name="f235" fmla="*/ 120 f185 1"/>
              <a:gd name="f236" fmla="*/ 732 f184 1"/>
              <a:gd name="f237" fmla="*/ 54 f185 1"/>
              <a:gd name="f238" fmla="*/ 766 f184 1"/>
              <a:gd name="f239" fmla="*/ 17 f185 1"/>
              <a:gd name="f240" fmla="*/ 685 f184 1"/>
              <a:gd name="f241" fmla="*/ 114 f185 1"/>
              <a:gd name="f242" fmla="*/ 500 f184 1"/>
              <a:gd name="f243" fmla="*/ 187 f185 1"/>
              <a:gd name="f244" fmla="*/ 474 f184 1"/>
              <a:gd name="f245" fmla="*/ 255 f185 1"/>
              <a:gd name="f246" fmla="*/ 502 f184 1"/>
              <a:gd name="f247" fmla="*/ 274 f185 1"/>
              <a:gd name="f248" fmla="*/ 490 f184 1"/>
              <a:gd name="f249" fmla="*/ 308 f184 1"/>
              <a:gd name="f250" fmla="*/ 257 f185 1"/>
              <a:gd name="f251" fmla="*/ 280 f184 1"/>
              <a:gd name="f252" fmla="*/ 141 f185 1"/>
              <a:gd name="f253" fmla="*/ 80 f184 1"/>
              <a:gd name="f254" fmla="*/ 150 f185 1"/>
              <a:gd name="f255" fmla="*/ 55 f184 1"/>
              <a:gd name="f256" fmla="+- f186 0 f1"/>
              <a:gd name="f257" fmla="*/ f189 1 622"/>
              <a:gd name="f258" fmla="*/ f190 1 1052"/>
              <a:gd name="f259" fmla="*/ f191 1 622"/>
              <a:gd name="f260" fmla="*/ f192 1 1052"/>
              <a:gd name="f261" fmla="*/ f193 1 1052"/>
              <a:gd name="f262" fmla="*/ f194 1 622"/>
              <a:gd name="f263" fmla="*/ f195 1 1052"/>
              <a:gd name="f264" fmla="*/ f196 1 622"/>
              <a:gd name="f265" fmla="*/ f197 1 1052"/>
              <a:gd name="f266" fmla="*/ f198 1 622"/>
              <a:gd name="f267" fmla="*/ f199 1 1052"/>
              <a:gd name="f268" fmla="*/ f200 1 622"/>
              <a:gd name="f269" fmla="*/ f201 1 1052"/>
              <a:gd name="f270" fmla="*/ f202 1 622"/>
              <a:gd name="f271" fmla="*/ f203 1 1052"/>
              <a:gd name="f272" fmla="*/ f204 1 622"/>
              <a:gd name="f273" fmla="*/ f205 1 1052"/>
              <a:gd name="f274" fmla="*/ f206 1 622"/>
              <a:gd name="f275" fmla="*/ f207 1 1052"/>
              <a:gd name="f276" fmla="*/ f208 1 622"/>
              <a:gd name="f277" fmla="*/ f209 1 1052"/>
              <a:gd name="f278" fmla="*/ f210 1 622"/>
              <a:gd name="f279" fmla="*/ f211 1 1052"/>
              <a:gd name="f280" fmla="*/ f212 1 622"/>
              <a:gd name="f281" fmla="*/ f213 1 1052"/>
              <a:gd name="f282" fmla="*/ f214 1 622"/>
              <a:gd name="f283" fmla="*/ f215 1 1052"/>
              <a:gd name="f284" fmla="*/ f216 1 1052"/>
              <a:gd name="f285" fmla="*/ f217 1 1052"/>
              <a:gd name="f286" fmla="*/ f218 1 622"/>
              <a:gd name="f287" fmla="*/ f219 1 1052"/>
              <a:gd name="f288" fmla="*/ f220 1 622"/>
              <a:gd name="f289" fmla="*/ f221 1 1052"/>
              <a:gd name="f290" fmla="*/ f222 1 622"/>
              <a:gd name="f291" fmla="*/ f223 1 1052"/>
              <a:gd name="f292" fmla="*/ f224 1 622"/>
              <a:gd name="f293" fmla="*/ f225 1 1052"/>
              <a:gd name="f294" fmla="*/ f226 1 622"/>
              <a:gd name="f295" fmla="*/ f227 1 1052"/>
              <a:gd name="f296" fmla="*/ f228 1 622"/>
              <a:gd name="f297" fmla="*/ f229 1 1052"/>
              <a:gd name="f298" fmla="*/ f230 1 622"/>
              <a:gd name="f299" fmla="*/ f231 1 622"/>
              <a:gd name="f300" fmla="*/ f232 1 1052"/>
              <a:gd name="f301" fmla="*/ f233 1 622"/>
              <a:gd name="f302" fmla="*/ f234 1 1052"/>
              <a:gd name="f303" fmla="*/ f235 1 622"/>
              <a:gd name="f304" fmla="*/ f236 1 1052"/>
              <a:gd name="f305" fmla="*/ f237 1 622"/>
              <a:gd name="f306" fmla="*/ f238 1 1052"/>
              <a:gd name="f307" fmla="*/ f239 1 622"/>
              <a:gd name="f308" fmla="*/ f240 1 1052"/>
              <a:gd name="f309" fmla="*/ f241 1 622"/>
              <a:gd name="f310" fmla="*/ f242 1 1052"/>
              <a:gd name="f311" fmla="*/ f243 1 622"/>
              <a:gd name="f312" fmla="*/ f244 1 1052"/>
              <a:gd name="f313" fmla="*/ f245 1 622"/>
              <a:gd name="f314" fmla="*/ f246 1 1052"/>
              <a:gd name="f315" fmla="*/ f247 1 622"/>
              <a:gd name="f316" fmla="*/ f248 1 1052"/>
              <a:gd name="f317" fmla="*/ f249 1 1052"/>
              <a:gd name="f318" fmla="*/ f250 1 622"/>
              <a:gd name="f319" fmla="*/ f251 1 1052"/>
              <a:gd name="f320" fmla="*/ f252 1 622"/>
              <a:gd name="f321" fmla="*/ f253 1 1052"/>
              <a:gd name="f322" fmla="*/ f254 1 622"/>
              <a:gd name="f323" fmla="*/ f255 1 1052"/>
              <a:gd name="f324" fmla="*/ 0 1 f187"/>
              <a:gd name="f325" fmla="*/ f181 1 f187"/>
              <a:gd name="f326" fmla="*/ 0 1 f188"/>
              <a:gd name="f327" fmla="*/ f182 1 f188"/>
              <a:gd name="f328" fmla="*/ f257 1 f187"/>
              <a:gd name="f329" fmla="*/ f258 1 f188"/>
              <a:gd name="f330" fmla="*/ f259 1 f187"/>
              <a:gd name="f331" fmla="*/ f260 1 f188"/>
              <a:gd name="f332" fmla="*/ f261 1 f188"/>
              <a:gd name="f333" fmla="*/ f262 1 f187"/>
              <a:gd name="f334" fmla="*/ f263 1 f188"/>
              <a:gd name="f335" fmla="*/ f264 1 f187"/>
              <a:gd name="f336" fmla="*/ f265 1 f188"/>
              <a:gd name="f337" fmla="*/ f266 1 f187"/>
              <a:gd name="f338" fmla="*/ f267 1 f188"/>
              <a:gd name="f339" fmla="*/ f268 1 f187"/>
              <a:gd name="f340" fmla="*/ f269 1 f188"/>
              <a:gd name="f341" fmla="*/ f270 1 f187"/>
              <a:gd name="f342" fmla="*/ f271 1 f188"/>
              <a:gd name="f343" fmla="*/ f272 1 f187"/>
              <a:gd name="f344" fmla="*/ f273 1 f188"/>
              <a:gd name="f345" fmla="*/ f274 1 f187"/>
              <a:gd name="f346" fmla="*/ f275 1 f188"/>
              <a:gd name="f347" fmla="*/ f276 1 f187"/>
              <a:gd name="f348" fmla="*/ f277 1 f188"/>
              <a:gd name="f349" fmla="*/ f278 1 f187"/>
              <a:gd name="f350" fmla="*/ f279 1 f188"/>
              <a:gd name="f351" fmla="*/ f280 1 f187"/>
              <a:gd name="f352" fmla="*/ f281 1 f188"/>
              <a:gd name="f353" fmla="*/ f282 1 f187"/>
              <a:gd name="f354" fmla="*/ f283 1 f188"/>
              <a:gd name="f355" fmla="*/ f284 1 f188"/>
              <a:gd name="f356" fmla="*/ f285 1 f188"/>
              <a:gd name="f357" fmla="*/ f286 1 f187"/>
              <a:gd name="f358" fmla="*/ f287 1 f188"/>
              <a:gd name="f359" fmla="*/ f288 1 f187"/>
              <a:gd name="f360" fmla="*/ f289 1 f188"/>
              <a:gd name="f361" fmla="*/ f290 1 f187"/>
              <a:gd name="f362" fmla="*/ f291 1 f188"/>
              <a:gd name="f363" fmla="*/ f292 1 f187"/>
              <a:gd name="f364" fmla="*/ f293 1 f188"/>
              <a:gd name="f365" fmla="*/ f294 1 f187"/>
              <a:gd name="f366" fmla="*/ f295 1 f188"/>
              <a:gd name="f367" fmla="*/ f296 1 f187"/>
              <a:gd name="f368" fmla="*/ f297 1 f188"/>
              <a:gd name="f369" fmla="*/ f298 1 f187"/>
              <a:gd name="f370" fmla="*/ f299 1 f187"/>
              <a:gd name="f371" fmla="*/ f300 1 f188"/>
              <a:gd name="f372" fmla="*/ f301 1 f187"/>
              <a:gd name="f373" fmla="*/ f302 1 f188"/>
              <a:gd name="f374" fmla="*/ f303 1 f187"/>
              <a:gd name="f375" fmla="*/ f304 1 f188"/>
              <a:gd name="f376" fmla="*/ f305 1 f187"/>
              <a:gd name="f377" fmla="*/ f306 1 f188"/>
              <a:gd name="f378" fmla="*/ f307 1 f187"/>
              <a:gd name="f379" fmla="*/ f308 1 f188"/>
              <a:gd name="f380" fmla="*/ f309 1 f187"/>
              <a:gd name="f381" fmla="*/ f310 1 f188"/>
              <a:gd name="f382" fmla="*/ f311 1 f187"/>
              <a:gd name="f383" fmla="*/ f312 1 f188"/>
              <a:gd name="f384" fmla="*/ f313 1 f187"/>
              <a:gd name="f385" fmla="*/ f314 1 f188"/>
              <a:gd name="f386" fmla="*/ f315 1 f187"/>
              <a:gd name="f387" fmla="*/ f316 1 f188"/>
              <a:gd name="f388" fmla="*/ f317 1 f188"/>
              <a:gd name="f389" fmla="*/ f318 1 f187"/>
              <a:gd name="f390" fmla="*/ f319 1 f188"/>
              <a:gd name="f391" fmla="*/ f320 1 f187"/>
              <a:gd name="f392" fmla="*/ f321 1 f188"/>
              <a:gd name="f393" fmla="*/ f322 1 f187"/>
              <a:gd name="f394" fmla="*/ f323 1 f188"/>
              <a:gd name="f395" fmla="*/ f324 f178 1"/>
              <a:gd name="f396" fmla="*/ f325 f178 1"/>
              <a:gd name="f397" fmla="*/ f327 f179 1"/>
              <a:gd name="f398" fmla="*/ f326 f179 1"/>
              <a:gd name="f399" fmla="*/ f328 f178 1"/>
              <a:gd name="f400" fmla="*/ f329 f179 1"/>
              <a:gd name="f401" fmla="*/ f330 f178 1"/>
              <a:gd name="f402" fmla="*/ f331 f179 1"/>
              <a:gd name="f403" fmla="*/ f332 f179 1"/>
              <a:gd name="f404" fmla="*/ f333 f178 1"/>
              <a:gd name="f405" fmla="*/ f334 f179 1"/>
              <a:gd name="f406" fmla="*/ f335 f178 1"/>
              <a:gd name="f407" fmla="*/ f336 f179 1"/>
              <a:gd name="f408" fmla="*/ f337 f178 1"/>
              <a:gd name="f409" fmla="*/ f338 f179 1"/>
              <a:gd name="f410" fmla="*/ f339 f178 1"/>
              <a:gd name="f411" fmla="*/ f340 f179 1"/>
              <a:gd name="f412" fmla="*/ f341 f178 1"/>
              <a:gd name="f413" fmla="*/ f342 f179 1"/>
              <a:gd name="f414" fmla="*/ f343 f178 1"/>
              <a:gd name="f415" fmla="*/ f344 f179 1"/>
              <a:gd name="f416" fmla="*/ f345 f178 1"/>
              <a:gd name="f417" fmla="*/ f346 f179 1"/>
              <a:gd name="f418" fmla="*/ f347 f178 1"/>
              <a:gd name="f419" fmla="*/ f348 f179 1"/>
              <a:gd name="f420" fmla="*/ f349 f178 1"/>
              <a:gd name="f421" fmla="*/ f350 f179 1"/>
              <a:gd name="f422" fmla="*/ f351 f178 1"/>
              <a:gd name="f423" fmla="*/ f352 f179 1"/>
              <a:gd name="f424" fmla="*/ f353 f178 1"/>
              <a:gd name="f425" fmla="*/ f354 f179 1"/>
              <a:gd name="f426" fmla="*/ f355 f179 1"/>
              <a:gd name="f427" fmla="*/ f356 f179 1"/>
              <a:gd name="f428" fmla="*/ f357 f178 1"/>
              <a:gd name="f429" fmla="*/ f358 f179 1"/>
              <a:gd name="f430" fmla="*/ f359 f178 1"/>
              <a:gd name="f431" fmla="*/ f360 f179 1"/>
              <a:gd name="f432" fmla="*/ f361 f178 1"/>
              <a:gd name="f433" fmla="*/ f362 f179 1"/>
              <a:gd name="f434" fmla="*/ f363 f178 1"/>
              <a:gd name="f435" fmla="*/ f364 f179 1"/>
              <a:gd name="f436" fmla="*/ f365 f178 1"/>
              <a:gd name="f437" fmla="*/ f366 f179 1"/>
              <a:gd name="f438" fmla="*/ f367 f178 1"/>
              <a:gd name="f439" fmla="*/ f368 f179 1"/>
              <a:gd name="f440" fmla="*/ f369 f178 1"/>
              <a:gd name="f441" fmla="*/ f370 f178 1"/>
              <a:gd name="f442" fmla="*/ f371 f179 1"/>
              <a:gd name="f443" fmla="*/ f372 f178 1"/>
              <a:gd name="f444" fmla="*/ f373 f179 1"/>
              <a:gd name="f445" fmla="*/ f374 f178 1"/>
              <a:gd name="f446" fmla="*/ f375 f179 1"/>
              <a:gd name="f447" fmla="*/ f376 f178 1"/>
              <a:gd name="f448" fmla="*/ f377 f179 1"/>
              <a:gd name="f449" fmla="*/ f378 f178 1"/>
              <a:gd name="f450" fmla="*/ f379 f179 1"/>
              <a:gd name="f451" fmla="*/ f380 f178 1"/>
              <a:gd name="f452" fmla="*/ f381 f179 1"/>
              <a:gd name="f453" fmla="*/ f382 f178 1"/>
              <a:gd name="f454" fmla="*/ f383 f179 1"/>
              <a:gd name="f455" fmla="*/ f384 f178 1"/>
              <a:gd name="f456" fmla="*/ f385 f179 1"/>
              <a:gd name="f457" fmla="*/ f386 f178 1"/>
              <a:gd name="f458" fmla="*/ f387 f179 1"/>
              <a:gd name="f459" fmla="*/ f388 f179 1"/>
              <a:gd name="f460" fmla="*/ f389 f178 1"/>
              <a:gd name="f461" fmla="*/ f390 f179 1"/>
              <a:gd name="f462" fmla="*/ f391 f178 1"/>
              <a:gd name="f463" fmla="*/ f392 f179 1"/>
              <a:gd name="f464" fmla="*/ f393 f178 1"/>
              <a:gd name="f465" fmla="*/ f394 f1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6">
                <a:pos x="f399" y="f400"/>
              </a:cxn>
              <a:cxn ang="f256">
                <a:pos x="f401" y="f402"/>
              </a:cxn>
              <a:cxn ang="f256">
                <a:pos x="f401" y="f403"/>
              </a:cxn>
              <a:cxn ang="f256">
                <a:pos x="f404" y="f405"/>
              </a:cxn>
              <a:cxn ang="f256">
                <a:pos x="f406" y="f407"/>
              </a:cxn>
              <a:cxn ang="f256">
                <a:pos x="f408" y="f409"/>
              </a:cxn>
              <a:cxn ang="f256">
                <a:pos x="f410" y="f411"/>
              </a:cxn>
              <a:cxn ang="f256">
                <a:pos x="f412" y="f413"/>
              </a:cxn>
              <a:cxn ang="f256">
                <a:pos x="f414" y="f415"/>
              </a:cxn>
              <a:cxn ang="f256">
                <a:pos x="f416" y="f417"/>
              </a:cxn>
              <a:cxn ang="f256">
                <a:pos x="f418" y="f419"/>
              </a:cxn>
              <a:cxn ang="f256">
                <a:pos x="f420" y="f421"/>
              </a:cxn>
              <a:cxn ang="f256">
                <a:pos x="f422" y="f423"/>
              </a:cxn>
              <a:cxn ang="f256">
                <a:pos x="f424" y="f425"/>
              </a:cxn>
              <a:cxn ang="f256">
                <a:pos x="f424" y="f426"/>
              </a:cxn>
              <a:cxn ang="f256">
                <a:pos x="f422" y="f427"/>
              </a:cxn>
              <a:cxn ang="f256">
                <a:pos x="f428" y="f429"/>
              </a:cxn>
              <a:cxn ang="f256">
                <a:pos x="f430" y="f431"/>
              </a:cxn>
              <a:cxn ang="f256">
                <a:pos x="f432" y="f433"/>
              </a:cxn>
              <a:cxn ang="f256">
                <a:pos x="f434" y="f435"/>
              </a:cxn>
              <a:cxn ang="f256">
                <a:pos x="f436" y="f437"/>
              </a:cxn>
              <a:cxn ang="f256">
                <a:pos x="f438" y="f439"/>
              </a:cxn>
              <a:cxn ang="f256">
                <a:pos x="f440" y="f439"/>
              </a:cxn>
              <a:cxn ang="f256">
                <a:pos x="f441" y="f442"/>
              </a:cxn>
              <a:cxn ang="f256">
                <a:pos x="f443" y="f444"/>
              </a:cxn>
              <a:cxn ang="f256">
                <a:pos x="f445" y="f446"/>
              </a:cxn>
              <a:cxn ang="f256">
                <a:pos x="f447" y="f448"/>
              </a:cxn>
              <a:cxn ang="f256">
                <a:pos x="f449" y="f450"/>
              </a:cxn>
              <a:cxn ang="f256">
                <a:pos x="f451" y="f452"/>
              </a:cxn>
              <a:cxn ang="f256">
                <a:pos x="f453" y="f454"/>
              </a:cxn>
              <a:cxn ang="f256">
                <a:pos x="f455" y="f456"/>
              </a:cxn>
              <a:cxn ang="f256">
                <a:pos x="f457" y="f458"/>
              </a:cxn>
              <a:cxn ang="f256">
                <a:pos x="f457" y="f459"/>
              </a:cxn>
              <a:cxn ang="f256">
                <a:pos x="f460" y="f461"/>
              </a:cxn>
              <a:cxn ang="f256">
                <a:pos x="f462" y="f463"/>
              </a:cxn>
              <a:cxn ang="f256">
                <a:pos x="f464" y="f465"/>
              </a:cxn>
              <a:cxn ang="f256">
                <a:pos x="f399" y="f400"/>
              </a:cxn>
            </a:cxnLst>
            <a:rect l="f395" t="f398" r="f396" b="f397"/>
            <a:pathLst>
              <a:path w="622" h="1052">
                <a:moveTo>
                  <a:pt x="f8" y="f9"/>
                </a:moveTo>
                <a:cubicBezTo>
                  <a:pt x="f10" y="f9"/>
                  <a:pt x="f11" y="f5"/>
                  <a:pt x="f12" y="f13"/>
                </a:cubicBezTo>
                <a:cubicBezTo>
                  <a:pt x="f14" y="f15"/>
                  <a:pt x="f16" y="f17"/>
                  <a:pt x="f12" y="f18"/>
                </a:cubicBezTo>
                <a:cubicBezTo>
                  <a:pt x="f10" y="f19"/>
                  <a:pt x="f10" y="f20"/>
                  <a:pt x="f14" y="f21"/>
                </a:cubicBezTo>
                <a:cubicBezTo>
                  <a:pt x="f22" y="f23"/>
                  <a:pt x="f24" y="f25"/>
                  <a:pt x="f26" y="f12"/>
                </a:cubicBezTo>
                <a:cubicBezTo>
                  <a:pt x="f27" y="f14"/>
                  <a:pt x="f28" y="f14"/>
                  <a:pt x="f29" y="f14"/>
                </a:cubicBezTo>
                <a:cubicBezTo>
                  <a:pt x="f30" y="f14"/>
                  <a:pt x="f31" y="f14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6" y="f48"/>
                  <a:pt x="f49" y="f44"/>
                </a:cubicBezTo>
                <a:cubicBezTo>
                  <a:pt x="f44" y="f50"/>
                  <a:pt x="f51" y="f52"/>
                  <a:pt x="f53" y="f54"/>
                </a:cubicBezTo>
                <a:cubicBezTo>
                  <a:pt x="f36" y="f55"/>
                  <a:pt x="f56" y="f57"/>
                  <a:pt x="f56" y="f42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68" y="f70"/>
                  <a:pt x="f71" y="f72"/>
                  <a:pt x="f68" y="f73"/>
                </a:cubicBezTo>
                <a:cubicBezTo>
                  <a:pt x="f74" y="f75"/>
                  <a:pt x="f76" y="f77"/>
                  <a:pt x="f62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68" y="f87"/>
                  <a:pt x="f88" y="f87"/>
                </a:cubicBezTo>
                <a:cubicBezTo>
                  <a:pt x="f89" y="f7"/>
                  <a:pt x="f90" y="f91"/>
                  <a:pt x="f92" y="f93"/>
                </a:cubicBezTo>
                <a:cubicBezTo>
                  <a:pt x="f94" y="f95"/>
                  <a:pt x="f31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cubicBezTo>
                  <a:pt x="f103" y="f105"/>
                  <a:pt x="f106" y="f107"/>
                  <a:pt x="f108" y="f109"/>
                </a:cubicBezTo>
                <a:cubicBezTo>
                  <a:pt x="f110" y="f111"/>
                  <a:pt x="f112" y="f113"/>
                  <a:pt x="f114" y="f109"/>
                </a:cubicBezTo>
                <a:cubicBezTo>
                  <a:pt x="f115" y="f50"/>
                  <a:pt x="f37" y="f116"/>
                  <a:pt x="f117" y="f118"/>
                </a:cubicBezTo>
                <a:cubicBezTo>
                  <a:pt x="f119" y="f51"/>
                  <a:pt x="f120" y="f121"/>
                  <a:pt x="f122" y="f123"/>
                </a:cubicBezTo>
                <a:cubicBezTo>
                  <a:pt x="f124" y="f52"/>
                  <a:pt x="f125" y="f126"/>
                  <a:pt x="f127" y="f128"/>
                </a:cubicBezTo>
                <a:cubicBezTo>
                  <a:pt x="f129" y="f130"/>
                  <a:pt x="f131" y="f98"/>
                  <a:pt x="f132" y="f133"/>
                </a:cubicBezTo>
                <a:cubicBezTo>
                  <a:pt x="f134" y="f135"/>
                  <a:pt x="f5" y="f136"/>
                  <a:pt x="f137" y="f138"/>
                </a:cubicBezTo>
                <a:cubicBezTo>
                  <a:pt x="f139" y="f116"/>
                  <a:pt x="f140" y="f141"/>
                  <a:pt x="f142" y="f143"/>
                </a:cubicBezTo>
                <a:cubicBezTo>
                  <a:pt x="f144" y="f145"/>
                  <a:pt x="f146" y="f147"/>
                  <a:pt x="f148" y="f149"/>
                </a:cubicBezTo>
                <a:cubicBezTo>
                  <a:pt x="f150" y="f151"/>
                  <a:pt x="f152" y="f153"/>
                  <a:pt x="f154" y="f155"/>
                </a:cubicBezTo>
                <a:cubicBezTo>
                  <a:pt x="f156" y="f157"/>
                  <a:pt x="f158" y="f157"/>
                  <a:pt x="f159" y="f47"/>
                </a:cubicBezTo>
                <a:cubicBezTo>
                  <a:pt x="f159" y="f45"/>
                  <a:pt x="f159" y="f160"/>
                  <a:pt x="f159" y="f161"/>
                </a:cubicBezTo>
                <a:cubicBezTo>
                  <a:pt x="f158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25" y="f131"/>
                </a:cubicBezTo>
                <a:cubicBezTo>
                  <a:pt x="f125" y="f171"/>
                  <a:pt x="f172" y="f19"/>
                  <a:pt x="f173" y="f174"/>
                </a:cubicBezTo>
                <a:cubicBezTo>
                  <a:pt x="f170" y="f175"/>
                  <a:pt x="f120" y="f176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5" name="Freeform 70">
            <a:extLst>
              <a:ext uri="{FF2B5EF4-FFF2-40B4-BE49-F238E27FC236}">
                <a16:creationId xmlns:a16="http://schemas.microsoft.com/office/drawing/2014/main" id="{559AAB9A-7234-49BF-9CCE-DD7BE850230F}"/>
              </a:ext>
            </a:extLst>
          </p:cNvPr>
          <p:cNvSpPr/>
          <p:nvPr/>
        </p:nvSpPr>
        <p:spPr>
          <a:xfrm>
            <a:off x="7564965" y="4023788"/>
            <a:ext cx="1684860" cy="26331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66"/>
              <a:gd name="f7" fmla="val 1040"/>
              <a:gd name="f8" fmla="val 440"/>
              <a:gd name="f9" fmla="val 322"/>
              <a:gd name="f10" fmla="val 436"/>
              <a:gd name="f11" fmla="val 328"/>
              <a:gd name="f12" fmla="val 438"/>
              <a:gd name="f13" fmla="val 334"/>
              <a:gd name="f14" fmla="val 339"/>
              <a:gd name="f15" fmla="val 434"/>
              <a:gd name="f16" fmla="val 490"/>
              <a:gd name="f17" fmla="val 445"/>
              <a:gd name="f18" fmla="val 639"/>
              <a:gd name="f19" fmla="val 456"/>
              <a:gd name="f20" fmla="val 789"/>
              <a:gd name="f21" fmla="val 461"/>
              <a:gd name="f22" fmla="val 850"/>
              <a:gd name="f23" fmla="val 465"/>
              <a:gd name="f24" fmla="val 912"/>
              <a:gd name="f25" fmla="val 469"/>
              <a:gd name="f26" fmla="val 974"/>
              <a:gd name="f27" fmla="val 471"/>
              <a:gd name="f28" fmla="val 1007"/>
              <a:gd name="f29" fmla="val 448"/>
              <a:gd name="f30" fmla="val 1035"/>
              <a:gd name="f31" fmla="val 418"/>
              <a:gd name="f32" fmla="val 1037"/>
              <a:gd name="f33" fmla="val 383"/>
              <a:gd name="f34" fmla="val 358"/>
              <a:gd name="f35" fmla="val 1019"/>
              <a:gd name="f36" fmla="val 355"/>
              <a:gd name="f37" fmla="val 983"/>
              <a:gd name="f38" fmla="val 349"/>
              <a:gd name="f39" fmla="val 906"/>
              <a:gd name="f40" fmla="val 344"/>
              <a:gd name="f41" fmla="val 828"/>
              <a:gd name="f42" fmla="val 751"/>
              <a:gd name="f43" fmla="val 336"/>
              <a:gd name="f44" fmla="val 706"/>
              <a:gd name="f45" fmla="val 660"/>
              <a:gd name="f46" fmla="val 331"/>
              <a:gd name="f47" fmla="val 614"/>
              <a:gd name="f48" fmla="val 330"/>
              <a:gd name="f49" fmla="val 610"/>
              <a:gd name="f50" fmla="val 329"/>
              <a:gd name="f51" fmla="val 606"/>
              <a:gd name="f52" fmla="val 602"/>
              <a:gd name="f53" fmla="val 595"/>
              <a:gd name="f54" fmla="val 325"/>
              <a:gd name="f55" fmla="val 589"/>
              <a:gd name="f56" fmla="val 316"/>
              <a:gd name="f57" fmla="val 308"/>
              <a:gd name="f58" fmla="val 305"/>
              <a:gd name="f59" fmla="val 304"/>
              <a:gd name="f60" fmla="val 302"/>
              <a:gd name="f61" fmla="val 625"/>
              <a:gd name="f62" fmla="val 300"/>
              <a:gd name="f63" fmla="val 648"/>
              <a:gd name="f64" fmla="val 299"/>
              <a:gd name="f65" fmla="val 672"/>
              <a:gd name="f66" fmla="val 293"/>
              <a:gd name="f67" fmla="val 759"/>
              <a:gd name="f68" fmla="val 287"/>
              <a:gd name="f69" fmla="val 847"/>
              <a:gd name="f70" fmla="val 282"/>
              <a:gd name="f71" fmla="val 935"/>
              <a:gd name="f72" fmla="val 281"/>
              <a:gd name="f73" fmla="val 951"/>
              <a:gd name="f74" fmla="val 279"/>
              <a:gd name="f75" fmla="val 967"/>
              <a:gd name="f76" fmla="val 278"/>
              <a:gd name="f77" fmla="val 275"/>
              <a:gd name="f78" fmla="val 250"/>
              <a:gd name="f79" fmla="val 215"/>
              <a:gd name="f80" fmla="val 185"/>
              <a:gd name="f81" fmla="val 162"/>
              <a:gd name="f82" fmla="val 164"/>
              <a:gd name="f83" fmla="val 168"/>
              <a:gd name="f84" fmla="val 172"/>
              <a:gd name="f85" fmla="val 176"/>
              <a:gd name="f86" fmla="val 181"/>
              <a:gd name="f87" fmla="val 720"/>
              <a:gd name="f88" fmla="val 186"/>
              <a:gd name="f89" fmla="val 652"/>
              <a:gd name="f90" fmla="val 191"/>
              <a:gd name="f91" fmla="val 583"/>
              <a:gd name="f92" fmla="val 197"/>
              <a:gd name="f93" fmla="val 498"/>
              <a:gd name="f94" fmla="val 194"/>
              <a:gd name="f95" fmla="val 412"/>
              <a:gd name="f96" fmla="val 195"/>
              <a:gd name="f97" fmla="val 326"/>
              <a:gd name="f98" fmla="val 196"/>
              <a:gd name="f99" fmla="val 175"/>
              <a:gd name="f100" fmla="val 312"/>
              <a:gd name="f101" fmla="val 134"/>
              <a:gd name="f102" fmla="val 93"/>
              <a:gd name="f103" fmla="val 351"/>
              <a:gd name="f104" fmla="val 54"/>
              <a:gd name="f105" fmla="val 374"/>
              <a:gd name="f106" fmla="val 41"/>
              <a:gd name="f107" fmla="val 381"/>
              <a:gd name="f108" fmla="val 35"/>
              <a:gd name="f109" fmla="val 380"/>
              <a:gd name="f110" fmla="val 31"/>
              <a:gd name="f111" fmla="val 365"/>
              <a:gd name="f112" fmla="val 27"/>
              <a:gd name="f113" fmla="val 352"/>
              <a:gd name="f114" fmla="val 18"/>
              <a:gd name="f115" fmla="val 340"/>
              <a:gd name="f116" fmla="val 8"/>
              <a:gd name="f117" fmla="val 11"/>
              <a:gd name="f118" fmla="val 310"/>
              <a:gd name="f119" fmla="val 74"/>
              <a:gd name="f120" fmla="val 274"/>
              <a:gd name="f121" fmla="val 140"/>
              <a:gd name="f122" fmla="val 243"/>
              <a:gd name="f123" fmla="val 208"/>
              <a:gd name="f124" fmla="val 218"/>
              <a:gd name="f125" fmla="val 214"/>
              <a:gd name="f126" fmla="val 216"/>
              <a:gd name="f127" fmla="val 221"/>
              <a:gd name="f128" fmla="val 228"/>
              <a:gd name="f129" fmla="val 286"/>
              <a:gd name="f130" fmla="val 402"/>
              <a:gd name="f131" fmla="val 432"/>
              <a:gd name="f132" fmla="val 220"/>
              <a:gd name="f133" fmla="val 444"/>
              <a:gd name="f134" fmla="val 229"/>
              <a:gd name="f135" fmla="val 466"/>
              <a:gd name="f136" fmla="val 244"/>
              <a:gd name="f137" fmla="val 486"/>
              <a:gd name="f138" fmla="val 260"/>
              <a:gd name="f139" fmla="val 508"/>
              <a:gd name="f140" fmla="val 540"/>
              <a:gd name="f141" fmla="val 294"/>
              <a:gd name="f142" fmla="val 582"/>
              <a:gd name="f143" fmla="val 237"/>
              <a:gd name="f144" fmla="val 591"/>
              <a:gd name="f145" fmla="val 226"/>
              <a:gd name="f146" fmla="val 585"/>
              <a:gd name="f147" fmla="val 224"/>
              <a:gd name="f148" fmla="val 576"/>
              <a:gd name="f149" fmla="val 570"/>
              <a:gd name="f150" fmla="val 230"/>
              <a:gd name="f151" fmla="val 565"/>
              <a:gd name="f152" fmla="val 232"/>
              <a:gd name="f153" fmla="val 562"/>
              <a:gd name="f154" fmla="val 558"/>
              <a:gd name="f155" fmla="val 557"/>
              <a:gd name="f156" fmla="val 564"/>
              <a:gd name="f157" fmla="val 210"/>
              <a:gd name="f158" fmla="val 574"/>
              <a:gd name="f159" fmla="val 202"/>
              <a:gd name="f160" fmla="val 566"/>
              <a:gd name="f161" fmla="val 563"/>
              <a:gd name="f162" fmla="val 187"/>
              <a:gd name="f163" fmla="val 538"/>
              <a:gd name="f164" fmla="val 133"/>
              <a:gd name="f165" fmla="val 514"/>
              <a:gd name="f166" fmla="val 79"/>
              <a:gd name="f167" fmla="val 489"/>
              <a:gd name="f168" fmla="val 25"/>
              <a:gd name="f169" fmla="val 19"/>
              <a:gd name="f170" fmla="val 479"/>
              <a:gd name="f171" fmla="val 12"/>
              <a:gd name="f172" fmla="val 5"/>
              <a:gd name="f173" fmla="val 491"/>
              <a:gd name="f174" fmla="val 500"/>
              <a:gd name="f175" fmla="val 506"/>
              <a:gd name="f176" fmla="val 523"/>
              <a:gd name="f177" fmla="val 14"/>
              <a:gd name="f178" fmla="val 535"/>
              <a:gd name="f179" fmla="val 26"/>
              <a:gd name="f180" fmla="val 543"/>
              <a:gd name="f181" fmla="val 43"/>
              <a:gd name="f182" fmla="val 85"/>
              <a:gd name="f183" fmla="val 127"/>
              <a:gd name="f184" fmla="val 601"/>
              <a:gd name="f185" fmla="val 170"/>
              <a:gd name="f186" fmla="val 605"/>
              <a:gd name="f187" fmla="val 178"/>
              <a:gd name="f188" fmla="val 607"/>
              <a:gd name="f189" fmla="val 188"/>
              <a:gd name="f190" fmla="val 621"/>
              <a:gd name="f191" fmla="val 626"/>
              <a:gd name="f192" fmla="val 184"/>
              <a:gd name="f193" fmla="val 629"/>
              <a:gd name="f194" fmla="val 189"/>
              <a:gd name="f195" fmla="val 631"/>
              <a:gd name="f196" fmla="val 193"/>
              <a:gd name="f197" fmla="val 633"/>
              <a:gd name="f198" fmla="val 199"/>
              <a:gd name="f199" fmla="val 630"/>
              <a:gd name="f200" fmla="val 205"/>
              <a:gd name="f201" fmla="val 622"/>
              <a:gd name="f202" fmla="val 207"/>
              <a:gd name="f203" fmla="val 616"/>
              <a:gd name="f204" fmla="val 617"/>
              <a:gd name="f205" fmla="val 618"/>
              <a:gd name="f206" fmla="val 624"/>
              <a:gd name="f207" fmla="val 628"/>
              <a:gd name="f208" fmla="val 219"/>
              <a:gd name="f209" fmla="val 656"/>
              <a:gd name="f210" fmla="val 227"/>
              <a:gd name="f211" fmla="val 248"/>
              <a:gd name="f212" fmla="val 655"/>
              <a:gd name="f213" fmla="val 289"/>
              <a:gd name="f214" fmla="val 297"/>
              <a:gd name="f215" fmla="val 661"/>
              <a:gd name="f216" fmla="val 315"/>
              <a:gd name="f217" fmla="val 647"/>
              <a:gd name="f218" fmla="val 319"/>
              <a:gd name="f219" fmla="val 635"/>
              <a:gd name="f220" fmla="val 320"/>
              <a:gd name="f221" fmla="val 321"/>
              <a:gd name="f222" fmla="val 623"/>
              <a:gd name="f223" fmla="val 370"/>
              <a:gd name="f224" fmla="val 520"/>
              <a:gd name="f225" fmla="val 372"/>
              <a:gd name="f226" fmla="val 333"/>
              <a:gd name="f227" fmla="val 454"/>
              <a:gd name="f228" fmla="val 449"/>
              <a:gd name="f229" fmla="val 323"/>
              <a:gd name="f230" fmla="+- 0 0 -90"/>
              <a:gd name="f231" fmla="*/ f3 1 666"/>
              <a:gd name="f232" fmla="*/ f4 1 1040"/>
              <a:gd name="f233" fmla="val f5"/>
              <a:gd name="f234" fmla="val f6"/>
              <a:gd name="f235" fmla="val f7"/>
              <a:gd name="f236" fmla="*/ f230 f0 1"/>
              <a:gd name="f237" fmla="+- f235 0 f233"/>
              <a:gd name="f238" fmla="+- f234 0 f233"/>
              <a:gd name="f239" fmla="*/ f236 1 f2"/>
              <a:gd name="f240" fmla="*/ f238 1 666"/>
              <a:gd name="f241" fmla="*/ f237 1 1040"/>
              <a:gd name="f242" fmla="*/ 440 f238 1"/>
              <a:gd name="f243" fmla="*/ 322 f237 1"/>
              <a:gd name="f244" fmla="*/ 438 f238 1"/>
              <a:gd name="f245" fmla="*/ 339 f237 1"/>
              <a:gd name="f246" fmla="*/ 456 f238 1"/>
              <a:gd name="f247" fmla="*/ 789 f237 1"/>
              <a:gd name="f248" fmla="*/ 469 f238 1"/>
              <a:gd name="f249" fmla="*/ 974 f237 1"/>
              <a:gd name="f250" fmla="*/ 418 f238 1"/>
              <a:gd name="f251" fmla="*/ 1037 f237 1"/>
              <a:gd name="f252" fmla="*/ 355 f238 1"/>
              <a:gd name="f253" fmla="*/ 983 f237 1"/>
              <a:gd name="f254" fmla="*/ 339 f238 1"/>
              <a:gd name="f255" fmla="*/ 751 f237 1"/>
              <a:gd name="f256" fmla="*/ 331 f238 1"/>
              <a:gd name="f257" fmla="*/ 614 f237 1"/>
              <a:gd name="f258" fmla="*/ 329 f238 1"/>
              <a:gd name="f259" fmla="*/ 602 f237 1"/>
              <a:gd name="f260" fmla="*/ 316 f238 1"/>
              <a:gd name="f261" fmla="*/ 589 f237 1"/>
              <a:gd name="f262" fmla="*/ 304 f238 1"/>
              <a:gd name="f263" fmla="*/ 299 f238 1"/>
              <a:gd name="f264" fmla="*/ 672 f237 1"/>
              <a:gd name="f265" fmla="*/ 282 f238 1"/>
              <a:gd name="f266" fmla="*/ 935 f237 1"/>
              <a:gd name="f267" fmla="*/ 278 f238 1"/>
              <a:gd name="f268" fmla="*/ 215 f238 1"/>
              <a:gd name="f269" fmla="*/ 164 f238 1"/>
              <a:gd name="f270" fmla="*/ 176 f238 1"/>
              <a:gd name="f271" fmla="*/ 191 f238 1"/>
              <a:gd name="f272" fmla="*/ 583 f237 1"/>
              <a:gd name="f273" fmla="*/ 195 f238 1"/>
              <a:gd name="f274" fmla="*/ 326 f237 1"/>
              <a:gd name="f275" fmla="*/ 175 f238 1"/>
              <a:gd name="f276" fmla="*/ 312 f237 1"/>
              <a:gd name="f277" fmla="*/ 54 f238 1"/>
              <a:gd name="f278" fmla="*/ 374 f237 1"/>
              <a:gd name="f279" fmla="*/ 31 f238 1"/>
              <a:gd name="f280" fmla="*/ 365 f237 1"/>
              <a:gd name="f281" fmla="*/ 8 f238 1"/>
              <a:gd name="f282" fmla="*/ 330 f237 1"/>
              <a:gd name="f283" fmla="*/ 11 f238 1"/>
              <a:gd name="f284" fmla="*/ 310 f237 1"/>
              <a:gd name="f285" fmla="*/ 208 f238 1"/>
              <a:gd name="f286" fmla="*/ 218 f237 1"/>
              <a:gd name="f287" fmla="*/ 228 f238 1"/>
              <a:gd name="f288" fmla="*/ 215 f237 1"/>
              <a:gd name="f289" fmla="*/ 402 f238 1"/>
              <a:gd name="f290" fmla="*/ 444 f238 1"/>
              <a:gd name="f291" fmla="*/ 229 f237 1"/>
              <a:gd name="f292" fmla="*/ 508 f238 1"/>
              <a:gd name="f293" fmla="*/ 274 f237 1"/>
              <a:gd name="f294" fmla="*/ 589 f238 1"/>
              <a:gd name="f295" fmla="*/ 237 f237 1"/>
              <a:gd name="f296" fmla="*/ 576 f238 1"/>
              <a:gd name="f297" fmla="*/ 228 f237 1"/>
              <a:gd name="f298" fmla="*/ 562 f238 1"/>
              <a:gd name="f299" fmla="*/ 226 f237 1"/>
              <a:gd name="f300" fmla="*/ 564 f238 1"/>
              <a:gd name="f301" fmla="*/ 210 f237 1"/>
              <a:gd name="f302" fmla="*/ 563 f238 1"/>
              <a:gd name="f303" fmla="*/ 187 f237 1"/>
              <a:gd name="f304" fmla="*/ 489 f238 1"/>
              <a:gd name="f305" fmla="*/ 25 f237 1"/>
              <a:gd name="f306" fmla="*/ 486 f238 1"/>
              <a:gd name="f307" fmla="*/ 5 f237 1"/>
              <a:gd name="f308" fmla="*/ 506 f238 1"/>
              <a:gd name="f309" fmla="*/ 8 f237 1"/>
              <a:gd name="f310" fmla="*/ 543 f238 1"/>
              <a:gd name="f311" fmla="*/ 43 f237 1"/>
              <a:gd name="f312" fmla="*/ 601 f238 1"/>
              <a:gd name="f313" fmla="*/ 170 f237 1"/>
              <a:gd name="f314" fmla="*/ 621 f238 1"/>
              <a:gd name="f315" fmla="*/ 185 f237 1"/>
              <a:gd name="f316" fmla="*/ 631 f238 1"/>
              <a:gd name="f317" fmla="*/ 193 f237 1"/>
              <a:gd name="f318" fmla="*/ 626 f238 1"/>
              <a:gd name="f319" fmla="*/ 205 f237 1"/>
              <a:gd name="f320" fmla="*/ 617 f238 1"/>
              <a:gd name="f321" fmla="*/ 214 f237 1"/>
              <a:gd name="f322" fmla="*/ 628 f238 1"/>
              <a:gd name="f323" fmla="*/ 219 f237 1"/>
              <a:gd name="f324" fmla="*/ 655 f238 1"/>
              <a:gd name="f325" fmla="*/ 275 f237 1"/>
              <a:gd name="f326" fmla="*/ 652 f238 1"/>
              <a:gd name="f327" fmla="*/ 297 f237 1"/>
              <a:gd name="f328" fmla="*/ 635 f238 1"/>
              <a:gd name="f329" fmla="*/ 320 f237 1"/>
              <a:gd name="f330" fmla="*/ 461 f238 1"/>
              <a:gd name="f331" fmla="*/ 333 f237 1"/>
              <a:gd name="f332" fmla="+- f239 0 f1"/>
              <a:gd name="f333" fmla="*/ f242 1 666"/>
              <a:gd name="f334" fmla="*/ f243 1 1040"/>
              <a:gd name="f335" fmla="*/ f244 1 666"/>
              <a:gd name="f336" fmla="*/ f245 1 1040"/>
              <a:gd name="f337" fmla="*/ f246 1 666"/>
              <a:gd name="f338" fmla="*/ f247 1 1040"/>
              <a:gd name="f339" fmla="*/ f248 1 666"/>
              <a:gd name="f340" fmla="*/ f249 1 1040"/>
              <a:gd name="f341" fmla="*/ f250 1 666"/>
              <a:gd name="f342" fmla="*/ f251 1 1040"/>
              <a:gd name="f343" fmla="*/ f252 1 666"/>
              <a:gd name="f344" fmla="*/ f253 1 1040"/>
              <a:gd name="f345" fmla="*/ f254 1 666"/>
              <a:gd name="f346" fmla="*/ f255 1 1040"/>
              <a:gd name="f347" fmla="*/ f256 1 666"/>
              <a:gd name="f348" fmla="*/ f257 1 1040"/>
              <a:gd name="f349" fmla="*/ f258 1 666"/>
              <a:gd name="f350" fmla="*/ f259 1 1040"/>
              <a:gd name="f351" fmla="*/ f260 1 666"/>
              <a:gd name="f352" fmla="*/ f261 1 1040"/>
              <a:gd name="f353" fmla="*/ f262 1 666"/>
              <a:gd name="f354" fmla="*/ f263 1 666"/>
              <a:gd name="f355" fmla="*/ f264 1 1040"/>
              <a:gd name="f356" fmla="*/ f265 1 666"/>
              <a:gd name="f357" fmla="*/ f266 1 1040"/>
              <a:gd name="f358" fmla="*/ f267 1 666"/>
              <a:gd name="f359" fmla="*/ f268 1 666"/>
              <a:gd name="f360" fmla="*/ f269 1 666"/>
              <a:gd name="f361" fmla="*/ f270 1 666"/>
              <a:gd name="f362" fmla="*/ f271 1 666"/>
              <a:gd name="f363" fmla="*/ f272 1 1040"/>
              <a:gd name="f364" fmla="*/ f273 1 666"/>
              <a:gd name="f365" fmla="*/ f274 1 1040"/>
              <a:gd name="f366" fmla="*/ f275 1 666"/>
              <a:gd name="f367" fmla="*/ f276 1 1040"/>
              <a:gd name="f368" fmla="*/ f277 1 666"/>
              <a:gd name="f369" fmla="*/ f278 1 1040"/>
              <a:gd name="f370" fmla="*/ f279 1 666"/>
              <a:gd name="f371" fmla="*/ f280 1 1040"/>
              <a:gd name="f372" fmla="*/ f281 1 666"/>
              <a:gd name="f373" fmla="*/ f282 1 1040"/>
              <a:gd name="f374" fmla="*/ f283 1 666"/>
              <a:gd name="f375" fmla="*/ f284 1 1040"/>
              <a:gd name="f376" fmla="*/ f285 1 666"/>
              <a:gd name="f377" fmla="*/ f286 1 1040"/>
              <a:gd name="f378" fmla="*/ f287 1 666"/>
              <a:gd name="f379" fmla="*/ f288 1 1040"/>
              <a:gd name="f380" fmla="*/ f289 1 666"/>
              <a:gd name="f381" fmla="*/ f290 1 666"/>
              <a:gd name="f382" fmla="*/ f291 1 1040"/>
              <a:gd name="f383" fmla="*/ f292 1 666"/>
              <a:gd name="f384" fmla="*/ f293 1 1040"/>
              <a:gd name="f385" fmla="*/ f294 1 666"/>
              <a:gd name="f386" fmla="*/ f295 1 1040"/>
              <a:gd name="f387" fmla="*/ f296 1 666"/>
              <a:gd name="f388" fmla="*/ f297 1 1040"/>
              <a:gd name="f389" fmla="*/ f298 1 666"/>
              <a:gd name="f390" fmla="*/ f299 1 1040"/>
              <a:gd name="f391" fmla="*/ f300 1 666"/>
              <a:gd name="f392" fmla="*/ f301 1 1040"/>
              <a:gd name="f393" fmla="*/ f302 1 666"/>
              <a:gd name="f394" fmla="*/ f303 1 1040"/>
              <a:gd name="f395" fmla="*/ f304 1 666"/>
              <a:gd name="f396" fmla="*/ f305 1 1040"/>
              <a:gd name="f397" fmla="*/ f306 1 666"/>
              <a:gd name="f398" fmla="*/ f307 1 1040"/>
              <a:gd name="f399" fmla="*/ f308 1 666"/>
              <a:gd name="f400" fmla="*/ f309 1 1040"/>
              <a:gd name="f401" fmla="*/ f310 1 666"/>
              <a:gd name="f402" fmla="*/ f311 1 1040"/>
              <a:gd name="f403" fmla="*/ f312 1 666"/>
              <a:gd name="f404" fmla="*/ f313 1 1040"/>
              <a:gd name="f405" fmla="*/ f314 1 666"/>
              <a:gd name="f406" fmla="*/ f315 1 1040"/>
              <a:gd name="f407" fmla="*/ f316 1 666"/>
              <a:gd name="f408" fmla="*/ f317 1 1040"/>
              <a:gd name="f409" fmla="*/ f318 1 666"/>
              <a:gd name="f410" fmla="*/ f319 1 1040"/>
              <a:gd name="f411" fmla="*/ f320 1 666"/>
              <a:gd name="f412" fmla="*/ f321 1 1040"/>
              <a:gd name="f413" fmla="*/ f322 1 666"/>
              <a:gd name="f414" fmla="*/ f323 1 1040"/>
              <a:gd name="f415" fmla="*/ f324 1 666"/>
              <a:gd name="f416" fmla="*/ f325 1 1040"/>
              <a:gd name="f417" fmla="*/ f326 1 666"/>
              <a:gd name="f418" fmla="*/ f327 1 1040"/>
              <a:gd name="f419" fmla="*/ f328 1 666"/>
              <a:gd name="f420" fmla="*/ f329 1 1040"/>
              <a:gd name="f421" fmla="*/ f330 1 666"/>
              <a:gd name="f422" fmla="*/ f331 1 1040"/>
              <a:gd name="f423" fmla="*/ 0 1 f240"/>
              <a:gd name="f424" fmla="*/ f234 1 f240"/>
              <a:gd name="f425" fmla="*/ 0 1 f241"/>
              <a:gd name="f426" fmla="*/ f235 1 f241"/>
              <a:gd name="f427" fmla="*/ f333 1 f240"/>
              <a:gd name="f428" fmla="*/ f334 1 f241"/>
              <a:gd name="f429" fmla="*/ f335 1 f240"/>
              <a:gd name="f430" fmla="*/ f336 1 f241"/>
              <a:gd name="f431" fmla="*/ f337 1 f240"/>
              <a:gd name="f432" fmla="*/ f338 1 f241"/>
              <a:gd name="f433" fmla="*/ f339 1 f240"/>
              <a:gd name="f434" fmla="*/ f340 1 f241"/>
              <a:gd name="f435" fmla="*/ f341 1 f240"/>
              <a:gd name="f436" fmla="*/ f342 1 f241"/>
              <a:gd name="f437" fmla="*/ f343 1 f240"/>
              <a:gd name="f438" fmla="*/ f344 1 f241"/>
              <a:gd name="f439" fmla="*/ f345 1 f240"/>
              <a:gd name="f440" fmla="*/ f346 1 f241"/>
              <a:gd name="f441" fmla="*/ f347 1 f240"/>
              <a:gd name="f442" fmla="*/ f348 1 f241"/>
              <a:gd name="f443" fmla="*/ f349 1 f240"/>
              <a:gd name="f444" fmla="*/ f350 1 f241"/>
              <a:gd name="f445" fmla="*/ f351 1 f240"/>
              <a:gd name="f446" fmla="*/ f352 1 f241"/>
              <a:gd name="f447" fmla="*/ f353 1 f240"/>
              <a:gd name="f448" fmla="*/ f354 1 f240"/>
              <a:gd name="f449" fmla="*/ f355 1 f241"/>
              <a:gd name="f450" fmla="*/ f356 1 f240"/>
              <a:gd name="f451" fmla="*/ f357 1 f241"/>
              <a:gd name="f452" fmla="*/ f358 1 f240"/>
              <a:gd name="f453" fmla="*/ f359 1 f240"/>
              <a:gd name="f454" fmla="*/ f360 1 f240"/>
              <a:gd name="f455" fmla="*/ f361 1 f240"/>
              <a:gd name="f456" fmla="*/ f362 1 f240"/>
              <a:gd name="f457" fmla="*/ f363 1 f241"/>
              <a:gd name="f458" fmla="*/ f364 1 f240"/>
              <a:gd name="f459" fmla="*/ f365 1 f241"/>
              <a:gd name="f460" fmla="*/ f366 1 f240"/>
              <a:gd name="f461" fmla="*/ f367 1 f241"/>
              <a:gd name="f462" fmla="*/ f368 1 f240"/>
              <a:gd name="f463" fmla="*/ f369 1 f241"/>
              <a:gd name="f464" fmla="*/ f370 1 f240"/>
              <a:gd name="f465" fmla="*/ f371 1 f241"/>
              <a:gd name="f466" fmla="*/ f372 1 f240"/>
              <a:gd name="f467" fmla="*/ f373 1 f241"/>
              <a:gd name="f468" fmla="*/ f374 1 f240"/>
              <a:gd name="f469" fmla="*/ f375 1 f241"/>
              <a:gd name="f470" fmla="*/ f376 1 f240"/>
              <a:gd name="f471" fmla="*/ f377 1 f241"/>
              <a:gd name="f472" fmla="*/ f378 1 f240"/>
              <a:gd name="f473" fmla="*/ f379 1 f241"/>
              <a:gd name="f474" fmla="*/ f380 1 f240"/>
              <a:gd name="f475" fmla="*/ f381 1 f240"/>
              <a:gd name="f476" fmla="*/ f382 1 f241"/>
              <a:gd name="f477" fmla="*/ f383 1 f240"/>
              <a:gd name="f478" fmla="*/ f384 1 f241"/>
              <a:gd name="f479" fmla="*/ f385 1 f240"/>
              <a:gd name="f480" fmla="*/ f386 1 f241"/>
              <a:gd name="f481" fmla="*/ f387 1 f240"/>
              <a:gd name="f482" fmla="*/ f388 1 f241"/>
              <a:gd name="f483" fmla="*/ f389 1 f240"/>
              <a:gd name="f484" fmla="*/ f390 1 f241"/>
              <a:gd name="f485" fmla="*/ f391 1 f240"/>
              <a:gd name="f486" fmla="*/ f392 1 f241"/>
              <a:gd name="f487" fmla="*/ f393 1 f240"/>
              <a:gd name="f488" fmla="*/ f394 1 f241"/>
              <a:gd name="f489" fmla="*/ f395 1 f240"/>
              <a:gd name="f490" fmla="*/ f396 1 f241"/>
              <a:gd name="f491" fmla="*/ f397 1 f240"/>
              <a:gd name="f492" fmla="*/ f398 1 f241"/>
              <a:gd name="f493" fmla="*/ f399 1 f240"/>
              <a:gd name="f494" fmla="*/ f400 1 f241"/>
              <a:gd name="f495" fmla="*/ f401 1 f240"/>
              <a:gd name="f496" fmla="*/ f402 1 f241"/>
              <a:gd name="f497" fmla="*/ f403 1 f240"/>
              <a:gd name="f498" fmla="*/ f404 1 f241"/>
              <a:gd name="f499" fmla="*/ f405 1 f240"/>
              <a:gd name="f500" fmla="*/ f406 1 f241"/>
              <a:gd name="f501" fmla="*/ f407 1 f240"/>
              <a:gd name="f502" fmla="*/ f408 1 f241"/>
              <a:gd name="f503" fmla="*/ f409 1 f240"/>
              <a:gd name="f504" fmla="*/ f410 1 f241"/>
              <a:gd name="f505" fmla="*/ f411 1 f240"/>
              <a:gd name="f506" fmla="*/ f412 1 f241"/>
              <a:gd name="f507" fmla="*/ f413 1 f240"/>
              <a:gd name="f508" fmla="*/ f414 1 f241"/>
              <a:gd name="f509" fmla="*/ f415 1 f240"/>
              <a:gd name="f510" fmla="*/ f416 1 f241"/>
              <a:gd name="f511" fmla="*/ f417 1 f240"/>
              <a:gd name="f512" fmla="*/ f418 1 f241"/>
              <a:gd name="f513" fmla="*/ f419 1 f240"/>
              <a:gd name="f514" fmla="*/ f420 1 f241"/>
              <a:gd name="f515" fmla="*/ f421 1 f240"/>
              <a:gd name="f516" fmla="*/ f422 1 f241"/>
              <a:gd name="f517" fmla="*/ f423 f231 1"/>
              <a:gd name="f518" fmla="*/ f424 f231 1"/>
              <a:gd name="f519" fmla="*/ f426 f232 1"/>
              <a:gd name="f520" fmla="*/ f425 f232 1"/>
              <a:gd name="f521" fmla="*/ f427 f231 1"/>
              <a:gd name="f522" fmla="*/ f428 f232 1"/>
              <a:gd name="f523" fmla="*/ f429 f231 1"/>
              <a:gd name="f524" fmla="*/ f430 f232 1"/>
              <a:gd name="f525" fmla="*/ f431 f231 1"/>
              <a:gd name="f526" fmla="*/ f432 f232 1"/>
              <a:gd name="f527" fmla="*/ f433 f231 1"/>
              <a:gd name="f528" fmla="*/ f434 f232 1"/>
              <a:gd name="f529" fmla="*/ f435 f231 1"/>
              <a:gd name="f530" fmla="*/ f436 f232 1"/>
              <a:gd name="f531" fmla="*/ f437 f231 1"/>
              <a:gd name="f532" fmla="*/ f438 f232 1"/>
              <a:gd name="f533" fmla="*/ f439 f231 1"/>
              <a:gd name="f534" fmla="*/ f440 f232 1"/>
              <a:gd name="f535" fmla="*/ f441 f231 1"/>
              <a:gd name="f536" fmla="*/ f442 f232 1"/>
              <a:gd name="f537" fmla="*/ f443 f231 1"/>
              <a:gd name="f538" fmla="*/ f444 f232 1"/>
              <a:gd name="f539" fmla="*/ f445 f231 1"/>
              <a:gd name="f540" fmla="*/ f446 f232 1"/>
              <a:gd name="f541" fmla="*/ f447 f231 1"/>
              <a:gd name="f542" fmla="*/ f448 f231 1"/>
              <a:gd name="f543" fmla="*/ f449 f232 1"/>
              <a:gd name="f544" fmla="*/ f450 f231 1"/>
              <a:gd name="f545" fmla="*/ f451 f232 1"/>
              <a:gd name="f546" fmla="*/ f452 f231 1"/>
              <a:gd name="f547" fmla="*/ f453 f231 1"/>
              <a:gd name="f548" fmla="*/ f454 f231 1"/>
              <a:gd name="f549" fmla="*/ f455 f231 1"/>
              <a:gd name="f550" fmla="*/ f456 f231 1"/>
              <a:gd name="f551" fmla="*/ f457 f232 1"/>
              <a:gd name="f552" fmla="*/ f458 f231 1"/>
              <a:gd name="f553" fmla="*/ f459 f232 1"/>
              <a:gd name="f554" fmla="*/ f460 f231 1"/>
              <a:gd name="f555" fmla="*/ f461 f232 1"/>
              <a:gd name="f556" fmla="*/ f462 f231 1"/>
              <a:gd name="f557" fmla="*/ f463 f232 1"/>
              <a:gd name="f558" fmla="*/ f464 f231 1"/>
              <a:gd name="f559" fmla="*/ f465 f232 1"/>
              <a:gd name="f560" fmla="*/ f466 f231 1"/>
              <a:gd name="f561" fmla="*/ f467 f232 1"/>
              <a:gd name="f562" fmla="*/ f468 f231 1"/>
              <a:gd name="f563" fmla="*/ f469 f232 1"/>
              <a:gd name="f564" fmla="*/ f470 f231 1"/>
              <a:gd name="f565" fmla="*/ f471 f232 1"/>
              <a:gd name="f566" fmla="*/ f472 f231 1"/>
              <a:gd name="f567" fmla="*/ f473 f232 1"/>
              <a:gd name="f568" fmla="*/ f474 f231 1"/>
              <a:gd name="f569" fmla="*/ f475 f231 1"/>
              <a:gd name="f570" fmla="*/ f476 f232 1"/>
              <a:gd name="f571" fmla="*/ f477 f231 1"/>
              <a:gd name="f572" fmla="*/ f478 f232 1"/>
              <a:gd name="f573" fmla="*/ f479 f231 1"/>
              <a:gd name="f574" fmla="*/ f480 f232 1"/>
              <a:gd name="f575" fmla="*/ f481 f231 1"/>
              <a:gd name="f576" fmla="*/ f482 f232 1"/>
              <a:gd name="f577" fmla="*/ f483 f231 1"/>
              <a:gd name="f578" fmla="*/ f484 f232 1"/>
              <a:gd name="f579" fmla="*/ f485 f231 1"/>
              <a:gd name="f580" fmla="*/ f486 f232 1"/>
              <a:gd name="f581" fmla="*/ f487 f231 1"/>
              <a:gd name="f582" fmla="*/ f488 f232 1"/>
              <a:gd name="f583" fmla="*/ f489 f231 1"/>
              <a:gd name="f584" fmla="*/ f490 f232 1"/>
              <a:gd name="f585" fmla="*/ f491 f231 1"/>
              <a:gd name="f586" fmla="*/ f492 f232 1"/>
              <a:gd name="f587" fmla="*/ f493 f231 1"/>
              <a:gd name="f588" fmla="*/ f494 f232 1"/>
              <a:gd name="f589" fmla="*/ f495 f231 1"/>
              <a:gd name="f590" fmla="*/ f496 f232 1"/>
              <a:gd name="f591" fmla="*/ f497 f231 1"/>
              <a:gd name="f592" fmla="*/ f498 f232 1"/>
              <a:gd name="f593" fmla="*/ f499 f231 1"/>
              <a:gd name="f594" fmla="*/ f500 f232 1"/>
              <a:gd name="f595" fmla="*/ f501 f231 1"/>
              <a:gd name="f596" fmla="*/ f502 f232 1"/>
              <a:gd name="f597" fmla="*/ f503 f231 1"/>
              <a:gd name="f598" fmla="*/ f504 f232 1"/>
              <a:gd name="f599" fmla="*/ f505 f231 1"/>
              <a:gd name="f600" fmla="*/ f506 f232 1"/>
              <a:gd name="f601" fmla="*/ f507 f231 1"/>
              <a:gd name="f602" fmla="*/ f508 f232 1"/>
              <a:gd name="f603" fmla="*/ f509 f231 1"/>
              <a:gd name="f604" fmla="*/ f510 f232 1"/>
              <a:gd name="f605" fmla="*/ f511 f231 1"/>
              <a:gd name="f606" fmla="*/ f512 f232 1"/>
              <a:gd name="f607" fmla="*/ f513 f231 1"/>
              <a:gd name="f608" fmla="*/ f514 f232 1"/>
              <a:gd name="f609" fmla="*/ f515 f231 1"/>
              <a:gd name="f610" fmla="*/ f516 f2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2">
                <a:pos x="f521" y="f522"/>
              </a:cxn>
              <a:cxn ang="f332">
                <a:pos x="f523" y="f524"/>
              </a:cxn>
              <a:cxn ang="f332">
                <a:pos x="f525" y="f526"/>
              </a:cxn>
              <a:cxn ang="f332">
                <a:pos x="f527" y="f528"/>
              </a:cxn>
              <a:cxn ang="f332">
                <a:pos x="f529" y="f530"/>
              </a:cxn>
              <a:cxn ang="f332">
                <a:pos x="f531" y="f532"/>
              </a:cxn>
              <a:cxn ang="f332">
                <a:pos x="f533" y="f534"/>
              </a:cxn>
              <a:cxn ang="f332">
                <a:pos x="f535" y="f536"/>
              </a:cxn>
              <a:cxn ang="f332">
                <a:pos x="f537" y="f538"/>
              </a:cxn>
              <a:cxn ang="f332">
                <a:pos x="f539" y="f540"/>
              </a:cxn>
              <a:cxn ang="f332">
                <a:pos x="f541" y="f538"/>
              </a:cxn>
              <a:cxn ang="f332">
                <a:pos x="f542" y="f543"/>
              </a:cxn>
              <a:cxn ang="f332">
                <a:pos x="f544" y="f545"/>
              </a:cxn>
              <a:cxn ang="f332">
                <a:pos x="f546" y="f532"/>
              </a:cxn>
              <a:cxn ang="f332">
                <a:pos x="f547" y="f530"/>
              </a:cxn>
              <a:cxn ang="f332">
                <a:pos x="f548" y="f528"/>
              </a:cxn>
              <a:cxn ang="f332">
                <a:pos x="f549" y="f526"/>
              </a:cxn>
              <a:cxn ang="f332">
                <a:pos x="f550" y="f551"/>
              </a:cxn>
              <a:cxn ang="f332">
                <a:pos x="f552" y="f553"/>
              </a:cxn>
              <a:cxn ang="f332">
                <a:pos x="f554" y="f555"/>
              </a:cxn>
              <a:cxn ang="f332">
                <a:pos x="f556" y="f557"/>
              </a:cxn>
              <a:cxn ang="f332">
                <a:pos x="f558" y="f559"/>
              </a:cxn>
              <a:cxn ang="f332">
                <a:pos x="f560" y="f561"/>
              </a:cxn>
              <a:cxn ang="f332">
                <a:pos x="f562" y="f563"/>
              </a:cxn>
              <a:cxn ang="f332">
                <a:pos x="f564" y="f565"/>
              </a:cxn>
              <a:cxn ang="f332">
                <a:pos x="f566" y="f567"/>
              </a:cxn>
              <a:cxn ang="f332">
                <a:pos x="f568" y="f567"/>
              </a:cxn>
              <a:cxn ang="f332">
                <a:pos x="f569" y="f570"/>
              </a:cxn>
              <a:cxn ang="f332">
                <a:pos x="f571" y="f572"/>
              </a:cxn>
              <a:cxn ang="f332">
                <a:pos x="f573" y="f574"/>
              </a:cxn>
              <a:cxn ang="f332">
                <a:pos x="f575" y="f576"/>
              </a:cxn>
              <a:cxn ang="f332">
                <a:pos x="f577" y="f578"/>
              </a:cxn>
              <a:cxn ang="f332">
                <a:pos x="f579" y="f580"/>
              </a:cxn>
              <a:cxn ang="f332">
                <a:pos x="f581" y="f582"/>
              </a:cxn>
              <a:cxn ang="f332">
                <a:pos x="f583" y="f584"/>
              </a:cxn>
              <a:cxn ang="f332">
                <a:pos x="f585" y="f586"/>
              </a:cxn>
              <a:cxn ang="f332">
                <a:pos x="f587" y="f588"/>
              </a:cxn>
              <a:cxn ang="f332">
                <a:pos x="f589" y="f590"/>
              </a:cxn>
              <a:cxn ang="f332">
                <a:pos x="f591" y="f592"/>
              </a:cxn>
              <a:cxn ang="f332">
                <a:pos x="f593" y="f594"/>
              </a:cxn>
              <a:cxn ang="f332">
                <a:pos x="f595" y="f596"/>
              </a:cxn>
              <a:cxn ang="f332">
                <a:pos x="f597" y="f598"/>
              </a:cxn>
              <a:cxn ang="f332">
                <a:pos x="f599" y="f600"/>
              </a:cxn>
              <a:cxn ang="f332">
                <a:pos x="f601" y="f602"/>
              </a:cxn>
              <a:cxn ang="f332">
                <a:pos x="f603" y="f604"/>
              </a:cxn>
              <a:cxn ang="f332">
                <a:pos x="f605" y="f606"/>
              </a:cxn>
              <a:cxn ang="f332">
                <a:pos x="f607" y="f608"/>
              </a:cxn>
              <a:cxn ang="f332">
                <a:pos x="f599" y="f553"/>
              </a:cxn>
              <a:cxn ang="f332">
                <a:pos x="f609" y="f610"/>
              </a:cxn>
              <a:cxn ang="f332">
                <a:pos x="f521" y="f522"/>
              </a:cxn>
            </a:cxnLst>
            <a:rect l="f517" t="f520" r="f518" b="f519"/>
            <a:pathLst>
              <a:path w="666" h="1040">
                <a:moveTo>
                  <a:pt x="f8" y="f9"/>
                </a:moveTo>
                <a:cubicBezTo>
                  <a:pt x="f10" y="f11"/>
                  <a:pt x="f12" y="f13"/>
                  <a:pt x="f12" y="f14"/>
                </a:cubicBez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7"/>
                  <a:pt x="f34" y="f35"/>
                  <a:pt x="f36" y="f37"/>
                </a:cubicBezTo>
                <a:cubicBezTo>
                  <a:pt x="f38" y="f39"/>
                  <a:pt x="f40" y="f41"/>
                  <a:pt x="f14" y="f42"/>
                </a:cubicBezTo>
                <a:cubicBezTo>
                  <a:pt x="f43" y="f44"/>
                  <a:pt x="f13" y="f45"/>
                  <a:pt x="f46" y="f47"/>
                </a:cubicBezTo>
                <a:cubicBezTo>
                  <a:pt x="f48" y="f49"/>
                  <a:pt x="f50" y="f51"/>
                  <a:pt x="f50" y="f52"/>
                </a:cubicBezTo>
                <a:cubicBezTo>
                  <a:pt x="f11" y="f53"/>
                  <a:pt x="f54" y="f55"/>
                  <a:pt x="f56" y="f55"/>
                </a:cubicBezTo>
                <a:cubicBezTo>
                  <a:pt x="f57" y="f55"/>
                  <a:pt x="f58" y="f53"/>
                  <a:pt x="f59" y="f52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37"/>
                </a:cubicBezTo>
                <a:cubicBezTo>
                  <a:pt x="f77" y="f35"/>
                  <a:pt x="f78" y="f7"/>
                  <a:pt x="f79" y="f32"/>
                </a:cubicBezTo>
                <a:cubicBezTo>
                  <a:pt x="f80" y="f30"/>
                  <a:pt x="f81" y="f28"/>
                  <a:pt x="f82" y="f26"/>
                </a:cubicBezTo>
                <a:cubicBezTo>
                  <a:pt x="f83" y="f24"/>
                  <a:pt x="f84" y="f22"/>
                  <a:pt x="f85" y="f20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57"/>
                  <a:pt x="f90" y="f58"/>
                  <a:pt x="f99" y="f100"/>
                </a:cubicBezTo>
                <a:cubicBezTo>
                  <a:pt x="f101" y="f46"/>
                  <a:pt x="f102" y="f103"/>
                  <a:pt x="f104" y="f105"/>
                </a:cubicBezTo>
                <a:cubicBezTo>
                  <a:pt x="f106" y="f107"/>
                  <a:pt x="f108" y="f109"/>
                  <a:pt x="f110" y="f111"/>
                </a:cubicBezTo>
                <a:cubicBezTo>
                  <a:pt x="f112" y="f113"/>
                  <a:pt x="f114" y="f115"/>
                  <a:pt x="f116" y="f48"/>
                </a:cubicBezTo>
                <a:cubicBezTo>
                  <a:pt x="f5" y="f9"/>
                  <a:pt x="f5" y="f5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cubicBezTo>
                  <a:pt x="f125" y="f126"/>
                  <a:pt x="f127" y="f79"/>
                  <a:pt x="f128" y="f79"/>
                </a:cubicBezTo>
                <a:cubicBezTo>
                  <a:pt x="f129" y="f79"/>
                  <a:pt x="f40" y="f79"/>
                  <a:pt x="f130" y="f79"/>
                </a:cubicBezTo>
                <a:cubicBezTo>
                  <a:pt x="f31" y="f79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20"/>
                </a:cubicBezTo>
                <a:cubicBezTo>
                  <a:pt x="f140" y="f141"/>
                  <a:pt x="f142" y="f120"/>
                  <a:pt x="f55" y="f143"/>
                </a:cubicBezTo>
                <a:cubicBezTo>
                  <a:pt x="f144" y="f145"/>
                  <a:pt x="f146" y="f147"/>
                  <a:pt x="f148" y="f128"/>
                </a:cubicBezTo>
                <a:cubicBezTo>
                  <a:pt x="f149" y="f150"/>
                  <a:pt x="f151" y="f152"/>
                  <a:pt x="f153" y="f145"/>
                </a:cubicBezTo>
                <a:cubicBezTo>
                  <a:pt x="f154" y="f132"/>
                  <a:pt x="f155" y="f79"/>
                  <a:pt x="f156" y="f157"/>
                </a:cubicBezTo>
                <a:cubicBezTo>
                  <a:pt x="f158" y="f159"/>
                  <a:pt x="f160" y="f94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37" y="f169"/>
                  <a:pt x="f170" y="f171"/>
                  <a:pt x="f137" y="f172"/>
                </a:cubicBezTo>
                <a:cubicBezTo>
                  <a:pt x="f173" y="f5"/>
                  <a:pt x="f174" y="f172"/>
                  <a:pt x="f175" y="f116"/>
                </a:cubicBezTo>
                <a:cubicBezTo>
                  <a:pt x="f176" y="f177"/>
                  <a:pt x="f178" y="f179"/>
                  <a:pt x="f180" y="f181"/>
                </a:cubicBezTo>
                <a:cubicBezTo>
                  <a:pt x="f153" y="f182"/>
                  <a:pt x="f142" y="f183"/>
                  <a:pt x="f184" y="f185"/>
                </a:cubicBezTo>
                <a:cubicBezTo>
                  <a:pt x="f186" y="f187"/>
                  <a:pt x="f188" y="f189"/>
                  <a:pt x="f190" y="f80"/>
                </a:cubicBezTo>
                <a:cubicBezTo>
                  <a:pt x="f191" y="f192"/>
                  <a:pt x="f193" y="f194"/>
                  <a:pt x="f195" y="f196"/>
                </a:cubicBezTo>
                <a:cubicBezTo>
                  <a:pt x="f197" y="f198"/>
                  <a:pt x="f199" y="f159"/>
                  <a:pt x="f191" y="f200"/>
                </a:cubicBezTo>
                <a:cubicBezTo>
                  <a:pt x="f201" y="f202"/>
                  <a:pt x="f203" y="f123"/>
                  <a:pt x="f204" y="f125"/>
                </a:cubicBezTo>
                <a:cubicBezTo>
                  <a:pt x="f205" y="f132"/>
                  <a:pt x="f206" y="f124"/>
                  <a:pt x="f207" y="f208"/>
                </a:cubicBezTo>
                <a:cubicBezTo>
                  <a:pt x="f209" y="f210"/>
                  <a:pt x="f6" y="f211"/>
                  <a:pt x="f212" y="f77"/>
                </a:cubicBezTo>
                <a:cubicBezTo>
                  <a:pt x="f89" y="f70"/>
                  <a:pt x="f63" y="f213"/>
                  <a:pt x="f89" y="f214"/>
                </a:cubicBezTo>
                <a:cubicBezTo>
                  <a:pt x="f215" y="f216"/>
                  <a:pt x="f217" y="f218"/>
                  <a:pt x="f219" y="f220"/>
                </a:cubicBezTo>
                <a:cubicBezTo>
                  <a:pt x="f207" y="f221"/>
                  <a:pt x="f222" y="f221"/>
                  <a:pt x="f204" y="f97"/>
                </a:cubicBezTo>
                <a:cubicBezTo>
                  <a:pt x="f161" y="f223"/>
                  <a:pt x="f224" y="f225"/>
                  <a:pt x="f21" y="f226"/>
                </a:cubicBezTo>
                <a:cubicBezTo>
                  <a:pt x="f227" y="f50"/>
                  <a:pt x="f228" y="f229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6" name="Freeform 71">
            <a:extLst>
              <a:ext uri="{FF2B5EF4-FFF2-40B4-BE49-F238E27FC236}">
                <a16:creationId xmlns:a16="http://schemas.microsoft.com/office/drawing/2014/main" id="{24213CE6-A843-49E7-B337-B234713B0C85}"/>
              </a:ext>
            </a:extLst>
          </p:cNvPr>
          <p:cNvSpPr/>
          <p:nvPr/>
        </p:nvSpPr>
        <p:spPr>
          <a:xfrm>
            <a:off x="6521453" y="5185829"/>
            <a:ext cx="1282695" cy="146685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07"/>
              <a:gd name="f7" fmla="val 580"/>
              <a:gd name="f8" fmla="val 417"/>
              <a:gd name="f9" fmla="val 18"/>
              <a:gd name="f10" fmla="val 430"/>
              <a:gd name="f11" fmla="val 6"/>
              <a:gd name="f12" fmla="val 441"/>
              <a:gd name="f13" fmla="val 10"/>
              <a:gd name="f14" fmla="val 454"/>
              <a:gd name="f15" fmla="val 20"/>
              <a:gd name="f16" fmla="val 487"/>
              <a:gd name="f17" fmla="val 43"/>
              <a:gd name="f18" fmla="val 501"/>
              <a:gd name="f19" fmla="val 76"/>
              <a:gd name="f20" fmla="val 503"/>
              <a:gd name="f21" fmla="val 116"/>
              <a:gd name="f22" fmla="val 177"/>
              <a:gd name="f23" fmla="val 488"/>
              <a:gd name="f24" fmla="val 233"/>
              <a:gd name="f25" fmla="val 463"/>
              <a:gd name="f26" fmla="val 287"/>
              <a:gd name="f27" fmla="val 462"/>
              <a:gd name="f28" fmla="val 289"/>
              <a:gd name="f29" fmla="val 461"/>
              <a:gd name="f30" fmla="val 292"/>
              <a:gd name="f31" fmla="val 459"/>
              <a:gd name="f32" fmla="val 294"/>
              <a:gd name="f33" fmla="val 301"/>
              <a:gd name="f34" fmla="val 455"/>
              <a:gd name="f35" fmla="val 317"/>
              <a:gd name="f36" fmla="val 445"/>
              <a:gd name="f37" fmla="val 314"/>
              <a:gd name="f38" fmla="val 436"/>
              <a:gd name="f39" fmla="val 312"/>
              <a:gd name="f40" fmla="val 298"/>
              <a:gd name="f41" fmla="val 247"/>
              <a:gd name="f42" fmla="val 205"/>
              <a:gd name="f43" fmla="val 163"/>
              <a:gd name="f44" fmla="val 156"/>
              <a:gd name="f45" fmla="val 443"/>
              <a:gd name="f46" fmla="val 150"/>
              <a:gd name="f47" fmla="val 438"/>
              <a:gd name="f48" fmla="val 141"/>
              <a:gd name="f49" fmla="val 433"/>
              <a:gd name="f50" fmla="val 435"/>
              <a:gd name="f51" fmla="val 158"/>
              <a:gd name="f52" fmla="val 165"/>
              <a:gd name="f53" fmla="val 281"/>
              <a:gd name="f54" fmla="val 397"/>
              <a:gd name="f55" fmla="val 513"/>
              <a:gd name="f56" fmla="val 557"/>
              <a:gd name="f57" fmla="val 414"/>
              <a:gd name="f58" fmla="val 578"/>
              <a:gd name="f59" fmla="val 370"/>
              <a:gd name="f60" fmla="val 346"/>
              <a:gd name="f61" fmla="val 322"/>
              <a:gd name="f62" fmla="val 288"/>
              <a:gd name="f63" fmla="val 286"/>
              <a:gd name="f64" fmla="val 574"/>
              <a:gd name="f65" fmla="val 284"/>
              <a:gd name="f66" fmla="val 569"/>
              <a:gd name="f67" fmla="val 567"/>
              <a:gd name="f68" fmla="val 564"/>
              <a:gd name="f69" fmla="val 304"/>
              <a:gd name="f70" fmla="val 552"/>
              <a:gd name="f71" fmla="val 536"/>
              <a:gd name="f72" fmla="val 308"/>
              <a:gd name="f73" fmla="val 519"/>
              <a:gd name="f74" fmla="val 302"/>
              <a:gd name="f75" fmla="val 483"/>
              <a:gd name="f76" fmla="val 328"/>
              <a:gd name="f77" fmla="val 451"/>
              <a:gd name="f78" fmla="val 415"/>
              <a:gd name="f79" fmla="val 320"/>
              <a:gd name="f80" fmla="val 408"/>
              <a:gd name="f81" fmla="val 400"/>
              <a:gd name="f82" fmla="val 321"/>
              <a:gd name="f83" fmla="val 393"/>
              <a:gd name="f84" fmla="val 387"/>
              <a:gd name="f85" fmla="val 379"/>
              <a:gd name="f86" fmla="val 313"/>
              <a:gd name="f87" fmla="val 380"/>
              <a:gd name="f88" fmla="val 306"/>
              <a:gd name="f89" fmla="val 427"/>
              <a:gd name="f90" fmla="val 496"/>
              <a:gd name="f91" fmla="val 508"/>
              <a:gd name="f92" fmla="val 530"/>
              <a:gd name="f93" fmla="val 299"/>
              <a:gd name="f94" fmla="val 558"/>
              <a:gd name="f95" fmla="val 278"/>
              <a:gd name="f96" fmla="val 577"/>
              <a:gd name="f97" fmla="val 250"/>
              <a:gd name="f98" fmla="val 186"/>
              <a:gd name="f99" fmla="val 579"/>
              <a:gd name="f100" fmla="val 121"/>
              <a:gd name="f101" fmla="val 57"/>
              <a:gd name="f102" fmla="val 24"/>
              <a:gd name="f103" fmla="val 1"/>
              <a:gd name="f104" fmla="val 553"/>
              <a:gd name="f105" fmla="val 522"/>
              <a:gd name="f106" fmla="val 491"/>
              <a:gd name="f107" fmla="val 25"/>
              <a:gd name="f108" fmla="val 465"/>
              <a:gd name="f109" fmla="val 58"/>
              <a:gd name="f110" fmla="val 97"/>
              <a:gd name="f111" fmla="val 464"/>
              <a:gd name="f112" fmla="val 135"/>
              <a:gd name="f113" fmla="val 174"/>
              <a:gd name="f114" fmla="val 193"/>
              <a:gd name="f115" fmla="val 192"/>
              <a:gd name="f116" fmla="val 448"/>
              <a:gd name="f117" fmla="val 348"/>
              <a:gd name="f118" fmla="val 248"/>
              <a:gd name="f119" fmla="val 148"/>
              <a:gd name="f120" fmla="val 147"/>
              <a:gd name="f121" fmla="val 191"/>
              <a:gd name="f122" fmla="val 145"/>
              <a:gd name="f123" fmla="val 187"/>
              <a:gd name="f124" fmla="val 144"/>
              <a:gd name="f125" fmla="val 200"/>
              <a:gd name="f126" fmla="val 257"/>
              <a:gd name="f127" fmla="val 182"/>
              <a:gd name="f128" fmla="val 179"/>
              <a:gd name="f129" fmla="val 142"/>
              <a:gd name="f130" fmla="val 244"/>
              <a:gd name="f131" fmla="val 113"/>
              <a:gd name="f132" fmla="val 173"/>
              <a:gd name="f133" fmla="val 128"/>
              <a:gd name="f134" fmla="val 94"/>
              <a:gd name="f135" fmla="val 139"/>
              <a:gd name="f136" fmla="val 32"/>
              <a:gd name="f137" fmla="val 183"/>
              <a:gd name="f138" fmla="val 245"/>
              <a:gd name="f139" fmla="val 3"/>
              <a:gd name="f140" fmla="val 263"/>
              <a:gd name="f141" fmla="val 4"/>
              <a:gd name="f142" fmla="val 267"/>
              <a:gd name="f143" fmla="val 22"/>
              <a:gd name="f144" fmla="val 282"/>
              <a:gd name="f145" fmla="val 333"/>
              <a:gd name="f146" fmla="val 371"/>
              <a:gd name="f147" fmla="val 55"/>
              <a:gd name="f148" fmla="+- 0 0 -90"/>
              <a:gd name="f149" fmla="*/ f3 1 507"/>
              <a:gd name="f150" fmla="*/ f4 1 580"/>
              <a:gd name="f151" fmla="val f5"/>
              <a:gd name="f152" fmla="val f6"/>
              <a:gd name="f153" fmla="val f7"/>
              <a:gd name="f154" fmla="*/ f148 f0 1"/>
              <a:gd name="f155" fmla="+- f153 0 f151"/>
              <a:gd name="f156" fmla="+- f152 0 f151"/>
              <a:gd name="f157" fmla="*/ f154 1 f2"/>
              <a:gd name="f158" fmla="*/ f156 1 507"/>
              <a:gd name="f159" fmla="*/ f155 1 580"/>
              <a:gd name="f160" fmla="*/ 417 f156 1"/>
              <a:gd name="f161" fmla="*/ 18 f155 1"/>
              <a:gd name="f162" fmla="*/ 454 f156 1"/>
              <a:gd name="f163" fmla="*/ 20 f155 1"/>
              <a:gd name="f164" fmla="*/ 503 f156 1"/>
              <a:gd name="f165" fmla="*/ 116 f155 1"/>
              <a:gd name="f166" fmla="*/ 463 f156 1"/>
              <a:gd name="f167" fmla="*/ 287 f155 1"/>
              <a:gd name="f168" fmla="*/ 459 f156 1"/>
              <a:gd name="f169" fmla="*/ 294 f155 1"/>
              <a:gd name="f170" fmla="*/ 445 f156 1"/>
              <a:gd name="f171" fmla="*/ 314 f155 1"/>
              <a:gd name="f172" fmla="*/ 441 f156 1"/>
              <a:gd name="f173" fmla="*/ 289 f155 1"/>
              <a:gd name="f174" fmla="*/ 163 f155 1"/>
              <a:gd name="f175" fmla="*/ 438 f156 1"/>
              <a:gd name="f176" fmla="*/ 141 f155 1"/>
              <a:gd name="f177" fmla="*/ 435 f156 1"/>
              <a:gd name="f178" fmla="*/ 165 f155 1"/>
              <a:gd name="f179" fmla="*/ 513 f155 1"/>
              <a:gd name="f180" fmla="*/ 370 f156 1"/>
              <a:gd name="f181" fmla="*/ 578 f155 1"/>
              <a:gd name="f182" fmla="*/ 298 f156 1"/>
              <a:gd name="f183" fmla="*/ 286 f156 1"/>
              <a:gd name="f184" fmla="*/ 574 f155 1"/>
              <a:gd name="f185" fmla="*/ 292 f156 1"/>
              <a:gd name="f186" fmla="*/ 564 f155 1"/>
              <a:gd name="f187" fmla="*/ 308 f156 1"/>
              <a:gd name="f188" fmla="*/ 519 f155 1"/>
              <a:gd name="f189" fmla="*/ 322 f156 1"/>
              <a:gd name="f190" fmla="*/ 415 f155 1"/>
              <a:gd name="f191" fmla="*/ 321 f156 1"/>
              <a:gd name="f192" fmla="*/ 393 f155 1"/>
              <a:gd name="f193" fmla="*/ 313 f156 1"/>
              <a:gd name="f194" fmla="*/ 380 f155 1"/>
              <a:gd name="f195" fmla="*/ 306 f156 1"/>
              <a:gd name="f196" fmla="*/ 496 f155 1"/>
              <a:gd name="f197" fmla="*/ 304 f156 1"/>
              <a:gd name="f198" fmla="*/ 530 f155 1"/>
              <a:gd name="f199" fmla="*/ 250 f156 1"/>
              <a:gd name="f200" fmla="*/ 57 f156 1"/>
              <a:gd name="f201" fmla="*/ 1 f156 1"/>
              <a:gd name="f202" fmla="*/ 522 f155 1"/>
              <a:gd name="f203" fmla="*/ 58 f156 1"/>
              <a:gd name="f204" fmla="*/ 465 f155 1"/>
              <a:gd name="f205" fmla="*/ 174 f156 1"/>
              <a:gd name="f206" fmla="*/ 192 f156 1"/>
              <a:gd name="f207" fmla="*/ 448 f155 1"/>
              <a:gd name="f208" fmla="*/ 148 f155 1"/>
              <a:gd name="f209" fmla="*/ 187 f156 1"/>
              <a:gd name="f210" fmla="*/ 144 f155 1"/>
              <a:gd name="f211" fmla="*/ 179 f156 1"/>
              <a:gd name="f212" fmla="*/ 312 f155 1"/>
              <a:gd name="f213" fmla="*/ 128 f156 1"/>
              <a:gd name="f214" fmla="*/ 94 f155 1"/>
              <a:gd name="f215" fmla="*/ 245 f156 1"/>
              <a:gd name="f216" fmla="*/ 3 f155 1"/>
              <a:gd name="f217" fmla="*/ 282 f156 1"/>
              <a:gd name="f218" fmla="*/ 25 f155 1"/>
              <a:gd name="f219" fmla="+- f157 0 f1"/>
              <a:gd name="f220" fmla="*/ f160 1 507"/>
              <a:gd name="f221" fmla="*/ f161 1 580"/>
              <a:gd name="f222" fmla="*/ f162 1 507"/>
              <a:gd name="f223" fmla="*/ f163 1 580"/>
              <a:gd name="f224" fmla="*/ f164 1 507"/>
              <a:gd name="f225" fmla="*/ f165 1 580"/>
              <a:gd name="f226" fmla="*/ f166 1 507"/>
              <a:gd name="f227" fmla="*/ f167 1 580"/>
              <a:gd name="f228" fmla="*/ f168 1 507"/>
              <a:gd name="f229" fmla="*/ f169 1 580"/>
              <a:gd name="f230" fmla="*/ f170 1 507"/>
              <a:gd name="f231" fmla="*/ f171 1 580"/>
              <a:gd name="f232" fmla="*/ f172 1 507"/>
              <a:gd name="f233" fmla="*/ f173 1 580"/>
              <a:gd name="f234" fmla="*/ f174 1 580"/>
              <a:gd name="f235" fmla="*/ f175 1 507"/>
              <a:gd name="f236" fmla="*/ f176 1 580"/>
              <a:gd name="f237" fmla="*/ f177 1 507"/>
              <a:gd name="f238" fmla="*/ f178 1 580"/>
              <a:gd name="f239" fmla="*/ f179 1 580"/>
              <a:gd name="f240" fmla="*/ f180 1 507"/>
              <a:gd name="f241" fmla="*/ f181 1 580"/>
              <a:gd name="f242" fmla="*/ f182 1 507"/>
              <a:gd name="f243" fmla="*/ f183 1 507"/>
              <a:gd name="f244" fmla="*/ f184 1 580"/>
              <a:gd name="f245" fmla="*/ f185 1 507"/>
              <a:gd name="f246" fmla="*/ f186 1 580"/>
              <a:gd name="f247" fmla="*/ f187 1 507"/>
              <a:gd name="f248" fmla="*/ f188 1 580"/>
              <a:gd name="f249" fmla="*/ f189 1 507"/>
              <a:gd name="f250" fmla="*/ f190 1 580"/>
              <a:gd name="f251" fmla="*/ f191 1 507"/>
              <a:gd name="f252" fmla="*/ f192 1 580"/>
              <a:gd name="f253" fmla="*/ f193 1 507"/>
              <a:gd name="f254" fmla="*/ f194 1 580"/>
              <a:gd name="f255" fmla="*/ f195 1 507"/>
              <a:gd name="f256" fmla="*/ f196 1 580"/>
              <a:gd name="f257" fmla="*/ f197 1 507"/>
              <a:gd name="f258" fmla="*/ f198 1 580"/>
              <a:gd name="f259" fmla="*/ f199 1 507"/>
              <a:gd name="f260" fmla="*/ f200 1 507"/>
              <a:gd name="f261" fmla="*/ f201 1 507"/>
              <a:gd name="f262" fmla="*/ f202 1 580"/>
              <a:gd name="f263" fmla="*/ f203 1 507"/>
              <a:gd name="f264" fmla="*/ f204 1 580"/>
              <a:gd name="f265" fmla="*/ f205 1 507"/>
              <a:gd name="f266" fmla="*/ f206 1 507"/>
              <a:gd name="f267" fmla="*/ f207 1 580"/>
              <a:gd name="f268" fmla="*/ f208 1 580"/>
              <a:gd name="f269" fmla="*/ f209 1 507"/>
              <a:gd name="f270" fmla="*/ f210 1 580"/>
              <a:gd name="f271" fmla="*/ f211 1 507"/>
              <a:gd name="f272" fmla="*/ f212 1 580"/>
              <a:gd name="f273" fmla="*/ f213 1 507"/>
              <a:gd name="f274" fmla="*/ f214 1 580"/>
              <a:gd name="f275" fmla="*/ f215 1 507"/>
              <a:gd name="f276" fmla="*/ f216 1 580"/>
              <a:gd name="f277" fmla="*/ f217 1 507"/>
              <a:gd name="f278" fmla="*/ f218 1 580"/>
              <a:gd name="f279" fmla="*/ 0 1 f158"/>
              <a:gd name="f280" fmla="*/ f152 1 f158"/>
              <a:gd name="f281" fmla="*/ 0 1 f159"/>
              <a:gd name="f282" fmla="*/ f153 1 f159"/>
              <a:gd name="f283" fmla="*/ f220 1 f158"/>
              <a:gd name="f284" fmla="*/ f221 1 f159"/>
              <a:gd name="f285" fmla="*/ f222 1 f158"/>
              <a:gd name="f286" fmla="*/ f223 1 f159"/>
              <a:gd name="f287" fmla="*/ f224 1 f158"/>
              <a:gd name="f288" fmla="*/ f225 1 f159"/>
              <a:gd name="f289" fmla="*/ f226 1 f158"/>
              <a:gd name="f290" fmla="*/ f227 1 f159"/>
              <a:gd name="f291" fmla="*/ f228 1 f158"/>
              <a:gd name="f292" fmla="*/ f229 1 f159"/>
              <a:gd name="f293" fmla="*/ f230 1 f158"/>
              <a:gd name="f294" fmla="*/ f231 1 f159"/>
              <a:gd name="f295" fmla="*/ f232 1 f158"/>
              <a:gd name="f296" fmla="*/ f233 1 f159"/>
              <a:gd name="f297" fmla="*/ f234 1 f159"/>
              <a:gd name="f298" fmla="*/ f235 1 f158"/>
              <a:gd name="f299" fmla="*/ f236 1 f159"/>
              <a:gd name="f300" fmla="*/ f237 1 f158"/>
              <a:gd name="f301" fmla="*/ f238 1 f159"/>
              <a:gd name="f302" fmla="*/ f239 1 f159"/>
              <a:gd name="f303" fmla="*/ f240 1 f158"/>
              <a:gd name="f304" fmla="*/ f241 1 f159"/>
              <a:gd name="f305" fmla="*/ f242 1 f158"/>
              <a:gd name="f306" fmla="*/ f243 1 f158"/>
              <a:gd name="f307" fmla="*/ f244 1 f159"/>
              <a:gd name="f308" fmla="*/ f245 1 f158"/>
              <a:gd name="f309" fmla="*/ f246 1 f159"/>
              <a:gd name="f310" fmla="*/ f247 1 f158"/>
              <a:gd name="f311" fmla="*/ f248 1 f159"/>
              <a:gd name="f312" fmla="*/ f249 1 f158"/>
              <a:gd name="f313" fmla="*/ f250 1 f159"/>
              <a:gd name="f314" fmla="*/ f251 1 f158"/>
              <a:gd name="f315" fmla="*/ f252 1 f159"/>
              <a:gd name="f316" fmla="*/ f253 1 f158"/>
              <a:gd name="f317" fmla="*/ f254 1 f159"/>
              <a:gd name="f318" fmla="*/ f255 1 f158"/>
              <a:gd name="f319" fmla="*/ f256 1 f159"/>
              <a:gd name="f320" fmla="*/ f257 1 f158"/>
              <a:gd name="f321" fmla="*/ f258 1 f159"/>
              <a:gd name="f322" fmla="*/ f259 1 f158"/>
              <a:gd name="f323" fmla="*/ f260 1 f158"/>
              <a:gd name="f324" fmla="*/ f261 1 f158"/>
              <a:gd name="f325" fmla="*/ f262 1 f159"/>
              <a:gd name="f326" fmla="*/ f263 1 f158"/>
              <a:gd name="f327" fmla="*/ f264 1 f159"/>
              <a:gd name="f328" fmla="*/ f265 1 f158"/>
              <a:gd name="f329" fmla="*/ f266 1 f158"/>
              <a:gd name="f330" fmla="*/ f267 1 f159"/>
              <a:gd name="f331" fmla="*/ f268 1 f159"/>
              <a:gd name="f332" fmla="*/ f269 1 f158"/>
              <a:gd name="f333" fmla="*/ f270 1 f159"/>
              <a:gd name="f334" fmla="*/ f271 1 f158"/>
              <a:gd name="f335" fmla="*/ f272 1 f159"/>
              <a:gd name="f336" fmla="*/ f273 1 f158"/>
              <a:gd name="f337" fmla="*/ f274 1 f159"/>
              <a:gd name="f338" fmla="*/ f275 1 f158"/>
              <a:gd name="f339" fmla="*/ f276 1 f159"/>
              <a:gd name="f340" fmla="*/ f277 1 f158"/>
              <a:gd name="f341" fmla="*/ f278 1 f159"/>
              <a:gd name="f342" fmla="*/ f279 f149 1"/>
              <a:gd name="f343" fmla="*/ f280 f149 1"/>
              <a:gd name="f344" fmla="*/ f282 f150 1"/>
              <a:gd name="f345" fmla="*/ f281 f150 1"/>
              <a:gd name="f346" fmla="*/ f283 f149 1"/>
              <a:gd name="f347" fmla="*/ f284 f150 1"/>
              <a:gd name="f348" fmla="*/ f285 f149 1"/>
              <a:gd name="f349" fmla="*/ f286 f150 1"/>
              <a:gd name="f350" fmla="*/ f287 f149 1"/>
              <a:gd name="f351" fmla="*/ f288 f150 1"/>
              <a:gd name="f352" fmla="*/ f289 f149 1"/>
              <a:gd name="f353" fmla="*/ f290 f150 1"/>
              <a:gd name="f354" fmla="*/ f291 f149 1"/>
              <a:gd name="f355" fmla="*/ f292 f150 1"/>
              <a:gd name="f356" fmla="*/ f293 f149 1"/>
              <a:gd name="f357" fmla="*/ f294 f150 1"/>
              <a:gd name="f358" fmla="*/ f295 f149 1"/>
              <a:gd name="f359" fmla="*/ f296 f150 1"/>
              <a:gd name="f360" fmla="*/ f297 f150 1"/>
              <a:gd name="f361" fmla="*/ f298 f149 1"/>
              <a:gd name="f362" fmla="*/ f299 f150 1"/>
              <a:gd name="f363" fmla="*/ f300 f149 1"/>
              <a:gd name="f364" fmla="*/ f301 f150 1"/>
              <a:gd name="f365" fmla="*/ f302 f150 1"/>
              <a:gd name="f366" fmla="*/ f303 f149 1"/>
              <a:gd name="f367" fmla="*/ f304 f150 1"/>
              <a:gd name="f368" fmla="*/ f305 f149 1"/>
              <a:gd name="f369" fmla="*/ f306 f149 1"/>
              <a:gd name="f370" fmla="*/ f307 f150 1"/>
              <a:gd name="f371" fmla="*/ f308 f149 1"/>
              <a:gd name="f372" fmla="*/ f309 f150 1"/>
              <a:gd name="f373" fmla="*/ f310 f149 1"/>
              <a:gd name="f374" fmla="*/ f311 f150 1"/>
              <a:gd name="f375" fmla="*/ f312 f149 1"/>
              <a:gd name="f376" fmla="*/ f313 f150 1"/>
              <a:gd name="f377" fmla="*/ f314 f149 1"/>
              <a:gd name="f378" fmla="*/ f315 f150 1"/>
              <a:gd name="f379" fmla="*/ f316 f149 1"/>
              <a:gd name="f380" fmla="*/ f317 f150 1"/>
              <a:gd name="f381" fmla="*/ f318 f149 1"/>
              <a:gd name="f382" fmla="*/ f319 f150 1"/>
              <a:gd name="f383" fmla="*/ f320 f149 1"/>
              <a:gd name="f384" fmla="*/ f321 f150 1"/>
              <a:gd name="f385" fmla="*/ f322 f149 1"/>
              <a:gd name="f386" fmla="*/ f323 f149 1"/>
              <a:gd name="f387" fmla="*/ f324 f149 1"/>
              <a:gd name="f388" fmla="*/ f325 f150 1"/>
              <a:gd name="f389" fmla="*/ f326 f149 1"/>
              <a:gd name="f390" fmla="*/ f327 f150 1"/>
              <a:gd name="f391" fmla="*/ f328 f149 1"/>
              <a:gd name="f392" fmla="*/ f329 f149 1"/>
              <a:gd name="f393" fmla="*/ f330 f150 1"/>
              <a:gd name="f394" fmla="*/ f331 f150 1"/>
              <a:gd name="f395" fmla="*/ f332 f149 1"/>
              <a:gd name="f396" fmla="*/ f333 f150 1"/>
              <a:gd name="f397" fmla="*/ f334 f149 1"/>
              <a:gd name="f398" fmla="*/ f335 f150 1"/>
              <a:gd name="f399" fmla="*/ f336 f149 1"/>
              <a:gd name="f400" fmla="*/ f337 f150 1"/>
              <a:gd name="f401" fmla="*/ f338 f149 1"/>
              <a:gd name="f402" fmla="*/ f339 f150 1"/>
              <a:gd name="f403" fmla="*/ f340 f149 1"/>
              <a:gd name="f404" fmla="*/ f341 f1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9">
                <a:pos x="f346" y="f347"/>
              </a:cxn>
              <a:cxn ang="f219">
                <a:pos x="f348" y="f349"/>
              </a:cxn>
              <a:cxn ang="f219">
                <a:pos x="f350" y="f351"/>
              </a:cxn>
              <a:cxn ang="f219">
                <a:pos x="f352" y="f353"/>
              </a:cxn>
              <a:cxn ang="f219">
                <a:pos x="f354" y="f355"/>
              </a:cxn>
              <a:cxn ang="f219">
                <a:pos x="f356" y="f357"/>
              </a:cxn>
              <a:cxn ang="f219">
                <a:pos x="f358" y="f359"/>
              </a:cxn>
              <a:cxn ang="f219">
                <a:pos x="f358" y="f360"/>
              </a:cxn>
              <a:cxn ang="f219">
                <a:pos x="f361" y="f362"/>
              </a:cxn>
              <a:cxn ang="f219">
                <a:pos x="f363" y="f364"/>
              </a:cxn>
              <a:cxn ang="f219">
                <a:pos x="f363" y="f365"/>
              </a:cxn>
              <a:cxn ang="f219">
                <a:pos x="f366" y="f367"/>
              </a:cxn>
              <a:cxn ang="f219">
                <a:pos x="f368" y="f367"/>
              </a:cxn>
              <a:cxn ang="f219">
                <a:pos x="f369" y="f370"/>
              </a:cxn>
              <a:cxn ang="f219">
                <a:pos x="f371" y="f372"/>
              </a:cxn>
              <a:cxn ang="f219">
                <a:pos x="f373" y="f374"/>
              </a:cxn>
              <a:cxn ang="f219">
                <a:pos x="f375" y="f376"/>
              </a:cxn>
              <a:cxn ang="f219">
                <a:pos x="f377" y="f378"/>
              </a:cxn>
              <a:cxn ang="f219">
                <a:pos x="f379" y="f380"/>
              </a:cxn>
              <a:cxn ang="f219">
                <a:pos x="f381" y="f378"/>
              </a:cxn>
              <a:cxn ang="f219">
                <a:pos x="f381" y="f382"/>
              </a:cxn>
              <a:cxn ang="f219">
                <a:pos x="f383" y="f384"/>
              </a:cxn>
              <a:cxn ang="f219">
                <a:pos x="f385" y="f367"/>
              </a:cxn>
              <a:cxn ang="f219">
                <a:pos x="f386" y="f367"/>
              </a:cxn>
              <a:cxn ang="f219">
                <a:pos x="f387" y="f388"/>
              </a:cxn>
              <a:cxn ang="f219">
                <a:pos x="f389" y="f390"/>
              </a:cxn>
              <a:cxn ang="f219">
                <a:pos x="f391" y="f390"/>
              </a:cxn>
              <a:cxn ang="f219">
                <a:pos x="f392" y="f393"/>
              </a:cxn>
              <a:cxn ang="f219">
                <a:pos x="f392" y="f394"/>
              </a:cxn>
              <a:cxn ang="f219">
                <a:pos x="f395" y="f396"/>
              </a:cxn>
              <a:cxn ang="f219">
                <a:pos x="f395" y="f357"/>
              </a:cxn>
              <a:cxn ang="f219">
                <a:pos x="f397" y="f398"/>
              </a:cxn>
              <a:cxn ang="f219">
                <a:pos x="f399" y="f400"/>
              </a:cxn>
              <a:cxn ang="f219">
                <a:pos x="f401" y="f402"/>
              </a:cxn>
              <a:cxn ang="f219">
                <a:pos x="f403" y="f404"/>
              </a:cxn>
              <a:cxn ang="f219">
                <a:pos x="f346" y="f347"/>
              </a:cxn>
            </a:cxnLst>
            <a:rect l="f342" t="f345" r="f343" b="f344"/>
            <a:pathLst>
              <a:path w="507" h="58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6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14" y="f33"/>
                  <a:pt x="f34" y="f35"/>
                  <a:pt x="f36" y="f37"/>
                </a:cubicBezTo>
                <a:cubicBezTo>
                  <a:pt x="f38" y="f39"/>
                  <a:pt x="f12" y="f40"/>
                  <a:pt x="f12" y="f28"/>
                </a:cubicBezTo>
                <a:cubicBezTo>
                  <a:pt x="f12" y="f41"/>
                  <a:pt x="f12" y="f42"/>
                  <a:pt x="f12" y="f43"/>
                </a:cubicBezTo>
                <a:cubicBezTo>
                  <a:pt x="f12" y="f44"/>
                  <a:pt x="f45" y="f46"/>
                  <a:pt x="f47" y="f48"/>
                </a:cubicBezTo>
                <a:cubicBezTo>
                  <a:pt x="f49" y="f46"/>
                  <a:pt x="f50" y="f51"/>
                  <a:pt x="f50" y="f52"/>
                </a:cubicBezTo>
                <a:cubicBezTo>
                  <a:pt x="f50" y="f53"/>
                  <a:pt x="f50" y="f54"/>
                  <a:pt x="f50" y="f55"/>
                </a:cubicBezTo>
                <a:cubicBezTo>
                  <a:pt x="f50" y="f56"/>
                  <a:pt x="f57" y="f58"/>
                  <a:pt x="f59" y="f58"/>
                </a:cubicBezTo>
                <a:cubicBezTo>
                  <a:pt x="f60" y="f58"/>
                  <a:pt x="f61" y="f58"/>
                  <a:pt x="f40" y="f58"/>
                </a:cubicBezTo>
                <a:cubicBezTo>
                  <a:pt x="f32" y="f58"/>
                  <a:pt x="f62" y="f7"/>
                  <a:pt x="f63" y="f64"/>
                </a:cubicBezTo>
                <a:cubicBezTo>
                  <a:pt x="f65" y="f66"/>
                  <a:pt x="f28" y="f67"/>
                  <a:pt x="f30" y="f68"/>
                </a:cubicBezTo>
                <a:cubicBezTo>
                  <a:pt x="f69" y="f70"/>
                  <a:pt x="f39" y="f71"/>
                  <a:pt x="f72" y="f73"/>
                </a:cubicBezTo>
                <a:cubicBezTo>
                  <a:pt x="f74" y="f75"/>
                  <a:pt x="f76" y="f77"/>
                  <a:pt x="f61" y="f78"/>
                </a:cubicBezTo>
                <a:cubicBezTo>
                  <a:pt x="f79" y="f80"/>
                  <a:pt x="f61" y="f81"/>
                  <a:pt x="f82" y="f83"/>
                </a:cubicBezTo>
                <a:cubicBezTo>
                  <a:pt x="f82" y="f84"/>
                  <a:pt x="f82" y="f85"/>
                  <a:pt x="f86" y="f87"/>
                </a:cubicBezTo>
                <a:cubicBezTo>
                  <a:pt x="f88" y="f87"/>
                  <a:pt x="f88" y="f84"/>
                  <a:pt x="f88" y="f83"/>
                </a:cubicBezTo>
                <a:cubicBezTo>
                  <a:pt x="f88" y="f89"/>
                  <a:pt x="f88" y="f27"/>
                  <a:pt x="f88" y="f90"/>
                </a:cubicBezTo>
                <a:cubicBezTo>
                  <a:pt x="f88" y="f91"/>
                  <a:pt x="f88" y="f73"/>
                  <a:pt x="f69" y="f92"/>
                </a:cubicBezTo>
                <a:cubicBezTo>
                  <a:pt x="f93" y="f94"/>
                  <a:pt x="f95" y="f96"/>
                  <a:pt x="f97" y="f58"/>
                </a:cubicBezTo>
                <a:cubicBezTo>
                  <a:pt x="f98" y="f99"/>
                  <a:pt x="f100" y="f99"/>
                  <a:pt x="f101" y="f58"/>
                </a:cubicBezTo>
                <a:cubicBezTo>
                  <a:pt x="f102" y="f96"/>
                  <a:pt x="f103" y="f104"/>
                  <a:pt x="f103" y="f105"/>
                </a:cubicBezTo>
                <a:cubicBezTo>
                  <a:pt x="f5" y="f106"/>
                  <a:pt x="f107" y="f108"/>
                  <a:pt x="f109" y="f108"/>
                </a:cubicBezTo>
                <a:cubicBezTo>
                  <a:pt x="f110" y="f111"/>
                  <a:pt x="f112" y="f111"/>
                  <a:pt x="f113" y="f108"/>
                </a:cubicBezTo>
                <a:cubicBezTo>
                  <a:pt x="f98" y="f108"/>
                  <a:pt x="f114" y="f29"/>
                  <a:pt x="f115" y="f116"/>
                </a:cubicBezTo>
                <a:cubicBezTo>
                  <a:pt x="f115" y="f117"/>
                  <a:pt x="f115" y="f118"/>
                  <a:pt x="f115" y="f119"/>
                </a:cubicBezTo>
                <a:cubicBezTo>
                  <a:pt x="f115" y="f120"/>
                  <a:pt x="f121" y="f122"/>
                  <a:pt x="f123" y="f124"/>
                </a:cubicBezTo>
                <a:cubicBezTo>
                  <a:pt x="f123" y="f125"/>
                  <a:pt x="f123" y="f126"/>
                  <a:pt x="f123" y="f37"/>
                </a:cubicBezTo>
                <a:cubicBezTo>
                  <a:pt x="f127" y="f86"/>
                  <a:pt x="f2" y="f86"/>
                  <a:pt x="f128" y="f39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5"/>
                  <a:pt x="f138" y="f139"/>
                </a:cubicBezTo>
                <a:cubicBezTo>
                  <a:pt x="f140" y="f141"/>
                  <a:pt x="f142" y="f143"/>
                  <a:pt x="f144" y="f107"/>
                </a:cubicBezTo>
                <a:cubicBezTo>
                  <a:pt x="f145" y="f101"/>
                  <a:pt x="f146" y="f147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7" name="Freeform 72">
            <a:extLst>
              <a:ext uri="{FF2B5EF4-FFF2-40B4-BE49-F238E27FC236}">
                <a16:creationId xmlns:a16="http://schemas.microsoft.com/office/drawing/2014/main" id="{A7B49D70-7FDB-41C5-9F13-5037FC4C9D8F}"/>
              </a:ext>
            </a:extLst>
          </p:cNvPr>
          <p:cNvSpPr/>
          <p:nvPr/>
        </p:nvSpPr>
        <p:spPr>
          <a:xfrm>
            <a:off x="9503835" y="5839882"/>
            <a:ext cx="1305981" cy="8001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16"/>
              <a:gd name="f7" fmla="val 316"/>
              <a:gd name="f8" fmla="val 257"/>
              <a:gd name="f9" fmla="val 315"/>
              <a:gd name="f10" fmla="val 103"/>
              <a:gd name="f11" fmla="val 25"/>
              <a:gd name="f12" fmla="val 8"/>
              <a:gd name="f13" fmla="val 1"/>
              <a:gd name="f14" fmla="val 311"/>
              <a:gd name="f15" fmla="val 292"/>
              <a:gd name="f16" fmla="val 263"/>
              <a:gd name="f17" fmla="val 3"/>
              <a:gd name="f18" fmla="val 237"/>
              <a:gd name="f19" fmla="val 20"/>
              <a:gd name="f20" fmla="val 212"/>
              <a:gd name="f21" fmla="val 28"/>
              <a:gd name="f22" fmla="val 200"/>
              <a:gd name="f23" fmla="val 35"/>
              <a:gd name="f24" fmla="val 187"/>
              <a:gd name="f25" fmla="val 40"/>
              <a:gd name="f26" fmla="val 173"/>
              <a:gd name="f27" fmla="val 52"/>
              <a:gd name="f28" fmla="val 136"/>
              <a:gd name="f29" fmla="val 78"/>
              <a:gd name="f30" fmla="val 113"/>
              <a:gd name="f31" fmla="val 115"/>
              <a:gd name="f32" fmla="val 156"/>
              <a:gd name="f33" fmla="val 93"/>
              <a:gd name="f34" fmla="val 171"/>
              <a:gd name="f35" fmla="val 65"/>
              <a:gd name="f36" fmla="val 177"/>
              <a:gd name="f37" fmla="val 26"/>
              <a:gd name="f38" fmla="val 182"/>
              <a:gd name="f39" fmla="val 184"/>
              <a:gd name="f40" fmla="val 208"/>
              <a:gd name="f41" fmla="val 13"/>
              <a:gd name="f42" fmla="val 266"/>
              <a:gd name="f43" fmla="val 43"/>
              <a:gd name="f44" fmla="val 324"/>
              <a:gd name="f45" fmla="val 72"/>
              <a:gd name="f46" fmla="val 381"/>
              <a:gd name="f47" fmla="val 104"/>
              <a:gd name="f48" fmla="val 410"/>
              <a:gd name="f49" fmla="val 119"/>
              <a:gd name="f50" fmla="val 429"/>
              <a:gd name="f51" fmla="val 146"/>
              <a:gd name="f52" fmla="val 454"/>
              <a:gd name="f53" fmla="val 166"/>
              <a:gd name="f54" fmla="val 475"/>
              <a:gd name="f55" fmla="val 488"/>
              <a:gd name="f56" fmla="val 205"/>
              <a:gd name="f57" fmla="val 494"/>
              <a:gd name="f58" fmla="val 232"/>
              <a:gd name="f59" fmla="val 498"/>
              <a:gd name="f60" fmla="val 253"/>
              <a:gd name="f61" fmla="val 505"/>
              <a:gd name="f62" fmla="val 272"/>
              <a:gd name="f63" fmla="val 510"/>
              <a:gd name="f64" fmla="val 313"/>
              <a:gd name="f65" fmla="val 514"/>
              <a:gd name="f66" fmla="val 493"/>
              <a:gd name="f67" fmla="val 414"/>
              <a:gd name="f68" fmla="val 336"/>
              <a:gd name="f69" fmla="+- 0 0 -90"/>
              <a:gd name="f70" fmla="*/ f3 1 516"/>
              <a:gd name="f71" fmla="*/ f4 1 316"/>
              <a:gd name="f72" fmla="val f5"/>
              <a:gd name="f73" fmla="val f6"/>
              <a:gd name="f74" fmla="val f7"/>
              <a:gd name="f75" fmla="*/ f69 f0 1"/>
              <a:gd name="f76" fmla="+- f74 0 f72"/>
              <a:gd name="f77" fmla="+- f73 0 f72"/>
              <a:gd name="f78" fmla="*/ f75 1 f2"/>
              <a:gd name="f79" fmla="*/ f77 1 516"/>
              <a:gd name="f80" fmla="*/ f76 1 316"/>
              <a:gd name="f81" fmla="*/ 257 f77 1"/>
              <a:gd name="f82" fmla="*/ 315 f76 1"/>
              <a:gd name="f83" fmla="*/ 25 f77 1"/>
              <a:gd name="f84" fmla="*/ 1 f77 1"/>
              <a:gd name="f85" fmla="*/ 292 f76 1"/>
              <a:gd name="f86" fmla="*/ 20 f77 1"/>
              <a:gd name="f87" fmla="*/ 212 f76 1"/>
              <a:gd name="f88" fmla="*/ 40 f77 1"/>
              <a:gd name="f89" fmla="*/ 173 f76 1"/>
              <a:gd name="f90" fmla="*/ 115 f77 1"/>
              <a:gd name="f91" fmla="*/ 103 f76 1"/>
              <a:gd name="f92" fmla="*/ 177 f77 1"/>
              <a:gd name="f93" fmla="*/ 26 f76 1"/>
              <a:gd name="f94" fmla="*/ 208 f77 1"/>
              <a:gd name="f95" fmla="*/ 13 f76 1"/>
              <a:gd name="f96" fmla="*/ 381 f77 1"/>
              <a:gd name="f97" fmla="*/ 104 f76 1"/>
              <a:gd name="f98" fmla="*/ 454 f77 1"/>
              <a:gd name="f99" fmla="*/ 166 f76 1"/>
              <a:gd name="f100" fmla="*/ 494 f77 1"/>
              <a:gd name="f101" fmla="*/ 232 f76 1"/>
              <a:gd name="f102" fmla="*/ 510 f77 1"/>
              <a:gd name="f103" fmla="*/ 493 f77 1"/>
              <a:gd name="f104" fmla="+- f78 0 f1"/>
              <a:gd name="f105" fmla="*/ f81 1 516"/>
              <a:gd name="f106" fmla="*/ f82 1 316"/>
              <a:gd name="f107" fmla="*/ f83 1 516"/>
              <a:gd name="f108" fmla="*/ f84 1 516"/>
              <a:gd name="f109" fmla="*/ f85 1 316"/>
              <a:gd name="f110" fmla="*/ f86 1 516"/>
              <a:gd name="f111" fmla="*/ f87 1 316"/>
              <a:gd name="f112" fmla="*/ f88 1 516"/>
              <a:gd name="f113" fmla="*/ f89 1 316"/>
              <a:gd name="f114" fmla="*/ f90 1 516"/>
              <a:gd name="f115" fmla="*/ f91 1 316"/>
              <a:gd name="f116" fmla="*/ f92 1 516"/>
              <a:gd name="f117" fmla="*/ f93 1 316"/>
              <a:gd name="f118" fmla="*/ f94 1 516"/>
              <a:gd name="f119" fmla="*/ f95 1 316"/>
              <a:gd name="f120" fmla="*/ f96 1 516"/>
              <a:gd name="f121" fmla="*/ f97 1 316"/>
              <a:gd name="f122" fmla="*/ f98 1 516"/>
              <a:gd name="f123" fmla="*/ f99 1 316"/>
              <a:gd name="f124" fmla="*/ f100 1 516"/>
              <a:gd name="f125" fmla="*/ f101 1 316"/>
              <a:gd name="f126" fmla="*/ f102 1 516"/>
              <a:gd name="f127" fmla="*/ f103 1 516"/>
              <a:gd name="f128" fmla="*/ 0 1 f79"/>
              <a:gd name="f129" fmla="*/ f73 1 f79"/>
              <a:gd name="f130" fmla="*/ 0 1 f80"/>
              <a:gd name="f131" fmla="*/ f74 1 f80"/>
              <a:gd name="f132" fmla="*/ f105 1 f79"/>
              <a:gd name="f133" fmla="*/ f106 1 f80"/>
              <a:gd name="f134" fmla="*/ f107 1 f79"/>
              <a:gd name="f135" fmla="*/ f108 1 f79"/>
              <a:gd name="f136" fmla="*/ f109 1 f80"/>
              <a:gd name="f137" fmla="*/ f110 1 f79"/>
              <a:gd name="f138" fmla="*/ f111 1 f80"/>
              <a:gd name="f139" fmla="*/ f112 1 f79"/>
              <a:gd name="f140" fmla="*/ f113 1 f80"/>
              <a:gd name="f141" fmla="*/ f114 1 f79"/>
              <a:gd name="f142" fmla="*/ f115 1 f80"/>
              <a:gd name="f143" fmla="*/ f116 1 f79"/>
              <a:gd name="f144" fmla="*/ f117 1 f80"/>
              <a:gd name="f145" fmla="*/ f118 1 f79"/>
              <a:gd name="f146" fmla="*/ f119 1 f80"/>
              <a:gd name="f147" fmla="*/ f120 1 f79"/>
              <a:gd name="f148" fmla="*/ f121 1 f80"/>
              <a:gd name="f149" fmla="*/ f122 1 f79"/>
              <a:gd name="f150" fmla="*/ f123 1 f80"/>
              <a:gd name="f151" fmla="*/ f124 1 f79"/>
              <a:gd name="f152" fmla="*/ f125 1 f80"/>
              <a:gd name="f153" fmla="*/ f126 1 f79"/>
              <a:gd name="f154" fmla="*/ f127 1 f79"/>
              <a:gd name="f155" fmla="*/ f128 f70 1"/>
              <a:gd name="f156" fmla="*/ f129 f70 1"/>
              <a:gd name="f157" fmla="*/ f131 f71 1"/>
              <a:gd name="f158" fmla="*/ f130 f71 1"/>
              <a:gd name="f159" fmla="*/ f132 f70 1"/>
              <a:gd name="f160" fmla="*/ f133 f71 1"/>
              <a:gd name="f161" fmla="*/ f134 f70 1"/>
              <a:gd name="f162" fmla="*/ f135 f70 1"/>
              <a:gd name="f163" fmla="*/ f136 f71 1"/>
              <a:gd name="f164" fmla="*/ f137 f70 1"/>
              <a:gd name="f165" fmla="*/ f138 f71 1"/>
              <a:gd name="f166" fmla="*/ f139 f70 1"/>
              <a:gd name="f167" fmla="*/ f140 f71 1"/>
              <a:gd name="f168" fmla="*/ f141 f70 1"/>
              <a:gd name="f169" fmla="*/ f142 f71 1"/>
              <a:gd name="f170" fmla="*/ f143 f70 1"/>
              <a:gd name="f171" fmla="*/ f144 f71 1"/>
              <a:gd name="f172" fmla="*/ f145 f70 1"/>
              <a:gd name="f173" fmla="*/ f146 f71 1"/>
              <a:gd name="f174" fmla="*/ f147 f70 1"/>
              <a:gd name="f175" fmla="*/ f148 f71 1"/>
              <a:gd name="f176" fmla="*/ f149 f70 1"/>
              <a:gd name="f177" fmla="*/ f150 f71 1"/>
              <a:gd name="f178" fmla="*/ f151 f70 1"/>
              <a:gd name="f179" fmla="*/ f152 f71 1"/>
              <a:gd name="f180" fmla="*/ f153 f70 1"/>
              <a:gd name="f181" fmla="*/ f154 f7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4">
                <a:pos x="f159" y="f160"/>
              </a:cxn>
              <a:cxn ang="f104">
                <a:pos x="f161" y="f160"/>
              </a:cxn>
              <a:cxn ang="f104">
                <a:pos x="f162" y="f163"/>
              </a:cxn>
              <a:cxn ang="f104">
                <a:pos x="f164" y="f165"/>
              </a:cxn>
              <a:cxn ang="f104">
                <a:pos x="f166" y="f167"/>
              </a:cxn>
              <a:cxn ang="f104">
                <a:pos x="f168" y="f169"/>
              </a:cxn>
              <a:cxn ang="f104">
                <a:pos x="f170" y="f171"/>
              </a:cxn>
              <a:cxn ang="f104">
                <a:pos x="f172" y="f173"/>
              </a:cxn>
              <a:cxn ang="f104">
                <a:pos x="f174" y="f175"/>
              </a:cxn>
              <a:cxn ang="f104">
                <a:pos x="f176" y="f177"/>
              </a:cxn>
              <a:cxn ang="f104">
                <a:pos x="f178" y="f179"/>
              </a:cxn>
              <a:cxn ang="f104">
                <a:pos x="f180" y="f163"/>
              </a:cxn>
              <a:cxn ang="f104">
                <a:pos x="f181" y="f160"/>
              </a:cxn>
              <a:cxn ang="f104">
                <a:pos x="f159" y="f160"/>
              </a:cxn>
              <a:cxn ang="f104">
                <a:pos x="f159" y="f160"/>
              </a:cxn>
            </a:cxnLst>
            <a:rect l="f155" t="f158" r="f156" b="f157"/>
            <a:pathLst>
              <a:path w="516" h="316">
                <a:moveTo>
                  <a:pt x="f8" y="f9"/>
                </a:moveTo>
                <a:cubicBezTo>
                  <a:pt x="f2" y="f9"/>
                  <a:pt x="f10" y="f9"/>
                  <a:pt x="f11" y="f9"/>
                </a:cubicBezTo>
                <a:cubicBezTo>
                  <a:pt x="f12" y="f7"/>
                  <a:pt x="f13" y="f14"/>
                  <a:pt x="f13" y="f15"/>
                </a:cubicBezTo>
                <a:cubicBezTo>
                  <a:pt x="f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10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5"/>
                  <a:pt x="f39" y="f5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39"/>
                  <a:pt x="f55" y="f56"/>
                  <a:pt x="f57" y="f58"/>
                </a:cubicBezTo>
                <a:cubicBezTo>
                  <a:pt x="f59" y="f60"/>
                  <a:pt x="f61" y="f62"/>
                  <a:pt x="f63" y="f15"/>
                </a:cubicBezTo>
                <a:cubicBezTo>
                  <a:pt x="f6" y="f64"/>
                  <a:pt x="f65" y="f9"/>
                  <a:pt x="f66" y="f9"/>
                </a:cubicBezTo>
                <a:cubicBezTo>
                  <a:pt x="f67" y="f9"/>
                  <a:pt x="f68" y="f9"/>
                  <a:pt x="f8" y="f9"/>
                </a:cubicBezTo>
                <a:cubicBezTo>
                  <a:pt x="f8" y="f9"/>
                  <a:pt x="f8" y="f9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8" name="Freeform 73">
            <a:extLst>
              <a:ext uri="{FF2B5EF4-FFF2-40B4-BE49-F238E27FC236}">
                <a16:creationId xmlns:a16="http://schemas.microsoft.com/office/drawing/2014/main" id="{34376664-9D8E-4F5E-8872-2CDD345F79FC}"/>
              </a:ext>
            </a:extLst>
          </p:cNvPr>
          <p:cNvSpPr/>
          <p:nvPr/>
        </p:nvSpPr>
        <p:spPr>
          <a:xfrm>
            <a:off x="9734557" y="3236377"/>
            <a:ext cx="1767412" cy="1126064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699"/>
              <a:gd name="f8" fmla="val 445"/>
              <a:gd name="f9" fmla="val 352"/>
              <a:gd name="f10" fmla="val 307"/>
              <a:gd name="f11" fmla="val 333"/>
              <a:gd name="f12" fmla="val 322"/>
              <a:gd name="f13" fmla="val 314"/>
              <a:gd name="f14" fmla="val 337"/>
              <a:gd name="f15" fmla="val 295"/>
              <a:gd name="f16" fmla="val 281"/>
              <a:gd name="f17" fmla="val 356"/>
              <a:gd name="f18" fmla="val 272"/>
              <a:gd name="f19" fmla="val 346"/>
              <a:gd name="f20" fmla="val 263"/>
              <a:gd name="f21" fmla="val 339"/>
              <a:gd name="f22" fmla="val 250"/>
              <a:gd name="f23" fmla="val 330"/>
              <a:gd name="f24" fmla="val 240"/>
              <a:gd name="f25" fmla="val 225"/>
              <a:gd name="f26" fmla="val 176"/>
              <a:gd name="f27" fmla="val 373"/>
              <a:gd name="f28" fmla="val 125"/>
              <a:gd name="f29" fmla="val 404"/>
              <a:gd name="f30" fmla="val 75"/>
              <a:gd name="f31" fmla="val 437"/>
              <a:gd name="f32" fmla="val 62"/>
              <a:gd name="f33" fmla="val 56"/>
              <a:gd name="f34" fmla="val 48"/>
              <a:gd name="f35" fmla="val 432"/>
              <a:gd name="f36" fmla="val 34"/>
              <a:gd name="f37" fmla="val 409"/>
              <a:gd name="f38" fmla="val 21"/>
              <a:gd name="f39" fmla="val 386"/>
              <a:gd name="f40" fmla="val 10"/>
              <a:gd name="f41" fmla="val 362"/>
              <a:gd name="f42" fmla="val 338"/>
              <a:gd name="f43" fmla="val 4"/>
              <a:gd name="f44" fmla="val 328"/>
              <a:gd name="f45" fmla="val 28"/>
              <a:gd name="f46" fmla="val 318"/>
              <a:gd name="f47" fmla="val 305"/>
              <a:gd name="f48" fmla="val 98"/>
              <a:gd name="f49" fmla="val 303"/>
              <a:gd name="f50" fmla="val 134"/>
              <a:gd name="f51" fmla="val 298"/>
              <a:gd name="f52" fmla="val 156"/>
              <a:gd name="f53" fmla="val 179"/>
              <a:gd name="f54" fmla="val 292"/>
              <a:gd name="f55" fmla="val 201"/>
              <a:gd name="f56" fmla="val 289"/>
              <a:gd name="f57" fmla="val 206"/>
              <a:gd name="f58" fmla="val 288"/>
              <a:gd name="f59" fmla="val 213"/>
              <a:gd name="f60" fmla="val 215"/>
              <a:gd name="f61" fmla="val 282"/>
              <a:gd name="f62" fmla="val 216"/>
              <a:gd name="f63" fmla="val 276"/>
              <a:gd name="f64" fmla="val 211"/>
              <a:gd name="f65" fmla="val 273"/>
              <a:gd name="f66" fmla="val 207"/>
              <a:gd name="f67" fmla="val 269"/>
              <a:gd name="f68" fmla="val 194"/>
              <a:gd name="f69" fmla="val 256"/>
              <a:gd name="f70" fmla="val 248"/>
              <a:gd name="f71" fmla="val 160"/>
              <a:gd name="f72" fmla="val 148"/>
              <a:gd name="f73" fmla="val 234"/>
              <a:gd name="f74" fmla="val 147"/>
              <a:gd name="f75" fmla="val 229"/>
              <a:gd name="f76" fmla="val 219"/>
              <a:gd name="f77" fmla="val 174"/>
              <a:gd name="f78" fmla="val 198"/>
              <a:gd name="f79" fmla="val 212"/>
              <a:gd name="f80" fmla="val 221"/>
              <a:gd name="f81" fmla="val 224"/>
              <a:gd name="f82" fmla="val 237"/>
              <a:gd name="f83" fmla="val 245"/>
              <a:gd name="f84" fmla="val 223"/>
              <a:gd name="f85" fmla="val 270"/>
              <a:gd name="f86" fmla="val 271"/>
              <a:gd name="f87" fmla="val 260"/>
              <a:gd name="f88" fmla="val 177"/>
              <a:gd name="f89" fmla="val 255"/>
              <a:gd name="f90" fmla="val 163"/>
              <a:gd name="f91" fmla="val 251"/>
              <a:gd name="f92" fmla="val 149"/>
              <a:gd name="f93" fmla="val 246"/>
              <a:gd name="f94" fmla="val 135"/>
              <a:gd name="f95" fmla="val 242"/>
              <a:gd name="f96" fmla="val 120"/>
              <a:gd name="f97" fmla="val 113"/>
              <a:gd name="f98" fmla="val 111"/>
              <a:gd name="f99" fmla="val 109"/>
              <a:gd name="f100" fmla="val 291"/>
              <a:gd name="f101" fmla="val 99"/>
              <a:gd name="f102" fmla="val 306"/>
              <a:gd name="f103" fmla="val 142"/>
              <a:gd name="f104" fmla="val 316"/>
              <a:gd name="f105" fmla="val 325"/>
              <a:gd name="f106" fmla="val 184"/>
              <a:gd name="f107" fmla="val 329"/>
              <a:gd name="f108" fmla="val 335"/>
              <a:gd name="f109" fmla="val 203"/>
              <a:gd name="f110" fmla="val 345"/>
              <a:gd name="f111" fmla="val 208"/>
              <a:gd name="f112" fmla="val 353"/>
              <a:gd name="f113" fmla="val 214"/>
              <a:gd name="f114" fmla="val 364"/>
              <a:gd name="f115" fmla="val 366"/>
              <a:gd name="f116" fmla="val 193"/>
              <a:gd name="f117" fmla="val 190"/>
              <a:gd name="f118" fmla="val 380"/>
              <a:gd name="f119" fmla="val 186"/>
              <a:gd name="f120" fmla="val 439"/>
              <a:gd name="f121" fmla="val 497"/>
              <a:gd name="f122" fmla="val 559"/>
              <a:gd name="f123" fmla="val 77"/>
              <a:gd name="f124" fmla="val 600"/>
              <a:gd name="f125" fmla="val 637"/>
              <a:gd name="f126" fmla="val 30"/>
              <a:gd name="f127" fmla="val 675"/>
              <a:gd name="f128" fmla="val 5"/>
              <a:gd name="f129" fmla="val 683"/>
              <a:gd name="f130" fmla="val 688"/>
              <a:gd name="f131" fmla="val 2"/>
              <a:gd name="f132" fmla="val 693"/>
              <a:gd name="f133" fmla="val 9"/>
              <a:gd name="f134" fmla="val 18"/>
              <a:gd name="f135" fmla="val 24"/>
              <a:gd name="f136" fmla="val 690"/>
              <a:gd name="f137" fmla="val 31"/>
              <a:gd name="f138" fmla="val 662"/>
              <a:gd name="f139" fmla="val 50"/>
              <a:gd name="f140" fmla="val 630"/>
              <a:gd name="f141" fmla="val 65"/>
              <a:gd name="f142" fmla="val 606"/>
              <a:gd name="f143" fmla="val 89"/>
              <a:gd name="f144" fmla="val 552"/>
              <a:gd name="f145" fmla="val 486"/>
              <a:gd name="f146" fmla="val 181"/>
              <a:gd name="f147" fmla="val 428"/>
              <a:gd name="f148" fmla="val 228"/>
              <a:gd name="f149" fmla="val 418"/>
              <a:gd name="f150" fmla="val 236"/>
              <a:gd name="f151" fmla="val 408"/>
              <a:gd name="f152" fmla="val 249"/>
              <a:gd name="f153" fmla="val 391"/>
              <a:gd name="f154" fmla="val 385"/>
              <a:gd name="f155" fmla="val 382"/>
              <a:gd name="f156" fmla="val 257"/>
              <a:gd name="f157" fmla="val 396"/>
              <a:gd name="f158" fmla="val 280"/>
              <a:gd name="f159" fmla="val 375"/>
              <a:gd name="f160" fmla="val 367"/>
              <a:gd name="f161" fmla="val 293"/>
              <a:gd name="f162" fmla="val 300"/>
              <a:gd name="f163" fmla="+- 0 0 -90"/>
              <a:gd name="f164" fmla="*/ f4 1 699"/>
              <a:gd name="f165" fmla="*/ f5 1 445"/>
              <a:gd name="f166" fmla="val f6"/>
              <a:gd name="f167" fmla="val f7"/>
              <a:gd name="f168" fmla="val f8"/>
              <a:gd name="f169" fmla="*/ f163 f0 1"/>
              <a:gd name="f170" fmla="+- f168 0 f166"/>
              <a:gd name="f171" fmla="+- f167 0 f166"/>
              <a:gd name="f172" fmla="*/ f169 1 f3"/>
              <a:gd name="f173" fmla="*/ f171 1 699"/>
              <a:gd name="f174" fmla="*/ f170 1 445"/>
              <a:gd name="f175" fmla="*/ 352 f171 1"/>
              <a:gd name="f176" fmla="*/ 307 f170 1"/>
              <a:gd name="f177" fmla="*/ 295 f171 1"/>
              <a:gd name="f178" fmla="*/ 352 f170 1"/>
              <a:gd name="f179" fmla="*/ 263 f171 1"/>
              <a:gd name="f180" fmla="*/ 339 f170 1"/>
              <a:gd name="f181" fmla="*/ 225 f171 1"/>
              <a:gd name="f182" fmla="*/ 75 f171 1"/>
              <a:gd name="f183" fmla="*/ 437 f170 1"/>
              <a:gd name="f184" fmla="*/ 48 f171 1"/>
              <a:gd name="f185" fmla="*/ 432 f170 1"/>
              <a:gd name="f186" fmla="*/ 10 f171 1"/>
              <a:gd name="f187" fmla="*/ 362 f170 1"/>
              <a:gd name="f188" fmla="*/ 28 f171 1"/>
              <a:gd name="f189" fmla="*/ 318 f170 1"/>
              <a:gd name="f190" fmla="*/ 134 f171 1"/>
              <a:gd name="f191" fmla="*/ 298 f170 1"/>
              <a:gd name="f192" fmla="*/ 201 f171 1"/>
              <a:gd name="f193" fmla="*/ 289 f170 1"/>
              <a:gd name="f194" fmla="*/ 215 f171 1"/>
              <a:gd name="f195" fmla="*/ 282 f170 1"/>
              <a:gd name="f196" fmla="*/ 207 f171 1"/>
              <a:gd name="f197" fmla="*/ 269 f170 1"/>
              <a:gd name="f198" fmla="*/ 160 f171 1"/>
              <a:gd name="f199" fmla="*/ 240 f170 1"/>
              <a:gd name="f200" fmla="*/ 156 f171 1"/>
              <a:gd name="f201" fmla="*/ 219 f170 1"/>
              <a:gd name="f202" fmla="*/ 198 f171 1"/>
              <a:gd name="f203" fmla="*/ 213 f170 1"/>
              <a:gd name="f204" fmla="*/ 245 f171 1"/>
              <a:gd name="f205" fmla="*/ 223 f170 1"/>
              <a:gd name="f206" fmla="*/ 260 f171 1"/>
              <a:gd name="f207" fmla="*/ 177 f170 1"/>
              <a:gd name="f208" fmla="*/ 246 f171 1"/>
              <a:gd name="f209" fmla="*/ 135 f170 1"/>
              <a:gd name="f210" fmla="*/ 111 f170 1"/>
              <a:gd name="f211" fmla="*/ 298 f171 1"/>
              <a:gd name="f212" fmla="*/ 120 f170 1"/>
              <a:gd name="f213" fmla="*/ 325 f171 1"/>
              <a:gd name="f214" fmla="*/ 184 f170 1"/>
              <a:gd name="f215" fmla="*/ 345 f171 1"/>
              <a:gd name="f216" fmla="*/ 208 f170 1"/>
              <a:gd name="f217" fmla="*/ 364 f171 1"/>
              <a:gd name="f218" fmla="*/ 203 f170 1"/>
              <a:gd name="f219" fmla="*/ 380 f171 1"/>
              <a:gd name="f220" fmla="*/ 186 f170 1"/>
              <a:gd name="f221" fmla="*/ 559 f171 1"/>
              <a:gd name="f222" fmla="*/ 77 f170 1"/>
              <a:gd name="f223" fmla="*/ 675 f171 1"/>
              <a:gd name="f224" fmla="*/ 5 f170 1"/>
              <a:gd name="f225" fmla="*/ 693 f171 1"/>
              <a:gd name="f226" fmla="*/ 9 f170 1"/>
              <a:gd name="f227" fmla="*/ 690 f171 1"/>
              <a:gd name="f228" fmla="*/ 31 f170 1"/>
              <a:gd name="f229" fmla="*/ 606 f171 1"/>
              <a:gd name="f230" fmla="*/ 89 f170 1"/>
              <a:gd name="f231" fmla="*/ 428 f171 1"/>
              <a:gd name="f232" fmla="*/ 228 f170 1"/>
              <a:gd name="f233" fmla="*/ 391 f171 1"/>
              <a:gd name="f234" fmla="*/ 246 f170 1"/>
              <a:gd name="f235" fmla="*/ 386 f171 1"/>
              <a:gd name="f236" fmla="*/ 257 f170 1"/>
              <a:gd name="f237" fmla="*/ 375 f171 1"/>
              <a:gd name="f238" fmla="*/ 288 f170 1"/>
              <a:gd name="f239" fmla="+- f172 0 f1"/>
              <a:gd name="f240" fmla="*/ f175 1 699"/>
              <a:gd name="f241" fmla="*/ f176 1 445"/>
              <a:gd name="f242" fmla="*/ f177 1 699"/>
              <a:gd name="f243" fmla="*/ f178 1 445"/>
              <a:gd name="f244" fmla="*/ f179 1 699"/>
              <a:gd name="f245" fmla="*/ f180 1 445"/>
              <a:gd name="f246" fmla="*/ f181 1 699"/>
              <a:gd name="f247" fmla="*/ f182 1 699"/>
              <a:gd name="f248" fmla="*/ f183 1 445"/>
              <a:gd name="f249" fmla="*/ f184 1 699"/>
              <a:gd name="f250" fmla="*/ f185 1 445"/>
              <a:gd name="f251" fmla="*/ f186 1 699"/>
              <a:gd name="f252" fmla="*/ f187 1 445"/>
              <a:gd name="f253" fmla="*/ f188 1 699"/>
              <a:gd name="f254" fmla="*/ f189 1 445"/>
              <a:gd name="f255" fmla="*/ f190 1 699"/>
              <a:gd name="f256" fmla="*/ f191 1 445"/>
              <a:gd name="f257" fmla="*/ f192 1 699"/>
              <a:gd name="f258" fmla="*/ f193 1 445"/>
              <a:gd name="f259" fmla="*/ f194 1 699"/>
              <a:gd name="f260" fmla="*/ f195 1 445"/>
              <a:gd name="f261" fmla="*/ f196 1 699"/>
              <a:gd name="f262" fmla="*/ f197 1 445"/>
              <a:gd name="f263" fmla="*/ f198 1 699"/>
              <a:gd name="f264" fmla="*/ f199 1 445"/>
              <a:gd name="f265" fmla="*/ f200 1 699"/>
              <a:gd name="f266" fmla="*/ f201 1 445"/>
              <a:gd name="f267" fmla="*/ f202 1 699"/>
              <a:gd name="f268" fmla="*/ f203 1 445"/>
              <a:gd name="f269" fmla="*/ f204 1 699"/>
              <a:gd name="f270" fmla="*/ f205 1 445"/>
              <a:gd name="f271" fmla="*/ f206 1 699"/>
              <a:gd name="f272" fmla="*/ f207 1 445"/>
              <a:gd name="f273" fmla="*/ f208 1 699"/>
              <a:gd name="f274" fmla="*/ f209 1 445"/>
              <a:gd name="f275" fmla="*/ f210 1 445"/>
              <a:gd name="f276" fmla="*/ f211 1 699"/>
              <a:gd name="f277" fmla="*/ f212 1 445"/>
              <a:gd name="f278" fmla="*/ f213 1 699"/>
              <a:gd name="f279" fmla="*/ f214 1 445"/>
              <a:gd name="f280" fmla="*/ f215 1 699"/>
              <a:gd name="f281" fmla="*/ f216 1 445"/>
              <a:gd name="f282" fmla="*/ f217 1 699"/>
              <a:gd name="f283" fmla="*/ f218 1 445"/>
              <a:gd name="f284" fmla="*/ f219 1 699"/>
              <a:gd name="f285" fmla="*/ f220 1 445"/>
              <a:gd name="f286" fmla="*/ f221 1 699"/>
              <a:gd name="f287" fmla="*/ f222 1 445"/>
              <a:gd name="f288" fmla="*/ f223 1 699"/>
              <a:gd name="f289" fmla="*/ f224 1 445"/>
              <a:gd name="f290" fmla="*/ f225 1 699"/>
              <a:gd name="f291" fmla="*/ f226 1 445"/>
              <a:gd name="f292" fmla="*/ f227 1 699"/>
              <a:gd name="f293" fmla="*/ f228 1 445"/>
              <a:gd name="f294" fmla="*/ f229 1 699"/>
              <a:gd name="f295" fmla="*/ f230 1 445"/>
              <a:gd name="f296" fmla="*/ f231 1 699"/>
              <a:gd name="f297" fmla="*/ f232 1 445"/>
              <a:gd name="f298" fmla="*/ f233 1 699"/>
              <a:gd name="f299" fmla="*/ f234 1 445"/>
              <a:gd name="f300" fmla="*/ f235 1 699"/>
              <a:gd name="f301" fmla="*/ f236 1 445"/>
              <a:gd name="f302" fmla="*/ f237 1 699"/>
              <a:gd name="f303" fmla="*/ f238 1 445"/>
              <a:gd name="f304" fmla="*/ 0 1 f173"/>
              <a:gd name="f305" fmla="*/ f167 1 f173"/>
              <a:gd name="f306" fmla="*/ 0 1 f174"/>
              <a:gd name="f307" fmla="*/ f168 1 f174"/>
              <a:gd name="f308" fmla="*/ f240 1 f173"/>
              <a:gd name="f309" fmla="*/ f241 1 f174"/>
              <a:gd name="f310" fmla="*/ f242 1 f173"/>
              <a:gd name="f311" fmla="*/ f243 1 f174"/>
              <a:gd name="f312" fmla="*/ f244 1 f173"/>
              <a:gd name="f313" fmla="*/ f245 1 f174"/>
              <a:gd name="f314" fmla="*/ f246 1 f173"/>
              <a:gd name="f315" fmla="*/ f247 1 f173"/>
              <a:gd name="f316" fmla="*/ f248 1 f174"/>
              <a:gd name="f317" fmla="*/ f249 1 f173"/>
              <a:gd name="f318" fmla="*/ f250 1 f174"/>
              <a:gd name="f319" fmla="*/ f251 1 f173"/>
              <a:gd name="f320" fmla="*/ f252 1 f174"/>
              <a:gd name="f321" fmla="*/ f253 1 f173"/>
              <a:gd name="f322" fmla="*/ f254 1 f174"/>
              <a:gd name="f323" fmla="*/ f255 1 f173"/>
              <a:gd name="f324" fmla="*/ f256 1 f174"/>
              <a:gd name="f325" fmla="*/ f257 1 f173"/>
              <a:gd name="f326" fmla="*/ f258 1 f174"/>
              <a:gd name="f327" fmla="*/ f259 1 f173"/>
              <a:gd name="f328" fmla="*/ f260 1 f174"/>
              <a:gd name="f329" fmla="*/ f261 1 f173"/>
              <a:gd name="f330" fmla="*/ f262 1 f174"/>
              <a:gd name="f331" fmla="*/ f263 1 f173"/>
              <a:gd name="f332" fmla="*/ f264 1 f174"/>
              <a:gd name="f333" fmla="*/ f265 1 f173"/>
              <a:gd name="f334" fmla="*/ f266 1 f174"/>
              <a:gd name="f335" fmla="*/ f267 1 f173"/>
              <a:gd name="f336" fmla="*/ f268 1 f174"/>
              <a:gd name="f337" fmla="*/ f269 1 f173"/>
              <a:gd name="f338" fmla="*/ f270 1 f174"/>
              <a:gd name="f339" fmla="*/ f271 1 f173"/>
              <a:gd name="f340" fmla="*/ f272 1 f174"/>
              <a:gd name="f341" fmla="*/ f273 1 f173"/>
              <a:gd name="f342" fmla="*/ f274 1 f174"/>
              <a:gd name="f343" fmla="*/ f275 1 f174"/>
              <a:gd name="f344" fmla="*/ f276 1 f173"/>
              <a:gd name="f345" fmla="*/ f277 1 f174"/>
              <a:gd name="f346" fmla="*/ f278 1 f173"/>
              <a:gd name="f347" fmla="*/ f279 1 f174"/>
              <a:gd name="f348" fmla="*/ f280 1 f173"/>
              <a:gd name="f349" fmla="*/ f281 1 f174"/>
              <a:gd name="f350" fmla="*/ f282 1 f173"/>
              <a:gd name="f351" fmla="*/ f283 1 f174"/>
              <a:gd name="f352" fmla="*/ f284 1 f173"/>
              <a:gd name="f353" fmla="*/ f285 1 f174"/>
              <a:gd name="f354" fmla="*/ f286 1 f173"/>
              <a:gd name="f355" fmla="*/ f287 1 f174"/>
              <a:gd name="f356" fmla="*/ f288 1 f173"/>
              <a:gd name="f357" fmla="*/ f289 1 f174"/>
              <a:gd name="f358" fmla="*/ f290 1 f173"/>
              <a:gd name="f359" fmla="*/ f291 1 f174"/>
              <a:gd name="f360" fmla="*/ f292 1 f173"/>
              <a:gd name="f361" fmla="*/ f293 1 f174"/>
              <a:gd name="f362" fmla="*/ f294 1 f173"/>
              <a:gd name="f363" fmla="*/ f295 1 f174"/>
              <a:gd name="f364" fmla="*/ f296 1 f173"/>
              <a:gd name="f365" fmla="*/ f297 1 f174"/>
              <a:gd name="f366" fmla="*/ f298 1 f173"/>
              <a:gd name="f367" fmla="*/ f299 1 f174"/>
              <a:gd name="f368" fmla="*/ f300 1 f173"/>
              <a:gd name="f369" fmla="*/ f301 1 f174"/>
              <a:gd name="f370" fmla="*/ f302 1 f173"/>
              <a:gd name="f371" fmla="*/ f303 1 f174"/>
              <a:gd name="f372" fmla="*/ f304 f164 1"/>
              <a:gd name="f373" fmla="*/ f305 f164 1"/>
              <a:gd name="f374" fmla="*/ f307 f165 1"/>
              <a:gd name="f375" fmla="*/ f306 f165 1"/>
              <a:gd name="f376" fmla="*/ f308 f164 1"/>
              <a:gd name="f377" fmla="*/ f309 f165 1"/>
              <a:gd name="f378" fmla="*/ f310 f164 1"/>
              <a:gd name="f379" fmla="*/ f311 f165 1"/>
              <a:gd name="f380" fmla="*/ f312 f164 1"/>
              <a:gd name="f381" fmla="*/ f313 f165 1"/>
              <a:gd name="f382" fmla="*/ f314 f164 1"/>
              <a:gd name="f383" fmla="*/ f315 f164 1"/>
              <a:gd name="f384" fmla="*/ f316 f165 1"/>
              <a:gd name="f385" fmla="*/ f317 f164 1"/>
              <a:gd name="f386" fmla="*/ f318 f165 1"/>
              <a:gd name="f387" fmla="*/ f319 f164 1"/>
              <a:gd name="f388" fmla="*/ f320 f165 1"/>
              <a:gd name="f389" fmla="*/ f321 f164 1"/>
              <a:gd name="f390" fmla="*/ f322 f165 1"/>
              <a:gd name="f391" fmla="*/ f323 f164 1"/>
              <a:gd name="f392" fmla="*/ f324 f165 1"/>
              <a:gd name="f393" fmla="*/ f325 f164 1"/>
              <a:gd name="f394" fmla="*/ f326 f165 1"/>
              <a:gd name="f395" fmla="*/ f327 f164 1"/>
              <a:gd name="f396" fmla="*/ f328 f165 1"/>
              <a:gd name="f397" fmla="*/ f329 f164 1"/>
              <a:gd name="f398" fmla="*/ f330 f165 1"/>
              <a:gd name="f399" fmla="*/ f331 f164 1"/>
              <a:gd name="f400" fmla="*/ f332 f165 1"/>
              <a:gd name="f401" fmla="*/ f333 f164 1"/>
              <a:gd name="f402" fmla="*/ f334 f165 1"/>
              <a:gd name="f403" fmla="*/ f335 f164 1"/>
              <a:gd name="f404" fmla="*/ f336 f165 1"/>
              <a:gd name="f405" fmla="*/ f337 f164 1"/>
              <a:gd name="f406" fmla="*/ f338 f165 1"/>
              <a:gd name="f407" fmla="*/ f339 f164 1"/>
              <a:gd name="f408" fmla="*/ f340 f165 1"/>
              <a:gd name="f409" fmla="*/ f341 f164 1"/>
              <a:gd name="f410" fmla="*/ f342 f165 1"/>
              <a:gd name="f411" fmla="*/ f343 f165 1"/>
              <a:gd name="f412" fmla="*/ f344 f164 1"/>
              <a:gd name="f413" fmla="*/ f345 f165 1"/>
              <a:gd name="f414" fmla="*/ f346 f164 1"/>
              <a:gd name="f415" fmla="*/ f347 f165 1"/>
              <a:gd name="f416" fmla="*/ f348 f164 1"/>
              <a:gd name="f417" fmla="*/ f349 f165 1"/>
              <a:gd name="f418" fmla="*/ f350 f164 1"/>
              <a:gd name="f419" fmla="*/ f351 f165 1"/>
              <a:gd name="f420" fmla="*/ f352 f164 1"/>
              <a:gd name="f421" fmla="*/ f353 f165 1"/>
              <a:gd name="f422" fmla="*/ f354 f164 1"/>
              <a:gd name="f423" fmla="*/ f355 f165 1"/>
              <a:gd name="f424" fmla="*/ f356 f164 1"/>
              <a:gd name="f425" fmla="*/ f357 f165 1"/>
              <a:gd name="f426" fmla="*/ f358 f164 1"/>
              <a:gd name="f427" fmla="*/ f359 f165 1"/>
              <a:gd name="f428" fmla="*/ f360 f164 1"/>
              <a:gd name="f429" fmla="*/ f361 f165 1"/>
              <a:gd name="f430" fmla="*/ f362 f164 1"/>
              <a:gd name="f431" fmla="*/ f363 f165 1"/>
              <a:gd name="f432" fmla="*/ f364 f164 1"/>
              <a:gd name="f433" fmla="*/ f365 f165 1"/>
              <a:gd name="f434" fmla="*/ f366 f164 1"/>
              <a:gd name="f435" fmla="*/ f367 f165 1"/>
              <a:gd name="f436" fmla="*/ f368 f164 1"/>
              <a:gd name="f437" fmla="*/ f369 f165 1"/>
              <a:gd name="f438" fmla="*/ f370 f164 1"/>
              <a:gd name="f439" fmla="*/ f371 f16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9">
                <a:pos x="f376" y="f377"/>
              </a:cxn>
              <a:cxn ang="f239">
                <a:pos x="f378" y="f379"/>
              </a:cxn>
              <a:cxn ang="f239">
                <a:pos x="f380" y="f381"/>
              </a:cxn>
              <a:cxn ang="f239">
                <a:pos x="f382" y="f381"/>
              </a:cxn>
              <a:cxn ang="f239">
                <a:pos x="f383" y="f384"/>
              </a:cxn>
              <a:cxn ang="f239">
                <a:pos x="f385" y="f386"/>
              </a:cxn>
              <a:cxn ang="f239">
                <a:pos x="f387" y="f388"/>
              </a:cxn>
              <a:cxn ang="f239">
                <a:pos x="f389" y="f390"/>
              </a:cxn>
              <a:cxn ang="f239">
                <a:pos x="f391" y="f392"/>
              </a:cxn>
              <a:cxn ang="f239">
                <a:pos x="f393" y="f394"/>
              </a:cxn>
              <a:cxn ang="f239">
                <a:pos x="f395" y="f396"/>
              </a:cxn>
              <a:cxn ang="f239">
                <a:pos x="f397" y="f398"/>
              </a:cxn>
              <a:cxn ang="f239">
                <a:pos x="f399" y="f400"/>
              </a:cxn>
              <a:cxn ang="f239">
                <a:pos x="f401" y="f402"/>
              </a:cxn>
              <a:cxn ang="f239">
                <a:pos x="f403" y="f404"/>
              </a:cxn>
              <a:cxn ang="f239">
                <a:pos x="f405" y="f406"/>
              </a:cxn>
              <a:cxn ang="f239">
                <a:pos x="f407" y="f408"/>
              </a:cxn>
              <a:cxn ang="f239">
                <a:pos x="f409" y="f410"/>
              </a:cxn>
              <a:cxn ang="f239">
                <a:pos x="f380" y="f411"/>
              </a:cxn>
              <a:cxn ang="f239">
                <a:pos x="f412" y="f413"/>
              </a:cxn>
              <a:cxn ang="f239">
                <a:pos x="f414" y="f415"/>
              </a:cxn>
              <a:cxn ang="f239">
                <a:pos x="f416" y="f417"/>
              </a:cxn>
              <a:cxn ang="f239">
                <a:pos x="f418" y="f419"/>
              </a:cxn>
              <a:cxn ang="f239">
                <a:pos x="f420" y="f421"/>
              </a:cxn>
              <a:cxn ang="f239">
                <a:pos x="f422" y="f423"/>
              </a:cxn>
              <a:cxn ang="f239">
                <a:pos x="f424" y="f425"/>
              </a:cxn>
              <a:cxn ang="f239">
                <a:pos x="f426" y="f427"/>
              </a:cxn>
              <a:cxn ang="f239">
                <a:pos x="f428" y="f429"/>
              </a:cxn>
              <a:cxn ang="f239">
                <a:pos x="f430" y="f431"/>
              </a:cxn>
              <a:cxn ang="f239">
                <a:pos x="f432" y="f433"/>
              </a:cxn>
              <a:cxn ang="f239">
                <a:pos x="f434" y="f435"/>
              </a:cxn>
              <a:cxn ang="f239">
                <a:pos x="f436" y="f437"/>
              </a:cxn>
              <a:cxn ang="f239">
                <a:pos x="f438" y="f439"/>
              </a:cxn>
              <a:cxn ang="f239">
                <a:pos x="f376" y="f377"/>
              </a:cxn>
            </a:cxnLst>
            <a:rect l="f372" t="f375" r="f373" b="f374"/>
            <a:pathLst>
              <a:path w="699" h="445">
                <a:moveTo>
                  <a:pt x="f9" y="f10"/>
                </a:moveTo>
                <a:cubicBezTo>
                  <a:pt x="f11" y="f12"/>
                  <a:pt x="f13" y="f14"/>
                  <a:pt x="f15" y="f9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3"/>
                  <a:pt x="f25" y="f21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8"/>
                  <a:pt x="f33" y="f8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6" y="f42"/>
                  <a:pt x="f43" y="f44"/>
                  <a:pt x="f45" y="f46"/>
                </a:cubicBezTo>
                <a:cubicBezTo>
                  <a:pt x="f32" y="f47"/>
                  <a:pt x="f48" y="f49"/>
                  <a:pt x="f50" y="f51"/>
                </a:cubicBezTo>
                <a:cubicBezTo>
                  <a:pt x="f52" y="f15"/>
                  <a:pt x="f53" y="f54"/>
                  <a:pt x="f55" y="f56"/>
                </a:cubicBezTo>
                <a:cubicBezTo>
                  <a:pt x="f57" y="f58"/>
                  <a:pt x="f59" y="f58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26" y="f70"/>
                  <a:pt x="f71" y="f24"/>
                </a:cubicBezTo>
                <a:cubicBezTo>
                  <a:pt x="f72" y="f73"/>
                  <a:pt x="f74" y="f75"/>
                  <a:pt x="f52" y="f76"/>
                </a:cubicBezTo>
                <a:cubicBezTo>
                  <a:pt x="f77" y="f78"/>
                  <a:pt x="f77" y="f78"/>
                  <a:pt x="f78" y="f59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57"/>
                  <a:pt x="f86" y="f6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cubicBezTo>
                  <a:pt x="f95" y="f96"/>
                  <a:pt x="f91" y="f97"/>
                  <a:pt x="f20" y="f98"/>
                </a:cubicBezTo>
                <a:cubicBezTo>
                  <a:pt x="f63" y="f99"/>
                  <a:pt x="f100" y="f101"/>
                  <a:pt x="f51" y="f96"/>
                </a:cubicBezTo>
                <a:cubicBezTo>
                  <a:pt x="f102" y="f103"/>
                  <a:pt x="f104" y="f90"/>
                  <a:pt x="f105" y="f106"/>
                </a:cubicBezTo>
                <a:cubicBezTo>
                  <a:pt x="f107" y="f68"/>
                  <a:pt x="f108" y="f109"/>
                  <a:pt x="f110" y="f111"/>
                </a:cubicBezTo>
                <a:cubicBezTo>
                  <a:pt x="f112" y="f59"/>
                  <a:pt x="f41" y="f113"/>
                  <a:pt x="f114" y="f109"/>
                </a:cubicBezTo>
                <a:cubicBezTo>
                  <a:pt x="f115" y="f116"/>
                  <a:pt x="f27" y="f117"/>
                  <a:pt x="f118" y="f119"/>
                </a:cubicBezTo>
                <a:cubicBezTo>
                  <a:pt x="f120" y="f92"/>
                  <a:pt x="f121" y="f99"/>
                  <a:pt x="f122" y="f123"/>
                </a:cubicBezTo>
                <a:cubicBezTo>
                  <a:pt x="f124" y="f33"/>
                  <a:pt x="f125" y="f126"/>
                  <a:pt x="f127" y="f128"/>
                </a:cubicBezTo>
                <a:cubicBezTo>
                  <a:pt x="f129" y="f6"/>
                  <a:pt x="f130" y="f131"/>
                  <a:pt x="f132" y="f133"/>
                </a:cubicBezTo>
                <a:cubicBezTo>
                  <a:pt x="f7" y="f134"/>
                  <a:pt x="f7" y="f135"/>
                  <a:pt x="f136" y="f137"/>
                </a:cubicBezTo>
                <a:cubicBezTo>
                  <a:pt x="f138" y="f139"/>
                  <a:pt x="f140" y="f141"/>
                  <a:pt x="f142" y="f143"/>
                </a:cubicBezTo>
                <a:cubicBezTo>
                  <a:pt x="f144" y="f103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93"/>
                </a:cubicBezTo>
                <a:cubicBezTo>
                  <a:pt x="f154" y="f83"/>
                  <a:pt x="f155" y="f91"/>
                  <a:pt x="f39" y="f156"/>
                </a:cubicBezTo>
                <a:cubicBezTo>
                  <a:pt x="f157" y="f65"/>
                  <a:pt x="f39" y="f158"/>
                  <a:pt x="f159" y="f58"/>
                </a:cubicBezTo>
                <a:cubicBezTo>
                  <a:pt x="f160" y="f161"/>
                  <a:pt x="f2" y="f162"/>
                  <a:pt x="f9" y="f10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9" name="Freeform 74">
            <a:extLst>
              <a:ext uri="{FF2B5EF4-FFF2-40B4-BE49-F238E27FC236}">
                <a16:creationId xmlns:a16="http://schemas.microsoft.com/office/drawing/2014/main" id="{0A0184C7-AF20-42C9-8162-27E663DE8769}"/>
              </a:ext>
            </a:extLst>
          </p:cNvPr>
          <p:cNvSpPr/>
          <p:nvPr/>
        </p:nvSpPr>
        <p:spPr>
          <a:xfrm>
            <a:off x="7135282" y="4762499"/>
            <a:ext cx="531277" cy="56726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0"/>
              <a:gd name="f7" fmla="val 224"/>
              <a:gd name="f8" fmla="val 174"/>
              <a:gd name="f9" fmla="val 185"/>
              <a:gd name="f10" fmla="val 128"/>
              <a:gd name="f11" fmla="val 222"/>
              <a:gd name="f12" fmla="val 90"/>
              <a:gd name="f13" fmla="val 39"/>
              <a:gd name="f14" fmla="val 192"/>
              <a:gd name="f15" fmla="val 17"/>
              <a:gd name="f16" fmla="val 169"/>
              <a:gd name="f17" fmla="val 144"/>
              <a:gd name="f18" fmla="val 1"/>
              <a:gd name="f19" fmla="val 110"/>
              <a:gd name="f20" fmla="val 2"/>
              <a:gd name="f21" fmla="val 66"/>
              <a:gd name="f22" fmla="val 29"/>
              <a:gd name="f23" fmla="val 27"/>
              <a:gd name="f24" fmla="val 69"/>
              <a:gd name="f25" fmla="val 14"/>
              <a:gd name="f26" fmla="val 113"/>
              <a:gd name="f27" fmla="val 156"/>
              <a:gd name="f28" fmla="val 184"/>
              <a:gd name="f29" fmla="val 51"/>
              <a:gd name="f30" fmla="val 85"/>
              <a:gd name="f31" fmla="val 132"/>
              <a:gd name="f32" fmla="val 181"/>
              <a:gd name="f33" fmla="val 177"/>
              <a:gd name="f34" fmla="+- 0 0 -90"/>
              <a:gd name="f35" fmla="*/ f3 1 210"/>
              <a:gd name="f36" fmla="*/ f4 1 224"/>
              <a:gd name="f37" fmla="val f5"/>
              <a:gd name="f38" fmla="val f6"/>
              <a:gd name="f39" fmla="val f7"/>
              <a:gd name="f40" fmla="*/ f34 f0 1"/>
              <a:gd name="f41" fmla="+- f39 0 f37"/>
              <a:gd name="f42" fmla="+- f38 0 f37"/>
              <a:gd name="f43" fmla="*/ f40 1 f2"/>
              <a:gd name="f44" fmla="*/ f42 1 210"/>
              <a:gd name="f45" fmla="*/ f41 1 224"/>
              <a:gd name="f46" fmla="*/ 174 f42 1"/>
              <a:gd name="f47" fmla="*/ 185 f41 1"/>
              <a:gd name="f48" fmla="*/ 39 f42 1"/>
              <a:gd name="f49" fmla="*/ 192 f41 1"/>
              <a:gd name="f50" fmla="*/ 1 f42 1"/>
              <a:gd name="f51" fmla="*/ 110 f41 1"/>
              <a:gd name="f52" fmla="*/ 69 f42 1"/>
              <a:gd name="f53" fmla="*/ 14 f41 1"/>
              <a:gd name="f54" fmla="*/ 184 f42 1"/>
              <a:gd name="f55" fmla="*/ 51 f41 1"/>
              <a:gd name="f56" fmla="*/ 185 f42 1"/>
              <a:gd name="f57" fmla="*/ 169 f41 1"/>
              <a:gd name="f58" fmla="+- f43 0 f1"/>
              <a:gd name="f59" fmla="*/ f46 1 210"/>
              <a:gd name="f60" fmla="*/ f47 1 224"/>
              <a:gd name="f61" fmla="*/ f48 1 210"/>
              <a:gd name="f62" fmla="*/ f49 1 224"/>
              <a:gd name="f63" fmla="*/ f50 1 210"/>
              <a:gd name="f64" fmla="*/ f51 1 224"/>
              <a:gd name="f65" fmla="*/ f52 1 210"/>
              <a:gd name="f66" fmla="*/ f53 1 224"/>
              <a:gd name="f67" fmla="*/ f54 1 210"/>
              <a:gd name="f68" fmla="*/ f55 1 224"/>
              <a:gd name="f69" fmla="*/ f56 1 210"/>
              <a:gd name="f70" fmla="*/ f57 1 224"/>
              <a:gd name="f71" fmla="*/ 0 1 f44"/>
              <a:gd name="f72" fmla="*/ f38 1 f44"/>
              <a:gd name="f73" fmla="*/ 0 1 f45"/>
              <a:gd name="f74" fmla="*/ f39 1 f45"/>
              <a:gd name="f75" fmla="*/ f59 1 f44"/>
              <a:gd name="f76" fmla="*/ f60 1 f45"/>
              <a:gd name="f77" fmla="*/ f61 1 f44"/>
              <a:gd name="f78" fmla="*/ f62 1 f45"/>
              <a:gd name="f79" fmla="*/ f63 1 f44"/>
              <a:gd name="f80" fmla="*/ f64 1 f45"/>
              <a:gd name="f81" fmla="*/ f65 1 f44"/>
              <a:gd name="f82" fmla="*/ f66 1 f45"/>
              <a:gd name="f83" fmla="*/ f67 1 f44"/>
              <a:gd name="f84" fmla="*/ f68 1 f45"/>
              <a:gd name="f85" fmla="*/ f69 1 f44"/>
              <a:gd name="f86" fmla="*/ f70 1 f45"/>
              <a:gd name="f87" fmla="*/ f71 f35 1"/>
              <a:gd name="f88" fmla="*/ f72 f35 1"/>
              <a:gd name="f89" fmla="*/ f74 f36 1"/>
              <a:gd name="f90" fmla="*/ f73 f36 1"/>
              <a:gd name="f91" fmla="*/ f75 f35 1"/>
              <a:gd name="f92" fmla="*/ f76 f36 1"/>
              <a:gd name="f93" fmla="*/ f77 f35 1"/>
              <a:gd name="f94" fmla="*/ f78 f36 1"/>
              <a:gd name="f95" fmla="*/ f79 f35 1"/>
              <a:gd name="f96" fmla="*/ f80 f36 1"/>
              <a:gd name="f97" fmla="*/ f81 f35 1"/>
              <a:gd name="f98" fmla="*/ f82 f36 1"/>
              <a:gd name="f99" fmla="*/ f83 f35 1"/>
              <a:gd name="f100" fmla="*/ f84 f36 1"/>
              <a:gd name="f101" fmla="*/ f85 f35 1"/>
              <a:gd name="f102" fmla="*/ f8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8">
                <a:pos x="f91" y="f92"/>
              </a:cxn>
              <a:cxn ang="f58">
                <a:pos x="f93" y="f94"/>
              </a:cxn>
              <a:cxn ang="f58">
                <a:pos x="f95" y="f96"/>
              </a:cxn>
              <a:cxn ang="f58">
                <a:pos x="f97" y="f98"/>
              </a:cxn>
              <a:cxn ang="f58">
                <a:pos x="f99" y="f100"/>
              </a:cxn>
              <a:cxn ang="f58">
                <a:pos x="f101" y="f102"/>
              </a:cxn>
              <a:cxn ang="f58">
                <a:pos x="f91" y="f92"/>
              </a:cxn>
            </a:cxnLst>
            <a:rect l="f87" t="f90" r="f88" b="f89"/>
            <a:pathLst>
              <a:path w="210" h="224">
                <a:moveTo>
                  <a:pt x="f8" y="f9"/>
                </a:moveTo>
                <a:cubicBezTo>
                  <a:pt x="f10" y="f11"/>
                  <a:pt x="f12" y="f7"/>
                  <a:pt x="f13" y="f14"/>
                </a:cubicBezTo>
                <a:cubicBezTo>
                  <a:pt x="f15" y="f16"/>
                  <a:pt x="f5" y="f17"/>
                  <a:pt x="f18" y="f19"/>
                </a:cubicBezTo>
                <a:cubicBezTo>
                  <a:pt x="f20" y="f21"/>
                  <a:pt x="f22" y="f23"/>
                  <a:pt x="f24" y="f25"/>
                </a:cubicBezTo>
                <a:cubicBezTo>
                  <a:pt x="f26" y="f5"/>
                  <a:pt x="f27" y="f25"/>
                  <a:pt x="f28" y="f29"/>
                </a:cubicBezTo>
                <a:cubicBezTo>
                  <a:pt x="f6" y="f30"/>
                  <a:pt x="f6" y="f31"/>
                  <a:pt x="f9" y="f16"/>
                </a:cubicBezTo>
                <a:cubicBezTo>
                  <a:pt x="f32" y="f8"/>
                  <a:pt x="f33" y="f2"/>
                  <a:pt x="f8" y="f9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0" name="Freeform 75">
            <a:extLst>
              <a:ext uri="{FF2B5EF4-FFF2-40B4-BE49-F238E27FC236}">
                <a16:creationId xmlns:a16="http://schemas.microsoft.com/office/drawing/2014/main" id="{99162CB3-225E-4A33-9EF6-AEBC7FAD0BDA}"/>
              </a:ext>
            </a:extLst>
          </p:cNvPr>
          <p:cNvSpPr/>
          <p:nvPr/>
        </p:nvSpPr>
        <p:spPr>
          <a:xfrm>
            <a:off x="10847918" y="4000501"/>
            <a:ext cx="514356" cy="51435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4"/>
              <a:gd name="f7" fmla="val 203"/>
              <a:gd name="f8" fmla="val 102"/>
              <a:gd name="f9" fmla="val 158"/>
              <a:gd name="f10" fmla="val 45"/>
              <a:gd name="f11" fmla="val 101"/>
              <a:gd name="f12" fmla="val 157"/>
              <a:gd name="f13" fmla="val 202"/>
              <a:gd name="f14" fmla="val 46"/>
              <a:gd name="f15" fmla="+- 0 0 -90"/>
              <a:gd name="f16" fmla="*/ f3 1 204"/>
              <a:gd name="f17" fmla="*/ f4 1 203"/>
              <a:gd name="f18" fmla="val f5"/>
              <a:gd name="f19" fmla="val f6"/>
              <a:gd name="f20" fmla="val f7"/>
              <a:gd name="f21" fmla="*/ f15 f0 1"/>
              <a:gd name="f22" fmla="+- f20 0 f18"/>
              <a:gd name="f23" fmla="+- f19 0 f18"/>
              <a:gd name="f24" fmla="*/ f21 1 f2"/>
              <a:gd name="f25" fmla="*/ f23 1 204"/>
              <a:gd name="f26" fmla="*/ f22 1 203"/>
              <a:gd name="f27" fmla="*/ 102 f23 1"/>
              <a:gd name="f28" fmla="*/ 0 f22 1"/>
              <a:gd name="f29" fmla="*/ 204 f23 1"/>
              <a:gd name="f30" fmla="*/ 101 f22 1"/>
              <a:gd name="f31" fmla="*/ 202 f22 1"/>
              <a:gd name="f32" fmla="*/ 0 f23 1"/>
              <a:gd name="f33" fmla="+- f24 0 f1"/>
              <a:gd name="f34" fmla="*/ f27 1 204"/>
              <a:gd name="f35" fmla="*/ f28 1 203"/>
              <a:gd name="f36" fmla="*/ f29 1 204"/>
              <a:gd name="f37" fmla="*/ f30 1 203"/>
              <a:gd name="f38" fmla="*/ f31 1 203"/>
              <a:gd name="f39" fmla="*/ f32 1 204"/>
              <a:gd name="f40" fmla="*/ 0 1 f25"/>
              <a:gd name="f41" fmla="*/ f19 1 f25"/>
              <a:gd name="f42" fmla="*/ 0 1 f26"/>
              <a:gd name="f43" fmla="*/ f20 1 f26"/>
              <a:gd name="f44" fmla="*/ f34 1 f25"/>
              <a:gd name="f45" fmla="*/ f35 1 f26"/>
              <a:gd name="f46" fmla="*/ f36 1 f25"/>
              <a:gd name="f47" fmla="*/ f37 1 f26"/>
              <a:gd name="f48" fmla="*/ f38 1 f26"/>
              <a:gd name="f49" fmla="*/ f39 1 f25"/>
              <a:gd name="f50" fmla="*/ f40 f16 1"/>
              <a:gd name="f51" fmla="*/ f41 f16 1"/>
              <a:gd name="f52" fmla="*/ f43 f17 1"/>
              <a:gd name="f53" fmla="*/ f42 f17 1"/>
              <a:gd name="f54" fmla="*/ f44 f16 1"/>
              <a:gd name="f55" fmla="*/ f45 f17 1"/>
              <a:gd name="f56" fmla="*/ f46 f16 1"/>
              <a:gd name="f57" fmla="*/ f47 f17 1"/>
              <a:gd name="f58" fmla="*/ f48 f17 1"/>
              <a:gd name="f59" fmla="*/ f49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4" y="f55"/>
              </a:cxn>
              <a:cxn ang="f33">
                <a:pos x="f56" y="f57"/>
              </a:cxn>
              <a:cxn ang="f33">
                <a:pos x="f54" y="f58"/>
              </a:cxn>
              <a:cxn ang="f33">
                <a:pos x="f59" y="f57"/>
              </a:cxn>
              <a:cxn ang="f33">
                <a:pos x="f54" y="f55"/>
              </a:cxn>
            </a:cxnLst>
            <a:rect l="f50" t="f53" r="f51" b="f52"/>
            <a:pathLst>
              <a:path w="204" h="203">
                <a:moveTo>
                  <a:pt x="f8" y="f5"/>
                </a:moveTo>
                <a:cubicBezTo>
                  <a:pt x="f9" y="f5"/>
                  <a:pt x="f7" y="f10"/>
                  <a:pt x="f6" y="f11"/>
                </a:cubicBezTo>
                <a:cubicBezTo>
                  <a:pt x="f6" y="f12"/>
                  <a:pt x="f9" y="f13"/>
                  <a:pt x="f8" y="f13"/>
                </a:cubicBezTo>
                <a:cubicBezTo>
                  <a:pt x="f10" y="f7"/>
                  <a:pt x="f5" y="f12"/>
                  <a:pt x="f5" y="f11"/>
                </a:cubicBezTo>
                <a:cubicBezTo>
                  <a:pt x="f5" y="f14"/>
                  <a:pt x="f14" y="f5"/>
                  <a:pt x="f8" y="f5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1" name="Freeform 76">
            <a:extLst>
              <a:ext uri="{FF2B5EF4-FFF2-40B4-BE49-F238E27FC236}">
                <a16:creationId xmlns:a16="http://schemas.microsoft.com/office/drawing/2014/main" id="{19C2D2FF-44E8-49DD-A07B-944F856F9084}"/>
              </a:ext>
            </a:extLst>
          </p:cNvPr>
          <p:cNvSpPr/>
          <p:nvPr/>
        </p:nvSpPr>
        <p:spPr>
          <a:xfrm>
            <a:off x="8108947" y="3998377"/>
            <a:ext cx="514356" cy="51646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03"/>
              <a:gd name="f7" fmla="val 204"/>
              <a:gd name="f8" fmla="val 99"/>
              <a:gd name="f9" fmla="val 43"/>
              <a:gd name="f10" fmla="val 158"/>
              <a:gd name="f11" fmla="val 102"/>
              <a:gd name="f12" fmla="val 1"/>
              <a:gd name="f13" fmla="val 45"/>
              <a:gd name="f14" fmla="val 47"/>
              <a:gd name="f15" fmla="val 103"/>
              <a:gd name="f16" fmla="val 159"/>
              <a:gd name="f17" fmla="val 2"/>
              <a:gd name="f18" fmla="val 48"/>
              <a:gd name="f19" fmla="val 104"/>
              <a:gd name="f20" fmla="val 202"/>
              <a:gd name="f21" fmla="val 161"/>
              <a:gd name="f22" fmla="val 157"/>
              <a:gd name="f23" fmla="+- 0 0 -90"/>
              <a:gd name="f24" fmla="*/ f3 1 203"/>
              <a:gd name="f25" fmla="*/ f4 1 204"/>
              <a:gd name="f26" fmla="val f5"/>
              <a:gd name="f27" fmla="val f6"/>
              <a:gd name="f28" fmla="val f7"/>
              <a:gd name="f29" fmla="*/ f23 f0 1"/>
              <a:gd name="f30" fmla="+- f28 0 f26"/>
              <a:gd name="f31" fmla="+- f27 0 f26"/>
              <a:gd name="f32" fmla="*/ f29 1 f2"/>
              <a:gd name="f33" fmla="*/ f31 1 203"/>
              <a:gd name="f34" fmla="*/ f30 1 204"/>
              <a:gd name="f35" fmla="*/ 99 f31 1"/>
              <a:gd name="f36" fmla="*/ 203 f30 1"/>
              <a:gd name="f37" fmla="*/ 0 f31 1"/>
              <a:gd name="f38" fmla="*/ 102 f30 1"/>
              <a:gd name="f39" fmla="*/ 103 f31 1"/>
              <a:gd name="f40" fmla="*/ 1 f30 1"/>
              <a:gd name="f41" fmla="*/ 203 f31 1"/>
              <a:gd name="f42" fmla="*/ 104 f30 1"/>
              <a:gd name="f43" fmla="+- f32 0 f1"/>
              <a:gd name="f44" fmla="*/ f35 1 203"/>
              <a:gd name="f45" fmla="*/ f36 1 204"/>
              <a:gd name="f46" fmla="*/ f37 1 203"/>
              <a:gd name="f47" fmla="*/ f38 1 204"/>
              <a:gd name="f48" fmla="*/ f39 1 203"/>
              <a:gd name="f49" fmla="*/ f40 1 204"/>
              <a:gd name="f50" fmla="*/ f41 1 203"/>
              <a:gd name="f51" fmla="*/ f42 1 204"/>
              <a:gd name="f52" fmla="*/ 0 1 f33"/>
              <a:gd name="f53" fmla="*/ f27 1 f33"/>
              <a:gd name="f54" fmla="*/ 0 1 f34"/>
              <a:gd name="f55" fmla="*/ f28 1 f34"/>
              <a:gd name="f56" fmla="*/ f44 1 f33"/>
              <a:gd name="f57" fmla="*/ f45 1 f34"/>
              <a:gd name="f58" fmla="*/ f46 1 f33"/>
              <a:gd name="f59" fmla="*/ f47 1 f34"/>
              <a:gd name="f60" fmla="*/ f48 1 f33"/>
              <a:gd name="f61" fmla="*/ f49 1 f34"/>
              <a:gd name="f62" fmla="*/ f50 1 f33"/>
              <a:gd name="f63" fmla="*/ f51 1 f34"/>
              <a:gd name="f64" fmla="*/ f52 f24 1"/>
              <a:gd name="f65" fmla="*/ f53 f24 1"/>
              <a:gd name="f66" fmla="*/ f55 f25 1"/>
              <a:gd name="f67" fmla="*/ f54 f25 1"/>
              <a:gd name="f68" fmla="*/ f56 f24 1"/>
              <a:gd name="f69" fmla="*/ f57 f25 1"/>
              <a:gd name="f70" fmla="*/ f58 f24 1"/>
              <a:gd name="f71" fmla="*/ f59 f25 1"/>
              <a:gd name="f72" fmla="*/ f60 f24 1"/>
              <a:gd name="f73" fmla="*/ f61 f25 1"/>
              <a:gd name="f74" fmla="*/ f62 f24 1"/>
              <a:gd name="f75" fmla="*/ f63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3">
                <a:pos x="f68" y="f69"/>
              </a:cxn>
              <a:cxn ang="f43">
                <a:pos x="f70" y="f71"/>
              </a:cxn>
              <a:cxn ang="f43">
                <a:pos x="f72" y="f73"/>
              </a:cxn>
              <a:cxn ang="f43">
                <a:pos x="f74" y="f75"/>
              </a:cxn>
              <a:cxn ang="f43">
                <a:pos x="f68" y="f69"/>
              </a:cxn>
            </a:cxnLst>
            <a:rect l="f64" t="f67" r="f65" b="f66"/>
            <a:pathLst>
              <a:path w="203" h="204">
                <a:moveTo>
                  <a:pt x="f8" y="f6"/>
                </a:moveTo>
                <a:cubicBezTo>
                  <a:pt x="f9" y="f6"/>
                  <a:pt x="f5" y="f10"/>
                  <a:pt x="f5" y="f11"/>
                </a:cubicBezTo>
                <a:cubicBezTo>
                  <a:pt x="f12" y="f13"/>
                  <a:pt x="f14" y="f5"/>
                  <a:pt x="f15" y="f12"/>
                </a:cubicBezTo>
                <a:cubicBezTo>
                  <a:pt x="f16" y="f17"/>
                  <a:pt x="f6" y="f18"/>
                  <a:pt x="f6" y="f19"/>
                </a:cubicBezTo>
                <a:cubicBezTo>
                  <a:pt x="f20" y="f21"/>
                  <a:pt x="f22" y="f7"/>
                  <a:pt x="f8" y="f6"/>
                </a:cubicBezTo>
                <a:close/>
              </a:path>
            </a:pathLst>
          </a:custGeom>
          <a:solidFill>
            <a:srgbClr val="3E4A35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72" name="Grupo 89">
            <a:extLst>
              <a:ext uri="{FF2B5EF4-FFF2-40B4-BE49-F238E27FC236}">
                <a16:creationId xmlns:a16="http://schemas.microsoft.com/office/drawing/2014/main" id="{4A1C7AE7-3761-4320-8412-585753F0829E}"/>
              </a:ext>
            </a:extLst>
          </p:cNvPr>
          <p:cNvGrpSpPr/>
          <p:nvPr/>
        </p:nvGrpSpPr>
        <p:grpSpPr>
          <a:xfrm>
            <a:off x="8208436" y="1039282"/>
            <a:ext cx="3782481" cy="1697565"/>
            <a:chOff x="6156326" y="779461"/>
            <a:chExt cx="2836861" cy="1273174"/>
          </a:xfrm>
        </p:grpSpPr>
        <p:sp>
          <p:nvSpPr>
            <p:cNvPr id="73" name="Freeform 80">
              <a:extLst>
                <a:ext uri="{FF2B5EF4-FFF2-40B4-BE49-F238E27FC236}">
                  <a16:creationId xmlns:a16="http://schemas.microsoft.com/office/drawing/2014/main" id="{66568907-8BE0-4A2C-956B-123910191839}"/>
                </a:ext>
              </a:extLst>
            </p:cNvPr>
            <p:cNvSpPr/>
            <p:nvPr/>
          </p:nvSpPr>
          <p:spPr>
            <a:xfrm>
              <a:off x="6156326" y="806455"/>
              <a:ext cx="1058866" cy="12080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4"/>
                <a:gd name="f7" fmla="val 857"/>
                <a:gd name="f8" fmla="val 378"/>
                <a:gd name="f9" fmla="val 263"/>
                <a:gd name="f10" fmla="val 148"/>
                <a:gd name="f11" fmla="val 32"/>
                <a:gd name="f12" fmla="val 5"/>
                <a:gd name="f13" fmla="val 1"/>
                <a:gd name="f14" fmla="val 853"/>
                <a:gd name="f15" fmla="val 826"/>
                <a:gd name="f16" fmla="val 784"/>
                <a:gd name="f17" fmla="val 742"/>
                <a:gd name="f18" fmla="val 700"/>
                <a:gd name="f19" fmla="val 654"/>
                <a:gd name="f20" fmla="val 18"/>
                <a:gd name="f21" fmla="val 620"/>
                <a:gd name="f22" fmla="val 58"/>
                <a:gd name="f23" fmla="val 596"/>
                <a:gd name="f24" fmla="val 119"/>
                <a:gd name="f25" fmla="val 560"/>
                <a:gd name="f26" fmla="val 179"/>
                <a:gd name="f27" fmla="val 523"/>
                <a:gd name="f28" fmla="val 240"/>
                <a:gd name="f29" fmla="val 487"/>
                <a:gd name="f30" fmla="val 248"/>
                <a:gd name="f31" fmla="val 483"/>
                <a:gd name="f32" fmla="val 252"/>
                <a:gd name="f33" fmla="val 480"/>
                <a:gd name="f34" fmla="val 245"/>
                <a:gd name="f35" fmla="val 470"/>
                <a:gd name="f36" fmla="val 203"/>
                <a:gd name="f37" fmla="val 405"/>
                <a:gd name="f38" fmla="val 191"/>
                <a:gd name="f39" fmla="val 333"/>
                <a:gd name="f40" fmla="val 193"/>
                <a:gd name="f41" fmla="val 258"/>
                <a:gd name="f42" fmla="val 194"/>
                <a:gd name="f43" fmla="val 237"/>
                <a:gd name="f44" fmla="val 235"/>
                <a:gd name="f45" fmla="val 169"/>
                <a:gd name="f46" fmla="val 233"/>
                <a:gd name="f47" fmla="val 164"/>
                <a:gd name="f48" fmla="val 224"/>
                <a:gd name="f49" fmla="val 163"/>
                <a:gd name="f50" fmla="val 214"/>
                <a:gd name="f51" fmla="val 158"/>
                <a:gd name="f52" fmla="val 114"/>
                <a:gd name="f53" fmla="val 189"/>
                <a:gd name="f54" fmla="val 69"/>
                <a:gd name="f55" fmla="val 221"/>
                <a:gd name="f56" fmla="val 15"/>
                <a:gd name="f57" fmla="val 269"/>
                <a:gd name="f58" fmla="val 334"/>
                <a:gd name="f59" fmla="val 21"/>
                <a:gd name="f60" fmla="val 390"/>
                <a:gd name="f61" fmla="val 38"/>
                <a:gd name="f62" fmla="val 440"/>
                <a:gd name="f63" fmla="val 65"/>
                <a:gd name="f64" fmla="val 490"/>
                <a:gd name="f65" fmla="val 92"/>
                <a:gd name="f66" fmla="val 529"/>
                <a:gd name="f67" fmla="val 112"/>
                <a:gd name="f68" fmla="val 568"/>
                <a:gd name="f69" fmla="val 130"/>
                <a:gd name="f70" fmla="val 601"/>
                <a:gd name="f71" fmla="val 159"/>
                <a:gd name="f72" fmla="val 640"/>
                <a:gd name="f73" fmla="val 192"/>
                <a:gd name="f74" fmla="val 653"/>
                <a:gd name="f75" fmla="val 234"/>
                <a:gd name="f76" fmla="val 635"/>
                <a:gd name="f77" fmla="val 273"/>
                <a:gd name="f78" fmla="val 627"/>
                <a:gd name="f79" fmla="val 290"/>
                <a:gd name="f80" fmla="val 615"/>
                <a:gd name="f81" fmla="val 300"/>
                <a:gd name="f82" fmla="val 594"/>
                <a:gd name="f83" fmla="val 295"/>
                <a:gd name="f84" fmla="val 588"/>
                <a:gd name="f85" fmla="val 294"/>
                <a:gd name="f86" fmla="val 582"/>
                <a:gd name="f87" fmla="val 576"/>
                <a:gd name="f88" fmla="val 293"/>
                <a:gd name="f89" fmla="val 563"/>
                <a:gd name="f90" fmla="val 296"/>
                <a:gd name="f91" fmla="val 559"/>
                <a:gd name="f92" fmla="val 308"/>
                <a:gd name="f93" fmla="val 555"/>
                <a:gd name="f94" fmla="val 365"/>
                <a:gd name="f95" fmla="val 541"/>
                <a:gd name="f96" fmla="val 419"/>
                <a:gd name="f97" fmla="val 509"/>
                <a:gd name="f98" fmla="val 468"/>
                <a:gd name="f99" fmla="val 501"/>
                <a:gd name="f100" fmla="val 508"/>
                <a:gd name="f101" fmla="val 484"/>
                <a:gd name="f102" fmla="val 517"/>
                <a:gd name="f103" fmla="val 489"/>
                <a:gd name="f104" fmla="val 524"/>
                <a:gd name="f105" fmla="val 561"/>
                <a:gd name="f106" fmla="val 695"/>
                <a:gd name="f107" fmla="val 735"/>
                <a:gd name="f108" fmla="val 619"/>
                <a:gd name="f109" fmla="val 753"/>
                <a:gd name="f110" fmla="val 698"/>
                <a:gd name="f111" fmla="val 741"/>
                <a:gd name="f112" fmla="val 785"/>
                <a:gd name="f113" fmla="val 828"/>
                <a:gd name="f114" fmla="val 852"/>
                <a:gd name="f115" fmla="val 748"/>
                <a:gd name="f116" fmla="val 724"/>
                <a:gd name="f117" fmla="val 609"/>
                <a:gd name="f118" fmla="val 493"/>
                <a:gd name="f119" fmla="val 239"/>
                <a:gd name="f120" fmla="val 287"/>
                <a:gd name="f121" fmla="val 302"/>
                <a:gd name="f122" fmla="val 241"/>
                <a:gd name="f123" fmla="val 318"/>
                <a:gd name="f124" fmla="val 243"/>
                <a:gd name="f125" fmla="val 335"/>
                <a:gd name="f126" fmla="val 251"/>
                <a:gd name="f127" fmla="val 385"/>
                <a:gd name="f128" fmla="val 267"/>
                <a:gd name="f129" fmla="val 432"/>
                <a:gd name="f130" fmla="val 304"/>
                <a:gd name="f131" fmla="val 469"/>
                <a:gd name="f132" fmla="val 347"/>
                <a:gd name="f133" fmla="val 511"/>
                <a:gd name="f134" fmla="val 406"/>
                <a:gd name="f135" fmla="val 510"/>
                <a:gd name="f136" fmla="val 449"/>
                <a:gd name="f137" fmla="val 497"/>
                <a:gd name="f138" fmla="val 421"/>
                <a:gd name="f139" fmla="val 359"/>
                <a:gd name="f140" fmla="val 514"/>
                <a:gd name="f141" fmla="val 515"/>
                <a:gd name="f142" fmla="val 283"/>
                <a:gd name="f143" fmla="val 499"/>
                <a:gd name="f144" fmla="val 282"/>
                <a:gd name="f145" fmla="val 420"/>
                <a:gd name="f146" fmla="val 270"/>
                <a:gd name="f147" fmla="val 341"/>
                <a:gd name="f148" fmla="val 259"/>
                <a:gd name="f149" fmla="val 262"/>
                <a:gd name="f150" fmla="val 247"/>
                <a:gd name="f151" fmla="val 246"/>
                <a:gd name="f152" fmla="val 244"/>
                <a:gd name="f153" fmla="val 238"/>
                <a:gd name="f154" fmla="val 279"/>
                <a:gd name="f155" fmla="val 672"/>
                <a:gd name="f156" fmla="val 670"/>
                <a:gd name="f157" fmla="val 660"/>
                <a:gd name="f158" fmla="val 610"/>
                <a:gd name="f159" fmla="val 652"/>
                <a:gd name="f160" fmla="val 605"/>
                <a:gd name="f161" fmla="val 624"/>
                <a:gd name="f162" fmla="val 589"/>
                <a:gd name="f163" fmla="val 595"/>
                <a:gd name="f164" fmla="val 574"/>
                <a:gd name="f165" fmla="val 567"/>
                <a:gd name="f166" fmla="val 557"/>
                <a:gd name="f167" fmla="val 552"/>
                <a:gd name="f168" fmla="val 548"/>
                <a:gd name="f169" fmla="val 543"/>
                <a:gd name="f170" fmla="val 551"/>
                <a:gd name="f171" fmla="val 535"/>
                <a:gd name="f172" fmla="val 566"/>
                <a:gd name="f173" fmla="val 532"/>
                <a:gd name="f174" fmla="val 571"/>
                <a:gd name="f175" fmla="val 530"/>
                <a:gd name="f176" fmla="val 526"/>
                <a:gd name="f177" fmla="val 581"/>
                <a:gd name="f178" fmla="val 521"/>
                <a:gd name="f179" fmla="val 606"/>
                <a:gd name="f180" fmla="val 534"/>
                <a:gd name="f181" fmla="val 614"/>
                <a:gd name="f182" fmla="val 565"/>
                <a:gd name="f183" fmla="val 632"/>
                <a:gd name="f184" fmla="val 649"/>
                <a:gd name="f185" fmla="val 667"/>
                <a:gd name="f186" fmla="val 633"/>
                <a:gd name="f187" fmla="val 673"/>
                <a:gd name="f188" fmla="val 646"/>
                <a:gd name="f189" fmla="val 668"/>
                <a:gd name="f190" fmla="val 658"/>
                <a:gd name="f191" fmla="val 665"/>
                <a:gd name="f192" fmla="val 642"/>
                <a:gd name="f193" fmla="val 200"/>
                <a:gd name="f194" fmla="val 195"/>
                <a:gd name="f195" fmla="val 553"/>
                <a:gd name="f196" fmla="val 190"/>
                <a:gd name="f197" fmla="val 556"/>
                <a:gd name="f198" fmla="val 185"/>
                <a:gd name="f199" fmla="val 156"/>
                <a:gd name="f200" fmla="val 575"/>
                <a:gd name="f201" fmla="val 127"/>
                <a:gd name="f202" fmla="val 592"/>
                <a:gd name="f203" fmla="val 98"/>
                <a:gd name="f204" fmla="val 608"/>
                <a:gd name="f205" fmla="val 82"/>
                <a:gd name="f206" fmla="val 617"/>
                <a:gd name="f207" fmla="val 79"/>
                <a:gd name="f208" fmla="val 89"/>
                <a:gd name="f209" fmla="val 647"/>
                <a:gd name="f210" fmla="val 96"/>
                <a:gd name="f211" fmla="val 99"/>
                <a:gd name="f212" fmla="val 659"/>
                <a:gd name="f213" fmla="val 106"/>
                <a:gd name="f214" fmla="val 671"/>
                <a:gd name="f215" fmla="val 674"/>
                <a:gd name="f216" fmla="val 666"/>
                <a:gd name="f217" fmla="val 153"/>
                <a:gd name="f218" fmla="val 651"/>
                <a:gd name="f219" fmla="val 636"/>
                <a:gd name="f220" fmla="val 206"/>
                <a:gd name="f221" fmla="val 621"/>
                <a:gd name="f222" fmla="val 602"/>
                <a:gd name="f223" fmla="val 599"/>
                <a:gd name="f224" fmla="val 220"/>
                <a:gd name="f225" fmla="val 215"/>
                <a:gd name="f226" fmla="val 211"/>
                <a:gd name="f227" fmla="val 232"/>
                <a:gd name="f228" fmla="val 123"/>
                <a:gd name="f229" fmla="val 140"/>
                <a:gd name="f230" fmla="val 264"/>
                <a:gd name="f231" fmla="val 152"/>
                <a:gd name="f232" fmla="val 255"/>
                <a:gd name="f233" fmla="val 173"/>
                <a:gd name="f234" fmla="val 182"/>
                <a:gd name="f235" fmla="val 260"/>
                <a:gd name="f236" fmla="val 184"/>
                <a:gd name="f237" fmla="val 266"/>
                <a:gd name="f238" fmla="val 172"/>
                <a:gd name="f239" fmla="val 291"/>
                <a:gd name="f240" fmla="val 171"/>
                <a:gd name="f241" fmla="val 307"/>
                <a:gd name="f242" fmla="val 317"/>
                <a:gd name="f243" fmla="val 315"/>
                <a:gd name="f244" fmla="val 177"/>
                <a:gd name="f245" fmla="val 155"/>
                <a:gd name="f246" fmla="val 321"/>
                <a:gd name="f247" fmla="val 141"/>
                <a:gd name="f248" fmla="val 336"/>
                <a:gd name="f249" fmla="val 124"/>
                <a:gd name="f250" fmla="val 297"/>
                <a:gd name="f251" fmla="val 120"/>
                <a:gd name="f252" fmla="val 289"/>
                <a:gd name="f253" fmla="val 91"/>
                <a:gd name="f254" fmla="val 280"/>
                <a:gd name="f255" fmla="val 257"/>
                <a:gd name="f256" fmla="+- 0 0 -90"/>
                <a:gd name="f257" fmla="*/ f3 1 754"/>
                <a:gd name="f258" fmla="*/ f4 1 857"/>
                <a:gd name="f259" fmla="val f5"/>
                <a:gd name="f260" fmla="val f6"/>
                <a:gd name="f261" fmla="val f7"/>
                <a:gd name="f262" fmla="*/ f256 f0 1"/>
                <a:gd name="f263" fmla="+- f261 0 f259"/>
                <a:gd name="f264" fmla="+- f260 0 f259"/>
                <a:gd name="f265" fmla="*/ f262 1 f2"/>
                <a:gd name="f266" fmla="*/ f264 1 754"/>
                <a:gd name="f267" fmla="*/ f263 1 857"/>
                <a:gd name="f268" fmla="*/ 378 f264 1"/>
                <a:gd name="f269" fmla="*/ 857 f263 1"/>
                <a:gd name="f270" fmla="*/ 32 f264 1"/>
                <a:gd name="f271" fmla="*/ 1 f264 1"/>
                <a:gd name="f272" fmla="*/ 826 f263 1"/>
                <a:gd name="f273" fmla="*/ 700 f263 1"/>
                <a:gd name="f274" fmla="*/ 58 f264 1"/>
                <a:gd name="f275" fmla="*/ 596 f263 1"/>
                <a:gd name="f276" fmla="*/ 240 f264 1"/>
                <a:gd name="f277" fmla="*/ 487 f263 1"/>
                <a:gd name="f278" fmla="*/ 245 f264 1"/>
                <a:gd name="f279" fmla="*/ 470 f263 1"/>
                <a:gd name="f280" fmla="*/ 193 f264 1"/>
                <a:gd name="f281" fmla="*/ 258 f263 1"/>
                <a:gd name="f282" fmla="*/ 179 f264 1"/>
                <a:gd name="f283" fmla="*/ 235 f263 1"/>
                <a:gd name="f284" fmla="*/ 163 f264 1"/>
                <a:gd name="f285" fmla="*/ 214 f263 1"/>
                <a:gd name="f286" fmla="*/ 189 f264 1"/>
                <a:gd name="f287" fmla="*/ 69 f263 1"/>
                <a:gd name="f288" fmla="*/ 334 f264 1"/>
                <a:gd name="f289" fmla="*/ 21 f263 1"/>
                <a:gd name="f290" fmla="*/ 490 f264 1"/>
                <a:gd name="f291" fmla="*/ 92 f263 1"/>
                <a:gd name="f292" fmla="*/ 601 f264 1"/>
                <a:gd name="f293" fmla="*/ 159 f263 1"/>
                <a:gd name="f294" fmla="*/ 635 f264 1"/>
                <a:gd name="f295" fmla="*/ 273 f263 1"/>
                <a:gd name="f296" fmla="*/ 594 f264 1"/>
                <a:gd name="f297" fmla="*/ 295 f263 1"/>
                <a:gd name="f298" fmla="*/ 576 f264 1"/>
                <a:gd name="f299" fmla="*/ 293 f263 1"/>
                <a:gd name="f300" fmla="*/ 559 f264 1"/>
                <a:gd name="f301" fmla="*/ 308 f263 1"/>
                <a:gd name="f302" fmla="*/ 509 f264 1"/>
                <a:gd name="f303" fmla="*/ 468 f263 1"/>
                <a:gd name="f304" fmla="*/ 517 f264 1"/>
                <a:gd name="f305" fmla="*/ 489 f263 1"/>
                <a:gd name="f306" fmla="*/ 695 f264 1"/>
                <a:gd name="f307" fmla="*/ 753 f264 1"/>
                <a:gd name="f308" fmla="*/ 698 f263 1"/>
                <a:gd name="f309" fmla="*/ 754 f264 1"/>
                <a:gd name="f310" fmla="*/ 828 f263 1"/>
                <a:gd name="f311" fmla="*/ 724 f264 1"/>
                <a:gd name="f312" fmla="*/ 239 f264 1"/>
                <a:gd name="f313" fmla="*/ 287 f263 1"/>
                <a:gd name="f314" fmla="*/ 243 f264 1"/>
                <a:gd name="f315" fmla="*/ 335 f263 1"/>
                <a:gd name="f316" fmla="*/ 304 f264 1"/>
                <a:gd name="f317" fmla="*/ 469 f263 1"/>
                <a:gd name="f318" fmla="*/ 449 f264 1"/>
                <a:gd name="f319" fmla="*/ 514 f264 1"/>
                <a:gd name="f320" fmla="*/ 499 f264 1"/>
                <a:gd name="f321" fmla="*/ 282 f263 1"/>
                <a:gd name="f322" fmla="*/ 262 f264 1"/>
                <a:gd name="f323" fmla="*/ 247 f263 1"/>
                <a:gd name="f324" fmla="*/ 267 f263 1"/>
                <a:gd name="f325" fmla="*/ 672 f264 1"/>
                <a:gd name="f326" fmla="*/ 627 f263 1"/>
                <a:gd name="f327" fmla="*/ 652 f264 1"/>
                <a:gd name="f328" fmla="*/ 605 f263 1"/>
                <a:gd name="f329" fmla="*/ 567 f264 1"/>
                <a:gd name="f330" fmla="*/ 557 f263 1"/>
                <a:gd name="f331" fmla="*/ 535 f264 1"/>
                <a:gd name="f332" fmla="*/ 566 f263 1"/>
                <a:gd name="f333" fmla="*/ 526 f264 1"/>
                <a:gd name="f334" fmla="*/ 581 f263 1"/>
                <a:gd name="f335" fmla="*/ 534 f264 1"/>
                <a:gd name="f336" fmla="*/ 614 f263 1"/>
                <a:gd name="f337" fmla="*/ 627 f264 1"/>
                <a:gd name="f338" fmla="*/ 667 f263 1"/>
                <a:gd name="f339" fmla="*/ 646 f264 1"/>
                <a:gd name="f340" fmla="*/ 668 f263 1"/>
                <a:gd name="f341" fmla="*/ 200 f264 1"/>
                <a:gd name="f342" fmla="*/ 551 f263 1"/>
                <a:gd name="f343" fmla="*/ 185 f264 1"/>
                <a:gd name="f344" fmla="*/ 559 f263 1"/>
                <a:gd name="f345" fmla="*/ 98 f264 1"/>
                <a:gd name="f346" fmla="*/ 608 f263 1"/>
                <a:gd name="f347" fmla="*/ 89 f264 1"/>
                <a:gd name="f348" fmla="*/ 642 f263 1"/>
                <a:gd name="f349" fmla="*/ 99 f264 1"/>
                <a:gd name="f350" fmla="*/ 659 f263 1"/>
                <a:gd name="f351" fmla="*/ 127 f264 1"/>
                <a:gd name="f352" fmla="*/ 666 f263 1"/>
                <a:gd name="f353" fmla="*/ 206 f264 1"/>
                <a:gd name="f354" fmla="*/ 621 f263 1"/>
                <a:gd name="f355" fmla="*/ 220 f264 1"/>
                <a:gd name="f356" fmla="*/ 567 f263 1"/>
                <a:gd name="f357" fmla="*/ 232 f264 1"/>
                <a:gd name="f358" fmla="*/ 123 f263 1"/>
                <a:gd name="f359" fmla="*/ 255 f264 1"/>
                <a:gd name="f360" fmla="*/ 173 f263 1"/>
                <a:gd name="f361" fmla="*/ 266 f264 1"/>
                <a:gd name="f362" fmla="*/ 180 f263 1"/>
                <a:gd name="f363" fmla="*/ 179 f263 1"/>
                <a:gd name="f364" fmla="*/ 315 f264 1"/>
                <a:gd name="f365" fmla="*/ 177 f263 1"/>
                <a:gd name="f366" fmla="*/ 336 f264 1"/>
                <a:gd name="f367" fmla="*/ 124 f263 1"/>
                <a:gd name="f368" fmla="*/ 291 f264 1"/>
                <a:gd name="f369" fmla="*/ 98 f263 1"/>
                <a:gd name="f370" fmla="*/ 280 f264 1"/>
                <a:gd name="f371" fmla="+- f265 0 f1"/>
                <a:gd name="f372" fmla="*/ f268 1 754"/>
                <a:gd name="f373" fmla="*/ f269 1 857"/>
                <a:gd name="f374" fmla="*/ f270 1 754"/>
                <a:gd name="f375" fmla="*/ f271 1 754"/>
                <a:gd name="f376" fmla="*/ f272 1 857"/>
                <a:gd name="f377" fmla="*/ f273 1 857"/>
                <a:gd name="f378" fmla="*/ f274 1 754"/>
                <a:gd name="f379" fmla="*/ f275 1 857"/>
                <a:gd name="f380" fmla="*/ f276 1 754"/>
                <a:gd name="f381" fmla="*/ f277 1 857"/>
                <a:gd name="f382" fmla="*/ f278 1 754"/>
                <a:gd name="f383" fmla="*/ f279 1 857"/>
                <a:gd name="f384" fmla="*/ f280 1 754"/>
                <a:gd name="f385" fmla="*/ f281 1 857"/>
                <a:gd name="f386" fmla="*/ f282 1 754"/>
                <a:gd name="f387" fmla="*/ f283 1 857"/>
                <a:gd name="f388" fmla="*/ f284 1 754"/>
                <a:gd name="f389" fmla="*/ f285 1 857"/>
                <a:gd name="f390" fmla="*/ f286 1 754"/>
                <a:gd name="f391" fmla="*/ f287 1 857"/>
                <a:gd name="f392" fmla="*/ f288 1 754"/>
                <a:gd name="f393" fmla="*/ f289 1 857"/>
                <a:gd name="f394" fmla="*/ f290 1 754"/>
                <a:gd name="f395" fmla="*/ f291 1 857"/>
                <a:gd name="f396" fmla="*/ f292 1 754"/>
                <a:gd name="f397" fmla="*/ f293 1 857"/>
                <a:gd name="f398" fmla="*/ f294 1 754"/>
                <a:gd name="f399" fmla="*/ f295 1 857"/>
                <a:gd name="f400" fmla="*/ f296 1 754"/>
                <a:gd name="f401" fmla="*/ f297 1 857"/>
                <a:gd name="f402" fmla="*/ f298 1 754"/>
                <a:gd name="f403" fmla="*/ f299 1 857"/>
                <a:gd name="f404" fmla="*/ f300 1 754"/>
                <a:gd name="f405" fmla="*/ f301 1 857"/>
                <a:gd name="f406" fmla="*/ f302 1 754"/>
                <a:gd name="f407" fmla="*/ f303 1 857"/>
                <a:gd name="f408" fmla="*/ f304 1 754"/>
                <a:gd name="f409" fmla="*/ f305 1 857"/>
                <a:gd name="f410" fmla="*/ f306 1 754"/>
                <a:gd name="f411" fmla="*/ f307 1 754"/>
                <a:gd name="f412" fmla="*/ f308 1 857"/>
                <a:gd name="f413" fmla="*/ f309 1 754"/>
                <a:gd name="f414" fmla="*/ f310 1 857"/>
                <a:gd name="f415" fmla="*/ f311 1 754"/>
                <a:gd name="f416" fmla="*/ f312 1 754"/>
                <a:gd name="f417" fmla="*/ f313 1 857"/>
                <a:gd name="f418" fmla="*/ f314 1 754"/>
                <a:gd name="f419" fmla="*/ f315 1 857"/>
                <a:gd name="f420" fmla="*/ f316 1 754"/>
                <a:gd name="f421" fmla="*/ f317 1 857"/>
                <a:gd name="f422" fmla="*/ f318 1 754"/>
                <a:gd name="f423" fmla="*/ f319 1 754"/>
                <a:gd name="f424" fmla="*/ f320 1 754"/>
                <a:gd name="f425" fmla="*/ f321 1 857"/>
                <a:gd name="f426" fmla="*/ f322 1 754"/>
                <a:gd name="f427" fmla="*/ f323 1 857"/>
                <a:gd name="f428" fmla="*/ f324 1 857"/>
                <a:gd name="f429" fmla="*/ f325 1 754"/>
                <a:gd name="f430" fmla="*/ f326 1 857"/>
                <a:gd name="f431" fmla="*/ f327 1 754"/>
                <a:gd name="f432" fmla="*/ f328 1 857"/>
                <a:gd name="f433" fmla="*/ f329 1 754"/>
                <a:gd name="f434" fmla="*/ f330 1 857"/>
                <a:gd name="f435" fmla="*/ f331 1 754"/>
                <a:gd name="f436" fmla="*/ f332 1 857"/>
                <a:gd name="f437" fmla="*/ f333 1 754"/>
                <a:gd name="f438" fmla="*/ f334 1 857"/>
                <a:gd name="f439" fmla="*/ f335 1 754"/>
                <a:gd name="f440" fmla="*/ f336 1 857"/>
                <a:gd name="f441" fmla="*/ f337 1 754"/>
                <a:gd name="f442" fmla="*/ f338 1 857"/>
                <a:gd name="f443" fmla="*/ f339 1 754"/>
                <a:gd name="f444" fmla="*/ f340 1 857"/>
                <a:gd name="f445" fmla="*/ f341 1 754"/>
                <a:gd name="f446" fmla="*/ f342 1 857"/>
                <a:gd name="f447" fmla="*/ f343 1 754"/>
                <a:gd name="f448" fmla="*/ f344 1 857"/>
                <a:gd name="f449" fmla="*/ f345 1 754"/>
                <a:gd name="f450" fmla="*/ f346 1 857"/>
                <a:gd name="f451" fmla="*/ f347 1 754"/>
                <a:gd name="f452" fmla="*/ f348 1 857"/>
                <a:gd name="f453" fmla="*/ f349 1 754"/>
                <a:gd name="f454" fmla="*/ f350 1 857"/>
                <a:gd name="f455" fmla="*/ f351 1 754"/>
                <a:gd name="f456" fmla="*/ f352 1 857"/>
                <a:gd name="f457" fmla="*/ f353 1 754"/>
                <a:gd name="f458" fmla="*/ f354 1 857"/>
                <a:gd name="f459" fmla="*/ f355 1 754"/>
                <a:gd name="f460" fmla="*/ f356 1 857"/>
                <a:gd name="f461" fmla="*/ f357 1 754"/>
                <a:gd name="f462" fmla="*/ f358 1 857"/>
                <a:gd name="f463" fmla="*/ f359 1 754"/>
                <a:gd name="f464" fmla="*/ f360 1 857"/>
                <a:gd name="f465" fmla="*/ f361 1 754"/>
                <a:gd name="f466" fmla="*/ f362 1 857"/>
                <a:gd name="f467" fmla="*/ f363 1 857"/>
                <a:gd name="f468" fmla="*/ f364 1 754"/>
                <a:gd name="f469" fmla="*/ f365 1 857"/>
                <a:gd name="f470" fmla="*/ f366 1 754"/>
                <a:gd name="f471" fmla="*/ f367 1 857"/>
                <a:gd name="f472" fmla="*/ f368 1 754"/>
                <a:gd name="f473" fmla="*/ f369 1 857"/>
                <a:gd name="f474" fmla="*/ f370 1 754"/>
                <a:gd name="f475" fmla="*/ 0 1 f266"/>
                <a:gd name="f476" fmla="*/ f260 1 f266"/>
                <a:gd name="f477" fmla="*/ 0 1 f267"/>
                <a:gd name="f478" fmla="*/ f261 1 f267"/>
                <a:gd name="f479" fmla="*/ f372 1 f266"/>
                <a:gd name="f480" fmla="*/ f373 1 f267"/>
                <a:gd name="f481" fmla="*/ f374 1 f266"/>
                <a:gd name="f482" fmla="*/ f375 1 f266"/>
                <a:gd name="f483" fmla="*/ f376 1 f267"/>
                <a:gd name="f484" fmla="*/ f377 1 f267"/>
                <a:gd name="f485" fmla="*/ f378 1 f266"/>
                <a:gd name="f486" fmla="*/ f379 1 f267"/>
                <a:gd name="f487" fmla="*/ f380 1 f266"/>
                <a:gd name="f488" fmla="*/ f381 1 f267"/>
                <a:gd name="f489" fmla="*/ f382 1 f266"/>
                <a:gd name="f490" fmla="*/ f383 1 f267"/>
                <a:gd name="f491" fmla="*/ f384 1 f266"/>
                <a:gd name="f492" fmla="*/ f385 1 f267"/>
                <a:gd name="f493" fmla="*/ f386 1 f266"/>
                <a:gd name="f494" fmla="*/ f387 1 f267"/>
                <a:gd name="f495" fmla="*/ f388 1 f266"/>
                <a:gd name="f496" fmla="*/ f389 1 f267"/>
                <a:gd name="f497" fmla="*/ f390 1 f266"/>
                <a:gd name="f498" fmla="*/ f391 1 f267"/>
                <a:gd name="f499" fmla="*/ f392 1 f266"/>
                <a:gd name="f500" fmla="*/ f393 1 f267"/>
                <a:gd name="f501" fmla="*/ f394 1 f266"/>
                <a:gd name="f502" fmla="*/ f395 1 f267"/>
                <a:gd name="f503" fmla="*/ f396 1 f266"/>
                <a:gd name="f504" fmla="*/ f397 1 f267"/>
                <a:gd name="f505" fmla="*/ f398 1 f266"/>
                <a:gd name="f506" fmla="*/ f399 1 f267"/>
                <a:gd name="f507" fmla="*/ f400 1 f266"/>
                <a:gd name="f508" fmla="*/ f401 1 f267"/>
                <a:gd name="f509" fmla="*/ f402 1 f266"/>
                <a:gd name="f510" fmla="*/ f403 1 f267"/>
                <a:gd name="f511" fmla="*/ f404 1 f266"/>
                <a:gd name="f512" fmla="*/ f405 1 f267"/>
                <a:gd name="f513" fmla="*/ f406 1 f266"/>
                <a:gd name="f514" fmla="*/ f407 1 f267"/>
                <a:gd name="f515" fmla="*/ f408 1 f266"/>
                <a:gd name="f516" fmla="*/ f409 1 f267"/>
                <a:gd name="f517" fmla="*/ f410 1 f266"/>
                <a:gd name="f518" fmla="*/ f411 1 f266"/>
                <a:gd name="f519" fmla="*/ f412 1 f267"/>
                <a:gd name="f520" fmla="*/ f413 1 f266"/>
                <a:gd name="f521" fmla="*/ f414 1 f267"/>
                <a:gd name="f522" fmla="*/ f415 1 f266"/>
                <a:gd name="f523" fmla="*/ f416 1 f266"/>
                <a:gd name="f524" fmla="*/ f417 1 f267"/>
                <a:gd name="f525" fmla="*/ f418 1 f266"/>
                <a:gd name="f526" fmla="*/ f419 1 f267"/>
                <a:gd name="f527" fmla="*/ f420 1 f266"/>
                <a:gd name="f528" fmla="*/ f421 1 f267"/>
                <a:gd name="f529" fmla="*/ f422 1 f266"/>
                <a:gd name="f530" fmla="*/ f423 1 f266"/>
                <a:gd name="f531" fmla="*/ f424 1 f266"/>
                <a:gd name="f532" fmla="*/ f425 1 f267"/>
                <a:gd name="f533" fmla="*/ f426 1 f266"/>
                <a:gd name="f534" fmla="*/ f427 1 f267"/>
                <a:gd name="f535" fmla="*/ f428 1 f267"/>
                <a:gd name="f536" fmla="*/ f429 1 f266"/>
                <a:gd name="f537" fmla="*/ f430 1 f267"/>
                <a:gd name="f538" fmla="*/ f431 1 f266"/>
                <a:gd name="f539" fmla="*/ f432 1 f267"/>
                <a:gd name="f540" fmla="*/ f433 1 f266"/>
                <a:gd name="f541" fmla="*/ f434 1 f267"/>
                <a:gd name="f542" fmla="*/ f435 1 f266"/>
                <a:gd name="f543" fmla="*/ f436 1 f267"/>
                <a:gd name="f544" fmla="*/ f437 1 f266"/>
                <a:gd name="f545" fmla="*/ f438 1 f267"/>
                <a:gd name="f546" fmla="*/ f439 1 f266"/>
                <a:gd name="f547" fmla="*/ f440 1 f267"/>
                <a:gd name="f548" fmla="*/ f441 1 f266"/>
                <a:gd name="f549" fmla="*/ f442 1 f267"/>
                <a:gd name="f550" fmla="*/ f443 1 f266"/>
                <a:gd name="f551" fmla="*/ f444 1 f267"/>
                <a:gd name="f552" fmla="*/ f445 1 f266"/>
                <a:gd name="f553" fmla="*/ f446 1 f267"/>
                <a:gd name="f554" fmla="*/ f447 1 f266"/>
                <a:gd name="f555" fmla="*/ f448 1 f267"/>
                <a:gd name="f556" fmla="*/ f449 1 f266"/>
                <a:gd name="f557" fmla="*/ f450 1 f267"/>
                <a:gd name="f558" fmla="*/ f451 1 f266"/>
                <a:gd name="f559" fmla="*/ f452 1 f267"/>
                <a:gd name="f560" fmla="*/ f453 1 f266"/>
                <a:gd name="f561" fmla="*/ f454 1 f267"/>
                <a:gd name="f562" fmla="*/ f455 1 f266"/>
                <a:gd name="f563" fmla="*/ f456 1 f267"/>
                <a:gd name="f564" fmla="*/ f457 1 f266"/>
                <a:gd name="f565" fmla="*/ f458 1 f267"/>
                <a:gd name="f566" fmla="*/ f459 1 f266"/>
                <a:gd name="f567" fmla="*/ f460 1 f267"/>
                <a:gd name="f568" fmla="*/ f461 1 f266"/>
                <a:gd name="f569" fmla="*/ f462 1 f267"/>
                <a:gd name="f570" fmla="*/ f463 1 f266"/>
                <a:gd name="f571" fmla="*/ f464 1 f267"/>
                <a:gd name="f572" fmla="*/ f465 1 f266"/>
                <a:gd name="f573" fmla="*/ f466 1 f267"/>
                <a:gd name="f574" fmla="*/ f467 1 f267"/>
                <a:gd name="f575" fmla="*/ f468 1 f266"/>
                <a:gd name="f576" fmla="*/ f469 1 f267"/>
                <a:gd name="f577" fmla="*/ f470 1 f266"/>
                <a:gd name="f578" fmla="*/ f471 1 f267"/>
                <a:gd name="f579" fmla="*/ f472 1 f266"/>
                <a:gd name="f580" fmla="*/ f473 1 f267"/>
                <a:gd name="f581" fmla="*/ f474 1 f266"/>
                <a:gd name="f582" fmla="*/ f475 f257 1"/>
                <a:gd name="f583" fmla="*/ f476 f257 1"/>
                <a:gd name="f584" fmla="*/ f478 f258 1"/>
                <a:gd name="f585" fmla="*/ f477 f258 1"/>
                <a:gd name="f586" fmla="*/ f479 f257 1"/>
                <a:gd name="f587" fmla="*/ f480 f258 1"/>
                <a:gd name="f588" fmla="*/ f481 f257 1"/>
                <a:gd name="f589" fmla="*/ f482 f257 1"/>
                <a:gd name="f590" fmla="*/ f483 f258 1"/>
                <a:gd name="f591" fmla="*/ f484 f258 1"/>
                <a:gd name="f592" fmla="*/ f485 f257 1"/>
                <a:gd name="f593" fmla="*/ f486 f258 1"/>
                <a:gd name="f594" fmla="*/ f487 f257 1"/>
                <a:gd name="f595" fmla="*/ f488 f258 1"/>
                <a:gd name="f596" fmla="*/ f489 f257 1"/>
                <a:gd name="f597" fmla="*/ f490 f258 1"/>
                <a:gd name="f598" fmla="*/ f491 f257 1"/>
                <a:gd name="f599" fmla="*/ f492 f258 1"/>
                <a:gd name="f600" fmla="*/ f493 f257 1"/>
                <a:gd name="f601" fmla="*/ f494 f258 1"/>
                <a:gd name="f602" fmla="*/ f495 f257 1"/>
                <a:gd name="f603" fmla="*/ f496 f258 1"/>
                <a:gd name="f604" fmla="*/ f497 f257 1"/>
                <a:gd name="f605" fmla="*/ f498 f258 1"/>
                <a:gd name="f606" fmla="*/ f499 f257 1"/>
                <a:gd name="f607" fmla="*/ f500 f258 1"/>
                <a:gd name="f608" fmla="*/ f501 f257 1"/>
                <a:gd name="f609" fmla="*/ f502 f258 1"/>
                <a:gd name="f610" fmla="*/ f503 f257 1"/>
                <a:gd name="f611" fmla="*/ f504 f258 1"/>
                <a:gd name="f612" fmla="*/ f505 f257 1"/>
                <a:gd name="f613" fmla="*/ f506 f258 1"/>
                <a:gd name="f614" fmla="*/ f507 f257 1"/>
                <a:gd name="f615" fmla="*/ f508 f258 1"/>
                <a:gd name="f616" fmla="*/ f509 f257 1"/>
                <a:gd name="f617" fmla="*/ f510 f258 1"/>
                <a:gd name="f618" fmla="*/ f511 f257 1"/>
                <a:gd name="f619" fmla="*/ f512 f258 1"/>
                <a:gd name="f620" fmla="*/ f513 f257 1"/>
                <a:gd name="f621" fmla="*/ f514 f258 1"/>
                <a:gd name="f622" fmla="*/ f515 f257 1"/>
                <a:gd name="f623" fmla="*/ f516 f258 1"/>
                <a:gd name="f624" fmla="*/ f517 f257 1"/>
                <a:gd name="f625" fmla="*/ f518 f257 1"/>
                <a:gd name="f626" fmla="*/ f519 f258 1"/>
                <a:gd name="f627" fmla="*/ f520 f257 1"/>
                <a:gd name="f628" fmla="*/ f521 f258 1"/>
                <a:gd name="f629" fmla="*/ f522 f257 1"/>
                <a:gd name="f630" fmla="*/ f523 f257 1"/>
                <a:gd name="f631" fmla="*/ f524 f258 1"/>
                <a:gd name="f632" fmla="*/ f525 f257 1"/>
                <a:gd name="f633" fmla="*/ f526 f258 1"/>
                <a:gd name="f634" fmla="*/ f527 f257 1"/>
                <a:gd name="f635" fmla="*/ f528 f258 1"/>
                <a:gd name="f636" fmla="*/ f529 f257 1"/>
                <a:gd name="f637" fmla="*/ f530 f257 1"/>
                <a:gd name="f638" fmla="*/ f531 f257 1"/>
                <a:gd name="f639" fmla="*/ f532 f258 1"/>
                <a:gd name="f640" fmla="*/ f533 f257 1"/>
                <a:gd name="f641" fmla="*/ f534 f258 1"/>
                <a:gd name="f642" fmla="*/ f535 f258 1"/>
                <a:gd name="f643" fmla="*/ f536 f257 1"/>
                <a:gd name="f644" fmla="*/ f537 f258 1"/>
                <a:gd name="f645" fmla="*/ f538 f257 1"/>
                <a:gd name="f646" fmla="*/ f539 f258 1"/>
                <a:gd name="f647" fmla="*/ f540 f257 1"/>
                <a:gd name="f648" fmla="*/ f541 f258 1"/>
                <a:gd name="f649" fmla="*/ f542 f257 1"/>
                <a:gd name="f650" fmla="*/ f543 f258 1"/>
                <a:gd name="f651" fmla="*/ f544 f257 1"/>
                <a:gd name="f652" fmla="*/ f545 f258 1"/>
                <a:gd name="f653" fmla="*/ f546 f257 1"/>
                <a:gd name="f654" fmla="*/ f547 f258 1"/>
                <a:gd name="f655" fmla="*/ f548 f257 1"/>
                <a:gd name="f656" fmla="*/ f549 f258 1"/>
                <a:gd name="f657" fmla="*/ f550 f257 1"/>
                <a:gd name="f658" fmla="*/ f551 f258 1"/>
                <a:gd name="f659" fmla="*/ f552 f257 1"/>
                <a:gd name="f660" fmla="*/ f553 f258 1"/>
                <a:gd name="f661" fmla="*/ f554 f257 1"/>
                <a:gd name="f662" fmla="*/ f555 f258 1"/>
                <a:gd name="f663" fmla="*/ f556 f257 1"/>
                <a:gd name="f664" fmla="*/ f557 f258 1"/>
                <a:gd name="f665" fmla="*/ f558 f257 1"/>
                <a:gd name="f666" fmla="*/ f559 f258 1"/>
                <a:gd name="f667" fmla="*/ f560 f257 1"/>
                <a:gd name="f668" fmla="*/ f561 f258 1"/>
                <a:gd name="f669" fmla="*/ f562 f257 1"/>
                <a:gd name="f670" fmla="*/ f563 f258 1"/>
                <a:gd name="f671" fmla="*/ f564 f257 1"/>
                <a:gd name="f672" fmla="*/ f565 f258 1"/>
                <a:gd name="f673" fmla="*/ f566 f257 1"/>
                <a:gd name="f674" fmla="*/ f567 f258 1"/>
                <a:gd name="f675" fmla="*/ f568 f257 1"/>
                <a:gd name="f676" fmla="*/ f569 f258 1"/>
                <a:gd name="f677" fmla="*/ f570 f257 1"/>
                <a:gd name="f678" fmla="*/ f571 f258 1"/>
                <a:gd name="f679" fmla="*/ f572 f257 1"/>
                <a:gd name="f680" fmla="*/ f573 f258 1"/>
                <a:gd name="f681" fmla="*/ f574 f258 1"/>
                <a:gd name="f682" fmla="*/ f575 f257 1"/>
                <a:gd name="f683" fmla="*/ f576 f258 1"/>
                <a:gd name="f684" fmla="*/ f577 f257 1"/>
                <a:gd name="f685" fmla="*/ f578 f258 1"/>
                <a:gd name="f686" fmla="*/ f579 f257 1"/>
                <a:gd name="f687" fmla="*/ f580 f258 1"/>
                <a:gd name="f688" fmla="*/ f581 f2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71">
                  <a:pos x="f586" y="f587"/>
                </a:cxn>
                <a:cxn ang="f371">
                  <a:pos x="f588" y="f587"/>
                </a:cxn>
                <a:cxn ang="f371">
                  <a:pos x="f589" y="f590"/>
                </a:cxn>
                <a:cxn ang="f371">
                  <a:pos x="f589" y="f591"/>
                </a:cxn>
                <a:cxn ang="f371">
                  <a:pos x="f592" y="f593"/>
                </a:cxn>
                <a:cxn ang="f371">
                  <a:pos x="f594" y="f595"/>
                </a:cxn>
                <a:cxn ang="f371">
                  <a:pos x="f596" y="f597"/>
                </a:cxn>
                <a:cxn ang="f371">
                  <a:pos x="f598" y="f599"/>
                </a:cxn>
                <a:cxn ang="f371">
                  <a:pos x="f600" y="f601"/>
                </a:cxn>
                <a:cxn ang="f371">
                  <a:pos x="f602" y="f603"/>
                </a:cxn>
                <a:cxn ang="f371">
                  <a:pos x="f604" y="f605"/>
                </a:cxn>
                <a:cxn ang="f371">
                  <a:pos x="f606" y="f607"/>
                </a:cxn>
                <a:cxn ang="f371">
                  <a:pos x="f608" y="f609"/>
                </a:cxn>
                <a:cxn ang="f371">
                  <a:pos x="f610" y="f611"/>
                </a:cxn>
                <a:cxn ang="f371">
                  <a:pos x="f612" y="f613"/>
                </a:cxn>
                <a:cxn ang="f371">
                  <a:pos x="f614" y="f615"/>
                </a:cxn>
                <a:cxn ang="f371">
                  <a:pos x="f616" y="f617"/>
                </a:cxn>
                <a:cxn ang="f371">
                  <a:pos x="f618" y="f619"/>
                </a:cxn>
                <a:cxn ang="f371">
                  <a:pos x="f620" y="f621"/>
                </a:cxn>
                <a:cxn ang="f371">
                  <a:pos x="f622" y="f623"/>
                </a:cxn>
                <a:cxn ang="f371">
                  <a:pos x="f624" y="f593"/>
                </a:cxn>
                <a:cxn ang="f371">
                  <a:pos x="f625" y="f626"/>
                </a:cxn>
                <a:cxn ang="f371">
                  <a:pos x="f627" y="f628"/>
                </a:cxn>
                <a:cxn ang="f371">
                  <a:pos x="f629" y="f587"/>
                </a:cxn>
                <a:cxn ang="f371">
                  <a:pos x="f586" y="f587"/>
                </a:cxn>
                <a:cxn ang="f371">
                  <a:pos x="f586" y="f587"/>
                </a:cxn>
                <a:cxn ang="f371">
                  <a:pos x="f630" y="f631"/>
                </a:cxn>
                <a:cxn ang="f371">
                  <a:pos x="f632" y="f633"/>
                </a:cxn>
                <a:cxn ang="f371">
                  <a:pos x="f634" y="f635"/>
                </a:cxn>
                <a:cxn ang="f371">
                  <a:pos x="f636" y="f621"/>
                </a:cxn>
                <a:cxn ang="f371">
                  <a:pos x="f637" y="f615"/>
                </a:cxn>
                <a:cxn ang="f371">
                  <a:pos x="f638" y="f639"/>
                </a:cxn>
                <a:cxn ang="f371">
                  <a:pos x="f640" y="f641"/>
                </a:cxn>
                <a:cxn ang="f371">
                  <a:pos x="f630" y="f642"/>
                </a:cxn>
                <a:cxn ang="f371">
                  <a:pos x="f630" y="f631"/>
                </a:cxn>
                <a:cxn ang="f371">
                  <a:pos x="f643" y="f644"/>
                </a:cxn>
                <a:cxn ang="f371">
                  <a:pos x="f645" y="f646"/>
                </a:cxn>
                <a:cxn ang="f371">
                  <a:pos x="f647" y="f648"/>
                </a:cxn>
                <a:cxn ang="f371">
                  <a:pos x="f649" y="f650"/>
                </a:cxn>
                <a:cxn ang="f371">
                  <a:pos x="f651" y="f652"/>
                </a:cxn>
                <a:cxn ang="f371">
                  <a:pos x="f653" y="f654"/>
                </a:cxn>
                <a:cxn ang="f371">
                  <a:pos x="f655" y="f656"/>
                </a:cxn>
                <a:cxn ang="f371">
                  <a:pos x="f657" y="f658"/>
                </a:cxn>
                <a:cxn ang="f371">
                  <a:pos x="f643" y="f644"/>
                </a:cxn>
                <a:cxn ang="f371">
                  <a:pos x="f659" y="f660"/>
                </a:cxn>
                <a:cxn ang="f371">
                  <a:pos x="f661" y="f662"/>
                </a:cxn>
                <a:cxn ang="f371">
                  <a:pos x="f663" y="f664"/>
                </a:cxn>
                <a:cxn ang="f371">
                  <a:pos x="f665" y="f666"/>
                </a:cxn>
                <a:cxn ang="f371">
                  <a:pos x="f667" y="f668"/>
                </a:cxn>
                <a:cxn ang="f371">
                  <a:pos x="f669" y="f670"/>
                </a:cxn>
                <a:cxn ang="f371">
                  <a:pos x="f671" y="f672"/>
                </a:cxn>
                <a:cxn ang="f371">
                  <a:pos x="f673" y="f674"/>
                </a:cxn>
                <a:cxn ang="f371">
                  <a:pos x="f659" y="f660"/>
                </a:cxn>
                <a:cxn ang="f371">
                  <a:pos x="f675" y="f676"/>
                </a:cxn>
                <a:cxn ang="f371">
                  <a:pos x="f677" y="f678"/>
                </a:cxn>
                <a:cxn ang="f371">
                  <a:pos x="f679" y="f680"/>
                </a:cxn>
                <a:cxn ang="f371">
                  <a:pos x="f634" y="f681"/>
                </a:cxn>
                <a:cxn ang="f371">
                  <a:pos x="f682" y="f683"/>
                </a:cxn>
                <a:cxn ang="f371">
                  <a:pos x="f684" y="f685"/>
                </a:cxn>
                <a:cxn ang="f371">
                  <a:pos x="f686" y="f687"/>
                </a:cxn>
                <a:cxn ang="f371">
                  <a:pos x="f688" y="f687"/>
                </a:cxn>
                <a:cxn ang="f371">
                  <a:pos x="f675" y="f676"/>
                </a:cxn>
              </a:cxnLst>
              <a:rect l="f582" t="f585" r="f583" b="f584"/>
              <a:pathLst>
                <a:path w="754" h="857">
                  <a:moveTo>
                    <a:pt x="f8" y="f7"/>
                  </a:moveTo>
                  <a:cubicBezTo>
                    <a:pt x="f9" y="f7"/>
                    <a:pt x="f10" y="f7"/>
                    <a:pt x="f11" y="f7"/>
                  </a:cubicBezTo>
                  <a:cubicBezTo>
                    <a:pt x="f12" y="f7"/>
                    <a:pt x="f13" y="f14"/>
                    <a:pt x="f13" y="f15"/>
                  </a:cubicBezTo>
                  <a:cubicBezTo>
                    <a:pt x="f13" y="f16"/>
                    <a:pt x="f13" y="f17"/>
                    <a:pt x="f13" y="f18"/>
                  </a:cubicBezTo>
                  <a:cubicBezTo>
                    <a:pt x="f5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34"/>
                    <a:pt x="f40" y="f43"/>
                    <a:pt x="f26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47"/>
                    <a:pt x="f49" y="f52"/>
                    <a:pt x="f53" y="f54"/>
                  </a:cubicBezTo>
                  <a:cubicBezTo>
                    <a:pt x="f55" y="f56"/>
                    <a:pt x="f57" y="f5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5"/>
                    <a:pt x="f87" y="f88"/>
                  </a:cubicBezTo>
                  <a:cubicBezTo>
                    <a:pt x="f89" y="f79"/>
                    <a:pt x="f25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33"/>
                    <a:pt x="f100" y="f101"/>
                    <a:pt x="f102" y="f103"/>
                  </a:cubicBezTo>
                  <a:cubicBezTo>
                    <a:pt x="f87" y="f104"/>
                    <a:pt x="f76" y="f105"/>
                    <a:pt x="f106" y="f23"/>
                  </a:cubicBezTo>
                  <a:cubicBezTo>
                    <a:pt x="f107" y="f108"/>
                    <a:pt x="f109" y="f19"/>
                    <a:pt x="f109" y="f110"/>
                  </a:cubicBezTo>
                  <a:cubicBezTo>
                    <a:pt x="f6" y="f111"/>
                    <a:pt x="f6" y="f112"/>
                    <a:pt x="f6" y="f113"/>
                  </a:cubicBezTo>
                  <a:cubicBezTo>
                    <a:pt x="f109" y="f114"/>
                    <a:pt x="f115" y="f7"/>
                    <a:pt x="f116" y="f7"/>
                  </a:cubicBezTo>
                  <a:cubicBezTo>
                    <a:pt x="f117" y="f7"/>
                    <a:pt x="f118" y="f7"/>
                    <a:pt x="f8" y="f7"/>
                  </a:cubicBezTo>
                  <a:cubicBezTo>
                    <a:pt x="f8" y="f7"/>
                    <a:pt x="f8" y="f7"/>
                    <a:pt x="f8" y="f7"/>
                  </a:cubicBezTo>
                  <a:close/>
                  <a:moveTo>
                    <a:pt x="f119" y="f120"/>
                  </a:moveTo>
                  <a:cubicBezTo>
                    <a:pt x="f43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135"/>
                    <a:pt x="f136" y="f98"/>
                  </a:cubicBezTo>
                  <a:cubicBezTo>
                    <a:pt x="f137" y="f138"/>
                    <a:pt x="f97" y="f139"/>
                    <a:pt x="f140" y="f83"/>
                  </a:cubicBezTo>
                  <a:cubicBezTo>
                    <a:pt x="f141" y="f142"/>
                    <a:pt x="f100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26"/>
                    <a:pt x="f119" y="f128"/>
                  </a:cubicBezTo>
                  <a:cubicBezTo>
                    <a:pt x="f119" y="f77"/>
                    <a:pt x="f119" y="f154"/>
                    <a:pt x="f119" y="f120"/>
                  </a:cubicBezTo>
                  <a:close/>
                  <a:moveTo>
                    <a:pt x="f155" y="f78"/>
                  </a:moveTo>
                  <a:cubicBezTo>
                    <a:pt x="f156" y="f80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87"/>
                    <a:pt x="f176" y="f177"/>
                  </a:cubicBezTo>
                  <a:cubicBezTo>
                    <a:pt x="f141" y="f23"/>
                    <a:pt x="f178" y="f179"/>
                    <a:pt x="f180" y="f181"/>
                  </a:cubicBezTo>
                  <a:cubicBezTo>
                    <a:pt x="f182" y="f183"/>
                    <a:pt x="f23" y="f184"/>
                    <a:pt x="f78" y="f185"/>
                  </a:cubicBezTo>
                  <a:cubicBezTo>
                    <a:pt x="f186" y="f156"/>
                    <a:pt x="f72" y="f187"/>
                    <a:pt x="f188" y="f189"/>
                  </a:cubicBezTo>
                  <a:cubicBezTo>
                    <a:pt x="f157" y="f190"/>
                    <a:pt x="f191" y="f192"/>
                    <a:pt x="f155" y="f78"/>
                  </a:cubicBezTo>
                  <a:close/>
                  <a:moveTo>
                    <a:pt x="f193" y="f170"/>
                  </a:moveTo>
                  <a:cubicBezTo>
                    <a:pt x="f194" y="f195"/>
                    <a:pt x="f196" y="f197"/>
                    <a:pt x="f198" y="f91"/>
                  </a:cubicBezTo>
                  <a:cubicBezTo>
                    <a:pt x="f199" y="f200"/>
                    <a:pt x="f201" y="f202"/>
                    <a:pt x="f203" y="f204"/>
                  </a:cubicBezTo>
                  <a:cubicBezTo>
                    <a:pt x="f205" y="f206"/>
                    <a:pt x="f207" y="f78"/>
                    <a:pt x="f208" y="f192"/>
                  </a:cubicBezTo>
                  <a:cubicBezTo>
                    <a:pt x="f65" y="f209"/>
                    <a:pt x="f210" y="f74"/>
                    <a:pt x="f211" y="f212"/>
                  </a:cubicBezTo>
                  <a:cubicBezTo>
                    <a:pt x="f213" y="f214"/>
                    <a:pt x="f52" y="f215"/>
                    <a:pt x="f201" y="f216"/>
                  </a:cubicBezTo>
                  <a:cubicBezTo>
                    <a:pt x="f217" y="f218"/>
                    <a:pt x="f2" y="f219"/>
                    <a:pt x="f220" y="f221"/>
                  </a:cubicBezTo>
                  <a:cubicBezTo>
                    <a:pt x="f119" y="f222"/>
                    <a:pt x="f119" y="f223"/>
                    <a:pt x="f224" y="f165"/>
                  </a:cubicBezTo>
                  <a:cubicBezTo>
                    <a:pt x="f225" y="f25"/>
                    <a:pt x="f226" y="f167"/>
                    <a:pt x="f193" y="f170"/>
                  </a:cubicBezTo>
                  <a:close/>
                  <a:moveTo>
                    <a:pt x="f227" y="f228"/>
                  </a:moveTo>
                  <a:cubicBezTo>
                    <a:pt x="f30" y="f229"/>
                    <a:pt x="f230" y="f231"/>
                    <a:pt x="f232" y="f233"/>
                  </a:cubicBezTo>
                  <a:cubicBezTo>
                    <a:pt x="f32" y="f234"/>
                    <a:pt x="f235" y="f236"/>
                    <a:pt x="f237" y="f2"/>
                  </a:cubicBezTo>
                  <a:cubicBezTo>
                    <a:pt x="f154" y="f238"/>
                    <a:pt x="f239" y="f240"/>
                    <a:pt x="f130" y="f26"/>
                  </a:cubicBezTo>
                  <a:cubicBezTo>
                    <a:pt x="f241" y="f234"/>
                    <a:pt x="f242" y="f198"/>
                    <a:pt x="f243" y="f244"/>
                  </a:cubicBezTo>
                  <a:cubicBezTo>
                    <a:pt x="f92" y="f245"/>
                    <a:pt x="f246" y="f247"/>
                    <a:pt x="f248" y="f249"/>
                  </a:cubicBezTo>
                  <a:cubicBezTo>
                    <a:pt x="f243" y="f228"/>
                    <a:pt x="f250" y="f251"/>
                    <a:pt x="f239" y="f203"/>
                  </a:cubicBezTo>
                  <a:cubicBezTo>
                    <a:pt x="f252" y="f253"/>
                    <a:pt x="f144" y="f65"/>
                    <a:pt x="f254" y="f203"/>
                  </a:cubicBezTo>
                  <a:cubicBezTo>
                    <a:pt x="f77" y="f24"/>
                    <a:pt x="f255" y="f249"/>
                    <a:pt x="f227" y="f228"/>
                  </a:cubicBez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121920" tIns="60960" rIns="121920" bIns="60960" anchor="t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Freeform 81">
              <a:extLst>
                <a:ext uri="{FF2B5EF4-FFF2-40B4-BE49-F238E27FC236}">
                  <a16:creationId xmlns:a16="http://schemas.microsoft.com/office/drawing/2014/main" id="{F21427D0-EB33-4A62-8DDF-BFE0DBA43B74}"/>
                </a:ext>
              </a:extLst>
            </p:cNvPr>
            <p:cNvSpPr/>
            <p:nvPr/>
          </p:nvSpPr>
          <p:spPr>
            <a:xfrm>
              <a:off x="8135938" y="779461"/>
              <a:ext cx="634995" cy="987423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453"/>
                <a:gd name="f8" fmla="val 701"/>
                <a:gd name="f9" fmla="val 227"/>
                <a:gd name="f10" fmla="val 700"/>
                <a:gd name="f11" fmla="val 185"/>
                <a:gd name="f12" fmla="val 143"/>
                <a:gd name="f13" fmla="val 101"/>
                <a:gd name="f14" fmla="val 82"/>
                <a:gd name="f15" fmla="val 75"/>
                <a:gd name="f16" fmla="val 694"/>
                <a:gd name="f17" fmla="val 76"/>
                <a:gd name="f18" fmla="val 674"/>
                <a:gd name="f19" fmla="val 78"/>
                <a:gd name="f20" fmla="val 644"/>
                <a:gd name="f21" fmla="val 77"/>
                <a:gd name="f22" fmla="val 614"/>
                <a:gd name="f23" fmla="val 584"/>
                <a:gd name="f24" fmla="val 568"/>
                <a:gd name="f25" fmla="val 553"/>
                <a:gd name="f26" fmla="val 64"/>
                <a:gd name="f27" fmla="val 540"/>
                <a:gd name="f28" fmla="val 55"/>
                <a:gd name="f29" fmla="val 532"/>
                <a:gd name="f30" fmla="val 529"/>
                <a:gd name="f31" fmla="val 70"/>
                <a:gd name="f32" fmla="val 526"/>
                <a:gd name="f33" fmla="val 97"/>
                <a:gd name="f34" fmla="val 508"/>
                <a:gd name="f35" fmla="val 81"/>
                <a:gd name="f36" fmla="val 479"/>
                <a:gd name="f37" fmla="val 57"/>
                <a:gd name="f38" fmla="val 435"/>
                <a:gd name="f39" fmla="val 47"/>
                <a:gd name="f40" fmla="val 387"/>
                <a:gd name="f41" fmla="val 44"/>
                <a:gd name="f42" fmla="val 337"/>
                <a:gd name="f43" fmla="val 320"/>
                <a:gd name="f44" fmla="val 40"/>
                <a:gd name="f45" fmla="val 310"/>
                <a:gd name="f46" fmla="val 21"/>
                <a:gd name="f47" fmla="val 312"/>
                <a:gd name="f48" fmla="val 10"/>
                <a:gd name="f49" fmla="val 313"/>
                <a:gd name="f50" fmla="val 4"/>
                <a:gd name="f51" fmla="val 308"/>
                <a:gd name="f52" fmla="val 297"/>
                <a:gd name="f53" fmla="val 5"/>
                <a:gd name="f54" fmla="val 261"/>
                <a:gd name="f55" fmla="val 224"/>
                <a:gd name="f56" fmla="val 8"/>
                <a:gd name="f57" fmla="val 188"/>
                <a:gd name="f58" fmla="val 29"/>
                <a:gd name="f59" fmla="val 86"/>
                <a:gd name="f60" fmla="val 122"/>
                <a:gd name="f61" fmla="val 251"/>
                <a:gd name="f62" fmla="val 11"/>
                <a:gd name="f63" fmla="val 352"/>
                <a:gd name="f64" fmla="val 19"/>
                <a:gd name="f65" fmla="val 440"/>
                <a:gd name="f66" fmla="val 106"/>
                <a:gd name="f67" fmla="val 450"/>
                <a:gd name="f68" fmla="val 211"/>
                <a:gd name="f69" fmla="val 238"/>
                <a:gd name="f70" fmla="val 452"/>
                <a:gd name="f71" fmla="val 264"/>
                <a:gd name="f72" fmla="val 291"/>
                <a:gd name="f73" fmla="val 306"/>
                <a:gd name="f74" fmla="val 447"/>
                <a:gd name="f75" fmla="val 314"/>
                <a:gd name="f76" fmla="val 432"/>
                <a:gd name="f77" fmla="val 416"/>
                <a:gd name="f78" fmla="val 311"/>
                <a:gd name="f79" fmla="val 412"/>
                <a:gd name="f80" fmla="val 411"/>
                <a:gd name="f81" fmla="val 333"/>
                <a:gd name="f82" fmla="val 407"/>
                <a:gd name="f83" fmla="val 391"/>
                <a:gd name="f84" fmla="val 394"/>
                <a:gd name="f85" fmla="val 362"/>
                <a:gd name="f86" fmla="val 498"/>
                <a:gd name="f87" fmla="val 357"/>
                <a:gd name="f88" fmla="val 506"/>
                <a:gd name="f89" fmla="val 511"/>
                <a:gd name="f90" fmla="val 368"/>
                <a:gd name="f91" fmla="val 516"/>
                <a:gd name="f92" fmla="val 374"/>
                <a:gd name="f93" fmla="val 519"/>
                <a:gd name="f94" fmla="val 380"/>
                <a:gd name="f95" fmla="val 523"/>
                <a:gd name="f96" fmla="val 527"/>
                <a:gd name="f97" fmla="val 531"/>
                <a:gd name="f98" fmla="val 396"/>
                <a:gd name="f99" fmla="val 536"/>
                <a:gd name="f100" fmla="val 389"/>
                <a:gd name="f101" fmla="val 542"/>
                <a:gd name="f102" fmla="val 378"/>
                <a:gd name="f103" fmla="val 552"/>
                <a:gd name="f104" fmla="val 377"/>
                <a:gd name="f105" fmla="val 566"/>
                <a:gd name="f106" fmla="val 579"/>
                <a:gd name="f107" fmla="val 612"/>
                <a:gd name="f108" fmla="val 376"/>
                <a:gd name="f109" fmla="val 645"/>
                <a:gd name="f110" fmla="val 677"/>
                <a:gd name="f111" fmla="val 379"/>
                <a:gd name="f112" fmla="val 696"/>
                <a:gd name="f113" fmla="val 371"/>
                <a:gd name="f114" fmla="val 355"/>
                <a:gd name="f115" fmla="val 270"/>
                <a:gd name="f116" fmla="val 226"/>
                <a:gd name="f117" fmla="val 191"/>
                <a:gd name="f118" fmla="val 156"/>
                <a:gd name="f119" fmla="val 120"/>
                <a:gd name="f120" fmla="val 90"/>
                <a:gd name="f121" fmla="val 316"/>
                <a:gd name="f122" fmla="val 347"/>
                <a:gd name="f123" fmla="val 95"/>
                <a:gd name="f124" fmla="val 104"/>
                <a:gd name="f125" fmla="val 427"/>
                <a:gd name="f126" fmla="val 124"/>
                <a:gd name="f127" fmla="val 463"/>
                <a:gd name="f128" fmla="val 171"/>
                <a:gd name="f129" fmla="val 548"/>
                <a:gd name="f130" fmla="val 563"/>
                <a:gd name="f131" fmla="val 322"/>
                <a:gd name="f132" fmla="val 475"/>
                <a:gd name="f133" fmla="val 351"/>
                <a:gd name="f134" fmla="val 383"/>
                <a:gd name="f135" fmla="val 364"/>
                <a:gd name="f136" fmla="val 332"/>
                <a:gd name="f137" fmla="val 365"/>
                <a:gd name="f138" fmla="val 358"/>
                <a:gd name="f139" fmla="val 344"/>
                <a:gd name="f140" fmla="val 305"/>
                <a:gd name="f141" fmla="val 265"/>
                <a:gd name="f142" fmla="val 177"/>
                <a:gd name="f143" fmla="val 196"/>
                <a:gd name="f144" fmla="val 200"/>
                <a:gd name="f145" fmla="val 203"/>
                <a:gd name="f146" fmla="val 230"/>
                <a:gd name="f147" fmla="val 194"/>
                <a:gd name="f148" fmla="val 259"/>
                <a:gd name="f149" fmla="val 218"/>
                <a:gd name="f150" fmla="val 239"/>
                <a:gd name="f151" fmla="val 237"/>
                <a:gd name="f152" fmla="val 240"/>
                <a:gd name="f153" fmla="val 258"/>
                <a:gd name="f154" fmla="val 254"/>
                <a:gd name="f155" fmla="val 229"/>
                <a:gd name="f156" fmla="val 256"/>
                <a:gd name="f157" fmla="val 281"/>
                <a:gd name="f158" fmla="val 195"/>
                <a:gd name="f159" fmla="val 250"/>
                <a:gd name="f160" fmla="val 233"/>
                <a:gd name="f161" fmla="val 186"/>
                <a:gd name="f162" fmla="val 159"/>
                <a:gd name="f163" fmla="val 219"/>
                <a:gd name="f164" fmla="val 202"/>
                <a:gd name="f165" fmla="+- 0 0 -90"/>
                <a:gd name="f166" fmla="*/ f4 1 453"/>
                <a:gd name="f167" fmla="*/ f5 1 701"/>
                <a:gd name="f168" fmla="val f6"/>
                <a:gd name="f169" fmla="val f7"/>
                <a:gd name="f170" fmla="val f8"/>
                <a:gd name="f171" fmla="*/ f165 f0 1"/>
                <a:gd name="f172" fmla="+- f170 0 f168"/>
                <a:gd name="f173" fmla="+- f169 0 f168"/>
                <a:gd name="f174" fmla="*/ f171 1 f3"/>
                <a:gd name="f175" fmla="*/ f173 1 453"/>
                <a:gd name="f176" fmla="*/ f172 1 701"/>
                <a:gd name="f177" fmla="*/ 227 f173 1"/>
                <a:gd name="f178" fmla="*/ 700 f172 1"/>
                <a:gd name="f179" fmla="*/ 101 f173 1"/>
                <a:gd name="f180" fmla="*/ 76 f173 1"/>
                <a:gd name="f181" fmla="*/ 674 f172 1"/>
                <a:gd name="f182" fmla="*/ 77 f173 1"/>
                <a:gd name="f183" fmla="*/ 584 f172 1"/>
                <a:gd name="f184" fmla="*/ 64 f173 1"/>
                <a:gd name="f185" fmla="*/ 540 f172 1"/>
                <a:gd name="f186" fmla="*/ 70 f173 1"/>
                <a:gd name="f187" fmla="*/ 526 f172 1"/>
                <a:gd name="f188" fmla="*/ 81 f173 1"/>
                <a:gd name="f189" fmla="*/ 479 f172 1"/>
                <a:gd name="f190" fmla="*/ 44 f173 1"/>
                <a:gd name="f191" fmla="*/ 337 f172 1"/>
                <a:gd name="f192" fmla="*/ 21 f173 1"/>
                <a:gd name="f193" fmla="*/ 312 f172 1"/>
                <a:gd name="f194" fmla="*/ 4 f173 1"/>
                <a:gd name="f195" fmla="*/ 297 f172 1"/>
                <a:gd name="f196" fmla="*/ 8 f173 1"/>
                <a:gd name="f197" fmla="*/ 188 f172 1"/>
                <a:gd name="f198" fmla="*/ 251 f173 1"/>
                <a:gd name="f199" fmla="*/ 11 f172 1"/>
                <a:gd name="f200" fmla="*/ 450 f173 1"/>
                <a:gd name="f201" fmla="*/ 211 f172 1"/>
                <a:gd name="f202" fmla="*/ 453 f173 1"/>
                <a:gd name="f203" fmla="*/ 291 f172 1"/>
                <a:gd name="f204" fmla="*/ 432 f173 1"/>
                <a:gd name="f205" fmla="*/ 411 f173 1"/>
                <a:gd name="f206" fmla="*/ 333 f172 1"/>
                <a:gd name="f207" fmla="*/ 362 f173 1"/>
                <a:gd name="f208" fmla="*/ 498 f172 1"/>
                <a:gd name="f209" fmla="*/ 368 f173 1"/>
                <a:gd name="f210" fmla="*/ 516 f172 1"/>
                <a:gd name="f211" fmla="*/ 387 f173 1"/>
                <a:gd name="f212" fmla="*/ 527 f172 1"/>
                <a:gd name="f213" fmla="*/ 389 f173 1"/>
                <a:gd name="f214" fmla="*/ 542 f172 1"/>
                <a:gd name="f215" fmla="*/ 377 f173 1"/>
                <a:gd name="f216" fmla="*/ 579 f172 1"/>
                <a:gd name="f217" fmla="*/ 378 f173 1"/>
                <a:gd name="f218" fmla="*/ 677 f172 1"/>
                <a:gd name="f219" fmla="*/ 355 f173 1"/>
                <a:gd name="f220" fmla="*/ 226 f173 1"/>
                <a:gd name="f221" fmla="*/ 313 f172 1"/>
                <a:gd name="f222" fmla="*/ 120 f173 1"/>
                <a:gd name="f223" fmla="*/ 90 f173 1"/>
                <a:gd name="f224" fmla="*/ 347 f172 1"/>
                <a:gd name="f225" fmla="*/ 124 f173 1"/>
                <a:gd name="f226" fmla="*/ 463 f172 1"/>
                <a:gd name="f227" fmla="*/ 322 f173 1"/>
                <a:gd name="f228" fmla="*/ 475 f172 1"/>
                <a:gd name="f229" fmla="*/ 364 f173 1"/>
                <a:gd name="f230" fmla="*/ 332 f172 1"/>
                <a:gd name="f231" fmla="*/ 344 f173 1"/>
                <a:gd name="f232" fmla="*/ 177 f173 1"/>
                <a:gd name="f233" fmla="*/ 196 f172 1"/>
                <a:gd name="f234" fmla="*/ 194 f173 1"/>
                <a:gd name="f235" fmla="*/ 259 f172 1"/>
                <a:gd name="f236" fmla="*/ 258 f173 1"/>
                <a:gd name="f237" fmla="*/ 254 f172 1"/>
                <a:gd name="f238" fmla="*/ 281 f173 1"/>
                <a:gd name="f239" fmla="*/ 195 f172 1"/>
                <a:gd name="f240" fmla="*/ 159 f172 1"/>
                <a:gd name="f241" fmla="+- f174 0 f1"/>
                <a:gd name="f242" fmla="*/ f177 1 453"/>
                <a:gd name="f243" fmla="*/ f178 1 701"/>
                <a:gd name="f244" fmla="*/ f179 1 453"/>
                <a:gd name="f245" fmla="*/ f180 1 453"/>
                <a:gd name="f246" fmla="*/ f181 1 701"/>
                <a:gd name="f247" fmla="*/ f182 1 453"/>
                <a:gd name="f248" fmla="*/ f183 1 701"/>
                <a:gd name="f249" fmla="*/ f184 1 453"/>
                <a:gd name="f250" fmla="*/ f185 1 701"/>
                <a:gd name="f251" fmla="*/ f186 1 453"/>
                <a:gd name="f252" fmla="*/ f187 1 701"/>
                <a:gd name="f253" fmla="*/ f188 1 453"/>
                <a:gd name="f254" fmla="*/ f189 1 701"/>
                <a:gd name="f255" fmla="*/ f190 1 453"/>
                <a:gd name="f256" fmla="*/ f191 1 701"/>
                <a:gd name="f257" fmla="*/ f192 1 453"/>
                <a:gd name="f258" fmla="*/ f193 1 701"/>
                <a:gd name="f259" fmla="*/ f194 1 453"/>
                <a:gd name="f260" fmla="*/ f195 1 701"/>
                <a:gd name="f261" fmla="*/ f196 1 453"/>
                <a:gd name="f262" fmla="*/ f197 1 701"/>
                <a:gd name="f263" fmla="*/ f198 1 453"/>
                <a:gd name="f264" fmla="*/ f199 1 701"/>
                <a:gd name="f265" fmla="*/ f200 1 453"/>
                <a:gd name="f266" fmla="*/ f201 1 701"/>
                <a:gd name="f267" fmla="*/ f202 1 453"/>
                <a:gd name="f268" fmla="*/ f203 1 701"/>
                <a:gd name="f269" fmla="*/ f204 1 453"/>
                <a:gd name="f270" fmla="*/ f205 1 453"/>
                <a:gd name="f271" fmla="*/ f206 1 701"/>
                <a:gd name="f272" fmla="*/ f207 1 453"/>
                <a:gd name="f273" fmla="*/ f208 1 701"/>
                <a:gd name="f274" fmla="*/ f209 1 453"/>
                <a:gd name="f275" fmla="*/ f210 1 701"/>
                <a:gd name="f276" fmla="*/ f211 1 453"/>
                <a:gd name="f277" fmla="*/ f212 1 701"/>
                <a:gd name="f278" fmla="*/ f213 1 453"/>
                <a:gd name="f279" fmla="*/ f214 1 701"/>
                <a:gd name="f280" fmla="*/ f215 1 453"/>
                <a:gd name="f281" fmla="*/ f216 1 701"/>
                <a:gd name="f282" fmla="*/ f217 1 453"/>
                <a:gd name="f283" fmla="*/ f218 1 701"/>
                <a:gd name="f284" fmla="*/ f219 1 453"/>
                <a:gd name="f285" fmla="*/ f220 1 453"/>
                <a:gd name="f286" fmla="*/ f221 1 701"/>
                <a:gd name="f287" fmla="*/ f222 1 453"/>
                <a:gd name="f288" fmla="*/ f223 1 453"/>
                <a:gd name="f289" fmla="*/ f224 1 701"/>
                <a:gd name="f290" fmla="*/ f225 1 453"/>
                <a:gd name="f291" fmla="*/ f226 1 701"/>
                <a:gd name="f292" fmla="*/ f227 1 453"/>
                <a:gd name="f293" fmla="*/ f228 1 701"/>
                <a:gd name="f294" fmla="*/ f229 1 453"/>
                <a:gd name="f295" fmla="*/ f230 1 701"/>
                <a:gd name="f296" fmla="*/ f231 1 453"/>
                <a:gd name="f297" fmla="*/ f232 1 453"/>
                <a:gd name="f298" fmla="*/ f233 1 701"/>
                <a:gd name="f299" fmla="*/ f234 1 453"/>
                <a:gd name="f300" fmla="*/ f235 1 701"/>
                <a:gd name="f301" fmla="*/ f236 1 453"/>
                <a:gd name="f302" fmla="*/ f237 1 701"/>
                <a:gd name="f303" fmla="*/ f238 1 453"/>
                <a:gd name="f304" fmla="*/ f239 1 701"/>
                <a:gd name="f305" fmla="*/ f240 1 701"/>
                <a:gd name="f306" fmla="*/ 0 1 f175"/>
                <a:gd name="f307" fmla="*/ f169 1 f175"/>
                <a:gd name="f308" fmla="*/ 0 1 f176"/>
                <a:gd name="f309" fmla="*/ f170 1 f176"/>
                <a:gd name="f310" fmla="*/ f242 1 f175"/>
                <a:gd name="f311" fmla="*/ f243 1 f176"/>
                <a:gd name="f312" fmla="*/ f244 1 f175"/>
                <a:gd name="f313" fmla="*/ f245 1 f175"/>
                <a:gd name="f314" fmla="*/ f246 1 f176"/>
                <a:gd name="f315" fmla="*/ f247 1 f175"/>
                <a:gd name="f316" fmla="*/ f248 1 f176"/>
                <a:gd name="f317" fmla="*/ f249 1 f175"/>
                <a:gd name="f318" fmla="*/ f250 1 f176"/>
                <a:gd name="f319" fmla="*/ f251 1 f175"/>
                <a:gd name="f320" fmla="*/ f252 1 f176"/>
                <a:gd name="f321" fmla="*/ f253 1 f175"/>
                <a:gd name="f322" fmla="*/ f254 1 f176"/>
                <a:gd name="f323" fmla="*/ f255 1 f175"/>
                <a:gd name="f324" fmla="*/ f256 1 f176"/>
                <a:gd name="f325" fmla="*/ f257 1 f175"/>
                <a:gd name="f326" fmla="*/ f258 1 f176"/>
                <a:gd name="f327" fmla="*/ f259 1 f175"/>
                <a:gd name="f328" fmla="*/ f260 1 f176"/>
                <a:gd name="f329" fmla="*/ f261 1 f175"/>
                <a:gd name="f330" fmla="*/ f262 1 f176"/>
                <a:gd name="f331" fmla="*/ f263 1 f175"/>
                <a:gd name="f332" fmla="*/ f264 1 f176"/>
                <a:gd name="f333" fmla="*/ f265 1 f175"/>
                <a:gd name="f334" fmla="*/ f266 1 f176"/>
                <a:gd name="f335" fmla="*/ f267 1 f175"/>
                <a:gd name="f336" fmla="*/ f268 1 f176"/>
                <a:gd name="f337" fmla="*/ f269 1 f175"/>
                <a:gd name="f338" fmla="*/ f270 1 f175"/>
                <a:gd name="f339" fmla="*/ f271 1 f176"/>
                <a:gd name="f340" fmla="*/ f272 1 f175"/>
                <a:gd name="f341" fmla="*/ f273 1 f176"/>
                <a:gd name="f342" fmla="*/ f274 1 f175"/>
                <a:gd name="f343" fmla="*/ f275 1 f176"/>
                <a:gd name="f344" fmla="*/ f276 1 f175"/>
                <a:gd name="f345" fmla="*/ f277 1 f176"/>
                <a:gd name="f346" fmla="*/ f278 1 f175"/>
                <a:gd name="f347" fmla="*/ f279 1 f176"/>
                <a:gd name="f348" fmla="*/ f280 1 f175"/>
                <a:gd name="f349" fmla="*/ f281 1 f176"/>
                <a:gd name="f350" fmla="*/ f282 1 f175"/>
                <a:gd name="f351" fmla="*/ f283 1 f176"/>
                <a:gd name="f352" fmla="*/ f284 1 f175"/>
                <a:gd name="f353" fmla="*/ f285 1 f175"/>
                <a:gd name="f354" fmla="*/ f286 1 f176"/>
                <a:gd name="f355" fmla="*/ f287 1 f175"/>
                <a:gd name="f356" fmla="*/ f288 1 f175"/>
                <a:gd name="f357" fmla="*/ f289 1 f176"/>
                <a:gd name="f358" fmla="*/ f290 1 f175"/>
                <a:gd name="f359" fmla="*/ f291 1 f176"/>
                <a:gd name="f360" fmla="*/ f292 1 f175"/>
                <a:gd name="f361" fmla="*/ f293 1 f176"/>
                <a:gd name="f362" fmla="*/ f294 1 f175"/>
                <a:gd name="f363" fmla="*/ f295 1 f176"/>
                <a:gd name="f364" fmla="*/ f296 1 f175"/>
                <a:gd name="f365" fmla="*/ f297 1 f175"/>
                <a:gd name="f366" fmla="*/ f298 1 f176"/>
                <a:gd name="f367" fmla="*/ f299 1 f175"/>
                <a:gd name="f368" fmla="*/ f300 1 f176"/>
                <a:gd name="f369" fmla="*/ f301 1 f175"/>
                <a:gd name="f370" fmla="*/ f302 1 f176"/>
                <a:gd name="f371" fmla="*/ f303 1 f175"/>
                <a:gd name="f372" fmla="*/ f304 1 f176"/>
                <a:gd name="f373" fmla="*/ f305 1 f176"/>
                <a:gd name="f374" fmla="*/ f306 f166 1"/>
                <a:gd name="f375" fmla="*/ f307 f166 1"/>
                <a:gd name="f376" fmla="*/ f309 f167 1"/>
                <a:gd name="f377" fmla="*/ f308 f167 1"/>
                <a:gd name="f378" fmla="*/ f310 f166 1"/>
                <a:gd name="f379" fmla="*/ f311 f167 1"/>
                <a:gd name="f380" fmla="*/ f312 f166 1"/>
                <a:gd name="f381" fmla="*/ f313 f166 1"/>
                <a:gd name="f382" fmla="*/ f314 f167 1"/>
                <a:gd name="f383" fmla="*/ f315 f166 1"/>
                <a:gd name="f384" fmla="*/ f316 f167 1"/>
                <a:gd name="f385" fmla="*/ f317 f166 1"/>
                <a:gd name="f386" fmla="*/ f318 f167 1"/>
                <a:gd name="f387" fmla="*/ f319 f166 1"/>
                <a:gd name="f388" fmla="*/ f320 f167 1"/>
                <a:gd name="f389" fmla="*/ f321 f166 1"/>
                <a:gd name="f390" fmla="*/ f322 f167 1"/>
                <a:gd name="f391" fmla="*/ f323 f166 1"/>
                <a:gd name="f392" fmla="*/ f324 f167 1"/>
                <a:gd name="f393" fmla="*/ f325 f166 1"/>
                <a:gd name="f394" fmla="*/ f326 f167 1"/>
                <a:gd name="f395" fmla="*/ f327 f166 1"/>
                <a:gd name="f396" fmla="*/ f328 f167 1"/>
                <a:gd name="f397" fmla="*/ f329 f166 1"/>
                <a:gd name="f398" fmla="*/ f330 f167 1"/>
                <a:gd name="f399" fmla="*/ f331 f166 1"/>
                <a:gd name="f400" fmla="*/ f332 f167 1"/>
                <a:gd name="f401" fmla="*/ f333 f166 1"/>
                <a:gd name="f402" fmla="*/ f334 f167 1"/>
                <a:gd name="f403" fmla="*/ f335 f166 1"/>
                <a:gd name="f404" fmla="*/ f336 f167 1"/>
                <a:gd name="f405" fmla="*/ f337 f166 1"/>
                <a:gd name="f406" fmla="*/ f338 f166 1"/>
                <a:gd name="f407" fmla="*/ f339 f167 1"/>
                <a:gd name="f408" fmla="*/ f340 f166 1"/>
                <a:gd name="f409" fmla="*/ f341 f167 1"/>
                <a:gd name="f410" fmla="*/ f342 f166 1"/>
                <a:gd name="f411" fmla="*/ f343 f167 1"/>
                <a:gd name="f412" fmla="*/ f344 f166 1"/>
                <a:gd name="f413" fmla="*/ f345 f167 1"/>
                <a:gd name="f414" fmla="*/ f346 f166 1"/>
                <a:gd name="f415" fmla="*/ f347 f167 1"/>
                <a:gd name="f416" fmla="*/ f348 f166 1"/>
                <a:gd name="f417" fmla="*/ f349 f167 1"/>
                <a:gd name="f418" fmla="*/ f350 f166 1"/>
                <a:gd name="f419" fmla="*/ f351 f167 1"/>
                <a:gd name="f420" fmla="*/ f352 f166 1"/>
                <a:gd name="f421" fmla="*/ f353 f166 1"/>
                <a:gd name="f422" fmla="*/ f354 f167 1"/>
                <a:gd name="f423" fmla="*/ f355 f166 1"/>
                <a:gd name="f424" fmla="*/ f356 f166 1"/>
                <a:gd name="f425" fmla="*/ f357 f167 1"/>
                <a:gd name="f426" fmla="*/ f358 f166 1"/>
                <a:gd name="f427" fmla="*/ f359 f167 1"/>
                <a:gd name="f428" fmla="*/ f360 f166 1"/>
                <a:gd name="f429" fmla="*/ f361 f167 1"/>
                <a:gd name="f430" fmla="*/ f362 f166 1"/>
                <a:gd name="f431" fmla="*/ f363 f167 1"/>
                <a:gd name="f432" fmla="*/ f364 f166 1"/>
                <a:gd name="f433" fmla="*/ f365 f166 1"/>
                <a:gd name="f434" fmla="*/ f366 f167 1"/>
                <a:gd name="f435" fmla="*/ f367 f166 1"/>
                <a:gd name="f436" fmla="*/ f368 f167 1"/>
                <a:gd name="f437" fmla="*/ f369 f166 1"/>
                <a:gd name="f438" fmla="*/ f370 f167 1"/>
                <a:gd name="f439" fmla="*/ f371 f166 1"/>
                <a:gd name="f440" fmla="*/ f372 f167 1"/>
                <a:gd name="f441" fmla="*/ f373 f1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41">
                  <a:pos x="f378" y="f379"/>
                </a:cxn>
                <a:cxn ang="f241">
                  <a:pos x="f380" y="f379"/>
                </a:cxn>
                <a:cxn ang="f241">
                  <a:pos x="f381" y="f382"/>
                </a:cxn>
                <a:cxn ang="f241">
                  <a:pos x="f383" y="f384"/>
                </a:cxn>
                <a:cxn ang="f241">
                  <a:pos x="f385" y="f386"/>
                </a:cxn>
                <a:cxn ang="f241">
                  <a:pos x="f387" y="f388"/>
                </a:cxn>
                <a:cxn ang="f241">
                  <a:pos x="f389" y="f390"/>
                </a:cxn>
                <a:cxn ang="f241">
                  <a:pos x="f391" y="f392"/>
                </a:cxn>
                <a:cxn ang="f241">
                  <a:pos x="f393" y="f394"/>
                </a:cxn>
                <a:cxn ang="f241">
                  <a:pos x="f395" y="f396"/>
                </a:cxn>
                <a:cxn ang="f241">
                  <a:pos x="f397" y="f398"/>
                </a:cxn>
                <a:cxn ang="f241">
                  <a:pos x="f399" y="f400"/>
                </a:cxn>
                <a:cxn ang="f241">
                  <a:pos x="f401" y="f402"/>
                </a:cxn>
                <a:cxn ang="f241">
                  <a:pos x="f403" y="f404"/>
                </a:cxn>
                <a:cxn ang="f241">
                  <a:pos x="f405" y="f394"/>
                </a:cxn>
                <a:cxn ang="f241">
                  <a:pos x="f406" y="f407"/>
                </a:cxn>
                <a:cxn ang="f241">
                  <a:pos x="f408" y="f409"/>
                </a:cxn>
                <a:cxn ang="f241">
                  <a:pos x="f410" y="f411"/>
                </a:cxn>
                <a:cxn ang="f241">
                  <a:pos x="f412" y="f413"/>
                </a:cxn>
                <a:cxn ang="f241">
                  <a:pos x="f414" y="f415"/>
                </a:cxn>
                <a:cxn ang="f241">
                  <a:pos x="f416" y="f417"/>
                </a:cxn>
                <a:cxn ang="f241">
                  <a:pos x="f418" y="f419"/>
                </a:cxn>
                <a:cxn ang="f241">
                  <a:pos x="f420" y="f379"/>
                </a:cxn>
                <a:cxn ang="f241">
                  <a:pos x="f378" y="f379"/>
                </a:cxn>
                <a:cxn ang="f241">
                  <a:pos x="f378" y="f379"/>
                </a:cxn>
                <a:cxn ang="f241">
                  <a:pos x="f421" y="f422"/>
                </a:cxn>
                <a:cxn ang="f241">
                  <a:pos x="f423" y="f422"/>
                </a:cxn>
                <a:cxn ang="f241">
                  <a:pos x="f424" y="f425"/>
                </a:cxn>
                <a:cxn ang="f241">
                  <a:pos x="f426" y="f427"/>
                </a:cxn>
                <a:cxn ang="f241">
                  <a:pos x="f428" y="f429"/>
                </a:cxn>
                <a:cxn ang="f241">
                  <a:pos x="f430" y="f431"/>
                </a:cxn>
                <a:cxn ang="f241">
                  <a:pos x="f432" y="f394"/>
                </a:cxn>
                <a:cxn ang="f241">
                  <a:pos x="f421" y="f422"/>
                </a:cxn>
                <a:cxn ang="f241">
                  <a:pos x="f433" y="f434"/>
                </a:cxn>
                <a:cxn ang="f241">
                  <a:pos x="f435" y="f436"/>
                </a:cxn>
                <a:cxn ang="f241">
                  <a:pos x="f437" y="f438"/>
                </a:cxn>
                <a:cxn ang="f241">
                  <a:pos x="f439" y="f440"/>
                </a:cxn>
                <a:cxn ang="f241">
                  <a:pos x="f421" y="f441"/>
                </a:cxn>
                <a:cxn ang="f241">
                  <a:pos x="f433" y="f434"/>
                </a:cxn>
              </a:cxnLst>
              <a:rect l="f374" t="f377" r="f375" b="f376"/>
              <a:pathLst>
                <a:path w="453" h="701">
                  <a:moveTo>
                    <a:pt x="f9" y="f10"/>
                  </a:moveTo>
                  <a:cubicBezTo>
                    <a:pt x="f11" y="f10"/>
                    <a:pt x="f12" y="f10"/>
                    <a:pt x="f13" y="f10"/>
                  </a:cubicBezTo>
                  <a:cubicBezTo>
                    <a:pt x="f14" y="f8"/>
                    <a:pt x="f15" y="f16"/>
                    <a:pt x="f17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7"/>
                  </a:cubicBezTo>
                  <a:cubicBezTo>
                    <a:pt x="f28" y="f29"/>
                    <a:pt x="f26" y="f30"/>
                    <a:pt x="f31" y="f32"/>
                  </a:cubicBezTo>
                  <a:cubicBezTo>
                    <a:pt x="f33" y="f34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0" y="f52"/>
                  </a:cubicBezTo>
                  <a:cubicBezTo>
                    <a:pt x="f53" y="f54"/>
                    <a:pt x="f6" y="f55"/>
                    <a:pt x="f56" y="f57"/>
                  </a:cubicBezTo>
                  <a:cubicBezTo>
                    <a:pt x="f58" y="f59"/>
                    <a:pt x="f60" y="f6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7" y="f69"/>
                    <a:pt x="f70" y="f71"/>
                    <a:pt x="f7" y="f72"/>
                  </a:cubicBezTo>
                  <a:cubicBezTo>
                    <a:pt x="f7" y="f73"/>
                    <a:pt x="f74" y="f75"/>
                    <a:pt x="f76" y="f47"/>
                  </a:cubicBezTo>
                  <a:cubicBezTo>
                    <a:pt x="f77" y="f78"/>
                    <a:pt x="f79" y="f43"/>
                    <a:pt x="f80" y="f81"/>
                  </a:cubicBezTo>
                  <a:cubicBezTo>
                    <a:pt x="f82" y="f83"/>
                    <a:pt x="f84" y="f74"/>
                    <a:pt x="f85" y="f86"/>
                  </a:cubicBezTo>
                  <a:cubicBezTo>
                    <a:pt x="f87" y="f88"/>
                    <a:pt x="f2" y="f89"/>
                    <a:pt x="f90" y="f91"/>
                  </a:cubicBezTo>
                  <a:cubicBezTo>
                    <a:pt x="f92" y="f93"/>
                    <a:pt x="f94" y="f95"/>
                    <a:pt x="f40" y="f96"/>
                  </a:cubicBezTo>
                  <a:cubicBezTo>
                    <a:pt x="f84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4" y="f106"/>
                  </a:cubicBezTo>
                  <a:cubicBezTo>
                    <a:pt x="f104" y="f107"/>
                    <a:pt x="f108" y="f109"/>
                    <a:pt x="f102" y="f110"/>
                  </a:cubicBezTo>
                  <a:cubicBezTo>
                    <a:pt x="f111" y="f112"/>
                    <a:pt x="f113" y="f10"/>
                    <a:pt x="f114" y="f10"/>
                  </a:cubicBezTo>
                  <a:cubicBezTo>
                    <a:pt x="f47" y="f10"/>
                    <a:pt x="f115" y="f10"/>
                    <a:pt x="f9" y="f10"/>
                  </a:cubicBezTo>
                  <a:cubicBezTo>
                    <a:pt x="f9" y="f10"/>
                    <a:pt x="f9" y="f10"/>
                    <a:pt x="f9" y="f10"/>
                  </a:cubicBezTo>
                  <a:close/>
                  <a:moveTo>
                    <a:pt x="f116" y="f49"/>
                  </a:moveTo>
                  <a:cubicBezTo>
                    <a:pt x="f117" y="f49"/>
                    <a:pt x="f118" y="f47"/>
                    <a:pt x="f119" y="f49"/>
                  </a:cubicBezTo>
                  <a:cubicBezTo>
                    <a:pt x="f120" y="f49"/>
                    <a:pt x="f59" y="f121"/>
                    <a:pt x="f120" y="f122"/>
                  </a:cubicBezTo>
                  <a:cubicBezTo>
                    <a:pt x="f123" y="f40"/>
                    <a:pt x="f124" y="f125"/>
                    <a:pt x="f126" y="f127"/>
                  </a:cubicBezTo>
                  <a:cubicBezTo>
                    <a:pt x="f128" y="f129"/>
                    <a:pt x="f71" y="f130"/>
                    <a:pt x="f131" y="f132"/>
                  </a:cubicBezTo>
                  <a:cubicBezTo>
                    <a:pt x="f133" y="f76"/>
                    <a:pt x="f85" y="f134"/>
                    <a:pt x="f135" y="f136"/>
                  </a:cubicBezTo>
                  <a:cubicBezTo>
                    <a:pt x="f137" y="f121"/>
                    <a:pt x="f138" y="f47"/>
                    <a:pt x="f139" y="f47"/>
                  </a:cubicBezTo>
                  <a:cubicBezTo>
                    <a:pt x="f140" y="f49"/>
                    <a:pt x="f141" y="f47"/>
                    <a:pt x="f116" y="f49"/>
                  </a:cubicBezTo>
                  <a:close/>
                  <a:moveTo>
                    <a:pt x="f142" y="f143"/>
                  </a:moveTo>
                  <a:cubicBezTo>
                    <a:pt x="f144" y="f68"/>
                    <a:pt x="f145" y="f146"/>
                    <a:pt x="f147" y="f148"/>
                  </a:cubicBezTo>
                  <a:cubicBezTo>
                    <a:pt x="f149" y="f150"/>
                    <a:pt x="f151" y="f152"/>
                    <a:pt x="f153" y="f154"/>
                  </a:cubicBezTo>
                  <a:cubicBezTo>
                    <a:pt x="f61" y="f155"/>
                    <a:pt x="f156" y="f68"/>
                    <a:pt x="f157" y="f158"/>
                  </a:cubicBezTo>
                  <a:cubicBezTo>
                    <a:pt x="f159" y="f147"/>
                    <a:pt x="f160" y="f161"/>
                    <a:pt x="f116" y="f162"/>
                  </a:cubicBezTo>
                  <a:cubicBezTo>
                    <a:pt x="f163" y="f161"/>
                    <a:pt x="f164" y="f158"/>
                    <a:pt x="f142" y="f143"/>
                  </a:cubicBez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121920" tIns="60960" rIns="121920" bIns="60960" anchor="t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Freeform 82">
              <a:extLst>
                <a:ext uri="{FF2B5EF4-FFF2-40B4-BE49-F238E27FC236}">
                  <a16:creationId xmlns:a16="http://schemas.microsoft.com/office/drawing/2014/main" id="{5CD93E09-E46C-4CBB-9346-C785B0328FBB}"/>
                </a:ext>
              </a:extLst>
            </p:cNvPr>
            <p:cNvSpPr/>
            <p:nvPr/>
          </p:nvSpPr>
          <p:spPr>
            <a:xfrm>
              <a:off x="8061322" y="1808161"/>
              <a:ext cx="784226" cy="2365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59"/>
                <a:gd name="f7" fmla="val 168"/>
                <a:gd name="f8" fmla="val 280"/>
                <a:gd name="f9" fmla="val 195"/>
                <a:gd name="f10" fmla="val 111"/>
                <a:gd name="f11" fmla="val 167"/>
                <a:gd name="f12" fmla="val 26"/>
                <a:gd name="f13" fmla="val 7"/>
                <a:gd name="f14" fmla="val 163"/>
                <a:gd name="f15" fmla="val 143"/>
                <a:gd name="f16" fmla="val 2"/>
                <a:gd name="f17" fmla="val 103"/>
                <a:gd name="f18" fmla="val 1"/>
                <a:gd name="f19" fmla="val 62"/>
                <a:gd name="f20" fmla="val 21"/>
                <a:gd name="f21" fmla="val 6"/>
                <a:gd name="f22" fmla="val 22"/>
                <a:gd name="f23" fmla="val 194"/>
                <a:gd name="f24" fmla="val 365"/>
                <a:gd name="f25" fmla="val 537"/>
                <a:gd name="f26" fmla="val 554"/>
                <a:gd name="f27" fmla="val 23"/>
                <a:gd name="f28" fmla="val 558"/>
                <a:gd name="f29" fmla="val 64"/>
                <a:gd name="f30" fmla="val 105"/>
                <a:gd name="f31" fmla="val 146"/>
                <a:gd name="f32" fmla="val 452"/>
                <a:gd name="f33" fmla="val 366"/>
                <a:gd name="f34" fmla="+- 0 0 -90"/>
                <a:gd name="f35" fmla="*/ f3 1 559"/>
                <a:gd name="f36" fmla="*/ f4 1 168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559"/>
                <a:gd name="f45" fmla="*/ f41 1 168"/>
                <a:gd name="f46" fmla="*/ 280 f42 1"/>
                <a:gd name="f47" fmla="*/ 168 f41 1"/>
                <a:gd name="f48" fmla="*/ 26 f42 1"/>
                <a:gd name="f49" fmla="*/ 0 f42 1"/>
                <a:gd name="f50" fmla="*/ 143 f41 1"/>
                <a:gd name="f51" fmla="*/ 1 f42 1"/>
                <a:gd name="f52" fmla="*/ 21 f41 1"/>
                <a:gd name="f53" fmla="*/ 22 f42 1"/>
                <a:gd name="f54" fmla="*/ 1 f41 1"/>
                <a:gd name="f55" fmla="*/ 537 f42 1"/>
                <a:gd name="f56" fmla="*/ 0 f41 1"/>
                <a:gd name="f57" fmla="*/ 559 f42 1"/>
                <a:gd name="f58" fmla="*/ 23 f41 1"/>
                <a:gd name="f59" fmla="*/ 146 f41 1"/>
                <a:gd name="f60" fmla="+- f43 0 f1"/>
                <a:gd name="f61" fmla="*/ f46 1 559"/>
                <a:gd name="f62" fmla="*/ f47 1 168"/>
                <a:gd name="f63" fmla="*/ f48 1 559"/>
                <a:gd name="f64" fmla="*/ f49 1 559"/>
                <a:gd name="f65" fmla="*/ f50 1 168"/>
                <a:gd name="f66" fmla="*/ f51 1 559"/>
                <a:gd name="f67" fmla="*/ f52 1 168"/>
                <a:gd name="f68" fmla="*/ f53 1 559"/>
                <a:gd name="f69" fmla="*/ f54 1 168"/>
                <a:gd name="f70" fmla="*/ f55 1 559"/>
                <a:gd name="f71" fmla="*/ f56 1 168"/>
                <a:gd name="f72" fmla="*/ f57 1 559"/>
                <a:gd name="f73" fmla="*/ f58 1 168"/>
                <a:gd name="f74" fmla="*/ f59 1 168"/>
                <a:gd name="f75" fmla="*/ 0 1 f44"/>
                <a:gd name="f76" fmla="*/ f38 1 f44"/>
                <a:gd name="f77" fmla="*/ 0 1 f45"/>
                <a:gd name="f78" fmla="*/ f39 1 f45"/>
                <a:gd name="f79" fmla="*/ f61 1 f44"/>
                <a:gd name="f80" fmla="*/ f62 1 f45"/>
                <a:gd name="f81" fmla="*/ f63 1 f44"/>
                <a:gd name="f82" fmla="*/ f64 1 f44"/>
                <a:gd name="f83" fmla="*/ f65 1 f45"/>
                <a:gd name="f84" fmla="*/ f66 1 f44"/>
                <a:gd name="f85" fmla="*/ f67 1 f45"/>
                <a:gd name="f86" fmla="*/ f68 1 f44"/>
                <a:gd name="f87" fmla="*/ f69 1 f45"/>
                <a:gd name="f88" fmla="*/ f70 1 f44"/>
                <a:gd name="f89" fmla="*/ f71 1 f45"/>
                <a:gd name="f90" fmla="*/ f72 1 f44"/>
                <a:gd name="f91" fmla="*/ f73 1 f45"/>
                <a:gd name="f92" fmla="*/ f74 1 f45"/>
                <a:gd name="f93" fmla="*/ f75 f35 1"/>
                <a:gd name="f94" fmla="*/ f76 f35 1"/>
                <a:gd name="f95" fmla="*/ f78 f36 1"/>
                <a:gd name="f96" fmla="*/ f77 f36 1"/>
                <a:gd name="f97" fmla="*/ f79 f35 1"/>
                <a:gd name="f98" fmla="*/ f80 f36 1"/>
                <a:gd name="f99" fmla="*/ f81 f35 1"/>
                <a:gd name="f100" fmla="*/ f82 f35 1"/>
                <a:gd name="f101" fmla="*/ f83 f36 1"/>
                <a:gd name="f102" fmla="*/ f84 f35 1"/>
                <a:gd name="f103" fmla="*/ f85 f36 1"/>
                <a:gd name="f104" fmla="*/ f86 f35 1"/>
                <a:gd name="f105" fmla="*/ f87 f36 1"/>
                <a:gd name="f106" fmla="*/ f88 f35 1"/>
                <a:gd name="f107" fmla="*/ f89 f36 1"/>
                <a:gd name="f108" fmla="*/ f90 f35 1"/>
                <a:gd name="f109" fmla="*/ f91 f36 1"/>
                <a:gd name="f110" fmla="*/ f92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7" y="f98"/>
                </a:cxn>
                <a:cxn ang="f60">
                  <a:pos x="f99" y="f98"/>
                </a:cxn>
                <a:cxn ang="f60">
                  <a:pos x="f100" y="f101"/>
                </a:cxn>
                <a:cxn ang="f60">
                  <a:pos x="f102" y="f103"/>
                </a:cxn>
                <a:cxn ang="f60">
                  <a:pos x="f104" y="f105"/>
                </a:cxn>
                <a:cxn ang="f60">
                  <a:pos x="f106" y="f107"/>
                </a:cxn>
                <a:cxn ang="f60">
                  <a:pos x="f108" y="f109"/>
                </a:cxn>
                <a:cxn ang="f60">
                  <a:pos x="f108" y="f110"/>
                </a:cxn>
                <a:cxn ang="f60">
                  <a:pos x="f106" y="f98"/>
                </a:cxn>
                <a:cxn ang="f60">
                  <a:pos x="f97" y="f98"/>
                </a:cxn>
              </a:cxnLst>
              <a:rect l="f93" t="f96" r="f94" b="f95"/>
              <a:pathLst>
                <a:path w="559" h="168">
                  <a:moveTo>
                    <a:pt x="f8" y="f7"/>
                  </a:moveTo>
                  <a:cubicBezTo>
                    <a:pt x="f9" y="f7"/>
                    <a:pt x="f10" y="f11"/>
                    <a:pt x="f12" y="f7"/>
                  </a:cubicBezTo>
                  <a:cubicBezTo>
                    <a:pt x="f13" y="f7"/>
                    <a:pt x="f5" y="f14"/>
                    <a:pt x="f5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5" y="f21"/>
                    <a:pt x="f21" y="f5"/>
                    <a:pt x="f22" y="f18"/>
                  </a:cubicBezTo>
                  <a:cubicBezTo>
                    <a:pt x="f23" y="f18"/>
                    <a:pt x="f24" y="f18"/>
                    <a:pt x="f25" y="f5"/>
                  </a:cubicBezTo>
                  <a:cubicBezTo>
                    <a:pt x="f26" y="f5"/>
                    <a:pt x="f6" y="f21"/>
                    <a:pt x="f6" y="f27"/>
                  </a:cubicBezTo>
                  <a:cubicBezTo>
                    <a:pt x="f28" y="f29"/>
                    <a:pt x="f28" y="f30"/>
                    <a:pt x="f6" y="f31"/>
                  </a:cubicBezTo>
                  <a:cubicBezTo>
                    <a:pt x="f6" y="f14"/>
                    <a:pt x="f26" y="f7"/>
                    <a:pt x="f25" y="f7"/>
                  </a:cubicBezTo>
                  <a:cubicBezTo>
                    <a:pt x="f32" y="f11"/>
                    <a:pt x="f33" y="f7"/>
                    <a:pt x="f8" y="f7"/>
                  </a:cubicBez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121920" tIns="60960" rIns="121920" bIns="60960" anchor="t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Freeform 83">
              <a:extLst>
                <a:ext uri="{FF2B5EF4-FFF2-40B4-BE49-F238E27FC236}">
                  <a16:creationId xmlns:a16="http://schemas.microsoft.com/office/drawing/2014/main" id="{BF771BBD-45C9-49EC-8F6C-EEE4B5628C80}"/>
                </a:ext>
              </a:extLst>
            </p:cNvPr>
            <p:cNvSpPr/>
            <p:nvPr/>
          </p:nvSpPr>
          <p:spPr>
            <a:xfrm>
              <a:off x="8867778" y="1641476"/>
              <a:ext cx="125409" cy="4111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9"/>
                <a:gd name="f7" fmla="val 291"/>
                <a:gd name="f8" fmla="val 14"/>
                <a:gd name="f9" fmla="val 174"/>
                <a:gd name="f10" fmla="val 120"/>
                <a:gd name="f11" fmla="val 16"/>
                <a:gd name="f12" fmla="val 66"/>
                <a:gd name="f13" fmla="val 3"/>
                <a:gd name="f14" fmla="val 2"/>
                <a:gd name="f15" fmla="val 10"/>
                <a:gd name="f16" fmla="val 5"/>
                <a:gd name="f17" fmla="val 4"/>
                <a:gd name="f18" fmla="val 8"/>
                <a:gd name="f19" fmla="val 12"/>
                <a:gd name="f20" fmla="val 15"/>
                <a:gd name="f21" fmla="val 63"/>
                <a:gd name="f22" fmla="val 29"/>
                <a:gd name="f23" fmla="val 88"/>
                <a:gd name="f24" fmla="val 121"/>
                <a:gd name="f25" fmla="val 87"/>
                <a:gd name="f26" fmla="val 164"/>
                <a:gd name="f27" fmla="val 208"/>
                <a:gd name="f28" fmla="val 251"/>
                <a:gd name="f29" fmla="val 278"/>
                <a:gd name="f30" fmla="val 81"/>
                <a:gd name="f31" fmla="val 286"/>
                <a:gd name="f32" fmla="val 54"/>
                <a:gd name="f33" fmla="val 11"/>
                <a:gd name="f34" fmla="val 285"/>
                <a:gd name="f35" fmla="val 246"/>
                <a:gd name="f36" fmla="val 222"/>
                <a:gd name="f37" fmla="val 198"/>
                <a:gd name="f38" fmla="+- 0 0 -90"/>
                <a:gd name="f39" fmla="*/ f3 1 89"/>
                <a:gd name="f40" fmla="*/ f4 1 291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89"/>
                <a:gd name="f49" fmla="*/ f45 1 291"/>
                <a:gd name="f50" fmla="*/ 14 f46 1"/>
                <a:gd name="f51" fmla="*/ 174 f45 1"/>
                <a:gd name="f52" fmla="*/ 3 f46 1"/>
                <a:gd name="f53" fmla="*/ 14 f45 1"/>
                <a:gd name="f54" fmla="*/ 4 f46 1"/>
                <a:gd name="f55" fmla="*/ 2 f45 1"/>
                <a:gd name="f56" fmla="*/ 15 f46 1"/>
                <a:gd name="f57" fmla="*/ 5 f45 1"/>
                <a:gd name="f58" fmla="*/ 88 f46 1"/>
                <a:gd name="f59" fmla="*/ 121 f45 1"/>
                <a:gd name="f60" fmla="*/ 251 f45 1"/>
                <a:gd name="f61" fmla="*/ 54 f46 1"/>
                <a:gd name="f62" fmla="*/ 286 f45 1"/>
                <a:gd name="f63" fmla="*/ 246 f45 1"/>
                <a:gd name="f64" fmla="+- f47 0 f1"/>
                <a:gd name="f65" fmla="*/ f50 1 89"/>
                <a:gd name="f66" fmla="*/ f51 1 291"/>
                <a:gd name="f67" fmla="*/ f52 1 89"/>
                <a:gd name="f68" fmla="*/ f53 1 291"/>
                <a:gd name="f69" fmla="*/ f54 1 89"/>
                <a:gd name="f70" fmla="*/ f55 1 291"/>
                <a:gd name="f71" fmla="*/ f56 1 89"/>
                <a:gd name="f72" fmla="*/ f57 1 291"/>
                <a:gd name="f73" fmla="*/ f58 1 89"/>
                <a:gd name="f74" fmla="*/ f59 1 291"/>
                <a:gd name="f75" fmla="*/ f60 1 291"/>
                <a:gd name="f76" fmla="*/ f61 1 89"/>
                <a:gd name="f77" fmla="*/ f62 1 291"/>
                <a:gd name="f78" fmla="*/ f63 1 291"/>
                <a:gd name="f79" fmla="*/ 0 1 f48"/>
                <a:gd name="f80" fmla="*/ f42 1 f48"/>
                <a:gd name="f81" fmla="*/ 0 1 f49"/>
                <a:gd name="f82" fmla="*/ f43 1 f49"/>
                <a:gd name="f83" fmla="*/ f65 1 f48"/>
                <a:gd name="f84" fmla="*/ f66 1 f49"/>
                <a:gd name="f85" fmla="*/ f67 1 f48"/>
                <a:gd name="f86" fmla="*/ f68 1 f49"/>
                <a:gd name="f87" fmla="*/ f69 1 f48"/>
                <a:gd name="f88" fmla="*/ f70 1 f49"/>
                <a:gd name="f89" fmla="*/ f71 1 f48"/>
                <a:gd name="f90" fmla="*/ f72 1 f49"/>
                <a:gd name="f91" fmla="*/ f73 1 f48"/>
                <a:gd name="f92" fmla="*/ f74 1 f49"/>
                <a:gd name="f93" fmla="*/ f75 1 f49"/>
                <a:gd name="f94" fmla="*/ f76 1 f48"/>
                <a:gd name="f95" fmla="*/ f77 1 f49"/>
                <a:gd name="f96" fmla="*/ f78 1 f49"/>
                <a:gd name="f97" fmla="*/ f79 f39 1"/>
                <a:gd name="f98" fmla="*/ f80 f39 1"/>
                <a:gd name="f99" fmla="*/ f82 f40 1"/>
                <a:gd name="f100" fmla="*/ f81 f40 1"/>
                <a:gd name="f101" fmla="*/ f83 f39 1"/>
                <a:gd name="f102" fmla="*/ f84 f40 1"/>
                <a:gd name="f103" fmla="*/ f85 f39 1"/>
                <a:gd name="f104" fmla="*/ f86 f40 1"/>
                <a:gd name="f105" fmla="*/ f87 f39 1"/>
                <a:gd name="f106" fmla="*/ f88 f40 1"/>
                <a:gd name="f107" fmla="*/ f89 f39 1"/>
                <a:gd name="f108" fmla="*/ f90 f40 1"/>
                <a:gd name="f109" fmla="*/ f91 f39 1"/>
                <a:gd name="f110" fmla="*/ f92 f40 1"/>
                <a:gd name="f111" fmla="*/ f93 f40 1"/>
                <a:gd name="f112" fmla="*/ f94 f39 1"/>
                <a:gd name="f113" fmla="*/ f95 f40 1"/>
                <a:gd name="f114" fmla="*/ f96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4">
                  <a:pos x="f101" y="f102"/>
                </a:cxn>
                <a:cxn ang="f64">
                  <a:pos x="f103" y="f104"/>
                </a:cxn>
                <a:cxn ang="f64">
                  <a:pos x="f105" y="f106"/>
                </a:cxn>
                <a:cxn ang="f64">
                  <a:pos x="f107" y="f108"/>
                </a:cxn>
                <a:cxn ang="f64">
                  <a:pos x="f109" y="f110"/>
                </a:cxn>
                <a:cxn ang="f64">
                  <a:pos x="f109" y="f111"/>
                </a:cxn>
                <a:cxn ang="f64">
                  <a:pos x="f112" y="f113"/>
                </a:cxn>
                <a:cxn ang="f64">
                  <a:pos x="f101" y="f114"/>
                </a:cxn>
                <a:cxn ang="f64">
                  <a:pos x="f101" y="f102"/>
                </a:cxn>
              </a:cxnLst>
              <a:rect l="f97" t="f100" r="f98" b="f99"/>
              <a:pathLst>
                <a:path w="89" h="291">
                  <a:moveTo>
                    <a:pt x="f8" y="f9"/>
                  </a:moveTo>
                  <a:cubicBezTo>
                    <a:pt x="f8" y="f10"/>
                    <a:pt x="f11" y="f12"/>
                    <a:pt x="f13" y="f8"/>
                  </a:cubicBezTo>
                  <a:cubicBezTo>
                    <a:pt x="f14" y="f15"/>
                    <a:pt x="f5" y="f16"/>
                    <a:pt x="f17" y="f14"/>
                  </a:cubicBezTo>
                  <a:cubicBezTo>
                    <a:pt x="f18" y="f5"/>
                    <a:pt x="f19" y="f13"/>
                    <a:pt x="f20" y="f16"/>
                  </a:cubicBezTo>
                  <a:cubicBezTo>
                    <a:pt x="f21" y="f22"/>
                    <a:pt x="f6" y="f12"/>
                    <a:pt x="f23" y="f24"/>
                  </a:cubicBezTo>
                  <a:cubicBezTo>
                    <a:pt x="f25" y="f26"/>
                    <a:pt x="f23" y="f27"/>
                    <a:pt x="f23" y="f28"/>
                  </a:cubicBezTo>
                  <a:cubicBezTo>
                    <a:pt x="f23" y="f29"/>
                    <a:pt x="f30" y="f31"/>
                    <a:pt x="f32" y="f31"/>
                  </a:cubicBezTo>
                  <a:cubicBezTo>
                    <a:pt x="f33" y="f34"/>
                    <a:pt x="f8" y="f7"/>
                    <a:pt x="f8" y="f35"/>
                  </a:cubicBezTo>
                  <a:cubicBezTo>
                    <a:pt x="f8" y="f36"/>
                    <a:pt x="f8" y="f37"/>
                    <a:pt x="f8" y="f9"/>
                  </a:cubicBez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121920" tIns="60960" rIns="121920" bIns="60960" anchor="t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Freeform 84">
              <a:extLst>
                <a:ext uri="{FF2B5EF4-FFF2-40B4-BE49-F238E27FC236}">
                  <a16:creationId xmlns:a16="http://schemas.microsoft.com/office/drawing/2014/main" id="{50217062-744C-41DC-B139-0CA79A0E2308}"/>
                </a:ext>
              </a:extLst>
            </p:cNvPr>
            <p:cNvSpPr/>
            <p:nvPr/>
          </p:nvSpPr>
          <p:spPr>
            <a:xfrm>
              <a:off x="7916866" y="1643067"/>
              <a:ext cx="122236" cy="40164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8"/>
                <a:gd name="f7" fmla="val 285"/>
                <a:gd name="f8" fmla="val 182"/>
                <a:gd name="f9" fmla="val 159"/>
                <a:gd name="f10" fmla="val 137"/>
                <a:gd name="f11" fmla="val 114"/>
                <a:gd name="f12" fmla="val 2"/>
                <a:gd name="f13" fmla="val 63"/>
                <a:gd name="f14" fmla="val 27"/>
                <a:gd name="f15" fmla="val 26"/>
                <a:gd name="f16" fmla="val 73"/>
                <a:gd name="f17" fmla="val 4"/>
                <a:gd name="f18" fmla="val 83"/>
                <a:gd name="f19" fmla="val 85"/>
                <a:gd name="f20" fmla="val 12"/>
                <a:gd name="f21" fmla="val 67"/>
                <a:gd name="f22" fmla="val 95"/>
                <a:gd name="f23" fmla="val 76"/>
                <a:gd name="f24" fmla="val 179"/>
                <a:gd name="f25" fmla="val 74"/>
                <a:gd name="f26" fmla="val 262"/>
                <a:gd name="f27" fmla="val 279"/>
                <a:gd name="f28" fmla="val 70"/>
                <a:gd name="f29" fmla="val 52"/>
                <a:gd name="f30" fmla="val 284"/>
                <a:gd name="f31" fmla="val 283"/>
                <a:gd name="f32" fmla="val 232"/>
                <a:gd name="f33" fmla="val 215"/>
                <a:gd name="f34" fmla="val 199"/>
                <a:gd name="f35" fmla="+- 0 0 -90"/>
                <a:gd name="f36" fmla="*/ f3 1 88"/>
                <a:gd name="f37" fmla="*/ f4 1 285"/>
                <a:gd name="f38" fmla="val f5"/>
                <a:gd name="f39" fmla="val f6"/>
                <a:gd name="f40" fmla="val f7"/>
                <a:gd name="f41" fmla="*/ f35 f0 1"/>
                <a:gd name="f42" fmla="+- f40 0 f38"/>
                <a:gd name="f43" fmla="+- f39 0 f38"/>
                <a:gd name="f44" fmla="*/ f41 1 f2"/>
                <a:gd name="f45" fmla="*/ f43 1 88"/>
                <a:gd name="f46" fmla="*/ f42 1 285"/>
                <a:gd name="f47" fmla="*/ 0 f43 1"/>
                <a:gd name="f48" fmla="*/ 182 f42 1"/>
                <a:gd name="f49" fmla="*/ 114 f42 1"/>
                <a:gd name="f50" fmla="*/ 73 f43 1"/>
                <a:gd name="f51" fmla="*/ 4 f42 1"/>
                <a:gd name="f52" fmla="*/ 85 f43 1"/>
                <a:gd name="f53" fmla="*/ 12 f42 1"/>
                <a:gd name="f54" fmla="*/ 74 f43 1"/>
                <a:gd name="f55" fmla="*/ 262 f42 1"/>
                <a:gd name="f56" fmla="*/ 52 f43 1"/>
                <a:gd name="f57" fmla="*/ 285 f42 1"/>
                <a:gd name="f58" fmla="*/ 232 f42 1"/>
                <a:gd name="f59" fmla="+- f44 0 f1"/>
                <a:gd name="f60" fmla="*/ f47 1 88"/>
                <a:gd name="f61" fmla="*/ f48 1 285"/>
                <a:gd name="f62" fmla="*/ f49 1 285"/>
                <a:gd name="f63" fmla="*/ f50 1 88"/>
                <a:gd name="f64" fmla="*/ f51 1 285"/>
                <a:gd name="f65" fmla="*/ f52 1 88"/>
                <a:gd name="f66" fmla="*/ f53 1 285"/>
                <a:gd name="f67" fmla="*/ f54 1 88"/>
                <a:gd name="f68" fmla="*/ f55 1 285"/>
                <a:gd name="f69" fmla="*/ f56 1 88"/>
                <a:gd name="f70" fmla="*/ f57 1 285"/>
                <a:gd name="f71" fmla="*/ f58 1 285"/>
                <a:gd name="f72" fmla="*/ 0 1 f45"/>
                <a:gd name="f73" fmla="*/ f39 1 f45"/>
                <a:gd name="f74" fmla="*/ 0 1 f46"/>
                <a:gd name="f75" fmla="*/ f40 1 f46"/>
                <a:gd name="f76" fmla="*/ f60 1 f45"/>
                <a:gd name="f77" fmla="*/ f61 1 f46"/>
                <a:gd name="f78" fmla="*/ f62 1 f46"/>
                <a:gd name="f79" fmla="*/ f63 1 f45"/>
                <a:gd name="f80" fmla="*/ f64 1 f46"/>
                <a:gd name="f81" fmla="*/ f65 1 f45"/>
                <a:gd name="f82" fmla="*/ f66 1 f46"/>
                <a:gd name="f83" fmla="*/ f67 1 f45"/>
                <a:gd name="f84" fmla="*/ f68 1 f46"/>
                <a:gd name="f85" fmla="*/ f69 1 f45"/>
                <a:gd name="f86" fmla="*/ f70 1 f46"/>
                <a:gd name="f87" fmla="*/ f71 1 f46"/>
                <a:gd name="f88" fmla="*/ f72 f36 1"/>
                <a:gd name="f89" fmla="*/ f73 f36 1"/>
                <a:gd name="f90" fmla="*/ f75 f37 1"/>
                <a:gd name="f91" fmla="*/ f74 f37 1"/>
                <a:gd name="f92" fmla="*/ f76 f36 1"/>
                <a:gd name="f93" fmla="*/ f77 f37 1"/>
                <a:gd name="f94" fmla="*/ f78 f37 1"/>
                <a:gd name="f95" fmla="*/ f79 f36 1"/>
                <a:gd name="f96" fmla="*/ f80 f37 1"/>
                <a:gd name="f97" fmla="*/ f81 f36 1"/>
                <a:gd name="f98" fmla="*/ f82 f37 1"/>
                <a:gd name="f99" fmla="*/ f83 f36 1"/>
                <a:gd name="f100" fmla="*/ f84 f37 1"/>
                <a:gd name="f101" fmla="*/ f85 f36 1"/>
                <a:gd name="f102" fmla="*/ f86 f37 1"/>
                <a:gd name="f103" fmla="*/ f8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9">
                  <a:pos x="f92" y="f93"/>
                </a:cxn>
                <a:cxn ang="f59">
                  <a:pos x="f92" y="f94"/>
                </a:cxn>
                <a:cxn ang="f59">
                  <a:pos x="f95" y="f96"/>
                </a:cxn>
                <a:cxn ang="f59">
                  <a:pos x="f97" y="f98"/>
                </a:cxn>
                <a:cxn ang="f59">
                  <a:pos x="f99" y="f100"/>
                </a:cxn>
                <a:cxn ang="f59">
                  <a:pos x="f101" y="f102"/>
                </a:cxn>
                <a:cxn ang="f59">
                  <a:pos x="f92" y="f103"/>
                </a:cxn>
                <a:cxn ang="f59">
                  <a:pos x="f92" y="f93"/>
                </a:cxn>
                <a:cxn ang="f59">
                  <a:pos x="f92" y="f93"/>
                </a:cxn>
              </a:cxnLst>
              <a:rect l="f88" t="f91" r="f89" b="f90"/>
              <a:pathLst>
                <a:path w="88" h="285">
                  <a:moveTo>
                    <a:pt x="f5" y="f8"/>
                  </a:moveTo>
                  <a:cubicBezTo>
                    <a:pt x="f5" y="f9"/>
                    <a:pt x="f5" y="f10"/>
                    <a:pt x="f5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5"/>
                    <a:pt x="f6" y="f5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5" y="f27"/>
                    <a:pt x="f28" y="f7"/>
                    <a:pt x="f29" y="f7"/>
                  </a:cubicBezTo>
                  <a:cubicBezTo>
                    <a:pt x="f12" y="f30"/>
                    <a:pt x="f5" y="f31"/>
                    <a:pt x="f5" y="f32"/>
                  </a:cubicBezTo>
                  <a:cubicBezTo>
                    <a:pt x="f5" y="f33"/>
                    <a:pt x="f5" y="f34"/>
                    <a:pt x="f5" y="f8"/>
                  </a:cubicBezTo>
                  <a:cubicBezTo>
                    <a:pt x="f5" y="f8"/>
                    <a:pt x="f5" y="f8"/>
                    <a:pt x="f5" y="f8"/>
                  </a:cubicBez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121920" tIns="60960" rIns="121920" bIns="60960" anchor="t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Freeform 85">
              <a:extLst>
                <a:ext uri="{FF2B5EF4-FFF2-40B4-BE49-F238E27FC236}">
                  <a16:creationId xmlns:a16="http://schemas.microsoft.com/office/drawing/2014/main" id="{2E0BBD46-3147-4B02-92F7-A4A631DD1F6C}"/>
                </a:ext>
              </a:extLst>
            </p:cNvPr>
            <p:cNvSpPr/>
            <p:nvPr/>
          </p:nvSpPr>
          <p:spPr>
            <a:xfrm>
              <a:off x="8064505" y="1555751"/>
              <a:ext cx="139702" cy="20955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99"/>
                <a:gd name="f7" fmla="val 149"/>
                <a:gd name="f8" fmla="val 81"/>
                <a:gd name="f9" fmla="val 97"/>
                <a:gd name="f10" fmla="val 114"/>
                <a:gd name="f11" fmla="val 131"/>
                <a:gd name="f12" fmla="val 143"/>
                <a:gd name="f13" fmla="val 94"/>
                <a:gd name="f14" fmla="val 60"/>
                <a:gd name="f15" fmla="val 38"/>
                <a:gd name="f16" fmla="val 17"/>
                <a:gd name="f17" fmla="val 4"/>
                <a:gd name="f18" fmla="val 1"/>
                <a:gd name="f19" fmla="val 5"/>
                <a:gd name="f20" fmla="val 98"/>
                <a:gd name="f21" fmla="val 11"/>
                <a:gd name="f22" fmla="val 65"/>
                <a:gd name="f23" fmla="val 22"/>
                <a:gd name="f24" fmla="val 34"/>
                <a:gd name="f25" fmla="val 29"/>
                <a:gd name="f26" fmla="val 13"/>
                <a:gd name="f27" fmla="val 73"/>
                <a:gd name="f28" fmla="val 91"/>
                <a:gd name="f29" fmla="val 16"/>
                <a:gd name="f30" fmla="val 46"/>
                <a:gd name="f31" fmla="val 64"/>
                <a:gd name="f32" fmla="+- 0 0 -90"/>
                <a:gd name="f33" fmla="*/ f3 1 99"/>
                <a:gd name="f34" fmla="*/ f4 1 149"/>
                <a:gd name="f35" fmla="val f5"/>
                <a:gd name="f36" fmla="val f6"/>
                <a:gd name="f37" fmla="val f7"/>
                <a:gd name="f38" fmla="*/ f32 f0 1"/>
                <a:gd name="f39" fmla="+- f37 0 f35"/>
                <a:gd name="f40" fmla="+- f36 0 f35"/>
                <a:gd name="f41" fmla="*/ f38 1 f2"/>
                <a:gd name="f42" fmla="*/ f40 1 99"/>
                <a:gd name="f43" fmla="*/ f39 1 149"/>
                <a:gd name="f44" fmla="*/ 99 f40 1"/>
                <a:gd name="f45" fmla="*/ 81 f39 1"/>
                <a:gd name="f46" fmla="*/ 131 f39 1"/>
                <a:gd name="f47" fmla="*/ 81 f40 1"/>
                <a:gd name="f48" fmla="*/ 149 f39 1"/>
                <a:gd name="f49" fmla="*/ 17 f40 1"/>
                <a:gd name="f50" fmla="*/ 1 f40 1"/>
                <a:gd name="f51" fmla="*/ 22 f40 1"/>
                <a:gd name="f52" fmla="*/ 34 f39 1"/>
                <a:gd name="f53" fmla="*/ 91 f40 1"/>
                <a:gd name="f54" fmla="*/ 11 f39 1"/>
                <a:gd name="f55" fmla="*/ 98 f40 1"/>
                <a:gd name="f56" fmla="*/ 29 f39 1"/>
                <a:gd name="f57" fmla="+- f41 0 f1"/>
                <a:gd name="f58" fmla="*/ f44 1 99"/>
                <a:gd name="f59" fmla="*/ f45 1 149"/>
                <a:gd name="f60" fmla="*/ f46 1 149"/>
                <a:gd name="f61" fmla="*/ f47 1 99"/>
                <a:gd name="f62" fmla="*/ f48 1 149"/>
                <a:gd name="f63" fmla="*/ f49 1 99"/>
                <a:gd name="f64" fmla="*/ f50 1 99"/>
                <a:gd name="f65" fmla="*/ f51 1 99"/>
                <a:gd name="f66" fmla="*/ f52 1 149"/>
                <a:gd name="f67" fmla="*/ f53 1 99"/>
                <a:gd name="f68" fmla="*/ f54 1 149"/>
                <a:gd name="f69" fmla="*/ f55 1 99"/>
                <a:gd name="f70" fmla="*/ f56 1 149"/>
                <a:gd name="f71" fmla="*/ 0 1 f42"/>
                <a:gd name="f72" fmla="*/ f36 1 f42"/>
                <a:gd name="f73" fmla="*/ 0 1 f43"/>
                <a:gd name="f74" fmla="*/ f37 1 f43"/>
                <a:gd name="f75" fmla="*/ f58 1 f42"/>
                <a:gd name="f76" fmla="*/ f59 1 f43"/>
                <a:gd name="f77" fmla="*/ f60 1 f43"/>
                <a:gd name="f78" fmla="*/ f61 1 f42"/>
                <a:gd name="f79" fmla="*/ f62 1 f43"/>
                <a:gd name="f80" fmla="*/ f63 1 f42"/>
                <a:gd name="f81" fmla="*/ f64 1 f42"/>
                <a:gd name="f82" fmla="*/ f65 1 f42"/>
                <a:gd name="f83" fmla="*/ f66 1 f43"/>
                <a:gd name="f84" fmla="*/ f67 1 f42"/>
                <a:gd name="f85" fmla="*/ f68 1 f43"/>
                <a:gd name="f86" fmla="*/ f69 1 f42"/>
                <a:gd name="f87" fmla="*/ f70 1 f43"/>
                <a:gd name="f88" fmla="*/ f71 f33 1"/>
                <a:gd name="f89" fmla="*/ f72 f33 1"/>
                <a:gd name="f90" fmla="*/ f74 f34 1"/>
                <a:gd name="f91" fmla="*/ f73 f34 1"/>
                <a:gd name="f92" fmla="*/ f75 f33 1"/>
                <a:gd name="f93" fmla="*/ f76 f34 1"/>
                <a:gd name="f94" fmla="*/ f77 f34 1"/>
                <a:gd name="f95" fmla="*/ f78 f33 1"/>
                <a:gd name="f96" fmla="*/ f79 f34 1"/>
                <a:gd name="f97" fmla="*/ f80 f33 1"/>
                <a:gd name="f98" fmla="*/ f81 f33 1"/>
                <a:gd name="f99" fmla="*/ f82 f33 1"/>
                <a:gd name="f100" fmla="*/ f83 f34 1"/>
                <a:gd name="f101" fmla="*/ f84 f33 1"/>
                <a:gd name="f102" fmla="*/ f85 f34 1"/>
                <a:gd name="f103" fmla="*/ f86 f33 1"/>
                <a:gd name="f104" fmla="*/ f87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7">
                  <a:pos x="f92" y="f93"/>
                </a:cxn>
                <a:cxn ang="f57">
                  <a:pos x="f92" y="f94"/>
                </a:cxn>
                <a:cxn ang="f57">
                  <a:pos x="f95" y="f96"/>
                </a:cxn>
                <a:cxn ang="f57">
                  <a:pos x="f97" y="f96"/>
                </a:cxn>
                <a:cxn ang="f57">
                  <a:pos x="f98" y="f94"/>
                </a:cxn>
                <a:cxn ang="f57">
                  <a:pos x="f99" y="f100"/>
                </a:cxn>
                <a:cxn ang="f57">
                  <a:pos x="f101" y="f102"/>
                </a:cxn>
                <a:cxn ang="f57">
                  <a:pos x="f103" y="f104"/>
                </a:cxn>
                <a:cxn ang="f57">
                  <a:pos x="f92" y="f93"/>
                </a:cxn>
                <a:cxn ang="f57">
                  <a:pos x="f92" y="f93"/>
                </a:cxn>
              </a:cxnLst>
              <a:rect l="f88" t="f91" r="f89" b="f90"/>
              <a:pathLst>
                <a:path w="99" h="149">
                  <a:moveTo>
                    <a:pt x="f6" y="f8"/>
                  </a:moveTo>
                  <a:cubicBezTo>
                    <a:pt x="f6" y="f9"/>
                    <a:pt x="f6" y="f10"/>
                    <a:pt x="f6" y="f11"/>
                  </a:cubicBezTo>
                  <a:cubicBezTo>
                    <a:pt x="f6" y="f12"/>
                    <a:pt x="f13" y="f7"/>
                    <a:pt x="f8" y="f7"/>
                  </a:cubicBezTo>
                  <a:cubicBezTo>
                    <a:pt x="f14" y="f7"/>
                    <a:pt x="f15" y="f7"/>
                    <a:pt x="f16" y="f7"/>
                  </a:cubicBezTo>
                  <a:cubicBezTo>
                    <a:pt x="f17" y="f7"/>
                    <a:pt x="f5" y="f12"/>
                    <a:pt x="f18" y="f11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5"/>
                    <a:pt x="f28" y="f21"/>
                  </a:cubicBezTo>
                  <a:cubicBezTo>
                    <a:pt x="f20" y="f29"/>
                    <a:pt x="f20" y="f23"/>
                    <a:pt x="f20" y="f25"/>
                  </a:cubicBezTo>
                  <a:cubicBezTo>
                    <a:pt x="f6" y="f30"/>
                    <a:pt x="f6" y="f31"/>
                    <a:pt x="f6" y="f8"/>
                  </a:cubicBezTo>
                  <a:cubicBezTo>
                    <a:pt x="f6" y="f8"/>
                    <a:pt x="f6" y="f8"/>
                    <a:pt x="f6" y="f8"/>
                  </a:cubicBez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121920" tIns="60960" rIns="121920" bIns="60960" anchor="t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Freeform 86">
              <a:extLst>
                <a:ext uri="{FF2B5EF4-FFF2-40B4-BE49-F238E27FC236}">
                  <a16:creationId xmlns:a16="http://schemas.microsoft.com/office/drawing/2014/main" id="{247406A7-CEDB-4D6E-83DE-82C1B99D839E}"/>
                </a:ext>
              </a:extLst>
            </p:cNvPr>
            <p:cNvSpPr/>
            <p:nvPr/>
          </p:nvSpPr>
          <p:spPr>
            <a:xfrm>
              <a:off x="8707438" y="1565279"/>
              <a:ext cx="139702" cy="200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0"/>
                <a:gd name="f7" fmla="val 142"/>
                <a:gd name="f8" fmla="val 72"/>
                <a:gd name="f9" fmla="val 55"/>
                <a:gd name="f10" fmla="val 1"/>
                <a:gd name="f11" fmla="val 39"/>
                <a:gd name="f12" fmla="val 22"/>
                <a:gd name="f13" fmla="val 7"/>
                <a:gd name="f14" fmla="val 2"/>
                <a:gd name="f15" fmla="val 21"/>
                <a:gd name="f16" fmla="val 59"/>
                <a:gd name="f17" fmla="val 75"/>
                <a:gd name="f18" fmla="val 11"/>
                <a:gd name="f19" fmla="val 83"/>
                <a:gd name="f20" fmla="val 48"/>
                <a:gd name="f21" fmla="val 88"/>
                <a:gd name="f22" fmla="val 73"/>
                <a:gd name="f23" fmla="val 92"/>
                <a:gd name="f24" fmla="val 99"/>
                <a:gd name="f25" fmla="val 97"/>
                <a:gd name="f26" fmla="val 124"/>
                <a:gd name="f27" fmla="val 137"/>
                <a:gd name="f28" fmla="val 95"/>
                <a:gd name="f29" fmla="val 60"/>
                <a:gd name="f30" fmla="val 38"/>
                <a:gd name="f31" fmla="val 15"/>
                <a:gd name="f32" fmla="val 4"/>
                <a:gd name="f33" fmla="val 136"/>
                <a:gd name="f34" fmla="val 126"/>
                <a:gd name="f35" fmla="val 108"/>
                <a:gd name="f36" fmla="val 90"/>
                <a:gd name="f37" fmla="+- 0 0 -90"/>
                <a:gd name="f38" fmla="*/ f3 1 100"/>
                <a:gd name="f39" fmla="*/ f4 1 142"/>
                <a:gd name="f40" fmla="val f5"/>
                <a:gd name="f41" fmla="val f6"/>
                <a:gd name="f42" fmla="val f7"/>
                <a:gd name="f43" fmla="*/ f37 f0 1"/>
                <a:gd name="f44" fmla="+- f42 0 f40"/>
                <a:gd name="f45" fmla="+- f41 0 f40"/>
                <a:gd name="f46" fmla="*/ f43 1 f2"/>
                <a:gd name="f47" fmla="*/ f45 1 100"/>
                <a:gd name="f48" fmla="*/ f44 1 142"/>
                <a:gd name="f49" fmla="*/ 0 f45 1"/>
                <a:gd name="f50" fmla="*/ 72 f44 1"/>
                <a:gd name="f51" fmla="*/ 22 f44 1"/>
                <a:gd name="f52" fmla="*/ 21 f45 1"/>
                <a:gd name="f53" fmla="*/ 2 f44 1"/>
                <a:gd name="f54" fmla="*/ 83 f45 1"/>
                <a:gd name="f55" fmla="*/ 48 f44 1"/>
                <a:gd name="f56" fmla="*/ 97 f45 1"/>
                <a:gd name="f57" fmla="*/ 124 f44 1"/>
                <a:gd name="f58" fmla="*/ 142 f44 1"/>
                <a:gd name="f59" fmla="*/ 15 f45 1"/>
                <a:gd name="f60" fmla="*/ 126 f44 1"/>
                <a:gd name="f61" fmla="+- f46 0 f1"/>
                <a:gd name="f62" fmla="*/ f49 1 100"/>
                <a:gd name="f63" fmla="*/ f50 1 142"/>
                <a:gd name="f64" fmla="*/ f51 1 142"/>
                <a:gd name="f65" fmla="*/ f52 1 100"/>
                <a:gd name="f66" fmla="*/ f53 1 142"/>
                <a:gd name="f67" fmla="*/ f54 1 100"/>
                <a:gd name="f68" fmla="*/ f55 1 142"/>
                <a:gd name="f69" fmla="*/ f56 1 100"/>
                <a:gd name="f70" fmla="*/ f57 1 142"/>
                <a:gd name="f71" fmla="*/ f58 1 142"/>
                <a:gd name="f72" fmla="*/ f59 1 100"/>
                <a:gd name="f73" fmla="*/ f60 1 142"/>
                <a:gd name="f74" fmla="*/ 0 1 f47"/>
                <a:gd name="f75" fmla="*/ f41 1 f47"/>
                <a:gd name="f76" fmla="*/ 0 1 f48"/>
                <a:gd name="f77" fmla="*/ f42 1 f48"/>
                <a:gd name="f78" fmla="*/ f62 1 f47"/>
                <a:gd name="f79" fmla="*/ f63 1 f48"/>
                <a:gd name="f80" fmla="*/ f64 1 f48"/>
                <a:gd name="f81" fmla="*/ f65 1 f47"/>
                <a:gd name="f82" fmla="*/ f66 1 f48"/>
                <a:gd name="f83" fmla="*/ f67 1 f47"/>
                <a:gd name="f84" fmla="*/ f68 1 f48"/>
                <a:gd name="f85" fmla="*/ f69 1 f47"/>
                <a:gd name="f86" fmla="*/ f70 1 f48"/>
                <a:gd name="f87" fmla="*/ f71 1 f48"/>
                <a:gd name="f88" fmla="*/ f72 1 f47"/>
                <a:gd name="f89" fmla="*/ f73 1 f48"/>
                <a:gd name="f90" fmla="*/ f74 f38 1"/>
                <a:gd name="f91" fmla="*/ f75 f38 1"/>
                <a:gd name="f92" fmla="*/ f77 f39 1"/>
                <a:gd name="f93" fmla="*/ f76 f39 1"/>
                <a:gd name="f94" fmla="*/ f78 f38 1"/>
                <a:gd name="f95" fmla="*/ f79 f39 1"/>
                <a:gd name="f96" fmla="*/ f80 f39 1"/>
                <a:gd name="f97" fmla="*/ f81 f38 1"/>
                <a:gd name="f98" fmla="*/ f82 f39 1"/>
                <a:gd name="f99" fmla="*/ f83 f38 1"/>
                <a:gd name="f100" fmla="*/ f84 f39 1"/>
                <a:gd name="f101" fmla="*/ f85 f38 1"/>
                <a:gd name="f102" fmla="*/ f86 f39 1"/>
                <a:gd name="f103" fmla="*/ f87 f39 1"/>
                <a:gd name="f104" fmla="*/ f88 f38 1"/>
                <a:gd name="f105" fmla="*/ f8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1">
                  <a:pos x="f94" y="f95"/>
                </a:cxn>
                <a:cxn ang="f61">
                  <a:pos x="f94" y="f96"/>
                </a:cxn>
                <a:cxn ang="f61">
                  <a:pos x="f97" y="f98"/>
                </a:cxn>
                <a:cxn ang="f61">
                  <a:pos x="f99" y="f100"/>
                </a:cxn>
                <a:cxn ang="f61">
                  <a:pos x="f101" y="f102"/>
                </a:cxn>
                <a:cxn ang="f61">
                  <a:pos x="f99" y="f103"/>
                </a:cxn>
                <a:cxn ang="f61">
                  <a:pos x="f104" y="f103"/>
                </a:cxn>
                <a:cxn ang="f61">
                  <a:pos x="f94" y="f105"/>
                </a:cxn>
                <a:cxn ang="f61">
                  <a:pos x="f94" y="f95"/>
                </a:cxn>
              </a:cxnLst>
              <a:rect l="f90" t="f93" r="f91" b="f92"/>
              <a:pathLst>
                <a:path w="100" h="142">
                  <a:moveTo>
                    <a:pt x="f5" y="f8"/>
                  </a:moveTo>
                  <a:cubicBezTo>
                    <a:pt x="f5" y="f9"/>
                    <a:pt x="f10" y="f11"/>
                    <a:pt x="f5" y="f12"/>
                  </a:cubicBezTo>
                  <a:cubicBezTo>
                    <a:pt x="f5" y="f13"/>
                    <a:pt x="f13" y="f14"/>
                    <a:pt x="f15" y="f14"/>
                  </a:cubicBezTo>
                  <a:cubicBezTo>
                    <a:pt x="f16" y="f5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6" y="f27"/>
                    <a:pt x="f28" y="f7"/>
                    <a:pt x="f19" y="f7"/>
                  </a:cubicBezTo>
                  <a:cubicBezTo>
                    <a:pt x="f29" y="f7"/>
                    <a:pt x="f30" y="f7"/>
                    <a:pt x="f31" y="f7"/>
                  </a:cubicBezTo>
                  <a:cubicBezTo>
                    <a:pt x="f32" y="f7"/>
                    <a:pt x="f5" y="f33"/>
                    <a:pt x="f5" y="f34"/>
                  </a:cubicBezTo>
                  <a:cubicBezTo>
                    <a:pt x="f10" y="f35"/>
                    <a:pt x="f5" y="f36"/>
                    <a:pt x="f5" y="f8"/>
                  </a:cubicBez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121920" tIns="60960" rIns="121920" bIns="60960" anchor="t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80" name="Freeform 90">
            <a:extLst>
              <a:ext uri="{FF2B5EF4-FFF2-40B4-BE49-F238E27FC236}">
                <a16:creationId xmlns:a16="http://schemas.microsoft.com/office/drawing/2014/main" id="{DEE422F1-CBAC-4CEE-92B4-F0D3E89EBC3B}"/>
              </a:ext>
            </a:extLst>
          </p:cNvPr>
          <p:cNvSpPr/>
          <p:nvPr/>
        </p:nvSpPr>
        <p:spPr>
          <a:xfrm>
            <a:off x="7981943" y="3098620"/>
            <a:ext cx="1629839" cy="696381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191"/>
              <a:gd name="f8" fmla="val 504"/>
              <a:gd name="f9" fmla="val 1190"/>
              <a:gd name="f10" fmla="val 235"/>
              <a:gd name="f11" fmla="val 264"/>
              <a:gd name="f12" fmla="val 292"/>
              <a:gd name="f13" fmla="val 321"/>
              <a:gd name="f14" fmla="val 341"/>
              <a:gd name="f15" fmla="val 1180"/>
              <a:gd name="f16" fmla="val 347"/>
              <a:gd name="f17" fmla="val 1162"/>
              <a:gd name="f18" fmla="val 340"/>
              <a:gd name="f19" fmla="val 1138"/>
              <a:gd name="f20" fmla="val 331"/>
              <a:gd name="f21" fmla="val 1119"/>
              <a:gd name="f22" fmla="val 318"/>
              <a:gd name="f23" fmla="val 1125"/>
              <a:gd name="f24" fmla="val 288"/>
              <a:gd name="f25" fmla="val 1128"/>
              <a:gd name="f26" fmla="val 273"/>
              <a:gd name="f27" fmla="val 1118"/>
              <a:gd name="f28" fmla="val 268"/>
              <a:gd name="f29" fmla="val 1105"/>
              <a:gd name="f30" fmla="val 265"/>
              <a:gd name="f31" fmla="val 1047"/>
              <a:gd name="f32" fmla="val 250"/>
              <a:gd name="f33" fmla="val 988"/>
              <a:gd name="f34" fmla="val 234"/>
              <a:gd name="f35" fmla="val 929"/>
              <a:gd name="f36" fmla="val 219"/>
              <a:gd name="f37" fmla="val 912"/>
              <a:gd name="f38" fmla="val 215"/>
              <a:gd name="f39" fmla="val 900"/>
              <a:gd name="f40" fmla="val 210"/>
              <a:gd name="f41" fmla="val 189"/>
              <a:gd name="f42" fmla="val 173"/>
              <a:gd name="f43" fmla="val 886"/>
              <a:gd name="f44" fmla="val 178"/>
              <a:gd name="f45" fmla="val 877"/>
              <a:gd name="f46" fmla="val 177"/>
              <a:gd name="f47" fmla="val 865"/>
              <a:gd name="f48" fmla="val 175"/>
              <a:gd name="f49" fmla="val 867"/>
              <a:gd name="f50" fmla="val 185"/>
              <a:gd name="f51" fmla="val 192"/>
              <a:gd name="f52" fmla="val 218"/>
              <a:gd name="f53" fmla="val 869"/>
              <a:gd name="f54" fmla="val 241"/>
              <a:gd name="f55" fmla="val 883"/>
              <a:gd name="f56" fmla="val 908"/>
              <a:gd name="f57" fmla="val 304"/>
              <a:gd name="f58" fmla="val 931"/>
              <a:gd name="f59" fmla="val 346"/>
              <a:gd name="f60" fmla="val 954"/>
              <a:gd name="f61" fmla="val 387"/>
              <a:gd name="f62" fmla="val 966"/>
              <a:gd name="f63" fmla="val 408"/>
              <a:gd name="f64" fmla="val 964"/>
              <a:gd name="f65" fmla="val 415"/>
              <a:gd name="f66" fmla="val 942"/>
              <a:gd name="f67" fmla="val 423"/>
              <a:gd name="f68" fmla="val 918"/>
              <a:gd name="f69" fmla="val 433"/>
              <a:gd name="f70" fmla="val 893"/>
              <a:gd name="f71" fmla="val 442"/>
              <a:gd name="f72" fmla="val 451"/>
              <a:gd name="f73" fmla="val 861"/>
              <a:gd name="f74" fmla="val 454"/>
              <a:gd name="f75" fmla="val 852"/>
              <a:gd name="f76" fmla="val 456"/>
              <a:gd name="f77" fmla="val 845"/>
              <a:gd name="f78" fmla="val 448"/>
              <a:gd name="f79" fmla="val 838"/>
              <a:gd name="f80" fmla="val 441"/>
              <a:gd name="f81" fmla="val 840"/>
              <a:gd name="f82" fmla="val 432"/>
              <a:gd name="f83" fmla="val 424"/>
              <a:gd name="f84" fmla="val 413"/>
              <a:gd name="f85" fmla="val 851"/>
              <a:gd name="f86" fmla="val 402"/>
              <a:gd name="f87" fmla="val 844"/>
              <a:gd name="f88" fmla="val 391"/>
              <a:gd name="f89" fmla="val 827"/>
              <a:gd name="f90" fmla="val 811"/>
              <a:gd name="f91" fmla="val 328"/>
              <a:gd name="f92" fmla="val 795"/>
              <a:gd name="f93" fmla="val 297"/>
              <a:gd name="f94" fmla="val 788"/>
              <a:gd name="f95" fmla="val 282"/>
              <a:gd name="f96" fmla="val 779"/>
              <a:gd name="f97" fmla="val 276"/>
              <a:gd name="f98" fmla="val 762"/>
              <a:gd name="f99" fmla="val 280"/>
              <a:gd name="f100" fmla="val 740"/>
              <a:gd name="f101" fmla="val 285"/>
              <a:gd name="f102" fmla="val 717"/>
              <a:gd name="f103" fmla="val 695"/>
              <a:gd name="f104" fmla="val 290"/>
              <a:gd name="f105" fmla="val 680"/>
              <a:gd name="f106" fmla="val 291"/>
              <a:gd name="f107" fmla="val 674"/>
              <a:gd name="f108" fmla="val 298"/>
              <a:gd name="f109" fmla="val 671"/>
              <a:gd name="f110" fmla="val 311"/>
              <a:gd name="f111" fmla="val 657"/>
              <a:gd name="f112" fmla="val 359"/>
              <a:gd name="f113" fmla="val 636"/>
              <a:gd name="f114" fmla="val 404"/>
              <a:gd name="f115" fmla="val 606"/>
              <a:gd name="f116" fmla="val 445"/>
              <a:gd name="f117" fmla="val 562"/>
              <a:gd name="f118" fmla="val 503"/>
              <a:gd name="f119" fmla="val 558"/>
              <a:gd name="f120" fmla="val 501"/>
              <a:gd name="f121" fmla="val 462"/>
              <a:gd name="f122" fmla="val 485"/>
              <a:gd name="f123" fmla="val 450"/>
              <a:gd name="f124" fmla="val 469"/>
              <a:gd name="f125" fmla="val 438"/>
              <a:gd name="f126" fmla="val 453"/>
              <a:gd name="f127" fmla="val 427"/>
              <a:gd name="f128" fmla="val 419"/>
              <a:gd name="f129" fmla="val 406"/>
              <a:gd name="f130" fmla="val 495"/>
              <a:gd name="f131" fmla="val 379"/>
              <a:gd name="f132" fmla="val 522"/>
              <a:gd name="f133" fmla="val 542"/>
              <a:gd name="f134" fmla="val 295"/>
              <a:gd name="f135" fmla="val 548"/>
              <a:gd name="f136" fmla="val 283"/>
              <a:gd name="f137" fmla="val 553"/>
              <a:gd name="f138" fmla="val 272"/>
              <a:gd name="f139" fmla="val 533"/>
              <a:gd name="f140" fmla="val 267"/>
              <a:gd name="f141" fmla="val 524"/>
              <a:gd name="f142" fmla="val 249"/>
              <a:gd name="f143" fmla="val 510"/>
              <a:gd name="f144" fmla="val 251"/>
              <a:gd name="f145" fmla="val 502"/>
              <a:gd name="f146" fmla="val 252"/>
              <a:gd name="f147" fmla="val 494"/>
              <a:gd name="f148" fmla="val 263"/>
              <a:gd name="f149" fmla="val 277"/>
              <a:gd name="f150" fmla="val 486"/>
              <a:gd name="f151" fmla="val 475"/>
              <a:gd name="f152" fmla="val 275"/>
              <a:gd name="f153" fmla="val 390"/>
              <a:gd name="f154" fmla="val 262"/>
              <a:gd name="f155" fmla="val 305"/>
              <a:gd name="f156" fmla="val 220"/>
              <a:gd name="f157" fmla="val 236"/>
              <a:gd name="f158" fmla="val 206"/>
              <a:gd name="f159" fmla="val 193"/>
              <a:gd name="f160" fmla="val 231"/>
              <a:gd name="f161" fmla="val 179"/>
              <a:gd name="f162" fmla="val 230"/>
              <a:gd name="f163" fmla="val 162"/>
              <a:gd name="f164" fmla="val 229"/>
              <a:gd name="f165" fmla="val 156"/>
              <a:gd name="f166" fmla="val 221"/>
              <a:gd name="f167" fmla="val 157"/>
              <a:gd name="f168" fmla="val 205"/>
              <a:gd name="f169" fmla="val 176"/>
              <a:gd name="f170" fmla="val 128"/>
              <a:gd name="f171" fmla="val 95"/>
              <a:gd name="f172" fmla="val 61"/>
              <a:gd name="f173" fmla="val 28"/>
              <a:gd name="f174" fmla="val 17"/>
              <a:gd name="f175" fmla="val 7"/>
              <a:gd name="f176" fmla="val 9"/>
              <a:gd name="f177" fmla="val 161"/>
              <a:gd name="f178" fmla="val 10"/>
              <a:gd name="f179" fmla="val 149"/>
              <a:gd name="f180" fmla="val 130"/>
              <a:gd name="f181" fmla="val 24"/>
              <a:gd name="f182" fmla="val 35"/>
              <a:gd name="f183" fmla="val 36"/>
              <a:gd name="f184" fmla="val 124"/>
              <a:gd name="f185" fmla="val 116"/>
              <a:gd name="f186" fmla="val 98"/>
              <a:gd name="f187" fmla="val 80"/>
              <a:gd name="f188" fmla="val 62"/>
              <a:gd name="f189" fmla="val 37"/>
              <a:gd name="f190" fmla="val 55"/>
              <a:gd name="f191" fmla="val 47"/>
              <a:gd name="f192" fmla="val 46"/>
              <a:gd name="f193" fmla="val 45"/>
              <a:gd name="f194" fmla="val 56"/>
              <a:gd name="f195" fmla="val 42"/>
              <a:gd name="f196" fmla="val 66"/>
              <a:gd name="f197" fmla="val 73"/>
              <a:gd name="f198" fmla="val 72"/>
              <a:gd name="f199" fmla="val 88"/>
              <a:gd name="f200" fmla="val 86"/>
              <a:gd name="f201" fmla="val 104"/>
              <a:gd name="f202" fmla="val 92"/>
              <a:gd name="f203" fmla="val 123"/>
              <a:gd name="f204" fmla="val 103"/>
              <a:gd name="f205" fmla="val 133"/>
              <a:gd name="f206" fmla="val 139"/>
              <a:gd name="f207" fmla="val 135"/>
              <a:gd name="f208" fmla="val 159"/>
              <a:gd name="f209" fmla="val 109"/>
              <a:gd name="f210" fmla="val 167"/>
              <a:gd name="f211" fmla="val 172"/>
              <a:gd name="f212" fmla="val 316"/>
              <a:gd name="f213" fmla="val 368"/>
              <a:gd name="f214" fmla="val 420"/>
              <a:gd name="f215" fmla="val 102"/>
              <a:gd name="f216" fmla="val 472"/>
              <a:gd name="f217" fmla="val 482"/>
              <a:gd name="f218" fmla="val 493"/>
              <a:gd name="f219" fmla="val 99"/>
              <a:gd name="f220" fmla="val 115"/>
              <a:gd name="f221" fmla="val 498"/>
              <a:gd name="f222" fmla="val 127"/>
              <a:gd name="f223" fmla="val 506"/>
              <a:gd name="f224" fmla="val 515"/>
              <a:gd name="f225" fmla="val 528"/>
              <a:gd name="f226" fmla="val 132"/>
              <a:gd name="f227" fmla="val 534"/>
              <a:gd name="f228" fmla="val 122"/>
              <a:gd name="f229" fmla="val 539"/>
              <a:gd name="f230" fmla="val 111"/>
              <a:gd name="f231" fmla="val 549"/>
              <a:gd name="f232" fmla="val 550"/>
              <a:gd name="f233" fmla="val 87"/>
              <a:gd name="f234" fmla="val 58"/>
              <a:gd name="f235" fmla="val 572"/>
              <a:gd name="f236" fmla="val 40"/>
              <a:gd name="f237" fmla="val 601"/>
              <a:gd name="f238" fmla="val 662"/>
              <a:gd name="f239" fmla="val 25"/>
              <a:gd name="f240" fmla="val 723"/>
              <a:gd name="f241" fmla="val 14"/>
              <a:gd name="f242" fmla="val 784"/>
              <a:gd name="f243" fmla="val 5"/>
              <a:gd name="f244" fmla="val 823"/>
              <a:gd name="f245" fmla="val 850"/>
              <a:gd name="f246" fmla="val 63"/>
              <a:gd name="f247" fmla="val 96"/>
              <a:gd name="f248" fmla="val 113"/>
              <a:gd name="f249" fmla="val 873"/>
              <a:gd name="f250" fmla="val 887"/>
              <a:gd name="f251" fmla="val 131"/>
              <a:gd name="f252" fmla="val 903"/>
              <a:gd name="f253" fmla="val 922"/>
              <a:gd name="f254" fmla="val 932"/>
              <a:gd name="f255" fmla="val 1009"/>
              <a:gd name="f256" fmla="val 1087"/>
              <a:gd name="f257" fmla="val 1164"/>
              <a:gd name="f258" fmla="val 1189"/>
              <a:gd name="f259" fmla="val 126"/>
              <a:gd name="f260" fmla="val 151"/>
              <a:gd name="f261" fmla="val 207"/>
              <a:gd name="f262" fmla="val 699"/>
              <a:gd name="f263" fmla="val 727"/>
              <a:gd name="f264" fmla="val 755"/>
              <a:gd name="f265" fmla="val 783"/>
              <a:gd name="f266" fmla="val 806"/>
              <a:gd name="f267" fmla="val 808"/>
              <a:gd name="f268" fmla="val 100"/>
              <a:gd name="f269" fmla="val 805"/>
              <a:gd name="f270" fmla="val 69"/>
              <a:gd name="f271" fmla="val 804"/>
              <a:gd name="f272" fmla="val 50"/>
              <a:gd name="f273" fmla="val 793"/>
              <a:gd name="f274" fmla="val 49"/>
              <a:gd name="f275" fmla="val 52"/>
              <a:gd name="f276" fmla="val 748"/>
              <a:gd name="f277" fmla="val 57"/>
              <a:gd name="f278" fmla="val 687"/>
              <a:gd name="f279" fmla="val 67"/>
              <a:gd name="f280" fmla="val 71"/>
              <a:gd name="f281" fmla="val 638"/>
              <a:gd name="f282" fmla="val 75"/>
              <a:gd name="f283" fmla="val 614"/>
              <a:gd name="f284" fmla="val 79"/>
              <a:gd name="f285" fmla="val 605"/>
              <a:gd name="f286" fmla="val 81"/>
              <a:gd name="f287" fmla="val 596"/>
              <a:gd name="f288" fmla="val 85"/>
              <a:gd name="f289" fmla="val 597"/>
              <a:gd name="f290" fmla="val 107"/>
              <a:gd name="f291" fmla="val 608"/>
              <a:gd name="f292" fmla="val 615"/>
              <a:gd name="f293" fmla="val 643"/>
              <a:gd name="f294" fmla="+- 0 0 -90"/>
              <a:gd name="f295" fmla="*/ f4 1 1191"/>
              <a:gd name="f296" fmla="*/ f5 1 504"/>
              <a:gd name="f297" fmla="val f6"/>
              <a:gd name="f298" fmla="val f7"/>
              <a:gd name="f299" fmla="val f8"/>
              <a:gd name="f300" fmla="*/ f294 f0 1"/>
              <a:gd name="f301" fmla="+- f299 0 f297"/>
              <a:gd name="f302" fmla="+- f298 0 f297"/>
              <a:gd name="f303" fmla="*/ f300 1 f3"/>
              <a:gd name="f304" fmla="*/ f302 1 1191"/>
              <a:gd name="f305" fmla="*/ f301 1 504"/>
              <a:gd name="f306" fmla="*/ 1190 f302 1"/>
              <a:gd name="f307" fmla="*/ 321 f301 1"/>
              <a:gd name="f308" fmla="*/ 1125 f302 1"/>
              <a:gd name="f309" fmla="*/ 288 f301 1"/>
              <a:gd name="f310" fmla="*/ 929 f302 1"/>
              <a:gd name="f311" fmla="*/ 219 f301 1"/>
              <a:gd name="f312" fmla="*/ 877 f302 1"/>
              <a:gd name="f313" fmla="*/ 177 f301 1"/>
              <a:gd name="f314" fmla="*/ 883 f302 1"/>
              <a:gd name="f315" fmla="*/ 264 f301 1"/>
              <a:gd name="f316" fmla="*/ 942 f302 1"/>
              <a:gd name="f317" fmla="*/ 423 f301 1"/>
              <a:gd name="f318" fmla="*/ 845 f302 1"/>
              <a:gd name="f319" fmla="*/ 448 f301 1"/>
              <a:gd name="f320" fmla="*/ 844 f302 1"/>
              <a:gd name="f321" fmla="*/ 391 f301 1"/>
              <a:gd name="f322" fmla="*/ 762 f302 1"/>
              <a:gd name="f323" fmla="*/ 280 f301 1"/>
              <a:gd name="f324" fmla="*/ 671 f302 1"/>
              <a:gd name="f325" fmla="*/ 311 f301 1"/>
              <a:gd name="f326" fmla="*/ 501 f302 1"/>
              <a:gd name="f327" fmla="*/ 462 f301 1"/>
              <a:gd name="f328" fmla="*/ 453 f302 1"/>
              <a:gd name="f329" fmla="*/ 406 f301 1"/>
              <a:gd name="f330" fmla="*/ 533 f302 1"/>
              <a:gd name="f331" fmla="*/ 267 f301 1"/>
              <a:gd name="f332" fmla="*/ 494 f302 1"/>
              <a:gd name="f333" fmla="*/ 263 f301 1"/>
              <a:gd name="f334" fmla="*/ 220 f302 1"/>
              <a:gd name="f335" fmla="*/ 236 f301 1"/>
              <a:gd name="f336" fmla="*/ 157 f302 1"/>
              <a:gd name="f337" fmla="*/ 205 f301 1"/>
              <a:gd name="f338" fmla="*/ 28 f302 1"/>
              <a:gd name="f339" fmla="*/ 24 f302 1"/>
              <a:gd name="f340" fmla="*/ 130 f301 1"/>
              <a:gd name="f341" fmla="*/ 36 f302 1"/>
              <a:gd name="f342" fmla="*/ 62 f301 1"/>
              <a:gd name="f343" fmla="*/ 66 f302 1"/>
              <a:gd name="f344" fmla="*/ 56 f301 1"/>
              <a:gd name="f345" fmla="*/ 124 f302 1"/>
              <a:gd name="f346" fmla="*/ 172 f302 1"/>
              <a:gd name="f347" fmla="*/ 104 f301 1"/>
              <a:gd name="f348" fmla="*/ 472 f302 1"/>
              <a:gd name="f349" fmla="*/ 102 f301 1"/>
              <a:gd name="f350" fmla="*/ 506 f302 1"/>
              <a:gd name="f351" fmla="*/ 127 f301 1"/>
              <a:gd name="f352" fmla="*/ 550 f302 1"/>
              <a:gd name="f353" fmla="*/ 87 f301 1"/>
              <a:gd name="f354" fmla="*/ 784 f302 1"/>
              <a:gd name="f355" fmla="*/ 5 f301 1"/>
              <a:gd name="f356" fmla="*/ 861 f302 1"/>
              <a:gd name="f357" fmla="*/ 113 f301 1"/>
              <a:gd name="f358" fmla="*/ 932 f302 1"/>
              <a:gd name="f359" fmla="*/ 123 f301 1"/>
              <a:gd name="f360" fmla="*/ 1191 f302 1"/>
              <a:gd name="f361" fmla="*/ 151 f301 1"/>
              <a:gd name="f362" fmla="*/ 235 f301 1"/>
              <a:gd name="f363" fmla="*/ 699 f302 1"/>
              <a:gd name="f364" fmla="*/ 805 f302 1"/>
              <a:gd name="f365" fmla="*/ 69 f301 1"/>
              <a:gd name="f366" fmla="*/ 687 f302 1"/>
              <a:gd name="f367" fmla="*/ 67 f301 1"/>
              <a:gd name="f368" fmla="*/ 596 f302 1"/>
              <a:gd name="f369" fmla="*/ 95 f301 1"/>
              <a:gd name="f370" fmla="+- f303 0 f1"/>
              <a:gd name="f371" fmla="*/ f306 1 1191"/>
              <a:gd name="f372" fmla="*/ f307 1 504"/>
              <a:gd name="f373" fmla="*/ f308 1 1191"/>
              <a:gd name="f374" fmla="*/ f309 1 504"/>
              <a:gd name="f375" fmla="*/ f310 1 1191"/>
              <a:gd name="f376" fmla="*/ f311 1 504"/>
              <a:gd name="f377" fmla="*/ f312 1 1191"/>
              <a:gd name="f378" fmla="*/ f313 1 504"/>
              <a:gd name="f379" fmla="*/ f314 1 1191"/>
              <a:gd name="f380" fmla="*/ f315 1 504"/>
              <a:gd name="f381" fmla="*/ f316 1 1191"/>
              <a:gd name="f382" fmla="*/ f317 1 504"/>
              <a:gd name="f383" fmla="*/ f318 1 1191"/>
              <a:gd name="f384" fmla="*/ f319 1 504"/>
              <a:gd name="f385" fmla="*/ f320 1 1191"/>
              <a:gd name="f386" fmla="*/ f321 1 504"/>
              <a:gd name="f387" fmla="*/ f322 1 1191"/>
              <a:gd name="f388" fmla="*/ f323 1 504"/>
              <a:gd name="f389" fmla="*/ f324 1 1191"/>
              <a:gd name="f390" fmla="*/ f325 1 504"/>
              <a:gd name="f391" fmla="*/ f326 1 1191"/>
              <a:gd name="f392" fmla="*/ f327 1 504"/>
              <a:gd name="f393" fmla="*/ f328 1 1191"/>
              <a:gd name="f394" fmla="*/ f329 1 504"/>
              <a:gd name="f395" fmla="*/ f330 1 1191"/>
              <a:gd name="f396" fmla="*/ f331 1 504"/>
              <a:gd name="f397" fmla="*/ f332 1 1191"/>
              <a:gd name="f398" fmla="*/ f333 1 504"/>
              <a:gd name="f399" fmla="*/ f334 1 1191"/>
              <a:gd name="f400" fmla="*/ f335 1 504"/>
              <a:gd name="f401" fmla="*/ f336 1 1191"/>
              <a:gd name="f402" fmla="*/ f337 1 504"/>
              <a:gd name="f403" fmla="*/ f338 1 1191"/>
              <a:gd name="f404" fmla="*/ f339 1 1191"/>
              <a:gd name="f405" fmla="*/ f340 1 504"/>
              <a:gd name="f406" fmla="*/ f341 1 1191"/>
              <a:gd name="f407" fmla="*/ f342 1 504"/>
              <a:gd name="f408" fmla="*/ f343 1 1191"/>
              <a:gd name="f409" fmla="*/ f344 1 504"/>
              <a:gd name="f410" fmla="*/ f345 1 1191"/>
              <a:gd name="f411" fmla="*/ f346 1 1191"/>
              <a:gd name="f412" fmla="*/ f347 1 504"/>
              <a:gd name="f413" fmla="*/ f348 1 1191"/>
              <a:gd name="f414" fmla="*/ f349 1 504"/>
              <a:gd name="f415" fmla="*/ f350 1 1191"/>
              <a:gd name="f416" fmla="*/ f351 1 504"/>
              <a:gd name="f417" fmla="*/ f352 1 1191"/>
              <a:gd name="f418" fmla="*/ f353 1 504"/>
              <a:gd name="f419" fmla="*/ f354 1 1191"/>
              <a:gd name="f420" fmla="*/ f355 1 504"/>
              <a:gd name="f421" fmla="*/ f356 1 1191"/>
              <a:gd name="f422" fmla="*/ f357 1 504"/>
              <a:gd name="f423" fmla="*/ f358 1 1191"/>
              <a:gd name="f424" fmla="*/ f359 1 504"/>
              <a:gd name="f425" fmla="*/ f360 1 1191"/>
              <a:gd name="f426" fmla="*/ f361 1 504"/>
              <a:gd name="f427" fmla="*/ f362 1 504"/>
              <a:gd name="f428" fmla="*/ f363 1 1191"/>
              <a:gd name="f429" fmla="*/ f364 1 1191"/>
              <a:gd name="f430" fmla="*/ f365 1 504"/>
              <a:gd name="f431" fmla="*/ f366 1 1191"/>
              <a:gd name="f432" fmla="*/ f367 1 504"/>
              <a:gd name="f433" fmla="*/ f368 1 1191"/>
              <a:gd name="f434" fmla="*/ f369 1 504"/>
              <a:gd name="f435" fmla="*/ 0 1 f304"/>
              <a:gd name="f436" fmla="*/ f298 1 f304"/>
              <a:gd name="f437" fmla="*/ 0 1 f305"/>
              <a:gd name="f438" fmla="*/ f299 1 f305"/>
              <a:gd name="f439" fmla="*/ f371 1 f304"/>
              <a:gd name="f440" fmla="*/ f372 1 f305"/>
              <a:gd name="f441" fmla="*/ f373 1 f304"/>
              <a:gd name="f442" fmla="*/ f374 1 f305"/>
              <a:gd name="f443" fmla="*/ f375 1 f304"/>
              <a:gd name="f444" fmla="*/ f376 1 f305"/>
              <a:gd name="f445" fmla="*/ f377 1 f304"/>
              <a:gd name="f446" fmla="*/ f378 1 f305"/>
              <a:gd name="f447" fmla="*/ f379 1 f304"/>
              <a:gd name="f448" fmla="*/ f380 1 f305"/>
              <a:gd name="f449" fmla="*/ f381 1 f304"/>
              <a:gd name="f450" fmla="*/ f382 1 f305"/>
              <a:gd name="f451" fmla="*/ f383 1 f304"/>
              <a:gd name="f452" fmla="*/ f384 1 f305"/>
              <a:gd name="f453" fmla="*/ f385 1 f304"/>
              <a:gd name="f454" fmla="*/ f386 1 f305"/>
              <a:gd name="f455" fmla="*/ f387 1 f304"/>
              <a:gd name="f456" fmla="*/ f388 1 f305"/>
              <a:gd name="f457" fmla="*/ f389 1 f304"/>
              <a:gd name="f458" fmla="*/ f390 1 f305"/>
              <a:gd name="f459" fmla="*/ f391 1 f304"/>
              <a:gd name="f460" fmla="*/ f392 1 f305"/>
              <a:gd name="f461" fmla="*/ f393 1 f304"/>
              <a:gd name="f462" fmla="*/ f394 1 f305"/>
              <a:gd name="f463" fmla="*/ f395 1 f304"/>
              <a:gd name="f464" fmla="*/ f396 1 f305"/>
              <a:gd name="f465" fmla="*/ f397 1 f304"/>
              <a:gd name="f466" fmla="*/ f398 1 f305"/>
              <a:gd name="f467" fmla="*/ f399 1 f304"/>
              <a:gd name="f468" fmla="*/ f400 1 f305"/>
              <a:gd name="f469" fmla="*/ f401 1 f304"/>
              <a:gd name="f470" fmla="*/ f402 1 f305"/>
              <a:gd name="f471" fmla="*/ f403 1 f304"/>
              <a:gd name="f472" fmla="*/ f404 1 f304"/>
              <a:gd name="f473" fmla="*/ f405 1 f305"/>
              <a:gd name="f474" fmla="*/ f406 1 f304"/>
              <a:gd name="f475" fmla="*/ f407 1 f305"/>
              <a:gd name="f476" fmla="*/ f408 1 f304"/>
              <a:gd name="f477" fmla="*/ f409 1 f305"/>
              <a:gd name="f478" fmla="*/ f410 1 f304"/>
              <a:gd name="f479" fmla="*/ f411 1 f304"/>
              <a:gd name="f480" fmla="*/ f412 1 f305"/>
              <a:gd name="f481" fmla="*/ f413 1 f304"/>
              <a:gd name="f482" fmla="*/ f414 1 f305"/>
              <a:gd name="f483" fmla="*/ f415 1 f304"/>
              <a:gd name="f484" fmla="*/ f416 1 f305"/>
              <a:gd name="f485" fmla="*/ f417 1 f304"/>
              <a:gd name="f486" fmla="*/ f418 1 f305"/>
              <a:gd name="f487" fmla="*/ f419 1 f304"/>
              <a:gd name="f488" fmla="*/ f420 1 f305"/>
              <a:gd name="f489" fmla="*/ f421 1 f304"/>
              <a:gd name="f490" fmla="*/ f422 1 f305"/>
              <a:gd name="f491" fmla="*/ f423 1 f304"/>
              <a:gd name="f492" fmla="*/ f424 1 f305"/>
              <a:gd name="f493" fmla="*/ f425 1 f304"/>
              <a:gd name="f494" fmla="*/ f426 1 f305"/>
              <a:gd name="f495" fmla="*/ f427 1 f305"/>
              <a:gd name="f496" fmla="*/ f428 1 f304"/>
              <a:gd name="f497" fmla="*/ f429 1 f304"/>
              <a:gd name="f498" fmla="*/ f430 1 f305"/>
              <a:gd name="f499" fmla="*/ f431 1 f304"/>
              <a:gd name="f500" fmla="*/ f432 1 f305"/>
              <a:gd name="f501" fmla="*/ f433 1 f304"/>
              <a:gd name="f502" fmla="*/ f434 1 f305"/>
              <a:gd name="f503" fmla="*/ f435 f295 1"/>
              <a:gd name="f504" fmla="*/ f436 f295 1"/>
              <a:gd name="f505" fmla="*/ f438 f296 1"/>
              <a:gd name="f506" fmla="*/ f437 f296 1"/>
              <a:gd name="f507" fmla="*/ f439 f295 1"/>
              <a:gd name="f508" fmla="*/ f440 f296 1"/>
              <a:gd name="f509" fmla="*/ f441 f295 1"/>
              <a:gd name="f510" fmla="*/ f442 f296 1"/>
              <a:gd name="f511" fmla="*/ f443 f295 1"/>
              <a:gd name="f512" fmla="*/ f444 f296 1"/>
              <a:gd name="f513" fmla="*/ f445 f295 1"/>
              <a:gd name="f514" fmla="*/ f446 f296 1"/>
              <a:gd name="f515" fmla="*/ f447 f295 1"/>
              <a:gd name="f516" fmla="*/ f448 f296 1"/>
              <a:gd name="f517" fmla="*/ f449 f295 1"/>
              <a:gd name="f518" fmla="*/ f450 f296 1"/>
              <a:gd name="f519" fmla="*/ f451 f295 1"/>
              <a:gd name="f520" fmla="*/ f452 f296 1"/>
              <a:gd name="f521" fmla="*/ f453 f295 1"/>
              <a:gd name="f522" fmla="*/ f454 f296 1"/>
              <a:gd name="f523" fmla="*/ f455 f295 1"/>
              <a:gd name="f524" fmla="*/ f456 f296 1"/>
              <a:gd name="f525" fmla="*/ f457 f295 1"/>
              <a:gd name="f526" fmla="*/ f458 f296 1"/>
              <a:gd name="f527" fmla="*/ f459 f295 1"/>
              <a:gd name="f528" fmla="*/ f460 f296 1"/>
              <a:gd name="f529" fmla="*/ f461 f295 1"/>
              <a:gd name="f530" fmla="*/ f462 f296 1"/>
              <a:gd name="f531" fmla="*/ f463 f295 1"/>
              <a:gd name="f532" fmla="*/ f464 f296 1"/>
              <a:gd name="f533" fmla="*/ f465 f295 1"/>
              <a:gd name="f534" fmla="*/ f466 f296 1"/>
              <a:gd name="f535" fmla="*/ f467 f295 1"/>
              <a:gd name="f536" fmla="*/ f468 f296 1"/>
              <a:gd name="f537" fmla="*/ f469 f295 1"/>
              <a:gd name="f538" fmla="*/ f470 f296 1"/>
              <a:gd name="f539" fmla="*/ f471 f295 1"/>
              <a:gd name="f540" fmla="*/ f472 f295 1"/>
              <a:gd name="f541" fmla="*/ f473 f296 1"/>
              <a:gd name="f542" fmla="*/ f474 f295 1"/>
              <a:gd name="f543" fmla="*/ f475 f296 1"/>
              <a:gd name="f544" fmla="*/ f476 f295 1"/>
              <a:gd name="f545" fmla="*/ f477 f296 1"/>
              <a:gd name="f546" fmla="*/ f478 f295 1"/>
              <a:gd name="f547" fmla="*/ f479 f295 1"/>
              <a:gd name="f548" fmla="*/ f480 f296 1"/>
              <a:gd name="f549" fmla="*/ f481 f295 1"/>
              <a:gd name="f550" fmla="*/ f482 f296 1"/>
              <a:gd name="f551" fmla="*/ f483 f295 1"/>
              <a:gd name="f552" fmla="*/ f484 f296 1"/>
              <a:gd name="f553" fmla="*/ f485 f295 1"/>
              <a:gd name="f554" fmla="*/ f486 f296 1"/>
              <a:gd name="f555" fmla="*/ f487 f295 1"/>
              <a:gd name="f556" fmla="*/ f488 f296 1"/>
              <a:gd name="f557" fmla="*/ f489 f295 1"/>
              <a:gd name="f558" fmla="*/ f490 f296 1"/>
              <a:gd name="f559" fmla="*/ f491 f295 1"/>
              <a:gd name="f560" fmla="*/ f492 f296 1"/>
              <a:gd name="f561" fmla="*/ f493 f295 1"/>
              <a:gd name="f562" fmla="*/ f494 f296 1"/>
              <a:gd name="f563" fmla="*/ f495 f296 1"/>
              <a:gd name="f564" fmla="*/ f496 f295 1"/>
              <a:gd name="f565" fmla="*/ f497 f295 1"/>
              <a:gd name="f566" fmla="*/ f498 f296 1"/>
              <a:gd name="f567" fmla="*/ f499 f295 1"/>
              <a:gd name="f568" fmla="*/ f500 f296 1"/>
              <a:gd name="f569" fmla="*/ f501 f295 1"/>
              <a:gd name="f570" fmla="*/ f502 f2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0">
                <a:pos x="f507" y="f508"/>
              </a:cxn>
              <a:cxn ang="f370">
                <a:pos x="f509" y="f510"/>
              </a:cxn>
              <a:cxn ang="f370">
                <a:pos x="f511" y="f512"/>
              </a:cxn>
              <a:cxn ang="f370">
                <a:pos x="f513" y="f514"/>
              </a:cxn>
              <a:cxn ang="f370">
                <a:pos x="f515" y="f516"/>
              </a:cxn>
              <a:cxn ang="f370">
                <a:pos x="f517" y="f518"/>
              </a:cxn>
              <a:cxn ang="f370">
                <a:pos x="f519" y="f520"/>
              </a:cxn>
              <a:cxn ang="f370">
                <a:pos x="f521" y="f522"/>
              </a:cxn>
              <a:cxn ang="f370">
                <a:pos x="f523" y="f524"/>
              </a:cxn>
              <a:cxn ang="f370">
                <a:pos x="f525" y="f526"/>
              </a:cxn>
              <a:cxn ang="f370">
                <a:pos x="f527" y="f528"/>
              </a:cxn>
              <a:cxn ang="f370">
                <a:pos x="f529" y="f530"/>
              </a:cxn>
              <a:cxn ang="f370">
                <a:pos x="f531" y="f532"/>
              </a:cxn>
              <a:cxn ang="f370">
                <a:pos x="f533" y="f534"/>
              </a:cxn>
              <a:cxn ang="f370">
                <a:pos x="f535" y="f536"/>
              </a:cxn>
              <a:cxn ang="f370">
                <a:pos x="f537" y="f538"/>
              </a:cxn>
              <a:cxn ang="f370">
                <a:pos x="f539" y="f514"/>
              </a:cxn>
              <a:cxn ang="f370">
                <a:pos x="f540" y="f541"/>
              </a:cxn>
              <a:cxn ang="f370">
                <a:pos x="f542" y="f543"/>
              </a:cxn>
              <a:cxn ang="f370">
                <a:pos x="f544" y="f545"/>
              </a:cxn>
              <a:cxn ang="f370">
                <a:pos x="f546" y="f541"/>
              </a:cxn>
              <a:cxn ang="f370">
                <a:pos x="f547" y="f548"/>
              </a:cxn>
              <a:cxn ang="f370">
                <a:pos x="f549" y="f550"/>
              </a:cxn>
              <a:cxn ang="f370">
                <a:pos x="f551" y="f552"/>
              </a:cxn>
              <a:cxn ang="f370">
                <a:pos x="f553" y="f554"/>
              </a:cxn>
              <a:cxn ang="f370">
                <a:pos x="f555" y="f556"/>
              </a:cxn>
              <a:cxn ang="f370">
                <a:pos x="f557" y="f558"/>
              </a:cxn>
              <a:cxn ang="f370">
                <a:pos x="f559" y="f560"/>
              </a:cxn>
              <a:cxn ang="f370">
                <a:pos x="f561" y="f562"/>
              </a:cxn>
              <a:cxn ang="f370">
                <a:pos x="f507" y="f563"/>
              </a:cxn>
              <a:cxn ang="f370">
                <a:pos x="f564" y="f548"/>
              </a:cxn>
              <a:cxn ang="f370">
                <a:pos x="f565" y="f566"/>
              </a:cxn>
              <a:cxn ang="f370">
                <a:pos x="f567" y="f568"/>
              </a:cxn>
              <a:cxn ang="f370">
                <a:pos x="f569" y="f570"/>
              </a:cxn>
              <a:cxn ang="f370">
                <a:pos x="f564" y="f548"/>
              </a:cxn>
            </a:cxnLst>
            <a:rect l="f503" t="f506" r="f504" b="f505"/>
            <a:pathLst>
              <a:path w="1191" h="504">
                <a:moveTo>
                  <a:pt x="f9" y="f10"/>
                </a:moveTo>
                <a:cubicBezTo>
                  <a:pt x="f9" y="f11"/>
                  <a:pt x="f9" y="f12"/>
                  <a:pt x="f9" y="f13"/>
                </a:cubicBezTo>
                <a:cubicBezTo>
                  <a:pt x="f9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39" y="f41"/>
                </a:cubicBezTo>
                <a:cubicBezTo>
                  <a:pt x="f39" y="f42"/>
                  <a:pt x="f43" y="f44"/>
                  <a:pt x="f45" y="f46"/>
                </a:cubicBezTo>
                <a:cubicBezTo>
                  <a:pt x="f47" y="f48"/>
                  <a:pt x="f49" y="f50"/>
                  <a:pt x="f49" y="f51"/>
                </a:cubicBezTo>
                <a:cubicBezTo>
                  <a:pt x="f47" y="f52"/>
                  <a:pt x="f53" y="f54"/>
                  <a:pt x="f55" y="f11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53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77" y="f83"/>
                </a:cubicBezTo>
                <a:cubicBezTo>
                  <a:pt x="f75" y="f84"/>
                  <a:pt x="f85" y="f86"/>
                  <a:pt x="f87" y="f88"/>
                </a:cubicBezTo>
                <a:cubicBezTo>
                  <a:pt x="f89" y="f2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24"/>
                  <a:pt x="f103" y="f104"/>
                </a:cubicBezTo>
                <a:cubicBezTo>
                  <a:pt x="f105" y="f106"/>
                  <a:pt x="f107" y="f108"/>
                  <a:pt x="f109" y="f110"/>
                </a:cubicBez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8"/>
                  <a:pt x="f120" y="f121"/>
                </a:cubicBezTo>
                <a:cubicBezTo>
                  <a:pt x="f122" y="f123"/>
                  <a:pt x="f124" y="f125"/>
                  <a:pt x="f126" y="f127"/>
                </a:cubicBezTo>
                <a:cubicBezTo>
                  <a:pt x="f71" y="f128"/>
                  <a:pt x="f71" y="f84"/>
                  <a:pt x="f126" y="f129"/>
                </a:cubicBezTo>
                <a:cubicBezTo>
                  <a:pt x="f130" y="f131"/>
                  <a:pt x="f132" y="f18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30"/>
                  <a:pt x="f141" y="f142"/>
                  <a:pt x="f143" y="f144"/>
                </a:cubicBezTo>
                <a:cubicBezTo>
                  <a:pt x="f145" y="f146"/>
                  <a:pt x="f147" y="f144"/>
                  <a:pt x="f147" y="f148"/>
                </a:cubicBezTo>
                <a:cubicBezTo>
                  <a:pt x="f147" y="f149"/>
                  <a:pt x="f150" y="f149"/>
                  <a:pt x="f151" y="f152"/>
                </a:cubicBezTo>
                <a:cubicBezTo>
                  <a:pt x="f153" y="f154"/>
                  <a:pt x="f155" y="f142"/>
                  <a:pt x="f156" y="f157"/>
                </a:cubicBezTo>
                <a:cubicBezTo>
                  <a:pt x="f158" y="f34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7" y="f169"/>
                  <a:pt x="f165" y="f169"/>
                  <a:pt x="f170" y="f46"/>
                </a:cubicBezTo>
                <a:cubicBezTo>
                  <a:pt x="f171" y="f46"/>
                  <a:pt x="f172" y="f46"/>
                  <a:pt x="f173" y="f46"/>
                </a:cubicBezTo>
                <a:cubicBezTo>
                  <a:pt x="f174" y="f46"/>
                  <a:pt x="f175" y="f48"/>
                  <a:pt x="f176" y="f177"/>
                </a:cubicBezTo>
                <a:cubicBezTo>
                  <a:pt x="f178" y="f179"/>
                  <a:pt x="f6" y="f180"/>
                  <a:pt x="f181" y="f180"/>
                </a:cubicBezTo>
                <a:cubicBezTo>
                  <a:pt x="f182" y="f180"/>
                  <a:pt x="f183" y="f184"/>
                  <a:pt x="f183" y="f185"/>
                </a:cubicBezTo>
                <a:cubicBezTo>
                  <a:pt x="f183" y="f186"/>
                  <a:pt x="f183" y="f187"/>
                  <a:pt x="f183" y="f188"/>
                </a:cubicBezTo>
                <a:cubicBezTo>
                  <a:pt x="f189" y="f190"/>
                  <a:pt x="f183" y="f191"/>
                  <a:pt x="f192" y="f193"/>
                </a:cubicBezTo>
                <a:cubicBezTo>
                  <a:pt x="f194" y="f195"/>
                  <a:pt x="f188" y="f191"/>
                  <a:pt x="f196" y="f194"/>
                </a:cubicBezTo>
                <a:cubicBezTo>
                  <a:pt x="f197" y="f198"/>
                  <a:pt x="f187" y="f199"/>
                  <a:pt x="f200" y="f201"/>
                </a:cubicBezTo>
                <a:cubicBezTo>
                  <a:pt x="f202" y="f203"/>
                  <a:pt x="f204" y="f205"/>
                  <a:pt x="f184" y="f180"/>
                </a:cubicBezTo>
                <a:cubicBezTo>
                  <a:pt x="f206" y="f170"/>
                  <a:pt x="f167" y="f207"/>
                  <a:pt x="f208" y="f209"/>
                </a:cubicBezTo>
                <a:cubicBezTo>
                  <a:pt x="f208" y="f204"/>
                  <a:pt x="f210" y="f201"/>
                  <a:pt x="f211" y="f201"/>
                </a:cubicBezTo>
                <a:cubicBezTo>
                  <a:pt x="f156" y="f201"/>
                  <a:pt x="f28" y="f201"/>
                  <a:pt x="f212" y="f204"/>
                </a:cubicBezTo>
                <a:cubicBezTo>
                  <a:pt x="f213" y="f204"/>
                  <a:pt x="f214" y="f215"/>
                  <a:pt x="f216" y="f215"/>
                </a:cubicBezTo>
                <a:cubicBezTo>
                  <a:pt x="f217" y="f215"/>
                  <a:pt x="f218" y="f219"/>
                  <a:pt x="f147" y="f220"/>
                </a:cubicBezTo>
                <a:cubicBezTo>
                  <a:pt x="f147" y="f203"/>
                  <a:pt x="f221" y="f222"/>
                  <a:pt x="f223" y="f222"/>
                </a:cubicBezTo>
                <a:cubicBezTo>
                  <a:pt x="f224" y="f222"/>
                  <a:pt x="f225" y="f226"/>
                  <a:pt x="f227" y="f228"/>
                </a:cubicBezTo>
                <a:cubicBezTo>
                  <a:pt x="f229" y="f230"/>
                  <a:pt x="f231" y="f215"/>
                  <a:pt x="f232" y="f233"/>
                </a:cubicBezTo>
                <a:cubicBezTo>
                  <a:pt x="f137" y="f234"/>
                  <a:pt x="f235" y="f236"/>
                  <a:pt x="f237" y="f182"/>
                </a:cubicBezTo>
                <a:cubicBezTo>
                  <a:pt x="f238" y="f239"/>
                  <a:pt x="f240" y="f241"/>
                  <a:pt x="f242" y="f243"/>
                </a:cubicBezTo>
                <a:cubicBezTo>
                  <a:pt x="f244" y="f6"/>
                  <a:pt x="f245" y="f239"/>
                  <a:pt x="f85" y="f246"/>
                </a:cubicBezTo>
                <a:cubicBezTo>
                  <a:pt x="f85" y="f187"/>
                  <a:pt x="f85" y="f247"/>
                  <a:pt x="f73" y="f248"/>
                </a:cubicBezTo>
                <a:cubicBezTo>
                  <a:pt x="f249" y="f205"/>
                  <a:pt x="f250" y="f251"/>
                  <a:pt x="f252" y="f222"/>
                </a:cubicBezTo>
                <a:cubicBezTo>
                  <a:pt x="f37" y="f184"/>
                  <a:pt x="f253" y="f203"/>
                  <a:pt x="f254" y="f203"/>
                </a:cubicBezTo>
                <a:cubicBezTo>
                  <a:pt x="f255" y="f184"/>
                  <a:pt x="f256" y="f184"/>
                  <a:pt x="f257" y="f184"/>
                </a:cubicBezTo>
                <a:cubicBezTo>
                  <a:pt x="f258" y="f184"/>
                  <a:pt x="f7" y="f259"/>
                  <a:pt x="f7" y="f260"/>
                </a:cubicBezTo>
                <a:cubicBezTo>
                  <a:pt x="f7" y="f161"/>
                  <a:pt x="f7" y="f261"/>
                  <a:pt x="f7" y="f10"/>
                </a:cubicBezTo>
                <a:cubicBezTo>
                  <a:pt x="f7" y="f10"/>
                  <a:pt x="f9" y="f10"/>
                  <a:pt x="f9" y="f10"/>
                </a:cubicBezTo>
                <a:close/>
                <a:moveTo>
                  <a:pt x="f262" y="f201"/>
                </a:moveTo>
                <a:cubicBezTo>
                  <a:pt x="f262" y="f201"/>
                  <a:pt x="f262" y="f201"/>
                  <a:pt x="f262" y="f201"/>
                </a:cubicBezTo>
                <a:cubicBezTo>
                  <a:pt x="f263" y="f201"/>
                  <a:pt x="f264" y="f201"/>
                  <a:pt x="f265" y="f201"/>
                </a:cubicBezTo>
                <a:cubicBezTo>
                  <a:pt x="f266" y="f201"/>
                  <a:pt x="f267" y="f268"/>
                  <a:pt x="f269" y="f270"/>
                </a:cubicBezTo>
                <a:cubicBezTo>
                  <a:pt x="f271" y="f272"/>
                  <a:pt x="f273" y="f274"/>
                  <a:pt x="f96" y="f275"/>
                </a:cubicBezTo>
                <a:cubicBezTo>
                  <a:pt x="f276" y="f277"/>
                  <a:pt x="f102" y="f188"/>
                  <a:pt x="f278" y="f279"/>
                </a:cubicBezTo>
                <a:cubicBezTo>
                  <a:pt x="f238" y="f280"/>
                  <a:pt x="f281" y="f282"/>
                  <a:pt x="f283" y="f284"/>
                </a:cubicBezTo>
                <a:cubicBezTo>
                  <a:pt x="f285" y="f286"/>
                  <a:pt x="f287" y="f288"/>
                  <a:pt x="f287" y="f171"/>
                </a:cubicBezTo>
                <a:cubicBezTo>
                  <a:pt x="f289" y="f290"/>
                  <a:pt x="f291" y="f201"/>
                  <a:pt x="f292" y="f201"/>
                </a:cubicBezTo>
                <a:cubicBezTo>
                  <a:pt x="f293" y="f201"/>
                  <a:pt x="f109" y="f201"/>
                  <a:pt x="f262" y="f201"/>
                </a:cubicBezTo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81" name="Freeform 92">
            <a:extLst>
              <a:ext uri="{FF2B5EF4-FFF2-40B4-BE49-F238E27FC236}">
                <a16:creationId xmlns:a16="http://schemas.microsoft.com/office/drawing/2014/main" id="{57D5484C-F8C5-4634-ACC3-46761B4CAC90}"/>
              </a:ext>
            </a:extLst>
          </p:cNvPr>
          <p:cNvSpPr/>
          <p:nvPr/>
        </p:nvSpPr>
        <p:spPr>
          <a:xfrm>
            <a:off x="6373281" y="3095817"/>
            <a:ext cx="1351288" cy="796735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923"/>
              <a:gd name="f8" fmla="val 541"/>
              <a:gd name="f9" fmla="val 922"/>
              <a:gd name="f10" fmla="val 163"/>
              <a:gd name="f11" fmla="val 176"/>
              <a:gd name="f12" fmla="val 189"/>
              <a:gd name="f13" fmla="val 203"/>
              <a:gd name="f14" fmla="val 219"/>
              <a:gd name="f15" fmla="val 915"/>
              <a:gd name="f16" fmla="val 223"/>
              <a:gd name="f17" fmla="val 900"/>
              <a:gd name="f18" fmla="val 885"/>
              <a:gd name="f19" fmla="val 881"/>
              <a:gd name="f20" fmla="val 216"/>
              <a:gd name="f21" fmla="val 202"/>
              <a:gd name="f22" fmla="val 882"/>
              <a:gd name="f23" fmla="val 158"/>
              <a:gd name="f24" fmla="val 136"/>
              <a:gd name="f25" fmla="val 883"/>
              <a:gd name="f26" fmla="val 115"/>
              <a:gd name="f27" fmla="val 870"/>
              <a:gd name="f28" fmla="val 114"/>
              <a:gd name="f29" fmla="val 855"/>
              <a:gd name="f30" fmla="val 839"/>
              <a:gd name="f31" fmla="val 830"/>
              <a:gd name="f32" fmla="val 117"/>
              <a:gd name="f33" fmla="val 832"/>
              <a:gd name="f34" fmla="val 135"/>
              <a:gd name="f35" fmla="val 833"/>
              <a:gd name="f36" fmla="val 147"/>
              <a:gd name="f37" fmla="val 159"/>
              <a:gd name="f38" fmla="val 171"/>
              <a:gd name="f39" fmla="val 193"/>
              <a:gd name="f40" fmla="val 819"/>
              <a:gd name="f41" fmla="val 209"/>
              <a:gd name="f42" fmla="val 799"/>
              <a:gd name="f43" fmla="val 210"/>
              <a:gd name="f44" fmla="val 779"/>
              <a:gd name="f45" fmla="val 212"/>
              <a:gd name="f46" fmla="val 782"/>
              <a:gd name="f47" fmla="val 221"/>
              <a:gd name="f48" fmla="val 785"/>
              <a:gd name="f49" fmla="val 234"/>
              <a:gd name="f50" fmla="val 798"/>
              <a:gd name="f51" fmla="val 288"/>
              <a:gd name="f52" fmla="val 812"/>
              <a:gd name="f53" fmla="val 342"/>
              <a:gd name="f54" fmla="val 825"/>
              <a:gd name="f55" fmla="val 397"/>
              <a:gd name="f56" fmla="val 428"/>
              <a:gd name="f57" fmla="val 802"/>
              <a:gd name="f58" fmla="val 435"/>
              <a:gd name="f59" fmla="val 784"/>
              <a:gd name="f60" fmla="val 439"/>
              <a:gd name="f61" fmla="val 767"/>
              <a:gd name="f62" fmla="val 443"/>
              <a:gd name="f63" fmla="val 749"/>
              <a:gd name="f64" fmla="val 447"/>
              <a:gd name="f65" fmla="val 737"/>
              <a:gd name="f66" fmla="val 450"/>
              <a:gd name="f67" fmla="val 731"/>
              <a:gd name="f68" fmla="val 728"/>
              <a:gd name="f69" fmla="val 434"/>
              <a:gd name="f70" fmla="val 720"/>
              <a:gd name="f71" fmla="val 395"/>
              <a:gd name="f72" fmla="val 709"/>
              <a:gd name="f73" fmla="val 356"/>
              <a:gd name="f74" fmla="val 700"/>
              <a:gd name="f75" fmla="val 318"/>
              <a:gd name="f76" fmla="val 697"/>
              <a:gd name="f77" fmla="val 306"/>
              <a:gd name="f78" fmla="val 692"/>
              <a:gd name="f79" fmla="val 300"/>
              <a:gd name="f80" fmla="val 679"/>
              <a:gd name="f81" fmla="val 299"/>
              <a:gd name="f82" fmla="val 653"/>
              <a:gd name="f83" fmla="val 298"/>
              <a:gd name="f84" fmla="val 627"/>
              <a:gd name="f85" fmla="val 294"/>
              <a:gd name="f86" fmla="val 601"/>
              <a:gd name="f87" fmla="val 291"/>
              <a:gd name="f88" fmla="val 578"/>
              <a:gd name="f89" fmla="val 287"/>
              <a:gd name="f90" fmla="val 561"/>
              <a:gd name="f91" fmla="val 274"/>
              <a:gd name="f92" fmla="val 552"/>
              <a:gd name="f93" fmla="val 252"/>
              <a:gd name="f94" fmla="val 549"/>
              <a:gd name="f95" fmla="val 243"/>
              <a:gd name="f96" fmla="val 547"/>
              <a:gd name="f97" fmla="val 544"/>
              <a:gd name="f98" fmla="val 225"/>
              <a:gd name="f99" fmla="val 218"/>
              <a:gd name="f100" fmla="val 538"/>
              <a:gd name="f101" fmla="val 211"/>
              <a:gd name="f102" fmla="val 529"/>
              <a:gd name="f103" fmla="val 518"/>
              <a:gd name="f104" fmla="val 213"/>
              <a:gd name="f105" fmla="val 520"/>
              <a:gd name="f106" fmla="val 222"/>
              <a:gd name="f107" fmla="val 229"/>
              <a:gd name="f108" fmla="val 522"/>
              <a:gd name="f109" fmla="val 285"/>
              <a:gd name="f110" fmla="val 516"/>
              <a:gd name="f111" fmla="val 339"/>
              <a:gd name="f112" fmla="val 501"/>
              <a:gd name="f113" fmla="val 393"/>
              <a:gd name="f114" fmla="val 488"/>
              <a:gd name="f115" fmla="val 441"/>
              <a:gd name="f116" fmla="val 467"/>
              <a:gd name="f117" fmla="val 485"/>
              <a:gd name="f118" fmla="val 442"/>
              <a:gd name="f119" fmla="val 528"/>
              <a:gd name="f120" fmla="val 417"/>
              <a:gd name="f121" fmla="val 533"/>
              <a:gd name="f122" fmla="val 396"/>
              <a:gd name="f123" fmla="val 374"/>
              <a:gd name="f124" fmla="val 503"/>
              <a:gd name="f125" fmla="val 352"/>
              <a:gd name="f126" fmla="val 490"/>
              <a:gd name="f127" fmla="val 340"/>
              <a:gd name="f128" fmla="val 483"/>
              <a:gd name="f129" fmla="val 476"/>
              <a:gd name="f130" fmla="val 346"/>
              <a:gd name="f131" fmla="val 465"/>
              <a:gd name="f132" fmla="val 377"/>
              <a:gd name="f133" fmla="val 415"/>
              <a:gd name="f134" fmla="val 403"/>
              <a:gd name="f135" fmla="val 302"/>
              <a:gd name="f136" fmla="val 405"/>
              <a:gd name="f137" fmla="val 289"/>
              <a:gd name="f138" fmla="val 406"/>
              <a:gd name="f139" fmla="val 275"/>
              <a:gd name="f140" fmla="val 262"/>
              <a:gd name="f141" fmla="val 232"/>
              <a:gd name="f142" fmla="val 375"/>
              <a:gd name="f143" fmla="val 228"/>
              <a:gd name="f144" fmla="val 279"/>
              <a:gd name="f145" fmla="val 183"/>
              <a:gd name="f146" fmla="val 196"/>
              <a:gd name="f147" fmla="val 87"/>
              <a:gd name="f148" fmla="val 181"/>
              <a:gd name="f149" fmla="val 73"/>
              <a:gd name="f150" fmla="val 179"/>
              <a:gd name="f151" fmla="val 67"/>
              <a:gd name="f152" fmla="val 173"/>
              <a:gd name="f153" fmla="val 69"/>
              <a:gd name="f154" fmla="val 71"/>
              <a:gd name="f155" fmla="val 144"/>
              <a:gd name="f156" fmla="val 64"/>
              <a:gd name="f157" fmla="val 137"/>
              <a:gd name="f158" fmla="val 48"/>
              <a:gd name="f159" fmla="val 139"/>
              <a:gd name="f160" fmla="val 46"/>
              <a:gd name="f161" fmla="val 43"/>
              <a:gd name="f162" fmla="val 40"/>
              <a:gd name="f163" fmla="val 12"/>
              <a:gd name="f164" fmla="val 120"/>
              <a:gd name="f165" fmla="val 10"/>
              <a:gd name="f166" fmla="val 94"/>
              <a:gd name="f167" fmla="val 13"/>
              <a:gd name="f168" fmla="val 85"/>
              <a:gd name="f169" fmla="val 21"/>
              <a:gd name="f170" fmla="val 86"/>
              <a:gd name="f171" fmla="val 28"/>
              <a:gd name="f172" fmla="val 70"/>
              <a:gd name="f173" fmla="val 88"/>
              <a:gd name="f174" fmla="val 47"/>
              <a:gd name="f175" fmla="val 41"/>
              <a:gd name="f176" fmla="val 35"/>
              <a:gd name="f177" fmla="val 68"/>
              <a:gd name="f178" fmla="val 29"/>
              <a:gd name="f179" fmla="val 1"/>
              <a:gd name="f180" fmla="val 2"/>
              <a:gd name="f181" fmla="val 98"/>
              <a:gd name="f182" fmla="val 124"/>
              <a:gd name="f183" fmla="val 3"/>
              <a:gd name="f184" fmla="val 23"/>
              <a:gd name="f185" fmla="val 118"/>
              <a:gd name="f186" fmla="val 125"/>
              <a:gd name="f187" fmla="val 143"/>
              <a:gd name="f188" fmla="val 246"/>
              <a:gd name="f189" fmla="val 348"/>
              <a:gd name="f190" fmla="val 451"/>
              <a:gd name="f191" fmla="val 464"/>
              <a:gd name="f192" fmla="val 473"/>
              <a:gd name="f193" fmla="val 481"/>
              <a:gd name="f194" fmla="val 5"/>
              <a:gd name="f195" fmla="val 495"/>
              <a:gd name="f196" fmla="val 590"/>
              <a:gd name="f197" fmla="val 663"/>
              <a:gd name="f198" fmla="val 736"/>
              <a:gd name="f199" fmla="val 754"/>
              <a:gd name="f200" fmla="val 762"/>
              <a:gd name="f201" fmla="val 7"/>
              <a:gd name="f202" fmla="val 760"/>
              <a:gd name="f203" fmla="val 25"/>
              <a:gd name="f204" fmla="val 759"/>
              <a:gd name="f205" fmla="val 30"/>
              <a:gd name="f206" fmla="val 39"/>
              <a:gd name="f207" fmla="val 757"/>
              <a:gd name="f208" fmla="val 57"/>
              <a:gd name="f209" fmla="val 765"/>
              <a:gd name="f210" fmla="val 60"/>
              <a:gd name="f211" fmla="val 63"/>
              <a:gd name="f212" fmla="val 815"/>
              <a:gd name="f213" fmla="val 847"/>
              <a:gd name="f214" fmla="val 880"/>
              <a:gd name="f215" fmla="val 75"/>
              <a:gd name="f216" fmla="val 902"/>
              <a:gd name="f217" fmla="val 76"/>
              <a:gd name="f218" fmla="val 919"/>
              <a:gd name="f219" fmla="val 921"/>
              <a:gd name="f220" fmla="val 121"/>
              <a:gd name="f221" fmla="val 149"/>
              <a:gd name="f222" fmla="val 630"/>
              <a:gd name="f223" fmla="val 622"/>
              <a:gd name="f224" fmla="val 615"/>
              <a:gd name="f225" fmla="val 608"/>
              <a:gd name="f226" fmla="val 600"/>
              <a:gd name="f227" fmla="val 207"/>
              <a:gd name="f228" fmla="val 586"/>
              <a:gd name="f229" fmla="val 583"/>
              <a:gd name="f230" fmla="val 589"/>
              <a:gd name="f231" fmla="val 235"/>
              <a:gd name="f232" fmla="val 594"/>
              <a:gd name="f233" fmla="val 596"/>
              <a:gd name="f234" fmla="val 247"/>
              <a:gd name="f235" fmla="val 602"/>
              <a:gd name="f236" fmla="val 249"/>
              <a:gd name="f237" fmla="val 607"/>
              <a:gd name="f238" fmla="val 250"/>
              <a:gd name="f239" fmla="val 251"/>
              <a:gd name="f240" fmla="val 636"/>
              <a:gd name="f241" fmla="val 253"/>
              <a:gd name="f242" fmla="val 651"/>
              <a:gd name="f243" fmla="val 255"/>
              <a:gd name="f244" fmla="val 686"/>
              <a:gd name="f245" fmla="val 260"/>
              <a:gd name="f246" fmla="val 688"/>
              <a:gd name="f247" fmla="val 258"/>
              <a:gd name="f248" fmla="val 677"/>
              <a:gd name="f249" fmla="val 674"/>
              <a:gd name="f250" fmla="val 669"/>
              <a:gd name="f251" fmla="val 660"/>
              <a:gd name="f252" fmla="val 650"/>
              <a:gd name="f253" fmla="val 640"/>
              <a:gd name="f254" fmla="+- 0 0 -90"/>
              <a:gd name="f255" fmla="*/ f4 1 923"/>
              <a:gd name="f256" fmla="*/ f5 1 541"/>
              <a:gd name="f257" fmla="val f6"/>
              <a:gd name="f258" fmla="val f7"/>
              <a:gd name="f259" fmla="val f8"/>
              <a:gd name="f260" fmla="*/ f254 f0 1"/>
              <a:gd name="f261" fmla="+- f259 0 f257"/>
              <a:gd name="f262" fmla="+- f258 0 f257"/>
              <a:gd name="f263" fmla="*/ f260 1 f3"/>
              <a:gd name="f264" fmla="*/ f262 1 923"/>
              <a:gd name="f265" fmla="*/ f261 1 541"/>
              <a:gd name="f266" fmla="*/ 922 f262 1"/>
              <a:gd name="f267" fmla="*/ 163 f261 1"/>
              <a:gd name="f268" fmla="*/ 923 f262 1"/>
              <a:gd name="f269" fmla="*/ 203 f261 1"/>
              <a:gd name="f270" fmla="*/ 900 f262 1"/>
              <a:gd name="f271" fmla="*/ 223 f261 1"/>
              <a:gd name="f272" fmla="*/ 881 f262 1"/>
              <a:gd name="f273" fmla="*/ 202 f261 1"/>
              <a:gd name="f274" fmla="*/ 882 f262 1"/>
              <a:gd name="f275" fmla="*/ 136 f261 1"/>
              <a:gd name="f276" fmla="*/ 855 f262 1"/>
              <a:gd name="f277" fmla="*/ 114 f261 1"/>
              <a:gd name="f278" fmla="*/ 832 f262 1"/>
              <a:gd name="f279" fmla="*/ 135 f261 1"/>
              <a:gd name="f280" fmla="*/ 171 f261 1"/>
              <a:gd name="f281" fmla="*/ 799 f262 1"/>
              <a:gd name="f282" fmla="*/ 210 f261 1"/>
              <a:gd name="f283" fmla="*/ 785 f262 1"/>
              <a:gd name="f284" fmla="*/ 234 f261 1"/>
              <a:gd name="f285" fmla="*/ 825 f262 1"/>
              <a:gd name="f286" fmla="*/ 397 f261 1"/>
              <a:gd name="f287" fmla="*/ 802 f262 1"/>
              <a:gd name="f288" fmla="*/ 435 f261 1"/>
              <a:gd name="f289" fmla="*/ 749 f262 1"/>
              <a:gd name="f290" fmla="*/ 447 f261 1"/>
              <a:gd name="f291" fmla="*/ 728 f262 1"/>
              <a:gd name="f292" fmla="*/ 434 f261 1"/>
              <a:gd name="f293" fmla="*/ 700 f262 1"/>
              <a:gd name="f294" fmla="*/ 318 f261 1"/>
              <a:gd name="f295" fmla="*/ 679 f262 1"/>
              <a:gd name="f296" fmla="*/ 299 f261 1"/>
              <a:gd name="f297" fmla="*/ 601 f262 1"/>
              <a:gd name="f298" fmla="*/ 291 f261 1"/>
              <a:gd name="f299" fmla="*/ 552 f262 1"/>
              <a:gd name="f300" fmla="*/ 252 f261 1"/>
              <a:gd name="f301" fmla="*/ 544 f262 1"/>
              <a:gd name="f302" fmla="*/ 225 f261 1"/>
              <a:gd name="f303" fmla="*/ 529 f262 1"/>
              <a:gd name="f304" fmla="*/ 212 f261 1"/>
              <a:gd name="f305" fmla="*/ 520 f262 1"/>
              <a:gd name="f306" fmla="*/ 229 f261 1"/>
              <a:gd name="f307" fmla="*/ 501 f262 1"/>
              <a:gd name="f308" fmla="*/ 393 f261 1"/>
              <a:gd name="f309" fmla="*/ 442 f262 1"/>
              <a:gd name="f310" fmla="*/ 528 f261 1"/>
              <a:gd name="f311" fmla="*/ 417 f262 1"/>
              <a:gd name="f312" fmla="*/ 533 f261 1"/>
              <a:gd name="f313" fmla="*/ 352 f262 1"/>
              <a:gd name="f314" fmla="*/ 490 f261 1"/>
              <a:gd name="f315" fmla="*/ 346 f262 1"/>
              <a:gd name="f316" fmla="*/ 465 f261 1"/>
              <a:gd name="f317" fmla="*/ 403 f262 1"/>
              <a:gd name="f318" fmla="*/ 302 f261 1"/>
              <a:gd name="f319" fmla="*/ 406 f262 1"/>
              <a:gd name="f320" fmla="*/ 262 f261 1"/>
              <a:gd name="f321" fmla="*/ 375 f262 1"/>
              <a:gd name="f322" fmla="*/ 228 f261 1"/>
              <a:gd name="f323" fmla="*/ 87 f262 1"/>
              <a:gd name="f324" fmla="*/ 181 f261 1"/>
              <a:gd name="f325" fmla="*/ 69 f262 1"/>
              <a:gd name="f326" fmla="*/ 159 f261 1"/>
              <a:gd name="f327" fmla="*/ 48 f262 1"/>
              <a:gd name="f328" fmla="*/ 139 f261 1"/>
              <a:gd name="f329" fmla="*/ 40 f262 1"/>
              <a:gd name="f330" fmla="*/ 10 f262 1"/>
              <a:gd name="f331" fmla="*/ 94 f261 1"/>
              <a:gd name="f332" fmla="*/ 28 f262 1"/>
              <a:gd name="f333" fmla="*/ 86 f261 1"/>
              <a:gd name="f334" fmla="*/ 67 f262 1"/>
              <a:gd name="f335" fmla="*/ 47 f261 1"/>
              <a:gd name="f336" fmla="*/ 68 f262 1"/>
              <a:gd name="f337" fmla="*/ 29 f261 1"/>
              <a:gd name="f338" fmla="*/ 98 f262 1"/>
              <a:gd name="f339" fmla="*/ 1 f261 1"/>
              <a:gd name="f340" fmla="*/ 120 f262 1"/>
              <a:gd name="f341" fmla="*/ 23 f261 1"/>
              <a:gd name="f342" fmla="*/ 143 f262 1"/>
              <a:gd name="f343" fmla="*/ 46 f261 1"/>
              <a:gd name="f344" fmla="*/ 451 f262 1"/>
              <a:gd name="f345" fmla="*/ 476 f262 1"/>
              <a:gd name="f346" fmla="*/ 28 f261 1"/>
              <a:gd name="f347" fmla="*/ 518 f262 1"/>
              <a:gd name="f348" fmla="*/ 736 f262 1"/>
              <a:gd name="f349" fmla="*/ 760 f262 1"/>
              <a:gd name="f350" fmla="*/ 25 f261 1"/>
              <a:gd name="f351" fmla="*/ 39 f261 1"/>
              <a:gd name="f352" fmla="*/ 782 f262 1"/>
              <a:gd name="f353" fmla="*/ 63 f261 1"/>
              <a:gd name="f354" fmla="*/ 880 f262 1"/>
              <a:gd name="f355" fmla="*/ 75 f261 1"/>
              <a:gd name="f356" fmla="*/ 921 f262 1"/>
              <a:gd name="f357" fmla="*/ 121 f261 1"/>
              <a:gd name="f358" fmla="*/ 630 f262 1"/>
              <a:gd name="f359" fmla="*/ 211 f261 1"/>
              <a:gd name="f360" fmla="*/ 608 f262 1"/>
              <a:gd name="f361" fmla="*/ 586 f262 1"/>
              <a:gd name="f362" fmla="*/ 216 f261 1"/>
              <a:gd name="f363" fmla="*/ 594 f262 1"/>
              <a:gd name="f364" fmla="*/ 243 f261 1"/>
              <a:gd name="f365" fmla="*/ 607 f262 1"/>
              <a:gd name="f366" fmla="*/ 250 f261 1"/>
              <a:gd name="f367" fmla="*/ 651 f262 1"/>
              <a:gd name="f368" fmla="*/ 255 f261 1"/>
              <a:gd name="f369" fmla="*/ 677 f262 1"/>
              <a:gd name="f370" fmla="*/ 660 f262 1"/>
              <a:gd name="f371" fmla="+- f263 0 f1"/>
              <a:gd name="f372" fmla="*/ f266 1 923"/>
              <a:gd name="f373" fmla="*/ f267 1 541"/>
              <a:gd name="f374" fmla="*/ f268 1 923"/>
              <a:gd name="f375" fmla="*/ f269 1 541"/>
              <a:gd name="f376" fmla="*/ f270 1 923"/>
              <a:gd name="f377" fmla="*/ f271 1 541"/>
              <a:gd name="f378" fmla="*/ f272 1 923"/>
              <a:gd name="f379" fmla="*/ f273 1 541"/>
              <a:gd name="f380" fmla="*/ f274 1 923"/>
              <a:gd name="f381" fmla="*/ f275 1 541"/>
              <a:gd name="f382" fmla="*/ f276 1 923"/>
              <a:gd name="f383" fmla="*/ f277 1 541"/>
              <a:gd name="f384" fmla="*/ f278 1 923"/>
              <a:gd name="f385" fmla="*/ f279 1 541"/>
              <a:gd name="f386" fmla="*/ f280 1 541"/>
              <a:gd name="f387" fmla="*/ f281 1 923"/>
              <a:gd name="f388" fmla="*/ f282 1 541"/>
              <a:gd name="f389" fmla="*/ f283 1 923"/>
              <a:gd name="f390" fmla="*/ f284 1 541"/>
              <a:gd name="f391" fmla="*/ f285 1 923"/>
              <a:gd name="f392" fmla="*/ f286 1 541"/>
              <a:gd name="f393" fmla="*/ f287 1 923"/>
              <a:gd name="f394" fmla="*/ f288 1 541"/>
              <a:gd name="f395" fmla="*/ f289 1 923"/>
              <a:gd name="f396" fmla="*/ f290 1 541"/>
              <a:gd name="f397" fmla="*/ f291 1 923"/>
              <a:gd name="f398" fmla="*/ f292 1 541"/>
              <a:gd name="f399" fmla="*/ f293 1 923"/>
              <a:gd name="f400" fmla="*/ f294 1 541"/>
              <a:gd name="f401" fmla="*/ f295 1 923"/>
              <a:gd name="f402" fmla="*/ f296 1 541"/>
              <a:gd name="f403" fmla="*/ f297 1 923"/>
              <a:gd name="f404" fmla="*/ f298 1 541"/>
              <a:gd name="f405" fmla="*/ f299 1 923"/>
              <a:gd name="f406" fmla="*/ f300 1 541"/>
              <a:gd name="f407" fmla="*/ f301 1 923"/>
              <a:gd name="f408" fmla="*/ f302 1 541"/>
              <a:gd name="f409" fmla="*/ f303 1 923"/>
              <a:gd name="f410" fmla="*/ f304 1 541"/>
              <a:gd name="f411" fmla="*/ f305 1 923"/>
              <a:gd name="f412" fmla="*/ f306 1 541"/>
              <a:gd name="f413" fmla="*/ f307 1 923"/>
              <a:gd name="f414" fmla="*/ f308 1 541"/>
              <a:gd name="f415" fmla="*/ f309 1 923"/>
              <a:gd name="f416" fmla="*/ f310 1 541"/>
              <a:gd name="f417" fmla="*/ f311 1 923"/>
              <a:gd name="f418" fmla="*/ f312 1 541"/>
              <a:gd name="f419" fmla="*/ f313 1 923"/>
              <a:gd name="f420" fmla="*/ f314 1 541"/>
              <a:gd name="f421" fmla="*/ f315 1 923"/>
              <a:gd name="f422" fmla="*/ f316 1 541"/>
              <a:gd name="f423" fmla="*/ f317 1 923"/>
              <a:gd name="f424" fmla="*/ f318 1 541"/>
              <a:gd name="f425" fmla="*/ f319 1 923"/>
              <a:gd name="f426" fmla="*/ f320 1 541"/>
              <a:gd name="f427" fmla="*/ f321 1 923"/>
              <a:gd name="f428" fmla="*/ f322 1 541"/>
              <a:gd name="f429" fmla="*/ f323 1 923"/>
              <a:gd name="f430" fmla="*/ f324 1 541"/>
              <a:gd name="f431" fmla="*/ f325 1 923"/>
              <a:gd name="f432" fmla="*/ f326 1 541"/>
              <a:gd name="f433" fmla="*/ f327 1 923"/>
              <a:gd name="f434" fmla="*/ f328 1 541"/>
              <a:gd name="f435" fmla="*/ f329 1 923"/>
              <a:gd name="f436" fmla="*/ f330 1 923"/>
              <a:gd name="f437" fmla="*/ f331 1 541"/>
              <a:gd name="f438" fmla="*/ f332 1 923"/>
              <a:gd name="f439" fmla="*/ f333 1 541"/>
              <a:gd name="f440" fmla="*/ f334 1 923"/>
              <a:gd name="f441" fmla="*/ f335 1 541"/>
              <a:gd name="f442" fmla="*/ f336 1 923"/>
              <a:gd name="f443" fmla="*/ f337 1 541"/>
              <a:gd name="f444" fmla="*/ f338 1 923"/>
              <a:gd name="f445" fmla="*/ f339 1 541"/>
              <a:gd name="f446" fmla="*/ f340 1 923"/>
              <a:gd name="f447" fmla="*/ f341 1 541"/>
              <a:gd name="f448" fmla="*/ f342 1 923"/>
              <a:gd name="f449" fmla="*/ f343 1 541"/>
              <a:gd name="f450" fmla="*/ f344 1 923"/>
              <a:gd name="f451" fmla="*/ f345 1 923"/>
              <a:gd name="f452" fmla="*/ f346 1 541"/>
              <a:gd name="f453" fmla="*/ f347 1 923"/>
              <a:gd name="f454" fmla="*/ f348 1 923"/>
              <a:gd name="f455" fmla="*/ f349 1 923"/>
              <a:gd name="f456" fmla="*/ f350 1 541"/>
              <a:gd name="f457" fmla="*/ f351 1 541"/>
              <a:gd name="f458" fmla="*/ f352 1 923"/>
              <a:gd name="f459" fmla="*/ f353 1 541"/>
              <a:gd name="f460" fmla="*/ f354 1 923"/>
              <a:gd name="f461" fmla="*/ f355 1 541"/>
              <a:gd name="f462" fmla="*/ f356 1 923"/>
              <a:gd name="f463" fmla="*/ f357 1 541"/>
              <a:gd name="f464" fmla="*/ f358 1 923"/>
              <a:gd name="f465" fmla="*/ f359 1 541"/>
              <a:gd name="f466" fmla="*/ f360 1 923"/>
              <a:gd name="f467" fmla="*/ f361 1 923"/>
              <a:gd name="f468" fmla="*/ f362 1 541"/>
              <a:gd name="f469" fmla="*/ f363 1 923"/>
              <a:gd name="f470" fmla="*/ f364 1 541"/>
              <a:gd name="f471" fmla="*/ f365 1 923"/>
              <a:gd name="f472" fmla="*/ f366 1 541"/>
              <a:gd name="f473" fmla="*/ f367 1 923"/>
              <a:gd name="f474" fmla="*/ f368 1 541"/>
              <a:gd name="f475" fmla="*/ f369 1 923"/>
              <a:gd name="f476" fmla="*/ f370 1 923"/>
              <a:gd name="f477" fmla="*/ 0 1 f264"/>
              <a:gd name="f478" fmla="*/ f258 1 f264"/>
              <a:gd name="f479" fmla="*/ 0 1 f265"/>
              <a:gd name="f480" fmla="*/ f259 1 f265"/>
              <a:gd name="f481" fmla="*/ f372 1 f264"/>
              <a:gd name="f482" fmla="*/ f373 1 f265"/>
              <a:gd name="f483" fmla="*/ f374 1 f264"/>
              <a:gd name="f484" fmla="*/ f375 1 f265"/>
              <a:gd name="f485" fmla="*/ f376 1 f264"/>
              <a:gd name="f486" fmla="*/ f377 1 f265"/>
              <a:gd name="f487" fmla="*/ f378 1 f264"/>
              <a:gd name="f488" fmla="*/ f379 1 f265"/>
              <a:gd name="f489" fmla="*/ f380 1 f264"/>
              <a:gd name="f490" fmla="*/ f381 1 f265"/>
              <a:gd name="f491" fmla="*/ f382 1 f264"/>
              <a:gd name="f492" fmla="*/ f383 1 f265"/>
              <a:gd name="f493" fmla="*/ f384 1 f264"/>
              <a:gd name="f494" fmla="*/ f385 1 f265"/>
              <a:gd name="f495" fmla="*/ f386 1 f265"/>
              <a:gd name="f496" fmla="*/ f387 1 f264"/>
              <a:gd name="f497" fmla="*/ f388 1 f265"/>
              <a:gd name="f498" fmla="*/ f389 1 f264"/>
              <a:gd name="f499" fmla="*/ f390 1 f265"/>
              <a:gd name="f500" fmla="*/ f391 1 f264"/>
              <a:gd name="f501" fmla="*/ f392 1 f265"/>
              <a:gd name="f502" fmla="*/ f393 1 f264"/>
              <a:gd name="f503" fmla="*/ f394 1 f265"/>
              <a:gd name="f504" fmla="*/ f395 1 f264"/>
              <a:gd name="f505" fmla="*/ f396 1 f265"/>
              <a:gd name="f506" fmla="*/ f397 1 f264"/>
              <a:gd name="f507" fmla="*/ f398 1 f265"/>
              <a:gd name="f508" fmla="*/ f399 1 f264"/>
              <a:gd name="f509" fmla="*/ f400 1 f265"/>
              <a:gd name="f510" fmla="*/ f401 1 f264"/>
              <a:gd name="f511" fmla="*/ f402 1 f265"/>
              <a:gd name="f512" fmla="*/ f403 1 f264"/>
              <a:gd name="f513" fmla="*/ f404 1 f265"/>
              <a:gd name="f514" fmla="*/ f405 1 f264"/>
              <a:gd name="f515" fmla="*/ f406 1 f265"/>
              <a:gd name="f516" fmla="*/ f407 1 f264"/>
              <a:gd name="f517" fmla="*/ f408 1 f265"/>
              <a:gd name="f518" fmla="*/ f409 1 f264"/>
              <a:gd name="f519" fmla="*/ f410 1 f265"/>
              <a:gd name="f520" fmla="*/ f411 1 f264"/>
              <a:gd name="f521" fmla="*/ f412 1 f265"/>
              <a:gd name="f522" fmla="*/ f413 1 f264"/>
              <a:gd name="f523" fmla="*/ f414 1 f265"/>
              <a:gd name="f524" fmla="*/ f415 1 f264"/>
              <a:gd name="f525" fmla="*/ f416 1 f265"/>
              <a:gd name="f526" fmla="*/ f417 1 f264"/>
              <a:gd name="f527" fmla="*/ f418 1 f265"/>
              <a:gd name="f528" fmla="*/ f419 1 f264"/>
              <a:gd name="f529" fmla="*/ f420 1 f265"/>
              <a:gd name="f530" fmla="*/ f421 1 f264"/>
              <a:gd name="f531" fmla="*/ f422 1 f265"/>
              <a:gd name="f532" fmla="*/ f423 1 f264"/>
              <a:gd name="f533" fmla="*/ f424 1 f265"/>
              <a:gd name="f534" fmla="*/ f425 1 f264"/>
              <a:gd name="f535" fmla="*/ f426 1 f265"/>
              <a:gd name="f536" fmla="*/ f427 1 f264"/>
              <a:gd name="f537" fmla="*/ f428 1 f265"/>
              <a:gd name="f538" fmla="*/ f429 1 f264"/>
              <a:gd name="f539" fmla="*/ f430 1 f265"/>
              <a:gd name="f540" fmla="*/ f431 1 f264"/>
              <a:gd name="f541" fmla="*/ f432 1 f265"/>
              <a:gd name="f542" fmla="*/ f433 1 f264"/>
              <a:gd name="f543" fmla="*/ f434 1 f265"/>
              <a:gd name="f544" fmla="*/ f435 1 f264"/>
              <a:gd name="f545" fmla="*/ f436 1 f264"/>
              <a:gd name="f546" fmla="*/ f437 1 f265"/>
              <a:gd name="f547" fmla="*/ f438 1 f264"/>
              <a:gd name="f548" fmla="*/ f439 1 f265"/>
              <a:gd name="f549" fmla="*/ f440 1 f264"/>
              <a:gd name="f550" fmla="*/ f441 1 f265"/>
              <a:gd name="f551" fmla="*/ f442 1 f264"/>
              <a:gd name="f552" fmla="*/ f443 1 f265"/>
              <a:gd name="f553" fmla="*/ f444 1 f264"/>
              <a:gd name="f554" fmla="*/ f445 1 f265"/>
              <a:gd name="f555" fmla="*/ f446 1 f264"/>
              <a:gd name="f556" fmla="*/ f447 1 f265"/>
              <a:gd name="f557" fmla="*/ f448 1 f264"/>
              <a:gd name="f558" fmla="*/ f449 1 f265"/>
              <a:gd name="f559" fmla="*/ f450 1 f264"/>
              <a:gd name="f560" fmla="*/ f451 1 f264"/>
              <a:gd name="f561" fmla="*/ f452 1 f265"/>
              <a:gd name="f562" fmla="*/ f453 1 f264"/>
              <a:gd name="f563" fmla="*/ f454 1 f264"/>
              <a:gd name="f564" fmla="*/ f455 1 f264"/>
              <a:gd name="f565" fmla="*/ f456 1 f265"/>
              <a:gd name="f566" fmla="*/ f457 1 f265"/>
              <a:gd name="f567" fmla="*/ f458 1 f264"/>
              <a:gd name="f568" fmla="*/ f459 1 f265"/>
              <a:gd name="f569" fmla="*/ f460 1 f264"/>
              <a:gd name="f570" fmla="*/ f461 1 f265"/>
              <a:gd name="f571" fmla="*/ f462 1 f264"/>
              <a:gd name="f572" fmla="*/ f463 1 f265"/>
              <a:gd name="f573" fmla="*/ f464 1 f264"/>
              <a:gd name="f574" fmla="*/ f465 1 f265"/>
              <a:gd name="f575" fmla="*/ f466 1 f264"/>
              <a:gd name="f576" fmla="*/ f467 1 f264"/>
              <a:gd name="f577" fmla="*/ f468 1 f265"/>
              <a:gd name="f578" fmla="*/ f469 1 f264"/>
              <a:gd name="f579" fmla="*/ f470 1 f265"/>
              <a:gd name="f580" fmla="*/ f471 1 f264"/>
              <a:gd name="f581" fmla="*/ f472 1 f265"/>
              <a:gd name="f582" fmla="*/ f473 1 f264"/>
              <a:gd name="f583" fmla="*/ f474 1 f265"/>
              <a:gd name="f584" fmla="*/ f475 1 f264"/>
              <a:gd name="f585" fmla="*/ f476 1 f264"/>
              <a:gd name="f586" fmla="*/ f477 f255 1"/>
              <a:gd name="f587" fmla="*/ f478 f255 1"/>
              <a:gd name="f588" fmla="*/ f480 f256 1"/>
              <a:gd name="f589" fmla="*/ f479 f256 1"/>
              <a:gd name="f590" fmla="*/ f481 f255 1"/>
              <a:gd name="f591" fmla="*/ f482 f256 1"/>
              <a:gd name="f592" fmla="*/ f483 f255 1"/>
              <a:gd name="f593" fmla="*/ f484 f256 1"/>
              <a:gd name="f594" fmla="*/ f485 f255 1"/>
              <a:gd name="f595" fmla="*/ f486 f256 1"/>
              <a:gd name="f596" fmla="*/ f487 f255 1"/>
              <a:gd name="f597" fmla="*/ f488 f256 1"/>
              <a:gd name="f598" fmla="*/ f489 f255 1"/>
              <a:gd name="f599" fmla="*/ f490 f256 1"/>
              <a:gd name="f600" fmla="*/ f491 f255 1"/>
              <a:gd name="f601" fmla="*/ f492 f256 1"/>
              <a:gd name="f602" fmla="*/ f493 f255 1"/>
              <a:gd name="f603" fmla="*/ f494 f256 1"/>
              <a:gd name="f604" fmla="*/ f495 f256 1"/>
              <a:gd name="f605" fmla="*/ f496 f255 1"/>
              <a:gd name="f606" fmla="*/ f497 f256 1"/>
              <a:gd name="f607" fmla="*/ f498 f255 1"/>
              <a:gd name="f608" fmla="*/ f499 f256 1"/>
              <a:gd name="f609" fmla="*/ f500 f255 1"/>
              <a:gd name="f610" fmla="*/ f501 f256 1"/>
              <a:gd name="f611" fmla="*/ f502 f255 1"/>
              <a:gd name="f612" fmla="*/ f503 f256 1"/>
              <a:gd name="f613" fmla="*/ f504 f255 1"/>
              <a:gd name="f614" fmla="*/ f505 f256 1"/>
              <a:gd name="f615" fmla="*/ f506 f255 1"/>
              <a:gd name="f616" fmla="*/ f507 f256 1"/>
              <a:gd name="f617" fmla="*/ f508 f255 1"/>
              <a:gd name="f618" fmla="*/ f509 f256 1"/>
              <a:gd name="f619" fmla="*/ f510 f255 1"/>
              <a:gd name="f620" fmla="*/ f511 f256 1"/>
              <a:gd name="f621" fmla="*/ f512 f255 1"/>
              <a:gd name="f622" fmla="*/ f513 f256 1"/>
              <a:gd name="f623" fmla="*/ f514 f255 1"/>
              <a:gd name="f624" fmla="*/ f515 f256 1"/>
              <a:gd name="f625" fmla="*/ f516 f255 1"/>
              <a:gd name="f626" fmla="*/ f517 f256 1"/>
              <a:gd name="f627" fmla="*/ f518 f255 1"/>
              <a:gd name="f628" fmla="*/ f519 f256 1"/>
              <a:gd name="f629" fmla="*/ f520 f255 1"/>
              <a:gd name="f630" fmla="*/ f521 f256 1"/>
              <a:gd name="f631" fmla="*/ f522 f255 1"/>
              <a:gd name="f632" fmla="*/ f523 f256 1"/>
              <a:gd name="f633" fmla="*/ f524 f255 1"/>
              <a:gd name="f634" fmla="*/ f525 f256 1"/>
              <a:gd name="f635" fmla="*/ f526 f255 1"/>
              <a:gd name="f636" fmla="*/ f527 f256 1"/>
              <a:gd name="f637" fmla="*/ f528 f255 1"/>
              <a:gd name="f638" fmla="*/ f529 f256 1"/>
              <a:gd name="f639" fmla="*/ f530 f255 1"/>
              <a:gd name="f640" fmla="*/ f531 f256 1"/>
              <a:gd name="f641" fmla="*/ f532 f255 1"/>
              <a:gd name="f642" fmla="*/ f533 f256 1"/>
              <a:gd name="f643" fmla="*/ f534 f255 1"/>
              <a:gd name="f644" fmla="*/ f535 f256 1"/>
              <a:gd name="f645" fmla="*/ f536 f255 1"/>
              <a:gd name="f646" fmla="*/ f537 f256 1"/>
              <a:gd name="f647" fmla="*/ f538 f255 1"/>
              <a:gd name="f648" fmla="*/ f539 f256 1"/>
              <a:gd name="f649" fmla="*/ f540 f255 1"/>
              <a:gd name="f650" fmla="*/ f541 f256 1"/>
              <a:gd name="f651" fmla="*/ f542 f255 1"/>
              <a:gd name="f652" fmla="*/ f543 f256 1"/>
              <a:gd name="f653" fmla="*/ f544 f255 1"/>
              <a:gd name="f654" fmla="*/ f545 f255 1"/>
              <a:gd name="f655" fmla="*/ f546 f256 1"/>
              <a:gd name="f656" fmla="*/ f547 f255 1"/>
              <a:gd name="f657" fmla="*/ f548 f256 1"/>
              <a:gd name="f658" fmla="*/ f549 f255 1"/>
              <a:gd name="f659" fmla="*/ f550 f256 1"/>
              <a:gd name="f660" fmla="*/ f551 f255 1"/>
              <a:gd name="f661" fmla="*/ f552 f256 1"/>
              <a:gd name="f662" fmla="*/ f553 f255 1"/>
              <a:gd name="f663" fmla="*/ f554 f256 1"/>
              <a:gd name="f664" fmla="*/ f555 f255 1"/>
              <a:gd name="f665" fmla="*/ f556 f256 1"/>
              <a:gd name="f666" fmla="*/ f557 f255 1"/>
              <a:gd name="f667" fmla="*/ f558 f256 1"/>
              <a:gd name="f668" fmla="*/ f559 f255 1"/>
              <a:gd name="f669" fmla="*/ f560 f255 1"/>
              <a:gd name="f670" fmla="*/ f561 f256 1"/>
              <a:gd name="f671" fmla="*/ f562 f255 1"/>
              <a:gd name="f672" fmla="*/ f563 f255 1"/>
              <a:gd name="f673" fmla="*/ f564 f255 1"/>
              <a:gd name="f674" fmla="*/ f565 f256 1"/>
              <a:gd name="f675" fmla="*/ f566 f256 1"/>
              <a:gd name="f676" fmla="*/ f567 f255 1"/>
              <a:gd name="f677" fmla="*/ f568 f256 1"/>
              <a:gd name="f678" fmla="*/ f569 f255 1"/>
              <a:gd name="f679" fmla="*/ f570 f256 1"/>
              <a:gd name="f680" fmla="*/ f571 f255 1"/>
              <a:gd name="f681" fmla="*/ f572 f256 1"/>
              <a:gd name="f682" fmla="*/ f573 f255 1"/>
              <a:gd name="f683" fmla="*/ f574 f256 1"/>
              <a:gd name="f684" fmla="*/ f575 f255 1"/>
              <a:gd name="f685" fmla="*/ f576 f255 1"/>
              <a:gd name="f686" fmla="*/ f577 f256 1"/>
              <a:gd name="f687" fmla="*/ f578 f255 1"/>
              <a:gd name="f688" fmla="*/ f579 f256 1"/>
              <a:gd name="f689" fmla="*/ f580 f255 1"/>
              <a:gd name="f690" fmla="*/ f581 f256 1"/>
              <a:gd name="f691" fmla="*/ f582 f255 1"/>
              <a:gd name="f692" fmla="*/ f583 f256 1"/>
              <a:gd name="f693" fmla="*/ f584 f255 1"/>
              <a:gd name="f694" fmla="*/ f585 f25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71">
                <a:pos x="f590" y="f591"/>
              </a:cxn>
              <a:cxn ang="f371">
                <a:pos x="f592" y="f593"/>
              </a:cxn>
              <a:cxn ang="f371">
                <a:pos x="f594" y="f595"/>
              </a:cxn>
              <a:cxn ang="f371">
                <a:pos x="f596" y="f597"/>
              </a:cxn>
              <a:cxn ang="f371">
                <a:pos x="f598" y="f599"/>
              </a:cxn>
              <a:cxn ang="f371">
                <a:pos x="f600" y="f601"/>
              </a:cxn>
              <a:cxn ang="f371">
                <a:pos x="f602" y="f603"/>
              </a:cxn>
              <a:cxn ang="f371">
                <a:pos x="f602" y="f604"/>
              </a:cxn>
              <a:cxn ang="f371">
                <a:pos x="f605" y="f606"/>
              </a:cxn>
              <a:cxn ang="f371">
                <a:pos x="f607" y="f608"/>
              </a:cxn>
              <a:cxn ang="f371">
                <a:pos x="f609" y="f610"/>
              </a:cxn>
              <a:cxn ang="f371">
                <a:pos x="f611" y="f612"/>
              </a:cxn>
              <a:cxn ang="f371">
                <a:pos x="f613" y="f614"/>
              </a:cxn>
              <a:cxn ang="f371">
                <a:pos x="f615" y="f616"/>
              </a:cxn>
              <a:cxn ang="f371">
                <a:pos x="f617" y="f618"/>
              </a:cxn>
              <a:cxn ang="f371">
                <a:pos x="f619" y="f620"/>
              </a:cxn>
              <a:cxn ang="f371">
                <a:pos x="f621" y="f622"/>
              </a:cxn>
              <a:cxn ang="f371">
                <a:pos x="f623" y="f624"/>
              </a:cxn>
              <a:cxn ang="f371">
                <a:pos x="f625" y="f626"/>
              </a:cxn>
              <a:cxn ang="f371">
                <a:pos x="f627" y="f628"/>
              </a:cxn>
              <a:cxn ang="f371">
                <a:pos x="f629" y="f630"/>
              </a:cxn>
              <a:cxn ang="f371">
                <a:pos x="f631" y="f632"/>
              </a:cxn>
              <a:cxn ang="f371">
                <a:pos x="f633" y="f634"/>
              </a:cxn>
              <a:cxn ang="f371">
                <a:pos x="f635" y="f636"/>
              </a:cxn>
              <a:cxn ang="f371">
                <a:pos x="f637" y="f638"/>
              </a:cxn>
              <a:cxn ang="f371">
                <a:pos x="f639" y="f640"/>
              </a:cxn>
              <a:cxn ang="f371">
                <a:pos x="f641" y="f642"/>
              </a:cxn>
              <a:cxn ang="f371">
                <a:pos x="f643" y="f644"/>
              </a:cxn>
              <a:cxn ang="f371">
                <a:pos x="f645" y="f646"/>
              </a:cxn>
              <a:cxn ang="f371">
                <a:pos x="f647" y="f648"/>
              </a:cxn>
              <a:cxn ang="f371">
                <a:pos x="f649" y="f650"/>
              </a:cxn>
              <a:cxn ang="f371">
                <a:pos x="f651" y="f652"/>
              </a:cxn>
              <a:cxn ang="f371">
                <a:pos x="f653" y="f652"/>
              </a:cxn>
              <a:cxn ang="f371">
                <a:pos x="f654" y="f655"/>
              </a:cxn>
              <a:cxn ang="f371">
                <a:pos x="f656" y="f657"/>
              </a:cxn>
              <a:cxn ang="f371">
                <a:pos x="f658" y="f659"/>
              </a:cxn>
              <a:cxn ang="f371">
                <a:pos x="f660" y="f661"/>
              </a:cxn>
              <a:cxn ang="f371">
                <a:pos x="f662" y="f663"/>
              </a:cxn>
              <a:cxn ang="f371">
                <a:pos x="f664" y="f665"/>
              </a:cxn>
              <a:cxn ang="f371">
                <a:pos x="f666" y="f667"/>
              </a:cxn>
              <a:cxn ang="f371">
                <a:pos x="f668" y="f667"/>
              </a:cxn>
              <a:cxn ang="f371">
                <a:pos x="f669" y="f670"/>
              </a:cxn>
              <a:cxn ang="f371">
                <a:pos x="f671" y="f663"/>
              </a:cxn>
              <a:cxn ang="f371">
                <a:pos x="f672" y="f663"/>
              </a:cxn>
              <a:cxn ang="f371">
                <a:pos x="f673" y="f674"/>
              </a:cxn>
              <a:cxn ang="f371">
                <a:pos x="f673" y="f675"/>
              </a:cxn>
              <a:cxn ang="f371">
                <a:pos x="f676" y="f677"/>
              </a:cxn>
              <a:cxn ang="f371">
                <a:pos x="f678" y="f679"/>
              </a:cxn>
              <a:cxn ang="f371">
                <a:pos x="f680" y="f681"/>
              </a:cxn>
              <a:cxn ang="f371">
                <a:pos x="f680" y="f591"/>
              </a:cxn>
              <a:cxn ang="f371">
                <a:pos x="f590" y="f591"/>
              </a:cxn>
              <a:cxn ang="f371">
                <a:pos x="f682" y="f628"/>
              </a:cxn>
              <a:cxn ang="f371">
                <a:pos x="f682" y="f683"/>
              </a:cxn>
              <a:cxn ang="f371">
                <a:pos x="f684" y="f628"/>
              </a:cxn>
              <a:cxn ang="f371">
                <a:pos x="f685" y="f686"/>
              </a:cxn>
              <a:cxn ang="f371">
                <a:pos x="f687" y="f688"/>
              </a:cxn>
              <a:cxn ang="f371">
                <a:pos x="f689" y="f690"/>
              </a:cxn>
              <a:cxn ang="f371">
                <a:pos x="f691" y="f692"/>
              </a:cxn>
              <a:cxn ang="f371">
                <a:pos x="f693" y="f626"/>
              </a:cxn>
              <a:cxn ang="f371">
                <a:pos x="f694" y="f683"/>
              </a:cxn>
              <a:cxn ang="f371">
                <a:pos x="f682" y="f628"/>
              </a:cxn>
            </a:cxnLst>
            <a:rect l="f586" t="f589" r="f587" b="f588"/>
            <a:pathLst>
              <a:path w="923" h="541">
                <a:moveTo>
                  <a:pt x="f9" y="f10"/>
                </a:moveTo>
                <a:cubicBezTo>
                  <a:pt x="f9" y="f11"/>
                  <a:pt x="f9" y="f12"/>
                  <a:pt x="f7" y="f13"/>
                </a:cubicBezTo>
                <a:cubicBezTo>
                  <a:pt x="f7" y="f14"/>
                  <a:pt x="f15" y="f16"/>
                  <a:pt x="f17" y="f16"/>
                </a:cubicBezTo>
                <a:cubicBezTo>
                  <a:pt x="f18" y="f16"/>
                  <a:pt x="f19" y="f20"/>
                  <a:pt x="f19" y="f21"/>
                </a:cubicBezTo>
                <a:cubicBezTo>
                  <a:pt x="f22" y="f3"/>
                  <a:pt x="f19" y="f23"/>
                  <a:pt x="f22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cubicBezTo>
                  <a:pt x="f35" y="f36"/>
                  <a:pt x="f33" y="f37"/>
                  <a:pt x="f33" y="f38"/>
                </a:cubicBezTo>
                <a:cubicBezTo>
                  <a:pt x="f31" y="f39"/>
                  <a:pt x="f40" y="f41"/>
                  <a:pt x="f42" y="f43"/>
                </a:cubicBez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54" y="f55"/>
                </a:cubicBezTo>
                <a:cubicBezTo>
                  <a:pt x="f35" y="f56"/>
                  <a:pt x="f35" y="f56"/>
                  <a:pt x="f57" y="f58"/>
                </a:cubicBezTo>
                <a:cubicBezTo>
                  <a:pt x="f59" y="f60"/>
                  <a:pt x="f61" y="f62"/>
                  <a:pt x="f63" y="f64"/>
                </a:cubicBezTo>
                <a:cubicBezTo>
                  <a:pt x="f65" y="f66"/>
                  <a:pt x="f67" y="f64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49"/>
                  <a:pt x="f97" y="f98"/>
                </a:cubicBezTo>
                <a:cubicBezTo>
                  <a:pt x="f8" y="f99"/>
                  <a:pt x="f100" y="f101"/>
                  <a:pt x="f102" y="f45"/>
                </a:cubicBezTo>
                <a:cubicBezTo>
                  <a:pt x="f103" y="f104"/>
                  <a:pt x="f105" y="f106"/>
                  <a:pt x="f105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58" y="f8"/>
                  <a:pt x="f56" y="f8"/>
                  <a:pt x="f120" y="f121"/>
                </a:cubicBezTo>
                <a:cubicBezTo>
                  <a:pt x="f122" y="f103"/>
                  <a:pt x="f123" y="f124"/>
                  <a:pt x="f125" y="f126"/>
                </a:cubicBezTo>
                <a:cubicBezTo>
                  <a:pt x="f127" y="f128"/>
                  <a:pt x="f111" y="f129"/>
                  <a:pt x="f130" y="f131"/>
                </a:cubicBezTo>
                <a:cubicBezTo>
                  <a:pt x="f132" y="f133"/>
                  <a:pt x="f55" y="f2"/>
                  <a:pt x="f134" y="f135"/>
                </a:cubicBezTo>
                <a:cubicBezTo>
                  <a:pt x="f136" y="f137"/>
                  <a:pt x="f138" y="f139"/>
                  <a:pt x="f138" y="f140"/>
                </a:cubicBezTo>
                <a:cubicBezTo>
                  <a:pt x="f138" y="f141"/>
                  <a:pt x="f138" y="f141"/>
                  <a:pt x="f142" y="f143"/>
                </a:cubicBezTo>
                <a:cubicBezTo>
                  <a:pt x="f144" y="f45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37"/>
                </a:cubicBezTo>
                <a:cubicBezTo>
                  <a:pt x="f154" y="f155"/>
                  <a:pt x="f156" y="f157"/>
                  <a:pt x="f158" y="f159"/>
                </a:cubicBezTo>
                <a:cubicBezTo>
                  <a:pt x="f160" y="f159"/>
                  <a:pt x="f161" y="f159"/>
                  <a:pt x="f162" y="f159"/>
                </a:cubicBezTo>
                <a:cubicBezTo>
                  <a:pt x="f163" y="f159"/>
                  <a:pt x="f6" y="f164"/>
                  <a:pt x="f165" y="f166"/>
                </a:cubicBezTo>
                <a:cubicBezTo>
                  <a:pt x="f167" y="f168"/>
                  <a:pt x="f169" y="f170"/>
                  <a:pt x="f171" y="f170"/>
                </a:cubicBezTo>
                <a:cubicBezTo>
                  <a:pt x="f172" y="f147"/>
                  <a:pt x="f151" y="f173"/>
                  <a:pt x="f151" y="f174"/>
                </a:cubicBezTo>
                <a:cubicBezTo>
                  <a:pt x="f151" y="f175"/>
                  <a:pt x="f151" y="f176"/>
                  <a:pt x="f177" y="f178"/>
                </a:cubicBezTo>
                <a:cubicBezTo>
                  <a:pt x="f172" y="f179"/>
                  <a:pt x="f172" y="f180"/>
                  <a:pt x="f181" y="f179"/>
                </a:cubicBezTo>
                <a:cubicBezTo>
                  <a:pt x="f28" y="f179"/>
                  <a:pt x="f182" y="f183"/>
                  <a:pt x="f164" y="f184"/>
                </a:cubicBezTo>
                <a:cubicBezTo>
                  <a:pt x="f185" y="f162"/>
                  <a:pt x="f186" y="f160"/>
                  <a:pt x="f187" y="f160"/>
                </a:cubicBezTo>
                <a:cubicBezTo>
                  <a:pt x="f188" y="f160"/>
                  <a:pt x="f189" y="f160"/>
                  <a:pt x="f190" y="f160"/>
                </a:cubicBezTo>
                <a:cubicBezTo>
                  <a:pt x="f191" y="f160"/>
                  <a:pt x="f192" y="f175"/>
                  <a:pt x="f129" y="f171"/>
                </a:cubicBezTo>
                <a:cubicBezTo>
                  <a:pt x="f193" y="f194"/>
                  <a:pt x="f195" y="f6"/>
                  <a:pt x="f103" y="f179"/>
                </a:cubicBezTo>
                <a:cubicBezTo>
                  <a:pt x="f196" y="f183"/>
                  <a:pt x="f197" y="f180"/>
                  <a:pt x="f198" y="f179"/>
                </a:cubicBezTo>
                <a:cubicBezTo>
                  <a:pt x="f199" y="f179"/>
                  <a:pt x="f200" y="f201"/>
                  <a:pt x="f202" y="f203"/>
                </a:cubicBezTo>
                <a:cubicBezTo>
                  <a:pt x="f204" y="f205"/>
                  <a:pt x="f202" y="f176"/>
                  <a:pt x="f202" y="f206"/>
                </a:cubicBezTo>
                <a:cubicBezTo>
                  <a:pt x="f207" y="f208"/>
                  <a:pt x="f209" y="f210"/>
                  <a:pt x="f46" y="f211"/>
                </a:cubicBezTo>
                <a:cubicBezTo>
                  <a:pt x="f212" y="f153"/>
                  <a:pt x="f213" y="f149"/>
                  <a:pt x="f214" y="f215"/>
                </a:cubicBezTo>
                <a:cubicBezTo>
                  <a:pt x="f216" y="f217"/>
                  <a:pt x="f218" y="f181"/>
                  <a:pt x="f219" y="f220"/>
                </a:cubicBezTo>
                <a:cubicBezTo>
                  <a:pt x="f9" y="f34"/>
                  <a:pt x="f219" y="f221"/>
                  <a:pt x="f219" y="f10"/>
                </a:cubicBezTo>
                <a:cubicBezTo>
                  <a:pt x="f9" y="f10"/>
                  <a:pt x="f9" y="f10"/>
                  <a:pt x="f9" y="f10"/>
                </a:cubicBezTo>
                <a:close/>
                <a:moveTo>
                  <a:pt x="f222" y="f45"/>
                </a:moveTo>
                <a:cubicBezTo>
                  <a:pt x="f222" y="f45"/>
                  <a:pt x="f222" y="f101"/>
                  <a:pt x="f222" y="f101"/>
                </a:cubicBezTo>
                <a:cubicBezTo>
                  <a:pt x="f223" y="f101"/>
                  <a:pt x="f224" y="f101"/>
                  <a:pt x="f225" y="f45"/>
                </a:cubicBezTo>
                <a:cubicBezTo>
                  <a:pt x="f226" y="f45"/>
                  <a:pt x="f196" y="f227"/>
                  <a:pt x="f228" y="f20"/>
                </a:cubicBezTo>
                <a:cubicBezTo>
                  <a:pt x="f229" y="f98"/>
                  <a:pt x="f230" y="f231"/>
                  <a:pt x="f232" y="f95"/>
                </a:cubicBezTo>
                <a:cubicBezTo>
                  <a:pt x="f233" y="f234"/>
                  <a:pt x="f235" y="f236"/>
                  <a:pt x="f237" y="f238"/>
                </a:cubicBezTo>
                <a:cubicBezTo>
                  <a:pt x="f223" y="f239"/>
                  <a:pt x="f240" y="f241"/>
                  <a:pt x="f242" y="f243"/>
                </a:cubicBezTo>
                <a:cubicBezTo>
                  <a:pt x="f244" y="f245"/>
                  <a:pt x="f246" y="f247"/>
                  <a:pt x="f248" y="f98"/>
                </a:cubicBezTo>
                <a:cubicBezTo>
                  <a:pt x="f249" y="f20"/>
                  <a:pt x="f250" y="f101"/>
                  <a:pt x="f251" y="f101"/>
                </a:cubicBezTo>
                <a:cubicBezTo>
                  <a:pt x="f252" y="f45"/>
                  <a:pt x="f253" y="f45"/>
                  <a:pt x="f222" y="f45"/>
                </a:cubicBezTo>
                <a:close/>
              </a:path>
            </a:pathLst>
          </a:custGeom>
          <a:solidFill>
            <a:srgbClr val="3E4728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kern="0">
              <a:solidFill>
                <a:srgbClr val="000000"/>
              </a:solidFill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82" name="Grupo 98">
            <a:extLst>
              <a:ext uri="{FF2B5EF4-FFF2-40B4-BE49-F238E27FC236}">
                <a16:creationId xmlns:a16="http://schemas.microsoft.com/office/drawing/2014/main" id="{F80C663A-44C9-423D-B11E-BCE5A4DAC57B}"/>
              </a:ext>
            </a:extLst>
          </p:cNvPr>
          <p:cNvGrpSpPr/>
          <p:nvPr/>
        </p:nvGrpSpPr>
        <p:grpSpPr>
          <a:xfrm>
            <a:off x="6339413" y="1697565"/>
            <a:ext cx="1132417" cy="736604"/>
            <a:chOff x="4754559" y="1273173"/>
            <a:chExt cx="849313" cy="552453"/>
          </a:xfrm>
        </p:grpSpPr>
        <p:sp>
          <p:nvSpPr>
            <p:cNvPr id="83" name="Freeform 91">
              <a:extLst>
                <a:ext uri="{FF2B5EF4-FFF2-40B4-BE49-F238E27FC236}">
                  <a16:creationId xmlns:a16="http://schemas.microsoft.com/office/drawing/2014/main" id="{D570ACEC-DE0A-42CA-8E77-D887E1EEB622}"/>
                </a:ext>
              </a:extLst>
            </p:cNvPr>
            <p:cNvSpPr/>
            <p:nvPr/>
          </p:nvSpPr>
          <p:spPr>
            <a:xfrm>
              <a:off x="4754559" y="1273173"/>
              <a:ext cx="849313" cy="552453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827"/>
                <a:gd name="f8" fmla="val 534"/>
                <a:gd name="f9" fmla="val 274"/>
                <a:gd name="f10" fmla="val 7"/>
                <a:gd name="f11" fmla="val 421"/>
                <a:gd name="f12" fmla="val 569"/>
                <a:gd name="f13" fmla="val 717"/>
                <a:gd name="f14" fmla="val 750"/>
                <a:gd name="f15" fmla="val 761"/>
                <a:gd name="f16" fmla="val 19"/>
                <a:gd name="f17" fmla="val 762"/>
                <a:gd name="f18" fmla="val 52"/>
                <a:gd name="f19" fmla="val 92"/>
                <a:gd name="f20" fmla="val 133"/>
                <a:gd name="f21" fmla="val 174"/>
                <a:gd name="f22" fmla="val 193"/>
                <a:gd name="f23" fmla="val 757"/>
                <a:gd name="f24" fmla="val 210"/>
                <a:gd name="f25" fmla="val 739"/>
                <a:gd name="f26" fmla="val 219"/>
                <a:gd name="f27" fmla="val 727"/>
                <a:gd name="f28" fmla="val 225"/>
                <a:gd name="f29" fmla="val 733"/>
                <a:gd name="f30" fmla="val 234"/>
                <a:gd name="f31" fmla="val 736"/>
                <a:gd name="f32" fmla="val 241"/>
                <a:gd name="f33" fmla="val 760"/>
                <a:gd name="f34" fmla="val 313"/>
                <a:gd name="f35" fmla="val 784"/>
                <a:gd name="f36" fmla="val 384"/>
                <a:gd name="f37" fmla="val 809"/>
                <a:gd name="f38" fmla="val 455"/>
                <a:gd name="f39" fmla="val 812"/>
                <a:gd name="f40" fmla="val 464"/>
                <a:gd name="f41" fmla="val 815"/>
                <a:gd name="f42" fmla="val 472"/>
                <a:gd name="f43" fmla="val 818"/>
                <a:gd name="f44" fmla="val 481"/>
                <a:gd name="f45" fmla="val 511"/>
                <a:gd name="f46" fmla="val 811"/>
                <a:gd name="f47" fmla="val 533"/>
                <a:gd name="f48" fmla="val 780"/>
                <a:gd name="f49" fmla="val 725"/>
                <a:gd name="f50" fmla="val 670"/>
                <a:gd name="f51" fmla="val 616"/>
                <a:gd name="f52" fmla="val 591"/>
                <a:gd name="f53" fmla="val 581"/>
                <a:gd name="f54" fmla="val 526"/>
                <a:gd name="f55" fmla="val 573"/>
                <a:gd name="f56" fmla="val 502"/>
                <a:gd name="f57" fmla="val 560"/>
                <a:gd name="f58" fmla="val 462"/>
                <a:gd name="f59" fmla="val 547"/>
                <a:gd name="f60" fmla="val 536"/>
                <a:gd name="f61" fmla="val 380"/>
                <a:gd name="f62" fmla="val 532"/>
                <a:gd name="f63" fmla="val 365"/>
                <a:gd name="f64" fmla="val 525"/>
                <a:gd name="f65" fmla="val 359"/>
                <a:gd name="f66" fmla="val 509"/>
                <a:gd name="f67" fmla="val 478"/>
                <a:gd name="f68" fmla="val 361"/>
                <a:gd name="f69" fmla="val 448"/>
                <a:gd name="f70" fmla="val 417"/>
                <a:gd name="f71" fmla="val 379"/>
                <a:gd name="f72" fmla="val 367"/>
                <a:gd name="f73" fmla="val 348"/>
                <a:gd name="f74" fmla="val 356"/>
                <a:gd name="f75" fmla="val 312"/>
                <a:gd name="f76" fmla="val 340"/>
                <a:gd name="f77" fmla="val 262"/>
                <a:gd name="f78" fmla="val 328"/>
                <a:gd name="f79" fmla="val 212"/>
                <a:gd name="f80" fmla="val 333"/>
                <a:gd name="f81" fmla="val 159"/>
                <a:gd name="f82" fmla="val 335"/>
                <a:gd name="f83" fmla="val 141"/>
                <a:gd name="f84" fmla="val 326"/>
                <a:gd name="f85" fmla="val 137"/>
                <a:gd name="f86" fmla="val 309"/>
                <a:gd name="f87" fmla="val 223"/>
                <a:gd name="f88" fmla="val 138"/>
                <a:gd name="f89" fmla="val 51"/>
                <a:gd name="f90" fmla="val 39"/>
                <a:gd name="f91" fmla="val 23"/>
                <a:gd name="f92" fmla="val 22"/>
                <a:gd name="f93" fmla="val 120"/>
                <a:gd name="f94" fmla="val 119"/>
                <a:gd name="f95" fmla="val 20"/>
                <a:gd name="f96" fmla="val 117"/>
                <a:gd name="f97" fmla="val 116"/>
                <a:gd name="f98" fmla="val 13"/>
                <a:gd name="f99" fmla="val 112"/>
                <a:gd name="f100" fmla="val 1"/>
                <a:gd name="f101" fmla="val 104"/>
                <a:gd name="f102" fmla="val 85"/>
                <a:gd name="f103" fmla="val 67"/>
                <a:gd name="f104" fmla="val 48"/>
                <a:gd name="f105" fmla="val 47"/>
                <a:gd name="f106" fmla="val 45"/>
                <a:gd name="f107" fmla="val 2"/>
                <a:gd name="f108" fmla="val 29"/>
                <a:gd name="f109" fmla="val 31"/>
                <a:gd name="f110" fmla="val 84"/>
                <a:gd name="f111" fmla="val 3"/>
                <a:gd name="f112" fmla="val 147"/>
                <a:gd name="f113" fmla="val 8"/>
                <a:gd name="f114" fmla="val 4"/>
                <a:gd name="f115" fmla="val 5"/>
                <a:gd name="f116" fmla="val 6"/>
                <a:gd name="f117" fmla="val 457"/>
                <a:gd name="f118" fmla="val 327"/>
                <a:gd name="f119" fmla="val 487"/>
                <a:gd name="f120" fmla="val 501"/>
                <a:gd name="f121" fmla="val 516"/>
                <a:gd name="f122" fmla="val 518"/>
                <a:gd name="f123" fmla="val 322"/>
                <a:gd name="f124" fmla="val 514"/>
                <a:gd name="f125" fmla="val 508"/>
                <a:gd name="f126" fmla="val 291"/>
                <a:gd name="f127" fmla="val 272"/>
                <a:gd name="f128" fmla="val 497"/>
                <a:gd name="f129" fmla="val 252"/>
                <a:gd name="f130" fmla="val 493"/>
                <a:gd name="f131" fmla="val 240"/>
                <a:gd name="f132" fmla="val 486"/>
                <a:gd name="f133" fmla="val 237"/>
                <a:gd name="f134" fmla="val 475"/>
                <a:gd name="f135" fmla="val 446"/>
                <a:gd name="f136" fmla="val 389"/>
                <a:gd name="f137" fmla="val 373"/>
                <a:gd name="f138" fmla="val 236"/>
                <a:gd name="f139" fmla="val 368"/>
                <a:gd name="f140" fmla="val 242"/>
                <a:gd name="f141" fmla="val 374"/>
                <a:gd name="f142" fmla="val 257"/>
                <a:gd name="f143" fmla="val 375"/>
                <a:gd name="f144" fmla="val 260"/>
                <a:gd name="f145" fmla="val 376"/>
                <a:gd name="f146" fmla="val 263"/>
                <a:gd name="f147" fmla="val 377"/>
                <a:gd name="f148" fmla="val 266"/>
                <a:gd name="f149" fmla="val 398"/>
                <a:gd name="f150" fmla="val 338"/>
                <a:gd name="f151" fmla="val 710"/>
                <a:gd name="f152" fmla="val 700"/>
                <a:gd name="f153" fmla="val 87"/>
                <a:gd name="f154" fmla="val 691"/>
                <a:gd name="f155" fmla="val 60"/>
                <a:gd name="f156" fmla="val 678"/>
                <a:gd name="f157" fmla="val 34"/>
                <a:gd name="f158" fmla="val 676"/>
                <a:gd name="f159" fmla="val 671"/>
                <a:gd name="f160" fmla="val 667"/>
                <a:gd name="f161" fmla="val 662"/>
                <a:gd name="f162" fmla="val 33"/>
                <a:gd name="f163" fmla="val 658"/>
                <a:gd name="f164" fmla="val 37"/>
                <a:gd name="f165" fmla="val 660"/>
                <a:gd name="f166" fmla="val 41"/>
                <a:gd name="f167" fmla="val 668"/>
                <a:gd name="f168" fmla="val 69"/>
                <a:gd name="f169" fmla="val 95"/>
                <a:gd name="f170" fmla="val 693"/>
                <a:gd name="f171" fmla="val 695"/>
                <a:gd name="f172" fmla="val 124"/>
                <a:gd name="f173" fmla="val 126"/>
                <a:gd name="f174" fmla="val 705"/>
                <a:gd name="f175" fmla="val 123"/>
                <a:gd name="f176" fmla="val 709"/>
                <a:gd name="f177" fmla="val 121"/>
                <a:gd name="f178" fmla="val 118"/>
                <a:gd name="f179" fmla="val 593"/>
                <a:gd name="f180" fmla="val 601"/>
                <a:gd name="f181" fmla="val 611"/>
                <a:gd name="f182" fmla="val 93"/>
                <a:gd name="f183" fmla="val 621"/>
                <a:gd name="f184" fmla="val 624"/>
                <a:gd name="f185" fmla="val 630"/>
                <a:gd name="f186" fmla="val 125"/>
                <a:gd name="f187" fmla="val 637"/>
                <a:gd name="f188" fmla="val 122"/>
                <a:gd name="f189" fmla="val 642"/>
                <a:gd name="f190" fmla="val 643"/>
                <a:gd name="f191" fmla="val 113"/>
                <a:gd name="f192" fmla="val 640"/>
                <a:gd name="f193" fmla="val 108"/>
                <a:gd name="f194" fmla="val 631"/>
                <a:gd name="f195" fmla="val 622"/>
                <a:gd name="f196" fmla="val 62"/>
                <a:gd name="f197" fmla="val 612"/>
                <a:gd name="f198" fmla="val 40"/>
                <a:gd name="f199" fmla="val 610"/>
                <a:gd name="f200" fmla="val 606"/>
                <a:gd name="f201" fmla="val 599"/>
                <a:gd name="f202" fmla="val 592"/>
                <a:gd name="f203" fmla="val 572"/>
                <a:gd name="f204" fmla="val 562"/>
                <a:gd name="f205" fmla="val 554"/>
                <a:gd name="f206" fmla="val 59"/>
                <a:gd name="f207" fmla="val 541"/>
                <a:gd name="f208" fmla="val 36"/>
                <a:gd name="f209" fmla="val 538"/>
                <a:gd name="f210" fmla="val 529"/>
                <a:gd name="f211" fmla="val 32"/>
                <a:gd name="f212" fmla="val 524"/>
                <a:gd name="f213" fmla="val 521"/>
                <a:gd name="f214" fmla="val 523"/>
                <a:gd name="f215" fmla="val 44"/>
                <a:gd name="f216" fmla="val 68"/>
                <a:gd name="f217" fmla="val 543"/>
                <a:gd name="f218" fmla="val 553"/>
                <a:gd name="f219" fmla="val 556"/>
                <a:gd name="f220" fmla="val 563"/>
                <a:gd name="f221" fmla="val 568"/>
                <a:gd name="f222" fmla="val 115"/>
                <a:gd name="f223" fmla="+- 0 0 -90"/>
                <a:gd name="f224" fmla="*/ f4 1 827"/>
                <a:gd name="f225" fmla="*/ f5 1 534"/>
                <a:gd name="f226" fmla="val f6"/>
                <a:gd name="f227" fmla="val f7"/>
                <a:gd name="f228" fmla="val f8"/>
                <a:gd name="f229" fmla="*/ f223 f0 1"/>
                <a:gd name="f230" fmla="+- f228 0 f226"/>
                <a:gd name="f231" fmla="+- f227 0 f226"/>
                <a:gd name="f232" fmla="*/ f229 1 f3"/>
                <a:gd name="f233" fmla="*/ f231 1 827"/>
                <a:gd name="f234" fmla="*/ f230 1 534"/>
                <a:gd name="f235" fmla="*/ 274 f231 1"/>
                <a:gd name="f236" fmla="*/ 7 f230 1"/>
                <a:gd name="f237" fmla="*/ 717 f231 1"/>
                <a:gd name="f238" fmla="*/ 762 f231 1"/>
                <a:gd name="f239" fmla="*/ 52 f230 1"/>
                <a:gd name="f240" fmla="*/ 174 f230 1"/>
                <a:gd name="f241" fmla="*/ 739 f231 1"/>
                <a:gd name="f242" fmla="*/ 219 f230 1"/>
                <a:gd name="f243" fmla="*/ 736 f231 1"/>
                <a:gd name="f244" fmla="*/ 241 f230 1"/>
                <a:gd name="f245" fmla="*/ 809 f231 1"/>
                <a:gd name="f246" fmla="*/ 455 f230 1"/>
                <a:gd name="f247" fmla="*/ 818 f231 1"/>
                <a:gd name="f248" fmla="*/ 481 f230 1"/>
                <a:gd name="f249" fmla="*/ 780 f231 1"/>
                <a:gd name="f250" fmla="*/ 534 f230 1"/>
                <a:gd name="f251" fmla="*/ 616 f231 1"/>
                <a:gd name="f252" fmla="*/ 573 f231 1"/>
                <a:gd name="f253" fmla="*/ 502 f230 1"/>
                <a:gd name="f254" fmla="*/ 536 f231 1"/>
                <a:gd name="f255" fmla="*/ 380 f230 1"/>
                <a:gd name="f256" fmla="*/ 509 f231 1"/>
                <a:gd name="f257" fmla="*/ 360 f230 1"/>
                <a:gd name="f258" fmla="*/ 417 f231 1"/>
                <a:gd name="f259" fmla="*/ 356 f231 1"/>
                <a:gd name="f260" fmla="*/ 312 f230 1"/>
                <a:gd name="f261" fmla="*/ 333 f231 1"/>
                <a:gd name="f262" fmla="*/ 159 f230 1"/>
                <a:gd name="f263" fmla="*/ 309 f231 1"/>
                <a:gd name="f264" fmla="*/ 137 f230 1"/>
                <a:gd name="f265" fmla="*/ 51 f231 1"/>
                <a:gd name="f266" fmla="*/ 22 f231 1"/>
                <a:gd name="f267" fmla="*/ 120 f230 1"/>
                <a:gd name="f268" fmla="*/ 19 f231 1"/>
                <a:gd name="f269" fmla="*/ 116 f230 1"/>
                <a:gd name="f270" fmla="*/ 1 f231 1"/>
                <a:gd name="f271" fmla="*/ 104 f230 1"/>
                <a:gd name="f272" fmla="*/ 48 f230 1"/>
                <a:gd name="f273" fmla="*/ 2 f231 1"/>
                <a:gd name="f274" fmla="*/ 45 f230 1"/>
                <a:gd name="f275" fmla="*/ 84 f231 1"/>
                <a:gd name="f276" fmla="*/ 3 f230 1"/>
                <a:gd name="f277" fmla="*/ 4 f230 1"/>
                <a:gd name="f278" fmla="*/ 457 f231 1"/>
                <a:gd name="f279" fmla="*/ 327 f230 1"/>
                <a:gd name="f280" fmla="*/ 501 f231 1"/>
                <a:gd name="f281" fmla="*/ 514 f231 1"/>
                <a:gd name="f282" fmla="*/ 309 f230 1"/>
                <a:gd name="f283" fmla="*/ 497 f231 1"/>
                <a:gd name="f284" fmla="*/ 252 f230 1"/>
                <a:gd name="f285" fmla="*/ 475 f231 1"/>
                <a:gd name="f286" fmla="*/ 237 f230 1"/>
                <a:gd name="f287" fmla="*/ 389 f231 1"/>
                <a:gd name="f288" fmla="*/ 374 f231 1"/>
                <a:gd name="f289" fmla="*/ 257 f230 1"/>
                <a:gd name="f290" fmla="*/ 377 f231 1"/>
                <a:gd name="f291" fmla="*/ 266 f230 1"/>
                <a:gd name="f292" fmla="*/ 710 f231 1"/>
                <a:gd name="f293" fmla="*/ 112 f230 1"/>
                <a:gd name="f294" fmla="*/ 678 f231 1"/>
                <a:gd name="f295" fmla="*/ 34 f230 1"/>
                <a:gd name="f296" fmla="*/ 667 f231 1"/>
                <a:gd name="f297" fmla="*/ 31 f230 1"/>
                <a:gd name="f298" fmla="*/ 660 f231 1"/>
                <a:gd name="f299" fmla="*/ 41 f230 1"/>
                <a:gd name="f300" fmla="*/ 693 f231 1"/>
                <a:gd name="f301" fmla="*/ 705 f231 1"/>
                <a:gd name="f302" fmla="*/ 123 f230 1"/>
                <a:gd name="f303" fmla="*/ 593 f231 1"/>
                <a:gd name="f304" fmla="*/ 621 f231 1"/>
                <a:gd name="f305" fmla="*/ 117 f230 1"/>
                <a:gd name="f306" fmla="*/ 637 f231 1"/>
                <a:gd name="f307" fmla="*/ 122 f230 1"/>
                <a:gd name="f308" fmla="*/ 640 f231 1"/>
                <a:gd name="f309" fmla="*/ 108 f230 1"/>
                <a:gd name="f310" fmla="*/ 612 f231 1"/>
                <a:gd name="f311" fmla="*/ 40 f230 1"/>
                <a:gd name="f312" fmla="*/ 599 f231 1"/>
                <a:gd name="f313" fmla="*/ 572 f231 1"/>
                <a:gd name="f314" fmla="*/ 541 f231 1"/>
                <a:gd name="f315" fmla="*/ 36 f230 1"/>
                <a:gd name="f316" fmla="*/ 529 f231 1"/>
                <a:gd name="f317" fmla="*/ 32 f230 1"/>
                <a:gd name="f318" fmla="*/ 523 f231 1"/>
                <a:gd name="f319" fmla="*/ 44 f230 1"/>
                <a:gd name="f320" fmla="*/ 553 f231 1"/>
                <a:gd name="f321" fmla="*/ 568 f231 1"/>
                <a:gd name="f322" fmla="*/ 121 f230 1"/>
                <a:gd name="f323" fmla="+- f232 0 f1"/>
                <a:gd name="f324" fmla="*/ f235 1 827"/>
                <a:gd name="f325" fmla="*/ f236 1 534"/>
                <a:gd name="f326" fmla="*/ f237 1 827"/>
                <a:gd name="f327" fmla="*/ f238 1 827"/>
                <a:gd name="f328" fmla="*/ f239 1 534"/>
                <a:gd name="f329" fmla="*/ f240 1 534"/>
                <a:gd name="f330" fmla="*/ f241 1 827"/>
                <a:gd name="f331" fmla="*/ f242 1 534"/>
                <a:gd name="f332" fmla="*/ f243 1 827"/>
                <a:gd name="f333" fmla="*/ f244 1 534"/>
                <a:gd name="f334" fmla="*/ f245 1 827"/>
                <a:gd name="f335" fmla="*/ f246 1 534"/>
                <a:gd name="f336" fmla="*/ f247 1 827"/>
                <a:gd name="f337" fmla="*/ f248 1 534"/>
                <a:gd name="f338" fmla="*/ f249 1 827"/>
                <a:gd name="f339" fmla="*/ f250 1 534"/>
                <a:gd name="f340" fmla="*/ f251 1 827"/>
                <a:gd name="f341" fmla="*/ f252 1 827"/>
                <a:gd name="f342" fmla="*/ f253 1 534"/>
                <a:gd name="f343" fmla="*/ f254 1 827"/>
                <a:gd name="f344" fmla="*/ f255 1 534"/>
                <a:gd name="f345" fmla="*/ f256 1 827"/>
                <a:gd name="f346" fmla="*/ f257 1 534"/>
                <a:gd name="f347" fmla="*/ f258 1 827"/>
                <a:gd name="f348" fmla="*/ f259 1 827"/>
                <a:gd name="f349" fmla="*/ f260 1 534"/>
                <a:gd name="f350" fmla="*/ f261 1 827"/>
                <a:gd name="f351" fmla="*/ f262 1 534"/>
                <a:gd name="f352" fmla="*/ f263 1 827"/>
                <a:gd name="f353" fmla="*/ f264 1 534"/>
                <a:gd name="f354" fmla="*/ f265 1 827"/>
                <a:gd name="f355" fmla="*/ f266 1 827"/>
                <a:gd name="f356" fmla="*/ f267 1 534"/>
                <a:gd name="f357" fmla="*/ f268 1 827"/>
                <a:gd name="f358" fmla="*/ f269 1 534"/>
                <a:gd name="f359" fmla="*/ f270 1 827"/>
                <a:gd name="f360" fmla="*/ f271 1 534"/>
                <a:gd name="f361" fmla="*/ f272 1 534"/>
                <a:gd name="f362" fmla="*/ f273 1 827"/>
                <a:gd name="f363" fmla="*/ f274 1 534"/>
                <a:gd name="f364" fmla="*/ f275 1 827"/>
                <a:gd name="f365" fmla="*/ f276 1 534"/>
                <a:gd name="f366" fmla="*/ f277 1 534"/>
                <a:gd name="f367" fmla="*/ f278 1 827"/>
                <a:gd name="f368" fmla="*/ f279 1 534"/>
                <a:gd name="f369" fmla="*/ f280 1 827"/>
                <a:gd name="f370" fmla="*/ f281 1 827"/>
                <a:gd name="f371" fmla="*/ f282 1 534"/>
                <a:gd name="f372" fmla="*/ f283 1 827"/>
                <a:gd name="f373" fmla="*/ f284 1 534"/>
                <a:gd name="f374" fmla="*/ f285 1 827"/>
                <a:gd name="f375" fmla="*/ f286 1 534"/>
                <a:gd name="f376" fmla="*/ f287 1 827"/>
                <a:gd name="f377" fmla="*/ f288 1 827"/>
                <a:gd name="f378" fmla="*/ f289 1 534"/>
                <a:gd name="f379" fmla="*/ f290 1 827"/>
                <a:gd name="f380" fmla="*/ f291 1 534"/>
                <a:gd name="f381" fmla="*/ f292 1 827"/>
                <a:gd name="f382" fmla="*/ f293 1 534"/>
                <a:gd name="f383" fmla="*/ f294 1 827"/>
                <a:gd name="f384" fmla="*/ f295 1 534"/>
                <a:gd name="f385" fmla="*/ f296 1 827"/>
                <a:gd name="f386" fmla="*/ f297 1 534"/>
                <a:gd name="f387" fmla="*/ f298 1 827"/>
                <a:gd name="f388" fmla="*/ f299 1 534"/>
                <a:gd name="f389" fmla="*/ f300 1 827"/>
                <a:gd name="f390" fmla="*/ f301 1 827"/>
                <a:gd name="f391" fmla="*/ f302 1 534"/>
                <a:gd name="f392" fmla="*/ f303 1 827"/>
                <a:gd name="f393" fmla="*/ f304 1 827"/>
                <a:gd name="f394" fmla="*/ f305 1 534"/>
                <a:gd name="f395" fmla="*/ f306 1 827"/>
                <a:gd name="f396" fmla="*/ f307 1 534"/>
                <a:gd name="f397" fmla="*/ f308 1 827"/>
                <a:gd name="f398" fmla="*/ f309 1 534"/>
                <a:gd name="f399" fmla="*/ f310 1 827"/>
                <a:gd name="f400" fmla="*/ f311 1 534"/>
                <a:gd name="f401" fmla="*/ f312 1 827"/>
                <a:gd name="f402" fmla="*/ f313 1 827"/>
                <a:gd name="f403" fmla="*/ f314 1 827"/>
                <a:gd name="f404" fmla="*/ f315 1 534"/>
                <a:gd name="f405" fmla="*/ f316 1 827"/>
                <a:gd name="f406" fmla="*/ f317 1 534"/>
                <a:gd name="f407" fmla="*/ f318 1 827"/>
                <a:gd name="f408" fmla="*/ f319 1 534"/>
                <a:gd name="f409" fmla="*/ f320 1 827"/>
                <a:gd name="f410" fmla="*/ f321 1 827"/>
                <a:gd name="f411" fmla="*/ f322 1 534"/>
                <a:gd name="f412" fmla="*/ 0 1 f233"/>
                <a:gd name="f413" fmla="*/ f227 1 f233"/>
                <a:gd name="f414" fmla="*/ 0 1 f234"/>
                <a:gd name="f415" fmla="*/ f228 1 f234"/>
                <a:gd name="f416" fmla="*/ f324 1 f233"/>
                <a:gd name="f417" fmla="*/ f325 1 f234"/>
                <a:gd name="f418" fmla="*/ f326 1 f233"/>
                <a:gd name="f419" fmla="*/ f327 1 f233"/>
                <a:gd name="f420" fmla="*/ f328 1 f234"/>
                <a:gd name="f421" fmla="*/ f329 1 f234"/>
                <a:gd name="f422" fmla="*/ f330 1 f233"/>
                <a:gd name="f423" fmla="*/ f331 1 f234"/>
                <a:gd name="f424" fmla="*/ f332 1 f233"/>
                <a:gd name="f425" fmla="*/ f333 1 f234"/>
                <a:gd name="f426" fmla="*/ f334 1 f233"/>
                <a:gd name="f427" fmla="*/ f335 1 f234"/>
                <a:gd name="f428" fmla="*/ f336 1 f233"/>
                <a:gd name="f429" fmla="*/ f337 1 f234"/>
                <a:gd name="f430" fmla="*/ f338 1 f233"/>
                <a:gd name="f431" fmla="*/ f339 1 f234"/>
                <a:gd name="f432" fmla="*/ f340 1 f233"/>
                <a:gd name="f433" fmla="*/ f341 1 f233"/>
                <a:gd name="f434" fmla="*/ f342 1 f234"/>
                <a:gd name="f435" fmla="*/ f343 1 f233"/>
                <a:gd name="f436" fmla="*/ f344 1 f234"/>
                <a:gd name="f437" fmla="*/ f345 1 f233"/>
                <a:gd name="f438" fmla="*/ f346 1 f234"/>
                <a:gd name="f439" fmla="*/ f347 1 f233"/>
                <a:gd name="f440" fmla="*/ f348 1 f233"/>
                <a:gd name="f441" fmla="*/ f349 1 f234"/>
                <a:gd name="f442" fmla="*/ f350 1 f233"/>
                <a:gd name="f443" fmla="*/ f351 1 f234"/>
                <a:gd name="f444" fmla="*/ f352 1 f233"/>
                <a:gd name="f445" fmla="*/ f353 1 f234"/>
                <a:gd name="f446" fmla="*/ f354 1 f233"/>
                <a:gd name="f447" fmla="*/ f355 1 f233"/>
                <a:gd name="f448" fmla="*/ f356 1 f234"/>
                <a:gd name="f449" fmla="*/ f357 1 f233"/>
                <a:gd name="f450" fmla="*/ f358 1 f234"/>
                <a:gd name="f451" fmla="*/ f359 1 f233"/>
                <a:gd name="f452" fmla="*/ f360 1 f234"/>
                <a:gd name="f453" fmla="*/ f361 1 f234"/>
                <a:gd name="f454" fmla="*/ f362 1 f233"/>
                <a:gd name="f455" fmla="*/ f363 1 f234"/>
                <a:gd name="f456" fmla="*/ f364 1 f233"/>
                <a:gd name="f457" fmla="*/ f365 1 f234"/>
                <a:gd name="f458" fmla="*/ f366 1 f234"/>
                <a:gd name="f459" fmla="*/ f367 1 f233"/>
                <a:gd name="f460" fmla="*/ f368 1 f234"/>
                <a:gd name="f461" fmla="*/ f369 1 f233"/>
                <a:gd name="f462" fmla="*/ f370 1 f233"/>
                <a:gd name="f463" fmla="*/ f371 1 f234"/>
                <a:gd name="f464" fmla="*/ f372 1 f233"/>
                <a:gd name="f465" fmla="*/ f373 1 f234"/>
                <a:gd name="f466" fmla="*/ f374 1 f233"/>
                <a:gd name="f467" fmla="*/ f375 1 f234"/>
                <a:gd name="f468" fmla="*/ f376 1 f233"/>
                <a:gd name="f469" fmla="*/ f377 1 f233"/>
                <a:gd name="f470" fmla="*/ f378 1 f234"/>
                <a:gd name="f471" fmla="*/ f379 1 f233"/>
                <a:gd name="f472" fmla="*/ f380 1 f234"/>
                <a:gd name="f473" fmla="*/ f381 1 f233"/>
                <a:gd name="f474" fmla="*/ f382 1 f234"/>
                <a:gd name="f475" fmla="*/ f383 1 f233"/>
                <a:gd name="f476" fmla="*/ f384 1 f234"/>
                <a:gd name="f477" fmla="*/ f385 1 f233"/>
                <a:gd name="f478" fmla="*/ f386 1 f234"/>
                <a:gd name="f479" fmla="*/ f387 1 f233"/>
                <a:gd name="f480" fmla="*/ f388 1 f234"/>
                <a:gd name="f481" fmla="*/ f389 1 f233"/>
                <a:gd name="f482" fmla="*/ f390 1 f233"/>
                <a:gd name="f483" fmla="*/ f391 1 f234"/>
                <a:gd name="f484" fmla="*/ f392 1 f233"/>
                <a:gd name="f485" fmla="*/ f393 1 f233"/>
                <a:gd name="f486" fmla="*/ f394 1 f234"/>
                <a:gd name="f487" fmla="*/ f395 1 f233"/>
                <a:gd name="f488" fmla="*/ f396 1 f234"/>
                <a:gd name="f489" fmla="*/ f397 1 f233"/>
                <a:gd name="f490" fmla="*/ f398 1 f234"/>
                <a:gd name="f491" fmla="*/ f399 1 f233"/>
                <a:gd name="f492" fmla="*/ f400 1 f234"/>
                <a:gd name="f493" fmla="*/ f401 1 f233"/>
                <a:gd name="f494" fmla="*/ f402 1 f233"/>
                <a:gd name="f495" fmla="*/ f403 1 f233"/>
                <a:gd name="f496" fmla="*/ f404 1 f234"/>
                <a:gd name="f497" fmla="*/ f405 1 f233"/>
                <a:gd name="f498" fmla="*/ f406 1 f234"/>
                <a:gd name="f499" fmla="*/ f407 1 f233"/>
                <a:gd name="f500" fmla="*/ f408 1 f234"/>
                <a:gd name="f501" fmla="*/ f409 1 f233"/>
                <a:gd name="f502" fmla="*/ f410 1 f233"/>
                <a:gd name="f503" fmla="*/ f411 1 f234"/>
                <a:gd name="f504" fmla="*/ f412 f224 1"/>
                <a:gd name="f505" fmla="*/ f413 f224 1"/>
                <a:gd name="f506" fmla="*/ f415 f225 1"/>
                <a:gd name="f507" fmla="*/ f414 f225 1"/>
                <a:gd name="f508" fmla="*/ f416 f224 1"/>
                <a:gd name="f509" fmla="*/ f417 f225 1"/>
                <a:gd name="f510" fmla="*/ f418 f224 1"/>
                <a:gd name="f511" fmla="*/ f419 f224 1"/>
                <a:gd name="f512" fmla="*/ f420 f225 1"/>
                <a:gd name="f513" fmla="*/ f421 f225 1"/>
                <a:gd name="f514" fmla="*/ f422 f224 1"/>
                <a:gd name="f515" fmla="*/ f423 f225 1"/>
                <a:gd name="f516" fmla="*/ f424 f224 1"/>
                <a:gd name="f517" fmla="*/ f425 f225 1"/>
                <a:gd name="f518" fmla="*/ f426 f224 1"/>
                <a:gd name="f519" fmla="*/ f427 f225 1"/>
                <a:gd name="f520" fmla="*/ f428 f224 1"/>
                <a:gd name="f521" fmla="*/ f429 f225 1"/>
                <a:gd name="f522" fmla="*/ f430 f224 1"/>
                <a:gd name="f523" fmla="*/ f431 f225 1"/>
                <a:gd name="f524" fmla="*/ f432 f224 1"/>
                <a:gd name="f525" fmla="*/ f433 f224 1"/>
                <a:gd name="f526" fmla="*/ f434 f225 1"/>
                <a:gd name="f527" fmla="*/ f435 f224 1"/>
                <a:gd name="f528" fmla="*/ f436 f225 1"/>
                <a:gd name="f529" fmla="*/ f437 f224 1"/>
                <a:gd name="f530" fmla="*/ f438 f225 1"/>
                <a:gd name="f531" fmla="*/ f439 f224 1"/>
                <a:gd name="f532" fmla="*/ f440 f224 1"/>
                <a:gd name="f533" fmla="*/ f441 f225 1"/>
                <a:gd name="f534" fmla="*/ f442 f224 1"/>
                <a:gd name="f535" fmla="*/ f443 f225 1"/>
                <a:gd name="f536" fmla="*/ f444 f224 1"/>
                <a:gd name="f537" fmla="*/ f445 f225 1"/>
                <a:gd name="f538" fmla="*/ f446 f224 1"/>
                <a:gd name="f539" fmla="*/ f447 f224 1"/>
                <a:gd name="f540" fmla="*/ f448 f225 1"/>
                <a:gd name="f541" fmla="*/ f449 f224 1"/>
                <a:gd name="f542" fmla="*/ f450 f225 1"/>
                <a:gd name="f543" fmla="*/ f451 f224 1"/>
                <a:gd name="f544" fmla="*/ f452 f225 1"/>
                <a:gd name="f545" fmla="*/ f453 f225 1"/>
                <a:gd name="f546" fmla="*/ f454 f224 1"/>
                <a:gd name="f547" fmla="*/ f455 f225 1"/>
                <a:gd name="f548" fmla="*/ f456 f224 1"/>
                <a:gd name="f549" fmla="*/ f457 f225 1"/>
                <a:gd name="f550" fmla="*/ f458 f225 1"/>
                <a:gd name="f551" fmla="*/ f459 f224 1"/>
                <a:gd name="f552" fmla="*/ f460 f225 1"/>
                <a:gd name="f553" fmla="*/ f461 f224 1"/>
                <a:gd name="f554" fmla="*/ f462 f224 1"/>
                <a:gd name="f555" fmla="*/ f463 f225 1"/>
                <a:gd name="f556" fmla="*/ f464 f224 1"/>
                <a:gd name="f557" fmla="*/ f465 f225 1"/>
                <a:gd name="f558" fmla="*/ f466 f224 1"/>
                <a:gd name="f559" fmla="*/ f467 f225 1"/>
                <a:gd name="f560" fmla="*/ f468 f224 1"/>
                <a:gd name="f561" fmla="*/ f469 f224 1"/>
                <a:gd name="f562" fmla="*/ f470 f225 1"/>
                <a:gd name="f563" fmla="*/ f471 f224 1"/>
                <a:gd name="f564" fmla="*/ f472 f225 1"/>
                <a:gd name="f565" fmla="*/ f473 f224 1"/>
                <a:gd name="f566" fmla="*/ f474 f225 1"/>
                <a:gd name="f567" fmla="*/ f475 f224 1"/>
                <a:gd name="f568" fmla="*/ f476 f225 1"/>
                <a:gd name="f569" fmla="*/ f477 f224 1"/>
                <a:gd name="f570" fmla="*/ f478 f225 1"/>
                <a:gd name="f571" fmla="*/ f479 f224 1"/>
                <a:gd name="f572" fmla="*/ f480 f225 1"/>
                <a:gd name="f573" fmla="*/ f481 f224 1"/>
                <a:gd name="f574" fmla="*/ f482 f224 1"/>
                <a:gd name="f575" fmla="*/ f483 f225 1"/>
                <a:gd name="f576" fmla="*/ f484 f224 1"/>
                <a:gd name="f577" fmla="*/ f485 f224 1"/>
                <a:gd name="f578" fmla="*/ f486 f225 1"/>
                <a:gd name="f579" fmla="*/ f487 f224 1"/>
                <a:gd name="f580" fmla="*/ f488 f225 1"/>
                <a:gd name="f581" fmla="*/ f489 f224 1"/>
                <a:gd name="f582" fmla="*/ f490 f225 1"/>
                <a:gd name="f583" fmla="*/ f491 f224 1"/>
                <a:gd name="f584" fmla="*/ f492 f225 1"/>
                <a:gd name="f585" fmla="*/ f493 f224 1"/>
                <a:gd name="f586" fmla="*/ f494 f224 1"/>
                <a:gd name="f587" fmla="*/ f495 f224 1"/>
                <a:gd name="f588" fmla="*/ f496 f225 1"/>
                <a:gd name="f589" fmla="*/ f497 f224 1"/>
                <a:gd name="f590" fmla="*/ f498 f225 1"/>
                <a:gd name="f591" fmla="*/ f499 f224 1"/>
                <a:gd name="f592" fmla="*/ f500 f225 1"/>
                <a:gd name="f593" fmla="*/ f501 f224 1"/>
                <a:gd name="f594" fmla="*/ f502 f224 1"/>
                <a:gd name="f595" fmla="*/ f503 f2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3">
                  <a:pos x="f508" y="f509"/>
                </a:cxn>
                <a:cxn ang="f323">
                  <a:pos x="f510" y="f509"/>
                </a:cxn>
                <a:cxn ang="f323">
                  <a:pos x="f511" y="f512"/>
                </a:cxn>
                <a:cxn ang="f323">
                  <a:pos x="f511" y="f513"/>
                </a:cxn>
                <a:cxn ang="f323">
                  <a:pos x="f514" y="f515"/>
                </a:cxn>
                <a:cxn ang="f323">
                  <a:pos x="f516" y="f517"/>
                </a:cxn>
                <a:cxn ang="f323">
                  <a:pos x="f518" y="f519"/>
                </a:cxn>
                <a:cxn ang="f323">
                  <a:pos x="f520" y="f521"/>
                </a:cxn>
                <a:cxn ang="f323">
                  <a:pos x="f522" y="f523"/>
                </a:cxn>
                <a:cxn ang="f323">
                  <a:pos x="f524" y="f523"/>
                </a:cxn>
                <a:cxn ang="f323">
                  <a:pos x="f525" y="f526"/>
                </a:cxn>
                <a:cxn ang="f323">
                  <a:pos x="f527" y="f528"/>
                </a:cxn>
                <a:cxn ang="f323">
                  <a:pos x="f529" y="f530"/>
                </a:cxn>
                <a:cxn ang="f323">
                  <a:pos x="f531" y="f530"/>
                </a:cxn>
                <a:cxn ang="f323">
                  <a:pos x="f532" y="f533"/>
                </a:cxn>
                <a:cxn ang="f323">
                  <a:pos x="f534" y="f535"/>
                </a:cxn>
                <a:cxn ang="f323">
                  <a:pos x="f536" y="f537"/>
                </a:cxn>
                <a:cxn ang="f323">
                  <a:pos x="f538" y="f537"/>
                </a:cxn>
                <a:cxn ang="f323">
                  <a:pos x="f539" y="f540"/>
                </a:cxn>
                <a:cxn ang="f323">
                  <a:pos x="f541" y="f542"/>
                </a:cxn>
                <a:cxn ang="f323">
                  <a:pos x="f543" y="f544"/>
                </a:cxn>
                <a:cxn ang="f323">
                  <a:pos x="f543" y="f545"/>
                </a:cxn>
                <a:cxn ang="f323">
                  <a:pos x="f546" y="f547"/>
                </a:cxn>
                <a:cxn ang="f323">
                  <a:pos x="f548" y="f549"/>
                </a:cxn>
                <a:cxn ang="f323">
                  <a:pos x="f508" y="f550"/>
                </a:cxn>
                <a:cxn ang="f323">
                  <a:pos x="f508" y="f509"/>
                </a:cxn>
                <a:cxn ang="f323">
                  <a:pos x="f551" y="f552"/>
                </a:cxn>
                <a:cxn ang="f323">
                  <a:pos x="f553" y="f552"/>
                </a:cxn>
                <a:cxn ang="f323">
                  <a:pos x="f554" y="f555"/>
                </a:cxn>
                <a:cxn ang="f323">
                  <a:pos x="f556" y="f557"/>
                </a:cxn>
                <a:cxn ang="f323">
                  <a:pos x="f558" y="f559"/>
                </a:cxn>
                <a:cxn ang="f323">
                  <a:pos x="f560" y="f559"/>
                </a:cxn>
                <a:cxn ang="f323">
                  <a:pos x="f561" y="f562"/>
                </a:cxn>
                <a:cxn ang="f323">
                  <a:pos x="f563" y="f564"/>
                </a:cxn>
                <a:cxn ang="f323">
                  <a:pos x="f551" y="f552"/>
                </a:cxn>
                <a:cxn ang="f323">
                  <a:pos x="f565" y="f566"/>
                </a:cxn>
                <a:cxn ang="f323">
                  <a:pos x="f567" y="f568"/>
                </a:cxn>
                <a:cxn ang="f323">
                  <a:pos x="f569" y="f570"/>
                </a:cxn>
                <a:cxn ang="f323">
                  <a:pos x="f571" y="f572"/>
                </a:cxn>
                <a:cxn ang="f323">
                  <a:pos x="f573" y="f540"/>
                </a:cxn>
                <a:cxn ang="f323">
                  <a:pos x="f574" y="f575"/>
                </a:cxn>
                <a:cxn ang="f323">
                  <a:pos x="f565" y="f566"/>
                </a:cxn>
                <a:cxn ang="f323">
                  <a:pos x="f576" y="f545"/>
                </a:cxn>
                <a:cxn ang="f323">
                  <a:pos x="f577" y="f578"/>
                </a:cxn>
                <a:cxn ang="f323">
                  <a:pos x="f579" y="f580"/>
                </a:cxn>
                <a:cxn ang="f323">
                  <a:pos x="f581" y="f582"/>
                </a:cxn>
                <a:cxn ang="f323">
                  <a:pos x="f583" y="f584"/>
                </a:cxn>
                <a:cxn ang="f323">
                  <a:pos x="f585" y="f570"/>
                </a:cxn>
                <a:cxn ang="f323">
                  <a:pos x="f576" y="f545"/>
                </a:cxn>
                <a:cxn ang="f323">
                  <a:pos x="f586" y="f582"/>
                </a:cxn>
                <a:cxn ang="f323">
                  <a:pos x="f587" y="f588"/>
                </a:cxn>
                <a:cxn ang="f323">
                  <a:pos x="f589" y="f590"/>
                </a:cxn>
                <a:cxn ang="f323">
                  <a:pos x="f591" y="f592"/>
                </a:cxn>
                <a:cxn ang="f323">
                  <a:pos x="f593" y="f578"/>
                </a:cxn>
                <a:cxn ang="f323">
                  <a:pos x="f594" y="f595"/>
                </a:cxn>
                <a:cxn ang="f323">
                  <a:pos x="f586" y="f582"/>
                </a:cxn>
              </a:cxnLst>
              <a:rect l="f504" t="f507" r="f505" b="f506"/>
              <a:pathLst>
                <a:path w="827" h="534">
                  <a:moveTo>
                    <a:pt x="f9" y="f10"/>
                  </a:moveTo>
                  <a:cubicBezTo>
                    <a:pt x="f11" y="f10"/>
                    <a:pt x="f12" y="f10"/>
                    <a:pt x="f13" y="f10"/>
                  </a:cubicBezTo>
                  <a:cubicBezTo>
                    <a:pt x="f14" y="f10"/>
                    <a:pt x="f15" y="f16"/>
                    <a:pt x="f17" y="f18"/>
                  </a:cubicBezTo>
                  <a:cubicBezTo>
                    <a:pt x="f17" y="f19"/>
                    <a:pt x="f15" y="f20"/>
                    <a:pt x="f17" y="f21"/>
                  </a:cubicBezTo>
                  <a:cubicBezTo>
                    <a:pt x="f17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7" y="f45"/>
                    <a:pt x="f46" y="f47"/>
                    <a:pt x="f48" y="f8"/>
                  </a:cubicBezTo>
                  <a:cubicBezTo>
                    <a:pt x="f49" y="f8"/>
                    <a:pt x="f50" y="f8"/>
                    <a:pt x="f51" y="f8"/>
                  </a:cubicBezTo>
                  <a:cubicBezTo>
                    <a:pt x="f52" y="f8"/>
                    <a:pt x="f53" y="f54"/>
                    <a:pt x="f55" y="f56"/>
                  </a:cubicBezTo>
                  <a:cubicBezTo>
                    <a:pt x="f57" y="f58"/>
                    <a:pt x="f59" y="f11"/>
                    <a:pt x="f60" y="f61"/>
                  </a:cubicBezTo>
                  <a:cubicBezTo>
                    <a:pt x="f62" y="f63"/>
                    <a:pt x="f64" y="f65"/>
                    <a:pt x="f66" y="f2"/>
                  </a:cubicBezTo>
                  <a:cubicBezTo>
                    <a:pt x="f67" y="f68"/>
                    <a:pt x="f69" y="f68"/>
                    <a:pt x="f70" y="f2"/>
                  </a:cubicBezTo>
                  <a:cubicBezTo>
                    <a:pt x="f71" y="f65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8"/>
                    <a:pt x="f85" y="f88"/>
                    <a:pt x="f89" y="f85"/>
                  </a:cubicBezTo>
                  <a:cubicBezTo>
                    <a:pt x="f90" y="f85"/>
                    <a:pt x="f91" y="f83"/>
                    <a:pt x="f92" y="f93"/>
                  </a:cubicBezTo>
                  <a:cubicBezTo>
                    <a:pt x="f92" y="f94"/>
                    <a:pt x="f95" y="f96"/>
                    <a:pt x="f16" y="f97"/>
                  </a:cubicBezTo>
                  <a:cubicBezTo>
                    <a:pt x="f98" y="f99"/>
                    <a:pt x="f100" y="f97"/>
                    <a:pt x="f100" y="f101"/>
                  </a:cubicBezTo>
                  <a:cubicBezTo>
                    <a:pt x="f6" y="f102"/>
                    <a:pt x="f100" y="f103"/>
                    <a:pt x="f100" y="f104"/>
                  </a:cubicBezTo>
                  <a:cubicBezTo>
                    <a:pt x="f100" y="f105"/>
                    <a:pt x="f100" y="f106"/>
                    <a:pt x="f107" y="f106"/>
                  </a:cubicBezTo>
                  <a:cubicBezTo>
                    <a:pt x="f108" y="f109"/>
                    <a:pt x="f106" y="f6"/>
                    <a:pt x="f110" y="f111"/>
                  </a:cubicBezTo>
                  <a:cubicBezTo>
                    <a:pt x="f112" y="f113"/>
                    <a:pt x="f24" y="f114"/>
                    <a:pt x="f9" y="f114"/>
                  </a:cubicBezTo>
                  <a:cubicBezTo>
                    <a:pt x="f9" y="f115"/>
                    <a:pt x="f9" y="f116"/>
                    <a:pt x="f9" y="f10"/>
                  </a:cubicBezTo>
                  <a:close/>
                  <a:moveTo>
                    <a:pt x="f117" y="f118"/>
                  </a:moveTo>
                  <a:cubicBezTo>
                    <a:pt x="f42" y="f118"/>
                    <a:pt x="f119" y="f118"/>
                    <a:pt x="f120" y="f118"/>
                  </a:cubicBezTo>
                  <a:cubicBezTo>
                    <a:pt x="f121" y="f78"/>
                    <a:pt x="f122" y="f123"/>
                    <a:pt x="f124" y="f86"/>
                  </a:cubicBezTo>
                  <a:cubicBezTo>
                    <a:pt x="f125" y="f126"/>
                    <a:pt x="f56" y="f127"/>
                    <a:pt x="f128" y="f129"/>
                  </a:cubicBez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70" y="f133"/>
                    <a:pt x="f136" y="f133"/>
                  </a:cubicBezTo>
                  <a:cubicBezTo>
                    <a:pt x="f137" y="f138"/>
                    <a:pt x="f139" y="f140"/>
                    <a:pt x="f141" y="f142"/>
                  </a:cubicBezTo>
                  <a:cubicBezTo>
                    <a:pt x="f143" y="f144"/>
                    <a:pt x="f145" y="f146"/>
                    <a:pt x="f147" y="f148"/>
                  </a:cubicBezTo>
                  <a:cubicBezTo>
                    <a:pt x="f149" y="f150"/>
                    <a:pt x="f36" y="f84"/>
                    <a:pt x="f117" y="f118"/>
                  </a:cubicBezTo>
                  <a:close/>
                  <a:moveTo>
                    <a:pt x="f151" y="f99"/>
                  </a:moveTo>
                  <a:cubicBezTo>
                    <a:pt x="f152" y="f153"/>
                    <a:pt x="f154" y="f155"/>
                    <a:pt x="f156" y="f157"/>
                  </a:cubicBezTo>
                  <a:cubicBezTo>
                    <a:pt x="f158" y="f109"/>
                    <a:pt x="f159" y="f108"/>
                    <a:pt x="f160" y="f109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56" y="f169"/>
                    <a:pt x="f170" y="f93"/>
                  </a:cubicBezTo>
                  <a:cubicBezTo>
                    <a:pt x="f171" y="f172"/>
                    <a:pt x="f152" y="f173"/>
                    <a:pt x="f174" y="f175"/>
                  </a:cubicBezTo>
                  <a:cubicBezTo>
                    <a:pt x="f176" y="f177"/>
                    <a:pt x="f151" y="f178"/>
                    <a:pt x="f151" y="f99"/>
                  </a:cubicBezTo>
                  <a:close/>
                  <a:moveTo>
                    <a:pt x="f179" y="f104"/>
                  </a:moveTo>
                  <a:cubicBezTo>
                    <a:pt x="f180" y="f168"/>
                    <a:pt x="f181" y="f182"/>
                    <a:pt x="f183" y="f96"/>
                  </a:cubicBezTo>
                  <a:cubicBezTo>
                    <a:pt x="f184" y="f175"/>
                    <a:pt x="f185" y="f186"/>
                    <a:pt x="f187" y="f188"/>
                  </a:cubicBezTo>
                  <a:cubicBezTo>
                    <a:pt x="f189" y="f94"/>
                    <a:pt x="f190" y="f191"/>
                    <a:pt x="f192" y="f193"/>
                  </a:cubicBezTo>
                  <a:cubicBezTo>
                    <a:pt x="f194" y="f102"/>
                    <a:pt x="f195" y="f196"/>
                    <a:pt x="f197" y="f198"/>
                  </a:cubicBezTo>
                  <a:cubicBezTo>
                    <a:pt x="f199" y="f157"/>
                    <a:pt x="f200" y="f108"/>
                    <a:pt x="f201" y="f109"/>
                  </a:cubicBezTo>
                  <a:cubicBezTo>
                    <a:pt x="f202" y="f162"/>
                    <a:pt x="f179" y="f90"/>
                    <a:pt x="f179" y="f104"/>
                  </a:cubicBezTo>
                  <a:close/>
                  <a:moveTo>
                    <a:pt x="f203" y="f193"/>
                  </a:moveTo>
                  <a:cubicBezTo>
                    <a:pt x="f204" y="f102"/>
                    <a:pt x="f205" y="f206"/>
                    <a:pt x="f207" y="f208"/>
                  </a:cubicBezTo>
                  <a:cubicBezTo>
                    <a:pt x="f209" y="f109"/>
                    <a:pt x="f8" y="f108"/>
                    <a:pt x="f210" y="f211"/>
                  </a:cubicBezTo>
                  <a:cubicBezTo>
                    <a:pt x="f212" y="f157"/>
                    <a:pt x="f213" y="f90"/>
                    <a:pt x="f214" y="f215"/>
                  </a:cubicBezTo>
                  <a:cubicBezTo>
                    <a:pt x="f47" y="f216"/>
                    <a:pt x="f217" y="f182"/>
                    <a:pt x="f218" y="f96"/>
                  </a:cubicBezTo>
                  <a:cubicBezTo>
                    <a:pt x="f219" y="f175"/>
                    <a:pt x="f220" y="f177"/>
                    <a:pt x="f221" y="f177"/>
                  </a:cubicBezTo>
                  <a:cubicBezTo>
                    <a:pt x="f55" y="f93"/>
                    <a:pt x="f203" y="f222"/>
                    <a:pt x="f203" y="f193"/>
                  </a:cubicBez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121920" tIns="60960" rIns="121920" bIns="60960" anchor="t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Freeform 93">
              <a:extLst>
                <a:ext uri="{FF2B5EF4-FFF2-40B4-BE49-F238E27FC236}">
                  <a16:creationId xmlns:a16="http://schemas.microsoft.com/office/drawing/2014/main" id="{06518388-7B52-47F9-B6A8-276C890E3E81}"/>
                </a:ext>
              </a:extLst>
            </p:cNvPr>
            <p:cNvSpPr/>
            <p:nvPr/>
          </p:nvSpPr>
          <p:spPr>
            <a:xfrm>
              <a:off x="4765679" y="1444623"/>
              <a:ext cx="307979" cy="841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00"/>
                <a:gd name="f7" fmla="val 82"/>
                <a:gd name="f8" fmla="val 154"/>
                <a:gd name="f9" fmla="val 2"/>
                <a:gd name="f10" fmla="val 195"/>
                <a:gd name="f11" fmla="val 235"/>
                <a:gd name="f12" fmla="val 3"/>
                <a:gd name="f13" fmla="val 276"/>
                <a:gd name="f14" fmla="val 289"/>
                <a:gd name="f15" fmla="val 294"/>
                <a:gd name="f16" fmla="val 6"/>
                <a:gd name="f17" fmla="val 19"/>
                <a:gd name="f18" fmla="val 293"/>
                <a:gd name="f19" fmla="val 71"/>
                <a:gd name="f20" fmla="val 245"/>
                <a:gd name="f21" fmla="val 72"/>
                <a:gd name="f22" fmla="val 182"/>
                <a:gd name="f23" fmla="val 73"/>
                <a:gd name="f24" fmla="val 119"/>
                <a:gd name="f25" fmla="val 55"/>
                <a:gd name="f26" fmla="val 24"/>
                <a:gd name="f27" fmla="val 37"/>
                <a:gd name="f28" fmla="val 13"/>
                <a:gd name="f29" fmla="val 8"/>
                <a:gd name="f30" fmla="val 17"/>
                <a:gd name="f31" fmla="val 31"/>
                <a:gd name="f32" fmla="val 113"/>
                <a:gd name="f33" fmla="+- 0 0 -90"/>
                <a:gd name="f34" fmla="*/ f3 1 300"/>
                <a:gd name="f35" fmla="*/ f4 1 82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300"/>
                <a:gd name="f44" fmla="*/ f40 1 82"/>
                <a:gd name="f45" fmla="*/ 154 f41 1"/>
                <a:gd name="f46" fmla="*/ 2 f40 1"/>
                <a:gd name="f47" fmla="*/ 276 f41 1"/>
                <a:gd name="f48" fmla="*/ 294 f41 1"/>
                <a:gd name="f49" fmla="*/ 19 f40 1"/>
                <a:gd name="f50" fmla="*/ 245 f41 1"/>
                <a:gd name="f51" fmla="*/ 72 f40 1"/>
                <a:gd name="f52" fmla="*/ 55 f41 1"/>
                <a:gd name="f53" fmla="*/ 13 f41 1"/>
                <a:gd name="f54" fmla="*/ 8 f40 1"/>
                <a:gd name="f55" fmla="*/ 31 f41 1"/>
                <a:gd name="f56" fmla="+- f42 0 f1"/>
                <a:gd name="f57" fmla="*/ f45 1 300"/>
                <a:gd name="f58" fmla="*/ f46 1 82"/>
                <a:gd name="f59" fmla="*/ f47 1 300"/>
                <a:gd name="f60" fmla="*/ f48 1 300"/>
                <a:gd name="f61" fmla="*/ f49 1 82"/>
                <a:gd name="f62" fmla="*/ f50 1 300"/>
                <a:gd name="f63" fmla="*/ f51 1 82"/>
                <a:gd name="f64" fmla="*/ f52 1 300"/>
                <a:gd name="f65" fmla="*/ f53 1 300"/>
                <a:gd name="f66" fmla="*/ f54 1 82"/>
                <a:gd name="f67" fmla="*/ f55 1 300"/>
                <a:gd name="f68" fmla="*/ 0 1 f43"/>
                <a:gd name="f69" fmla="*/ f37 1 f43"/>
                <a:gd name="f70" fmla="*/ 0 1 f44"/>
                <a:gd name="f71" fmla="*/ f38 1 f44"/>
                <a:gd name="f72" fmla="*/ f57 1 f43"/>
                <a:gd name="f73" fmla="*/ f58 1 f44"/>
                <a:gd name="f74" fmla="*/ f59 1 f43"/>
                <a:gd name="f75" fmla="*/ f60 1 f43"/>
                <a:gd name="f76" fmla="*/ f61 1 f44"/>
                <a:gd name="f77" fmla="*/ f62 1 f43"/>
                <a:gd name="f78" fmla="*/ f63 1 f44"/>
                <a:gd name="f79" fmla="*/ f64 1 f43"/>
                <a:gd name="f80" fmla="*/ f65 1 f43"/>
                <a:gd name="f81" fmla="*/ f66 1 f44"/>
                <a:gd name="f82" fmla="*/ f67 1 f43"/>
                <a:gd name="f83" fmla="*/ f68 f34 1"/>
                <a:gd name="f84" fmla="*/ f69 f34 1"/>
                <a:gd name="f85" fmla="*/ f71 f35 1"/>
                <a:gd name="f86" fmla="*/ f70 f35 1"/>
                <a:gd name="f87" fmla="*/ f72 f34 1"/>
                <a:gd name="f88" fmla="*/ f73 f35 1"/>
                <a:gd name="f89" fmla="*/ f74 f34 1"/>
                <a:gd name="f90" fmla="*/ f75 f34 1"/>
                <a:gd name="f91" fmla="*/ f76 f35 1"/>
                <a:gd name="f92" fmla="*/ f77 f34 1"/>
                <a:gd name="f93" fmla="*/ f78 f35 1"/>
                <a:gd name="f94" fmla="*/ f79 f34 1"/>
                <a:gd name="f95" fmla="*/ f80 f34 1"/>
                <a:gd name="f96" fmla="*/ f81 f35 1"/>
                <a:gd name="f97" fmla="*/ f82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6">
                  <a:pos x="f87" y="f88"/>
                </a:cxn>
                <a:cxn ang="f56">
                  <a:pos x="f89" y="f88"/>
                </a:cxn>
                <a:cxn ang="f56">
                  <a:pos x="f90" y="f91"/>
                </a:cxn>
                <a:cxn ang="f56">
                  <a:pos x="f92" y="f93"/>
                </a:cxn>
                <a:cxn ang="f56">
                  <a:pos x="f94" y="f93"/>
                </a:cxn>
                <a:cxn ang="f56">
                  <a:pos x="f95" y="f96"/>
                </a:cxn>
                <a:cxn ang="f56">
                  <a:pos x="f97" y="f88"/>
                </a:cxn>
                <a:cxn ang="f56">
                  <a:pos x="f87" y="f88"/>
                </a:cxn>
                <a:cxn ang="f56">
                  <a:pos x="f87" y="f88"/>
                </a:cxn>
              </a:cxnLst>
              <a:rect l="f83" t="f86" r="f84" b="f85"/>
              <a:pathLst>
                <a:path w="300" h="82">
                  <a:moveTo>
                    <a:pt x="f8" y="f9"/>
                  </a:moveTo>
                  <a:cubicBezTo>
                    <a:pt x="f10" y="f9"/>
                    <a:pt x="f11" y="f12"/>
                    <a:pt x="f13" y="f9"/>
                  </a:cubicBezTo>
                  <a:cubicBezTo>
                    <a:pt x="f14" y="f9"/>
                    <a:pt x="f15" y="f16"/>
                    <a:pt x="f15" y="f17"/>
                  </a:cubicBezTo>
                  <a:cubicBezTo>
                    <a:pt x="f18" y="f7"/>
                    <a:pt x="f6" y="f19"/>
                    <a:pt x="f20" y="f21"/>
                  </a:cubicBezTo>
                  <a:cubicBezTo>
                    <a:pt x="f22" y="f23"/>
                    <a:pt x="f24" y="f21"/>
                    <a:pt x="f25" y="f21"/>
                  </a:cubicBezTo>
                  <a:cubicBezTo>
                    <a:pt x="f26" y="f21"/>
                    <a:pt x="f5" y="f27"/>
                    <a:pt x="f28" y="f29"/>
                  </a:cubicBezTo>
                  <a:cubicBezTo>
                    <a:pt x="f30" y="f5"/>
                    <a:pt x="f26" y="f9"/>
                    <a:pt x="f31" y="f9"/>
                  </a:cubicBezTo>
                  <a:cubicBezTo>
                    <a:pt x="f21" y="f9"/>
                    <a:pt x="f32" y="f9"/>
                    <a:pt x="f8" y="f9"/>
                  </a:cubicBezTo>
                  <a:cubicBezTo>
                    <a:pt x="f8" y="f9"/>
                    <a:pt x="f8" y="f9"/>
                    <a:pt x="f8" y="f9"/>
                  </a:cubicBezTo>
                  <a:close/>
                </a:path>
              </a:pathLst>
            </a:custGeom>
            <a:solidFill>
              <a:srgbClr val="3E4728"/>
            </a:solidFill>
            <a:ln cap="flat">
              <a:noFill/>
              <a:prstDash val="solid"/>
            </a:ln>
          </p:spPr>
          <p:txBody>
            <a:bodyPr vert="horz" wrap="square" lIns="121920" tIns="60960" rIns="121920" bIns="60960" anchor="t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kern="0">
                <a:solidFill>
                  <a:srgbClr val="000000"/>
                </a:solidFill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86" name="Text Placeholder 1">
            <a:extLst>
              <a:ext uri="{FF2B5EF4-FFF2-40B4-BE49-F238E27FC236}">
                <a16:creationId xmlns:a16="http://schemas.microsoft.com/office/drawing/2014/main" id="{67BF53D0-6246-7B00-93A2-B987C2B3FBE1}"/>
              </a:ext>
            </a:extLst>
          </p:cNvPr>
          <p:cNvSpPr txBox="1">
            <a:spLocks/>
          </p:cNvSpPr>
          <p:nvPr/>
        </p:nvSpPr>
        <p:spPr>
          <a:xfrm>
            <a:off x="493136" y="244214"/>
            <a:ext cx="1999125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fa-IR" sz="2700" b="1">
                <a:solidFill>
                  <a:srgbClr val="3E4A35"/>
                </a:solidFill>
                <a:latin typeface="Arial"/>
                <a:cs typeface="B Nazanin" panose="00000700000000000000" pitchFamily="2" charset="-78"/>
              </a:rPr>
              <a:t>منابع</a:t>
            </a:r>
            <a:endParaRPr lang="en-US" sz="2700" b="1" dirty="0">
              <a:solidFill>
                <a:srgbClr val="3E4A35"/>
              </a:solidFill>
              <a:latin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00FA995B-155E-4CC8-B075-4819D4B9B9FA}"/>
              </a:ext>
            </a:extLst>
          </p:cNvPr>
          <p:cNvSpPr txBox="1">
            <a:spLocks noGrp="1"/>
          </p:cNvSpPr>
          <p:nvPr>
            <p:ph type="body" sz="quarter" idx="4294967295"/>
          </p:nvPr>
        </p:nvSpPr>
        <p:spPr>
          <a:xfrm>
            <a:off x="101598" y="177795"/>
            <a:ext cx="2336804" cy="54318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lvl="0" indent="0" algn="ctr">
              <a:buNone/>
            </a:pPr>
            <a:r>
              <a:rPr lang="fa-IR" sz="2700" b="1" dirty="0">
                <a:solidFill>
                  <a:srgbClr val="0070C0"/>
                </a:solidFill>
                <a:latin typeface="Arial"/>
                <a:cs typeface="B Nazanin" panose="00000700000000000000" pitchFamily="2" charset="-78"/>
              </a:rPr>
              <a:t>منابع</a:t>
            </a:r>
            <a:endParaRPr lang="en-US" sz="2700" b="1" dirty="0">
              <a:solidFill>
                <a:srgbClr val="0070C0"/>
              </a:solidFill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6" name="Forma libre: forma 5">
            <a:extLst>
              <a:ext uri="{FF2B5EF4-FFF2-40B4-BE49-F238E27FC236}">
                <a16:creationId xmlns:a16="http://schemas.microsoft.com/office/drawing/2014/main" id="{F8C506ED-ADE0-4C86-8440-576A1DBC8FA0}"/>
              </a:ext>
            </a:extLst>
          </p:cNvPr>
          <p:cNvSpPr/>
          <p:nvPr/>
        </p:nvSpPr>
        <p:spPr>
          <a:xfrm>
            <a:off x="544943" y="1487236"/>
            <a:ext cx="3381715" cy="1887425"/>
          </a:xfrm>
          <a:custGeom>
            <a:avLst/>
            <a:gdLst>
              <a:gd name="connsiteX0" fmla="*/ 0 w 3381715"/>
              <a:gd name="connsiteY0" fmla="*/ 1624627 h 1887425"/>
              <a:gd name="connsiteX1" fmla="*/ 321942 w 3381715"/>
              <a:gd name="connsiteY1" fmla="*/ 1209570 h 1887425"/>
              <a:gd name="connsiteX2" fmla="*/ 387160 w 3381715"/>
              <a:gd name="connsiteY2" fmla="*/ 1123242 h 1887425"/>
              <a:gd name="connsiteX3" fmla="*/ 481312 w 3381715"/>
              <a:gd name="connsiteY3" fmla="*/ 1088654 h 1887425"/>
              <a:gd name="connsiteX4" fmla="*/ 737376 w 3381715"/>
              <a:gd name="connsiteY4" fmla="*/ 1090256 h 1887425"/>
              <a:gd name="connsiteX5" fmla="*/ 498841 w 3381715"/>
              <a:gd name="connsiteY5" fmla="*/ 999215 h 1887425"/>
              <a:gd name="connsiteX6" fmla="*/ 384898 w 3381715"/>
              <a:gd name="connsiteY6" fmla="*/ 1028619 h 1887425"/>
              <a:gd name="connsiteX7" fmla="*/ 150039 w 3381715"/>
              <a:gd name="connsiteY7" fmla="*/ 1224838 h 1887425"/>
              <a:gd name="connsiteX8" fmla="*/ 98581 w 3381715"/>
              <a:gd name="connsiteY8" fmla="*/ 1266023 h 1887425"/>
              <a:gd name="connsiteX9" fmla="*/ 60977 w 3381715"/>
              <a:gd name="connsiteY9" fmla="*/ 1274223 h 1887425"/>
              <a:gd name="connsiteX10" fmla="*/ 59375 w 3381715"/>
              <a:gd name="connsiteY10" fmla="*/ 1234734 h 1887425"/>
              <a:gd name="connsiteX11" fmla="*/ 83596 w 3381715"/>
              <a:gd name="connsiteY11" fmla="*/ 1130310 h 1887425"/>
              <a:gd name="connsiteX12" fmla="*/ 55039 w 3381715"/>
              <a:gd name="connsiteY12" fmla="*/ 1068202 h 1887425"/>
              <a:gd name="connsiteX13" fmla="*/ 66537 w 3381715"/>
              <a:gd name="connsiteY13" fmla="*/ 997424 h 1887425"/>
              <a:gd name="connsiteX14" fmla="*/ 350310 w 3381715"/>
              <a:gd name="connsiteY14" fmla="*/ 897712 h 1887425"/>
              <a:gd name="connsiteX15" fmla="*/ 436733 w 3381715"/>
              <a:gd name="connsiteY15" fmla="*/ 875188 h 1887425"/>
              <a:gd name="connsiteX16" fmla="*/ 545587 w 3381715"/>
              <a:gd name="connsiteY16" fmla="*/ 896487 h 1887425"/>
              <a:gd name="connsiteX17" fmla="*/ 629277 w 3381715"/>
              <a:gd name="connsiteY17" fmla="*/ 913734 h 1887425"/>
              <a:gd name="connsiteX18" fmla="*/ 850565 w 3381715"/>
              <a:gd name="connsiteY18" fmla="*/ 949830 h 1887425"/>
              <a:gd name="connsiteX19" fmla="*/ 949900 w 3381715"/>
              <a:gd name="connsiteY19" fmla="*/ 929662 h 1887425"/>
              <a:gd name="connsiteX20" fmla="*/ 1163743 w 3381715"/>
              <a:gd name="connsiteY20" fmla="*/ 732877 h 1887425"/>
              <a:gd name="connsiteX21" fmla="*/ 1219348 w 3381715"/>
              <a:gd name="connsiteY21" fmla="*/ 659083 h 1887425"/>
              <a:gd name="connsiteX22" fmla="*/ 1222364 w 3381715"/>
              <a:gd name="connsiteY22" fmla="*/ 577372 h 1887425"/>
              <a:gd name="connsiteX23" fmla="*/ 1241684 w 3381715"/>
              <a:gd name="connsiteY23" fmla="*/ 509044 h 1887425"/>
              <a:gd name="connsiteX24" fmla="*/ 1729593 w 3381715"/>
              <a:gd name="connsiteY24" fmla="*/ 133853 h 1887425"/>
              <a:gd name="connsiteX25" fmla="*/ 1860028 w 3381715"/>
              <a:gd name="connsiteY25" fmla="*/ 69578 h 1887425"/>
              <a:gd name="connsiteX26" fmla="*/ 1983301 w 3381715"/>
              <a:gd name="connsiteY26" fmla="*/ 57891 h 1887425"/>
              <a:gd name="connsiteX27" fmla="*/ 2050216 w 3381715"/>
              <a:gd name="connsiteY27" fmla="*/ 40456 h 1887425"/>
              <a:gd name="connsiteX28" fmla="*/ 2312218 w 3381715"/>
              <a:gd name="connsiteY28" fmla="*/ 131497 h 1887425"/>
              <a:gd name="connsiteX29" fmla="*/ 2327015 w 3381715"/>
              <a:gd name="connsiteY29" fmla="*/ 165142 h 1887425"/>
              <a:gd name="connsiteX30" fmla="*/ 2327957 w 3381715"/>
              <a:gd name="connsiteY30" fmla="*/ 302364 h 1887425"/>
              <a:gd name="connsiteX31" fmla="*/ 2201574 w 3381715"/>
              <a:gd name="connsiteY31" fmla="*/ 360325 h 1887425"/>
              <a:gd name="connsiteX32" fmla="*/ 2178766 w 3381715"/>
              <a:gd name="connsiteY32" fmla="*/ 354670 h 1887425"/>
              <a:gd name="connsiteX33" fmla="*/ 2125706 w 3381715"/>
              <a:gd name="connsiteY33" fmla="*/ 381624 h 1887425"/>
              <a:gd name="connsiteX34" fmla="*/ 2167174 w 3381715"/>
              <a:gd name="connsiteY34" fmla="*/ 401793 h 1887425"/>
              <a:gd name="connsiteX35" fmla="*/ 2378567 w 3381715"/>
              <a:gd name="connsiteY35" fmla="*/ 353256 h 1887425"/>
              <a:gd name="connsiteX36" fmla="*/ 2449439 w 3381715"/>
              <a:gd name="connsiteY36" fmla="*/ 298783 h 1887425"/>
              <a:gd name="connsiteX37" fmla="*/ 2513903 w 3381715"/>
              <a:gd name="connsiteY37" fmla="*/ 204066 h 1887425"/>
              <a:gd name="connsiteX38" fmla="*/ 2623511 w 3381715"/>
              <a:gd name="connsiteY38" fmla="*/ 119245 h 1887425"/>
              <a:gd name="connsiteX39" fmla="*/ 2701358 w 3381715"/>
              <a:gd name="connsiteY39" fmla="*/ 196809 h 1887425"/>
              <a:gd name="connsiteX40" fmla="*/ 2685524 w 3381715"/>
              <a:gd name="connsiteY40" fmla="*/ 257409 h 1887425"/>
              <a:gd name="connsiteX41" fmla="*/ 2408348 w 3381715"/>
              <a:gd name="connsiteY41" fmla="*/ 496509 h 1887425"/>
              <a:gd name="connsiteX42" fmla="*/ 2227586 w 3381715"/>
              <a:gd name="connsiteY42" fmla="*/ 562858 h 1887425"/>
              <a:gd name="connsiteX43" fmla="*/ 2086406 w 3381715"/>
              <a:gd name="connsiteY43" fmla="*/ 562010 h 1887425"/>
              <a:gd name="connsiteX44" fmla="*/ 1904324 w 3381715"/>
              <a:gd name="connsiteY44" fmla="*/ 650318 h 1887425"/>
              <a:gd name="connsiteX45" fmla="*/ 1913560 w 3381715"/>
              <a:gd name="connsiteY45" fmla="*/ 681607 h 1887425"/>
              <a:gd name="connsiteX46" fmla="*/ 2179049 w 3381715"/>
              <a:gd name="connsiteY46" fmla="*/ 673502 h 1887425"/>
              <a:gd name="connsiteX47" fmla="*/ 2465838 w 3381715"/>
              <a:gd name="connsiteY47" fmla="*/ 547025 h 1887425"/>
              <a:gd name="connsiteX48" fmla="*/ 2749611 w 3381715"/>
              <a:gd name="connsiteY48" fmla="*/ 398777 h 1887425"/>
              <a:gd name="connsiteX49" fmla="*/ 3115189 w 3381715"/>
              <a:gd name="connsiteY49" fmla="*/ 237711 h 1887425"/>
              <a:gd name="connsiteX50" fmla="*/ 3187758 w 3381715"/>
              <a:gd name="connsiteY50" fmla="*/ 204349 h 1887425"/>
              <a:gd name="connsiteX51" fmla="*/ 3161558 w 3381715"/>
              <a:gd name="connsiteY51" fmla="*/ 166462 h 1887425"/>
              <a:gd name="connsiteX52" fmla="*/ 3381715 w 3381715"/>
              <a:gd name="connsiteY52" fmla="*/ 116135 h 1887425"/>
              <a:gd name="connsiteX53" fmla="*/ 3358437 w 3381715"/>
              <a:gd name="connsiteY53" fmla="*/ 143749 h 1887425"/>
              <a:gd name="connsiteX54" fmla="*/ 3334121 w 3381715"/>
              <a:gd name="connsiteY54" fmla="*/ 158168 h 1887425"/>
              <a:gd name="connsiteX55" fmla="*/ 2986356 w 3381715"/>
              <a:gd name="connsiteY55" fmla="*/ 346376 h 1887425"/>
              <a:gd name="connsiteX56" fmla="*/ 2361037 w 3381715"/>
              <a:gd name="connsiteY56" fmla="*/ 682361 h 1887425"/>
              <a:gd name="connsiteX57" fmla="*/ 2073023 w 3381715"/>
              <a:gd name="connsiteY57" fmla="*/ 828348 h 1887425"/>
              <a:gd name="connsiteX58" fmla="*/ 1784349 w 3381715"/>
              <a:gd name="connsiteY58" fmla="*/ 977632 h 1887425"/>
              <a:gd name="connsiteX59" fmla="*/ 1719320 w 3381715"/>
              <a:gd name="connsiteY59" fmla="*/ 965380 h 1887425"/>
              <a:gd name="connsiteX60" fmla="*/ 1749384 w 3381715"/>
              <a:gd name="connsiteY60" fmla="*/ 910058 h 1887425"/>
              <a:gd name="connsiteX61" fmla="*/ 1885757 w 3381715"/>
              <a:gd name="connsiteY61" fmla="*/ 840788 h 1887425"/>
              <a:gd name="connsiteX62" fmla="*/ 1830058 w 3381715"/>
              <a:gd name="connsiteY62" fmla="*/ 838526 h 1887425"/>
              <a:gd name="connsiteX63" fmla="*/ 1732420 w 3381715"/>
              <a:gd name="connsiteY63" fmla="*/ 814776 h 1887425"/>
              <a:gd name="connsiteX64" fmla="*/ 1663621 w 3381715"/>
              <a:gd name="connsiteY64" fmla="*/ 823730 h 1887425"/>
              <a:gd name="connsiteX65" fmla="*/ 1045465 w 3381715"/>
              <a:gd name="connsiteY65" fmla="*/ 1302119 h 1887425"/>
              <a:gd name="connsiteX66" fmla="*/ 936140 w 3381715"/>
              <a:gd name="connsiteY66" fmla="*/ 1310790 h 1887425"/>
              <a:gd name="connsiteX67" fmla="*/ 540969 w 3381715"/>
              <a:gd name="connsiteY67" fmla="*/ 1255656 h 1887425"/>
              <a:gd name="connsiteX68" fmla="*/ 429194 w 3381715"/>
              <a:gd name="connsiteY68" fmla="*/ 1328791 h 1887425"/>
              <a:gd name="connsiteX69" fmla="*/ 354928 w 3381715"/>
              <a:gd name="connsiteY69" fmla="*/ 1521994 h 1887425"/>
              <a:gd name="connsiteX70" fmla="*/ 183025 w 3381715"/>
              <a:gd name="connsiteY70" fmla="*/ 1855434 h 1887425"/>
              <a:gd name="connsiteX71" fmla="*/ 135619 w 3381715"/>
              <a:gd name="connsiteY71" fmla="*/ 1885970 h 1887425"/>
              <a:gd name="connsiteX72" fmla="*/ 110173 w 3381715"/>
              <a:gd name="connsiteY72" fmla="*/ 1835454 h 1887425"/>
              <a:gd name="connsiteX73" fmla="*/ 188 w 3381715"/>
              <a:gd name="connsiteY73" fmla="*/ 1681080 h 1887425"/>
              <a:gd name="connsiteX74" fmla="*/ 188 w 3381715"/>
              <a:gd name="connsiteY74" fmla="*/ 1624533 h 1887425"/>
              <a:gd name="connsiteX75" fmla="*/ 2305432 w 3381715"/>
              <a:gd name="connsiteY75" fmla="*/ 234507 h 1887425"/>
              <a:gd name="connsiteX76" fmla="*/ 2248697 w 3381715"/>
              <a:gd name="connsiteY76" fmla="*/ 187102 h 1887425"/>
              <a:gd name="connsiteX77" fmla="*/ 2180274 w 3381715"/>
              <a:gd name="connsiteY77" fmla="*/ 278048 h 1887425"/>
              <a:gd name="connsiteX78" fmla="*/ 2227397 w 3381715"/>
              <a:gd name="connsiteY78" fmla="*/ 328376 h 1887425"/>
              <a:gd name="connsiteX79" fmla="*/ 2305432 w 3381715"/>
              <a:gd name="connsiteY79" fmla="*/ 234507 h 1887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381715" h="1887425">
                <a:moveTo>
                  <a:pt x="0" y="1624627"/>
                </a:moveTo>
                <a:cubicBezTo>
                  <a:pt x="84444" y="1468557"/>
                  <a:pt x="196125" y="1333786"/>
                  <a:pt x="321942" y="1209570"/>
                </a:cubicBezTo>
                <a:cubicBezTo>
                  <a:pt x="347294" y="1184501"/>
                  <a:pt x="366238" y="1152740"/>
                  <a:pt x="387160" y="1123242"/>
                </a:cubicBezTo>
                <a:cubicBezTo>
                  <a:pt x="411004" y="1089690"/>
                  <a:pt x="446723" y="1072066"/>
                  <a:pt x="481312" y="1088654"/>
                </a:cubicBezTo>
                <a:cubicBezTo>
                  <a:pt x="566509" y="1129650"/>
                  <a:pt x="649351" y="1111932"/>
                  <a:pt x="737376" y="1090256"/>
                </a:cubicBezTo>
                <a:cubicBezTo>
                  <a:pt x="656231" y="1059060"/>
                  <a:pt x="578102" y="1027394"/>
                  <a:pt x="498841" y="999215"/>
                </a:cubicBezTo>
                <a:cubicBezTo>
                  <a:pt x="456242" y="984041"/>
                  <a:pt x="419015" y="1003833"/>
                  <a:pt x="384898" y="1028619"/>
                </a:cubicBezTo>
                <a:cubicBezTo>
                  <a:pt x="302245" y="1088748"/>
                  <a:pt x="228357" y="1159432"/>
                  <a:pt x="150039" y="1224838"/>
                </a:cubicBezTo>
                <a:cubicBezTo>
                  <a:pt x="133169" y="1238881"/>
                  <a:pt x="116110" y="1252735"/>
                  <a:pt x="98581" y="1266023"/>
                </a:cubicBezTo>
                <a:cubicBezTo>
                  <a:pt x="87460" y="1274411"/>
                  <a:pt x="74642" y="1285909"/>
                  <a:pt x="60977" y="1274223"/>
                </a:cubicBezTo>
                <a:cubicBezTo>
                  <a:pt x="48442" y="1263479"/>
                  <a:pt x="54191" y="1247740"/>
                  <a:pt x="59375" y="1234734"/>
                </a:cubicBezTo>
                <a:cubicBezTo>
                  <a:pt x="72852" y="1201088"/>
                  <a:pt x="86517" y="1168008"/>
                  <a:pt x="83596" y="1130310"/>
                </a:cubicBezTo>
                <a:cubicBezTo>
                  <a:pt x="81617" y="1105618"/>
                  <a:pt x="73794" y="1085543"/>
                  <a:pt x="55039" y="1068202"/>
                </a:cubicBezTo>
                <a:cubicBezTo>
                  <a:pt x="18943" y="1034934"/>
                  <a:pt x="20640" y="1019949"/>
                  <a:pt x="66537" y="997424"/>
                </a:cubicBezTo>
                <a:cubicBezTo>
                  <a:pt x="157013" y="953034"/>
                  <a:pt x="252201" y="920991"/>
                  <a:pt x="350310" y="897712"/>
                </a:cubicBezTo>
                <a:cubicBezTo>
                  <a:pt x="379244" y="890832"/>
                  <a:pt x="408083" y="883198"/>
                  <a:pt x="436733" y="875188"/>
                </a:cubicBezTo>
                <a:cubicBezTo>
                  <a:pt x="476788" y="863878"/>
                  <a:pt x="514486" y="863218"/>
                  <a:pt x="545587" y="896487"/>
                </a:cubicBezTo>
                <a:cubicBezTo>
                  <a:pt x="569431" y="922027"/>
                  <a:pt x="600249" y="919766"/>
                  <a:pt x="629277" y="913734"/>
                </a:cubicBezTo>
                <a:cubicBezTo>
                  <a:pt x="708160" y="897335"/>
                  <a:pt x="781295" y="905535"/>
                  <a:pt x="850565" y="949830"/>
                </a:cubicBezTo>
                <a:cubicBezTo>
                  <a:pt x="887509" y="973486"/>
                  <a:pt x="921626" y="964909"/>
                  <a:pt x="949900" y="929662"/>
                </a:cubicBezTo>
                <a:cubicBezTo>
                  <a:pt x="1011159" y="853417"/>
                  <a:pt x="1079770" y="784335"/>
                  <a:pt x="1163743" y="732877"/>
                </a:cubicBezTo>
                <a:cubicBezTo>
                  <a:pt x="1193336" y="714782"/>
                  <a:pt x="1198425" y="680948"/>
                  <a:pt x="1219348" y="659083"/>
                </a:cubicBezTo>
                <a:cubicBezTo>
                  <a:pt x="1246962" y="630150"/>
                  <a:pt x="1231505" y="605269"/>
                  <a:pt x="1222364" y="577372"/>
                </a:cubicBezTo>
                <a:cubicBezTo>
                  <a:pt x="1213599" y="550983"/>
                  <a:pt x="1221138" y="527516"/>
                  <a:pt x="1241684" y="509044"/>
                </a:cubicBezTo>
                <a:cubicBezTo>
                  <a:pt x="1394739" y="371446"/>
                  <a:pt x="1549678" y="236109"/>
                  <a:pt x="1729593" y="133853"/>
                </a:cubicBezTo>
                <a:cubicBezTo>
                  <a:pt x="1771532" y="110009"/>
                  <a:pt x="1818089" y="95118"/>
                  <a:pt x="1860028" y="69578"/>
                </a:cubicBezTo>
                <a:cubicBezTo>
                  <a:pt x="1897161" y="46959"/>
                  <a:pt x="1940985" y="44603"/>
                  <a:pt x="1983301" y="57891"/>
                </a:cubicBezTo>
                <a:cubicBezTo>
                  <a:pt x="2010350" y="66373"/>
                  <a:pt x="2030141" y="61755"/>
                  <a:pt x="2050216" y="40456"/>
                </a:cubicBezTo>
                <a:cubicBezTo>
                  <a:pt x="2120523" y="-34092"/>
                  <a:pt x="2309014" y="-6667"/>
                  <a:pt x="2312218" y="131497"/>
                </a:cubicBezTo>
                <a:cubicBezTo>
                  <a:pt x="2312501" y="144597"/>
                  <a:pt x="2318815" y="154775"/>
                  <a:pt x="2327015" y="165142"/>
                </a:cubicBezTo>
                <a:cubicBezTo>
                  <a:pt x="2361697" y="208778"/>
                  <a:pt x="2361508" y="248738"/>
                  <a:pt x="2327957" y="302364"/>
                </a:cubicBezTo>
                <a:cubicBezTo>
                  <a:pt x="2294971" y="354953"/>
                  <a:pt x="2256896" y="372482"/>
                  <a:pt x="2201574" y="360325"/>
                </a:cubicBezTo>
                <a:cubicBezTo>
                  <a:pt x="2193940" y="358628"/>
                  <a:pt x="2186495" y="355236"/>
                  <a:pt x="2178766" y="354670"/>
                </a:cubicBezTo>
                <a:cubicBezTo>
                  <a:pt x="2155488" y="352879"/>
                  <a:pt x="2128628" y="358251"/>
                  <a:pt x="2125706" y="381624"/>
                </a:cubicBezTo>
                <a:cubicBezTo>
                  <a:pt x="2123067" y="401981"/>
                  <a:pt x="2152095" y="398871"/>
                  <a:pt x="2167174" y="401793"/>
                </a:cubicBezTo>
                <a:cubicBezTo>
                  <a:pt x="2244267" y="416495"/>
                  <a:pt x="2316836" y="409709"/>
                  <a:pt x="2378567" y="353256"/>
                </a:cubicBezTo>
                <a:cubicBezTo>
                  <a:pt x="2400432" y="333182"/>
                  <a:pt x="2425972" y="317255"/>
                  <a:pt x="2449439" y="298783"/>
                </a:cubicBezTo>
                <a:cubicBezTo>
                  <a:pt x="2480823" y="274090"/>
                  <a:pt x="2503630" y="245345"/>
                  <a:pt x="2513903" y="204066"/>
                </a:cubicBezTo>
                <a:cubicBezTo>
                  <a:pt x="2528417" y="145634"/>
                  <a:pt x="2562063" y="121695"/>
                  <a:pt x="2623511" y="119245"/>
                </a:cubicBezTo>
                <a:cubicBezTo>
                  <a:pt x="2675251" y="117172"/>
                  <a:pt x="2680718" y="166368"/>
                  <a:pt x="2701358" y="196809"/>
                </a:cubicBezTo>
                <a:cubicBezTo>
                  <a:pt x="2716814" y="219616"/>
                  <a:pt x="2709651" y="243932"/>
                  <a:pt x="2685524" y="257409"/>
                </a:cubicBezTo>
                <a:cubicBezTo>
                  <a:pt x="2576671" y="318103"/>
                  <a:pt x="2502877" y="419228"/>
                  <a:pt x="2408348" y="496509"/>
                </a:cubicBezTo>
                <a:cubicBezTo>
                  <a:pt x="2354817" y="540334"/>
                  <a:pt x="2297327" y="565309"/>
                  <a:pt x="2227586" y="562858"/>
                </a:cubicBezTo>
                <a:cubicBezTo>
                  <a:pt x="2180557" y="561162"/>
                  <a:pt x="2132586" y="568513"/>
                  <a:pt x="2086406" y="562010"/>
                </a:cubicBezTo>
                <a:cubicBezTo>
                  <a:pt x="2003658" y="550324"/>
                  <a:pt x="1955876" y="602630"/>
                  <a:pt x="1904324" y="650318"/>
                </a:cubicBezTo>
                <a:cubicBezTo>
                  <a:pt x="1888208" y="665209"/>
                  <a:pt x="1889621" y="678403"/>
                  <a:pt x="1913560" y="681607"/>
                </a:cubicBezTo>
                <a:cubicBezTo>
                  <a:pt x="2002716" y="693671"/>
                  <a:pt x="2096961" y="707431"/>
                  <a:pt x="2179049" y="673502"/>
                </a:cubicBezTo>
                <a:cubicBezTo>
                  <a:pt x="2275085" y="633731"/>
                  <a:pt x="2374985" y="601310"/>
                  <a:pt x="2465838" y="547025"/>
                </a:cubicBezTo>
                <a:cubicBezTo>
                  <a:pt x="2557256" y="492268"/>
                  <a:pt x="2655648" y="449387"/>
                  <a:pt x="2749611" y="398777"/>
                </a:cubicBezTo>
                <a:cubicBezTo>
                  <a:pt x="2867324" y="335350"/>
                  <a:pt x="2996628" y="298877"/>
                  <a:pt x="3115189" y="237711"/>
                </a:cubicBezTo>
                <a:cubicBezTo>
                  <a:pt x="3138845" y="225554"/>
                  <a:pt x="3163537" y="215375"/>
                  <a:pt x="3187758" y="204349"/>
                </a:cubicBezTo>
                <a:cubicBezTo>
                  <a:pt x="3190303" y="182672"/>
                  <a:pt x="3158919" y="191154"/>
                  <a:pt x="3161558" y="166462"/>
                </a:cubicBezTo>
                <a:cubicBezTo>
                  <a:pt x="3240347" y="188421"/>
                  <a:pt x="3307073" y="149309"/>
                  <a:pt x="3381715" y="116135"/>
                </a:cubicBezTo>
                <a:cubicBezTo>
                  <a:pt x="3377663" y="136398"/>
                  <a:pt x="3366071" y="138471"/>
                  <a:pt x="3358437" y="143749"/>
                </a:cubicBezTo>
                <a:cubicBezTo>
                  <a:pt x="3350709" y="149027"/>
                  <a:pt x="3342509" y="153739"/>
                  <a:pt x="3334121" y="158168"/>
                </a:cubicBezTo>
                <a:cubicBezTo>
                  <a:pt x="3217917" y="220464"/>
                  <a:pt x="3096906" y="275221"/>
                  <a:pt x="2986356" y="346376"/>
                </a:cubicBezTo>
                <a:cubicBezTo>
                  <a:pt x="2786461" y="475116"/>
                  <a:pt x="2568471" y="568513"/>
                  <a:pt x="2361037" y="682361"/>
                </a:cubicBezTo>
                <a:cubicBezTo>
                  <a:pt x="2290447" y="781036"/>
                  <a:pt x="2167645" y="776795"/>
                  <a:pt x="2073023" y="828348"/>
                </a:cubicBezTo>
                <a:cubicBezTo>
                  <a:pt x="1977929" y="880183"/>
                  <a:pt x="1880574" y="927871"/>
                  <a:pt x="1784349" y="977632"/>
                </a:cubicBezTo>
                <a:cubicBezTo>
                  <a:pt x="1759186" y="990638"/>
                  <a:pt x="1737226" y="1002513"/>
                  <a:pt x="1719320" y="965380"/>
                </a:cubicBezTo>
                <a:cubicBezTo>
                  <a:pt x="1701884" y="929284"/>
                  <a:pt x="1727331" y="921462"/>
                  <a:pt x="1749384" y="910058"/>
                </a:cubicBezTo>
                <a:cubicBezTo>
                  <a:pt x="1792360" y="887817"/>
                  <a:pt x="1835619" y="866140"/>
                  <a:pt x="1885757" y="840788"/>
                </a:cubicBezTo>
                <a:cubicBezTo>
                  <a:pt x="1862196" y="832117"/>
                  <a:pt x="1845797" y="836076"/>
                  <a:pt x="1830058" y="838526"/>
                </a:cubicBezTo>
                <a:cubicBezTo>
                  <a:pt x="1793962" y="844181"/>
                  <a:pt x="1758526" y="838243"/>
                  <a:pt x="1732420" y="814776"/>
                </a:cubicBezTo>
                <a:cubicBezTo>
                  <a:pt x="1702073" y="787539"/>
                  <a:pt x="1684355" y="799037"/>
                  <a:pt x="1663621" y="823730"/>
                </a:cubicBezTo>
                <a:cubicBezTo>
                  <a:pt x="1492565" y="1028431"/>
                  <a:pt x="1278063" y="1176867"/>
                  <a:pt x="1045465" y="1302119"/>
                </a:cubicBezTo>
                <a:cubicBezTo>
                  <a:pt x="1008803" y="1321911"/>
                  <a:pt x="973179" y="1320120"/>
                  <a:pt x="936140" y="1310790"/>
                </a:cubicBezTo>
                <a:cubicBezTo>
                  <a:pt x="806364" y="1278275"/>
                  <a:pt x="675834" y="1254997"/>
                  <a:pt x="540969" y="1255656"/>
                </a:cubicBezTo>
                <a:cubicBezTo>
                  <a:pt x="483008" y="1255939"/>
                  <a:pt x="452001" y="1278935"/>
                  <a:pt x="429194" y="1328791"/>
                </a:cubicBezTo>
                <a:cubicBezTo>
                  <a:pt x="400260" y="1391747"/>
                  <a:pt x="374531" y="1455834"/>
                  <a:pt x="354928" y="1521994"/>
                </a:cubicBezTo>
                <a:cubicBezTo>
                  <a:pt x="318644" y="1644230"/>
                  <a:pt x="254368" y="1751576"/>
                  <a:pt x="183025" y="1855434"/>
                </a:cubicBezTo>
                <a:cubicBezTo>
                  <a:pt x="171715" y="1871833"/>
                  <a:pt x="160783" y="1893227"/>
                  <a:pt x="135619" y="1885970"/>
                </a:cubicBezTo>
                <a:cubicBezTo>
                  <a:pt x="110927" y="1878901"/>
                  <a:pt x="112246" y="1855811"/>
                  <a:pt x="110173" y="1835454"/>
                </a:cubicBezTo>
                <a:cubicBezTo>
                  <a:pt x="102822" y="1763262"/>
                  <a:pt x="61071" y="1715291"/>
                  <a:pt x="188" y="1681080"/>
                </a:cubicBezTo>
                <a:lnTo>
                  <a:pt x="188" y="1624533"/>
                </a:lnTo>
                <a:close/>
                <a:moveTo>
                  <a:pt x="2305432" y="234507"/>
                </a:moveTo>
                <a:cubicBezTo>
                  <a:pt x="2300437" y="207082"/>
                  <a:pt x="2278384" y="190589"/>
                  <a:pt x="2248697" y="187102"/>
                </a:cubicBezTo>
                <a:cubicBezTo>
                  <a:pt x="2223062" y="184086"/>
                  <a:pt x="2178578" y="245251"/>
                  <a:pt x="2180274" y="278048"/>
                </a:cubicBezTo>
                <a:cubicBezTo>
                  <a:pt x="2181782" y="307453"/>
                  <a:pt x="2201480" y="323663"/>
                  <a:pt x="2227397" y="328376"/>
                </a:cubicBezTo>
                <a:cubicBezTo>
                  <a:pt x="2254163" y="333276"/>
                  <a:pt x="2305715" y="272017"/>
                  <a:pt x="2305432" y="234507"/>
                </a:cubicBezTo>
                <a:close/>
              </a:path>
            </a:pathLst>
          </a:custGeom>
          <a:solidFill>
            <a:srgbClr val="0070C0"/>
          </a:solidFill>
          <a:ln w="9412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7" name="Forma libre: forma 6">
            <a:extLst>
              <a:ext uri="{FF2B5EF4-FFF2-40B4-BE49-F238E27FC236}">
                <a16:creationId xmlns:a16="http://schemas.microsoft.com/office/drawing/2014/main" id="{8467F26D-E146-4825-AE89-8B51A72825D4}"/>
              </a:ext>
            </a:extLst>
          </p:cNvPr>
          <p:cNvSpPr/>
          <p:nvPr/>
        </p:nvSpPr>
        <p:spPr>
          <a:xfrm>
            <a:off x="2541107" y="2890589"/>
            <a:ext cx="3069897" cy="1927456"/>
          </a:xfrm>
          <a:custGeom>
            <a:avLst/>
            <a:gdLst>
              <a:gd name="connsiteX0" fmla="*/ 1071772 w 3069897"/>
              <a:gd name="connsiteY0" fmla="*/ 525726 h 1927456"/>
              <a:gd name="connsiteX1" fmla="*/ 1149053 w 3069897"/>
              <a:gd name="connsiteY1" fmla="*/ 593959 h 1927456"/>
              <a:gd name="connsiteX2" fmla="*/ 1176102 w 3069897"/>
              <a:gd name="connsiteY2" fmla="*/ 702342 h 1927456"/>
              <a:gd name="connsiteX3" fmla="*/ 1222753 w 3069897"/>
              <a:gd name="connsiteY3" fmla="*/ 824484 h 1927456"/>
              <a:gd name="connsiteX4" fmla="*/ 1518307 w 3069897"/>
              <a:gd name="connsiteY4" fmla="*/ 888476 h 1927456"/>
              <a:gd name="connsiteX5" fmla="*/ 1751470 w 3069897"/>
              <a:gd name="connsiteY5" fmla="*/ 856150 h 1927456"/>
              <a:gd name="connsiteX6" fmla="*/ 1882000 w 3069897"/>
              <a:gd name="connsiteY6" fmla="*/ 867648 h 1927456"/>
              <a:gd name="connsiteX7" fmla="*/ 1959470 w 3069897"/>
              <a:gd name="connsiteY7" fmla="*/ 863690 h 1927456"/>
              <a:gd name="connsiteX8" fmla="*/ 2316189 w 3069897"/>
              <a:gd name="connsiteY8" fmla="*/ 709127 h 1927456"/>
              <a:gd name="connsiteX9" fmla="*/ 2372265 w 3069897"/>
              <a:gd name="connsiteY9" fmla="*/ 643438 h 1927456"/>
              <a:gd name="connsiteX10" fmla="*/ 2419859 w 3069897"/>
              <a:gd name="connsiteY10" fmla="*/ 579445 h 1927456"/>
              <a:gd name="connsiteX11" fmla="*/ 2477255 w 3069897"/>
              <a:gd name="connsiteY11" fmla="*/ 520071 h 1927456"/>
              <a:gd name="connsiteX12" fmla="*/ 2697035 w 3069897"/>
              <a:gd name="connsiteY12" fmla="*/ 93139 h 1927456"/>
              <a:gd name="connsiteX13" fmla="*/ 2737655 w 3069897"/>
              <a:gd name="connsiteY13" fmla="*/ 24246 h 1927456"/>
              <a:gd name="connsiteX14" fmla="*/ 2808339 w 3069897"/>
              <a:gd name="connsiteY14" fmla="*/ 19062 h 1927456"/>
              <a:gd name="connsiteX15" fmla="*/ 2996076 w 3069897"/>
              <a:gd name="connsiteY15" fmla="*/ 128010 h 1927456"/>
              <a:gd name="connsiteX16" fmla="*/ 3031041 w 3069897"/>
              <a:gd name="connsiteY16" fmla="*/ 230926 h 1927456"/>
              <a:gd name="connsiteX17" fmla="*/ 2577721 w 3069897"/>
              <a:gd name="connsiteY17" fmla="*/ 700740 h 1927456"/>
              <a:gd name="connsiteX18" fmla="*/ 2481684 w 3069897"/>
              <a:gd name="connsiteY18" fmla="*/ 748805 h 1927456"/>
              <a:gd name="connsiteX19" fmla="*/ 2265768 w 3069897"/>
              <a:gd name="connsiteY19" fmla="*/ 934468 h 1927456"/>
              <a:gd name="connsiteX20" fmla="*/ 2234196 w 3069897"/>
              <a:gd name="connsiteY20" fmla="*/ 981308 h 1927456"/>
              <a:gd name="connsiteX21" fmla="*/ 1987555 w 3069897"/>
              <a:gd name="connsiteY21" fmla="*/ 1145107 h 1927456"/>
              <a:gd name="connsiteX22" fmla="*/ 1521700 w 3069897"/>
              <a:gd name="connsiteY22" fmla="*/ 1207874 h 1927456"/>
              <a:gd name="connsiteX23" fmla="*/ 1489468 w 3069897"/>
              <a:gd name="connsiteY23" fmla="*/ 1220974 h 1927456"/>
              <a:gd name="connsiteX24" fmla="*/ 1505961 w 3069897"/>
              <a:gd name="connsiteY24" fmla="*/ 1246609 h 1927456"/>
              <a:gd name="connsiteX25" fmla="*/ 1728851 w 3069897"/>
              <a:gd name="connsiteY25" fmla="*/ 1456399 h 1927456"/>
              <a:gd name="connsiteX26" fmla="*/ 1821212 w 3069897"/>
              <a:gd name="connsiteY26" fmla="*/ 1490234 h 1927456"/>
              <a:gd name="connsiteX27" fmla="*/ 2006970 w 3069897"/>
              <a:gd name="connsiteY27" fmla="*/ 1516339 h 1927456"/>
              <a:gd name="connsiteX28" fmla="*/ 2129018 w 3069897"/>
              <a:gd name="connsiteY28" fmla="*/ 1523314 h 1927456"/>
              <a:gd name="connsiteX29" fmla="*/ 2187073 w 3069897"/>
              <a:gd name="connsiteY29" fmla="*/ 1498622 h 1927456"/>
              <a:gd name="connsiteX30" fmla="*/ 2275852 w 3069897"/>
              <a:gd name="connsiteY30" fmla="*/ 1469971 h 1927456"/>
              <a:gd name="connsiteX31" fmla="*/ 2920774 w 3069897"/>
              <a:gd name="connsiteY31" fmla="*/ 1625664 h 1927456"/>
              <a:gd name="connsiteX32" fmla="*/ 3040560 w 3069897"/>
              <a:gd name="connsiteY32" fmla="*/ 1680044 h 1927456"/>
              <a:gd name="connsiteX33" fmla="*/ 3033680 w 3069897"/>
              <a:gd name="connsiteY33" fmla="*/ 1760435 h 1927456"/>
              <a:gd name="connsiteX34" fmla="*/ 2861588 w 3069897"/>
              <a:gd name="connsiteY34" fmla="*/ 1900767 h 1927456"/>
              <a:gd name="connsiteX35" fmla="*/ 2777709 w 3069897"/>
              <a:gd name="connsiteY35" fmla="*/ 1910097 h 1927456"/>
              <a:gd name="connsiteX36" fmla="*/ 2457463 w 3069897"/>
              <a:gd name="connsiteY36" fmla="*/ 1740644 h 1927456"/>
              <a:gd name="connsiteX37" fmla="*/ 2027798 w 3069897"/>
              <a:gd name="connsiteY37" fmla="*/ 1681740 h 1927456"/>
              <a:gd name="connsiteX38" fmla="*/ 1712735 w 3069897"/>
              <a:gd name="connsiteY38" fmla="*/ 1751576 h 1927456"/>
              <a:gd name="connsiteX39" fmla="*/ 1633569 w 3069897"/>
              <a:gd name="connsiteY39" fmla="*/ 1741209 h 1927456"/>
              <a:gd name="connsiteX40" fmla="*/ 1534989 w 3069897"/>
              <a:gd name="connsiteY40" fmla="*/ 1687301 h 1927456"/>
              <a:gd name="connsiteX41" fmla="*/ 1137838 w 3069897"/>
              <a:gd name="connsiteY41" fmla="*/ 1422094 h 1927456"/>
              <a:gd name="connsiteX42" fmla="*/ 941619 w 3069897"/>
              <a:gd name="connsiteY42" fmla="*/ 1246044 h 1927456"/>
              <a:gd name="connsiteX43" fmla="*/ 811089 w 3069897"/>
              <a:gd name="connsiteY43" fmla="*/ 1185349 h 1927456"/>
              <a:gd name="connsiteX44" fmla="*/ 744175 w 3069897"/>
              <a:gd name="connsiteY44" fmla="*/ 1152646 h 1927456"/>
              <a:gd name="connsiteX45" fmla="*/ 479251 w 3069897"/>
              <a:gd name="connsiteY45" fmla="*/ 964344 h 1927456"/>
              <a:gd name="connsiteX46" fmla="*/ 430243 w 3069897"/>
              <a:gd name="connsiteY46" fmla="*/ 987057 h 1927456"/>
              <a:gd name="connsiteX47" fmla="*/ 292362 w 3069897"/>
              <a:gd name="connsiteY47" fmla="*/ 1506255 h 1927456"/>
              <a:gd name="connsiteX48" fmla="*/ 245522 w 3069897"/>
              <a:gd name="connsiteY48" fmla="*/ 1598521 h 1927456"/>
              <a:gd name="connsiteX49" fmla="*/ 184828 w 3069897"/>
              <a:gd name="connsiteY49" fmla="*/ 1749314 h 1927456"/>
              <a:gd name="connsiteX50" fmla="*/ 140721 w 3069897"/>
              <a:gd name="connsiteY50" fmla="*/ 1769200 h 1927456"/>
              <a:gd name="connsiteX51" fmla="*/ 135161 w 3069897"/>
              <a:gd name="connsiteY51" fmla="*/ 1767409 h 1927456"/>
              <a:gd name="connsiteX52" fmla="*/ 90865 w 3069897"/>
              <a:gd name="connsiteY52" fmla="*/ 1743094 h 1927456"/>
              <a:gd name="connsiteX53" fmla="*/ 65419 w 3069897"/>
              <a:gd name="connsiteY53" fmla="*/ 1788332 h 1927456"/>
              <a:gd name="connsiteX54" fmla="*/ 42046 w 3069897"/>
              <a:gd name="connsiteY54" fmla="*/ 1740832 h 1927456"/>
              <a:gd name="connsiteX55" fmla="*/ 9438 w 3069897"/>
              <a:gd name="connsiteY55" fmla="*/ 1751199 h 1927456"/>
              <a:gd name="connsiteX56" fmla="*/ 4631 w 3069897"/>
              <a:gd name="connsiteY56" fmla="*/ 1712181 h 1927456"/>
              <a:gd name="connsiteX57" fmla="*/ 11417 w 3069897"/>
              <a:gd name="connsiteY57" fmla="*/ 1623497 h 1927456"/>
              <a:gd name="connsiteX58" fmla="*/ 87096 w 3069897"/>
              <a:gd name="connsiteY58" fmla="*/ 1530476 h 1927456"/>
              <a:gd name="connsiteX59" fmla="*/ 182849 w 3069897"/>
              <a:gd name="connsiteY59" fmla="*/ 1431424 h 1927456"/>
              <a:gd name="connsiteX60" fmla="*/ 239490 w 3069897"/>
              <a:gd name="connsiteY60" fmla="*/ 1207874 h 1927456"/>
              <a:gd name="connsiteX61" fmla="*/ 240904 w 3069897"/>
              <a:gd name="connsiteY61" fmla="*/ 1180449 h 1927456"/>
              <a:gd name="connsiteX62" fmla="*/ 193216 w 3069897"/>
              <a:gd name="connsiteY62" fmla="*/ 956144 h 1927456"/>
              <a:gd name="connsiteX63" fmla="*/ 195384 w 3069897"/>
              <a:gd name="connsiteY63" fmla="*/ 816850 h 1927456"/>
              <a:gd name="connsiteX64" fmla="*/ 146942 w 3069897"/>
              <a:gd name="connsiteY64" fmla="*/ 746166 h 1927456"/>
              <a:gd name="connsiteX65" fmla="*/ 47890 w 3069897"/>
              <a:gd name="connsiteY65" fmla="*/ 618934 h 1927456"/>
              <a:gd name="connsiteX66" fmla="*/ 107641 w 3069897"/>
              <a:gd name="connsiteY66" fmla="*/ 497923 h 1927456"/>
              <a:gd name="connsiteX67" fmla="*/ 108395 w 3069897"/>
              <a:gd name="connsiteY67" fmla="*/ 432800 h 1927456"/>
              <a:gd name="connsiteX68" fmla="*/ 72770 w 3069897"/>
              <a:gd name="connsiteY68" fmla="*/ 312543 h 1927456"/>
              <a:gd name="connsiteX69" fmla="*/ 62686 w 3069897"/>
              <a:gd name="connsiteY69" fmla="*/ 248267 h 1927456"/>
              <a:gd name="connsiteX70" fmla="*/ 112919 w 3069897"/>
              <a:gd name="connsiteY70" fmla="*/ 95966 h 1927456"/>
              <a:gd name="connsiteX71" fmla="*/ 274550 w 3069897"/>
              <a:gd name="connsiteY71" fmla="*/ 64771 h 1927456"/>
              <a:gd name="connsiteX72" fmla="*/ 433730 w 3069897"/>
              <a:gd name="connsiteY72" fmla="*/ 134324 h 1927456"/>
              <a:gd name="connsiteX73" fmla="*/ 472654 w 3069897"/>
              <a:gd name="connsiteY73" fmla="*/ 122826 h 1927456"/>
              <a:gd name="connsiteX74" fmla="*/ 547296 w 3069897"/>
              <a:gd name="connsiteY74" fmla="*/ 58268 h 1927456"/>
              <a:gd name="connsiteX75" fmla="*/ 746720 w 3069897"/>
              <a:gd name="connsiteY75" fmla="*/ 158451 h 1927456"/>
              <a:gd name="connsiteX76" fmla="*/ 810430 w 3069897"/>
              <a:gd name="connsiteY76" fmla="*/ 231774 h 1927456"/>
              <a:gd name="connsiteX77" fmla="*/ 1097784 w 3069897"/>
              <a:gd name="connsiteY77" fmla="*/ 345717 h 1927456"/>
              <a:gd name="connsiteX78" fmla="*/ 1182228 w 3069897"/>
              <a:gd name="connsiteY78" fmla="*/ 353728 h 1927456"/>
              <a:gd name="connsiteX79" fmla="*/ 1382311 w 3069897"/>
              <a:gd name="connsiteY79" fmla="*/ 283798 h 1927456"/>
              <a:gd name="connsiteX80" fmla="*/ 1527449 w 3069897"/>
              <a:gd name="connsiteY80" fmla="*/ 192851 h 1927456"/>
              <a:gd name="connsiteX81" fmla="*/ 1659675 w 3069897"/>
              <a:gd name="connsiteY81" fmla="*/ 124994 h 1927456"/>
              <a:gd name="connsiteX82" fmla="*/ 1782100 w 3069897"/>
              <a:gd name="connsiteY82" fmla="*/ 206328 h 1927456"/>
              <a:gd name="connsiteX83" fmla="*/ 1768057 w 3069897"/>
              <a:gd name="connsiteY83" fmla="*/ 231303 h 1927456"/>
              <a:gd name="connsiteX84" fmla="*/ 1678242 w 3069897"/>
              <a:gd name="connsiteY84" fmla="*/ 286531 h 1927456"/>
              <a:gd name="connsiteX85" fmla="*/ 1657413 w 3069897"/>
              <a:gd name="connsiteY85" fmla="*/ 296992 h 1927456"/>
              <a:gd name="connsiteX86" fmla="*/ 1358655 w 3069897"/>
              <a:gd name="connsiteY86" fmla="*/ 455513 h 1927456"/>
              <a:gd name="connsiteX87" fmla="*/ 1293249 w 3069897"/>
              <a:gd name="connsiteY87" fmla="*/ 492740 h 1927456"/>
              <a:gd name="connsiteX88" fmla="*/ 1080914 w 3069897"/>
              <a:gd name="connsiteY88" fmla="*/ 507348 h 1927456"/>
              <a:gd name="connsiteX89" fmla="*/ 1071961 w 3069897"/>
              <a:gd name="connsiteY89" fmla="*/ 525726 h 1927456"/>
              <a:gd name="connsiteX90" fmla="*/ 258057 w 3069897"/>
              <a:gd name="connsiteY90" fmla="*/ 208024 h 1927456"/>
              <a:gd name="connsiteX91" fmla="*/ 211311 w 3069897"/>
              <a:gd name="connsiteY91" fmla="*/ 226591 h 1927456"/>
              <a:gd name="connsiteX92" fmla="*/ 129318 w 3069897"/>
              <a:gd name="connsiteY92" fmla="*/ 310469 h 1927456"/>
              <a:gd name="connsiteX93" fmla="*/ 123286 w 3069897"/>
              <a:gd name="connsiteY93" fmla="*/ 414139 h 1927456"/>
              <a:gd name="connsiteX94" fmla="*/ 177194 w 3069897"/>
              <a:gd name="connsiteY94" fmla="*/ 444392 h 1927456"/>
              <a:gd name="connsiteX95" fmla="*/ 220359 w 3069897"/>
              <a:gd name="connsiteY95" fmla="*/ 400473 h 1927456"/>
              <a:gd name="connsiteX96" fmla="*/ 273325 w 3069897"/>
              <a:gd name="connsiteY96" fmla="*/ 349298 h 1927456"/>
              <a:gd name="connsiteX97" fmla="*/ 343820 w 3069897"/>
              <a:gd name="connsiteY97" fmla="*/ 272300 h 1927456"/>
              <a:gd name="connsiteX98" fmla="*/ 258057 w 3069897"/>
              <a:gd name="connsiteY98" fmla="*/ 208024 h 1927456"/>
              <a:gd name="connsiteX99" fmla="*/ 497817 w 3069897"/>
              <a:gd name="connsiteY99" fmla="*/ 261556 h 1927456"/>
              <a:gd name="connsiteX100" fmla="*/ 637489 w 3069897"/>
              <a:gd name="connsiteY100" fmla="*/ 201616 h 1927456"/>
              <a:gd name="connsiteX101" fmla="*/ 677072 w 3069897"/>
              <a:gd name="connsiteY101" fmla="*/ 140356 h 1927456"/>
              <a:gd name="connsiteX102" fmla="*/ 585654 w 3069897"/>
              <a:gd name="connsiteY102" fmla="*/ 113685 h 1927456"/>
              <a:gd name="connsiteX103" fmla="*/ 497723 w 3069897"/>
              <a:gd name="connsiteY103" fmla="*/ 261461 h 1927456"/>
              <a:gd name="connsiteX104" fmla="*/ 268141 w 3069897"/>
              <a:gd name="connsiteY104" fmla="*/ 509516 h 1927456"/>
              <a:gd name="connsiteX105" fmla="*/ 159005 w 3069897"/>
              <a:gd name="connsiteY105" fmla="*/ 555319 h 1927456"/>
              <a:gd name="connsiteX106" fmla="*/ 115464 w 3069897"/>
              <a:gd name="connsiteY106" fmla="*/ 640422 h 1927456"/>
              <a:gd name="connsiteX107" fmla="*/ 150146 w 3069897"/>
              <a:gd name="connsiteY107" fmla="*/ 677932 h 1927456"/>
              <a:gd name="connsiteX108" fmla="*/ 185205 w 3069897"/>
              <a:gd name="connsiteY108" fmla="*/ 665586 h 1927456"/>
              <a:gd name="connsiteX109" fmla="*/ 268236 w 3069897"/>
              <a:gd name="connsiteY109" fmla="*/ 509516 h 1927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3069897" h="1927456">
                <a:moveTo>
                  <a:pt x="1071772" y="525726"/>
                </a:moveTo>
                <a:cubicBezTo>
                  <a:pt x="1097596" y="548345"/>
                  <a:pt x="1124361" y="570021"/>
                  <a:pt x="1149053" y="593959"/>
                </a:cubicBezTo>
                <a:cubicBezTo>
                  <a:pt x="1179966" y="623929"/>
                  <a:pt x="1187129" y="660685"/>
                  <a:pt x="1176102" y="702342"/>
                </a:cubicBezTo>
                <a:cubicBezTo>
                  <a:pt x="1163473" y="749747"/>
                  <a:pt x="1182134" y="798001"/>
                  <a:pt x="1222753" y="824484"/>
                </a:cubicBezTo>
                <a:cubicBezTo>
                  <a:pt x="1313040" y="883293"/>
                  <a:pt x="1409642" y="909116"/>
                  <a:pt x="1518307" y="888476"/>
                </a:cubicBezTo>
                <a:cubicBezTo>
                  <a:pt x="1595306" y="873868"/>
                  <a:pt x="1673624" y="865952"/>
                  <a:pt x="1751470" y="856150"/>
                </a:cubicBezTo>
                <a:cubicBezTo>
                  <a:pt x="1795577" y="850590"/>
                  <a:pt x="1839119" y="855679"/>
                  <a:pt x="1882000" y="867648"/>
                </a:cubicBezTo>
                <a:cubicBezTo>
                  <a:pt x="1908012" y="874905"/>
                  <a:pt x="1937323" y="881502"/>
                  <a:pt x="1959470" y="863690"/>
                </a:cubicBezTo>
                <a:cubicBezTo>
                  <a:pt x="2064460" y="779434"/>
                  <a:pt x="2195178" y="755402"/>
                  <a:pt x="2316189" y="709127"/>
                </a:cubicBezTo>
                <a:cubicBezTo>
                  <a:pt x="2349646" y="696310"/>
                  <a:pt x="2369250" y="679534"/>
                  <a:pt x="2372265" y="643438"/>
                </a:cubicBezTo>
                <a:cubicBezTo>
                  <a:pt x="2374810" y="612997"/>
                  <a:pt x="2389512" y="590190"/>
                  <a:pt x="2419859" y="579445"/>
                </a:cubicBezTo>
                <a:cubicBezTo>
                  <a:pt x="2448792" y="569173"/>
                  <a:pt x="2463212" y="545140"/>
                  <a:pt x="2477255" y="520071"/>
                </a:cubicBezTo>
                <a:cubicBezTo>
                  <a:pt x="2555290" y="380211"/>
                  <a:pt x="2634268" y="240916"/>
                  <a:pt x="2697035" y="93139"/>
                </a:cubicBezTo>
                <a:cubicBezTo>
                  <a:pt x="2707402" y="68824"/>
                  <a:pt x="2721916" y="45639"/>
                  <a:pt x="2737655" y="24246"/>
                </a:cubicBezTo>
                <a:cubicBezTo>
                  <a:pt x="2757918" y="-3462"/>
                  <a:pt x="2786003" y="-10342"/>
                  <a:pt x="2808339" y="19062"/>
                </a:cubicBezTo>
                <a:cubicBezTo>
                  <a:pt x="2856310" y="82207"/>
                  <a:pt x="2924920" y="105674"/>
                  <a:pt x="2996076" y="128010"/>
                </a:cubicBezTo>
                <a:cubicBezTo>
                  <a:pt x="3062425" y="148838"/>
                  <a:pt x="3072226" y="175698"/>
                  <a:pt x="3031041" y="230926"/>
                </a:cubicBezTo>
                <a:cubicBezTo>
                  <a:pt x="2899946" y="406599"/>
                  <a:pt x="2749247" y="563707"/>
                  <a:pt x="2577721" y="700740"/>
                </a:cubicBezTo>
                <a:cubicBezTo>
                  <a:pt x="2548693" y="723924"/>
                  <a:pt x="2513068" y="731935"/>
                  <a:pt x="2481684" y="748805"/>
                </a:cubicBezTo>
                <a:cubicBezTo>
                  <a:pt x="2396486" y="794608"/>
                  <a:pt x="2322598" y="855019"/>
                  <a:pt x="2265768" y="934468"/>
                </a:cubicBezTo>
                <a:cubicBezTo>
                  <a:pt x="2254836" y="949830"/>
                  <a:pt x="2243526" y="965004"/>
                  <a:pt x="2234196" y="981308"/>
                </a:cubicBezTo>
                <a:cubicBezTo>
                  <a:pt x="2179250" y="1077344"/>
                  <a:pt x="2100838" y="1126258"/>
                  <a:pt x="1987555" y="1145107"/>
                </a:cubicBezTo>
                <a:cubicBezTo>
                  <a:pt x="1832616" y="1170836"/>
                  <a:pt x="1678430" y="1197319"/>
                  <a:pt x="1521700" y="1207874"/>
                </a:cubicBezTo>
                <a:cubicBezTo>
                  <a:pt x="1509637" y="1208722"/>
                  <a:pt x="1494463" y="1205895"/>
                  <a:pt x="1489468" y="1220974"/>
                </a:cubicBezTo>
                <a:cubicBezTo>
                  <a:pt x="1485133" y="1234075"/>
                  <a:pt x="1498233" y="1239352"/>
                  <a:pt x="1505961" y="1246609"/>
                </a:cubicBezTo>
                <a:cubicBezTo>
                  <a:pt x="1580321" y="1316445"/>
                  <a:pt x="1655057" y="1385998"/>
                  <a:pt x="1728851" y="1456399"/>
                </a:cubicBezTo>
                <a:cubicBezTo>
                  <a:pt x="1755146" y="1481563"/>
                  <a:pt x="1781912" y="1494569"/>
                  <a:pt x="1821212" y="1490234"/>
                </a:cubicBezTo>
                <a:cubicBezTo>
                  <a:pt x="1884356" y="1483259"/>
                  <a:pt x="1945145" y="1506444"/>
                  <a:pt x="2006970" y="1516339"/>
                </a:cubicBezTo>
                <a:cubicBezTo>
                  <a:pt x="2047684" y="1522842"/>
                  <a:pt x="2088209" y="1522654"/>
                  <a:pt x="2129018" y="1523314"/>
                </a:cubicBezTo>
                <a:cubicBezTo>
                  <a:pt x="2152485" y="1523691"/>
                  <a:pt x="2172276" y="1517847"/>
                  <a:pt x="2187073" y="1498622"/>
                </a:cubicBezTo>
                <a:cubicBezTo>
                  <a:pt x="2210069" y="1468746"/>
                  <a:pt x="2241830" y="1461583"/>
                  <a:pt x="2275852" y="1469971"/>
                </a:cubicBezTo>
                <a:cubicBezTo>
                  <a:pt x="2490543" y="1522937"/>
                  <a:pt x="2711077" y="1551776"/>
                  <a:pt x="2920774" y="1625664"/>
                </a:cubicBezTo>
                <a:cubicBezTo>
                  <a:pt x="2962336" y="1640366"/>
                  <a:pt x="3003993" y="1654975"/>
                  <a:pt x="3040560" y="1680044"/>
                </a:cubicBezTo>
                <a:cubicBezTo>
                  <a:pt x="3081745" y="1708318"/>
                  <a:pt x="3079671" y="1741209"/>
                  <a:pt x="3033680" y="1760435"/>
                </a:cubicBezTo>
                <a:cubicBezTo>
                  <a:pt x="2961959" y="1790499"/>
                  <a:pt x="2902396" y="1833758"/>
                  <a:pt x="2861588" y="1900767"/>
                </a:cubicBezTo>
                <a:cubicBezTo>
                  <a:pt x="2837461" y="1940444"/>
                  <a:pt x="2808810" y="1929135"/>
                  <a:pt x="2777709" y="1910097"/>
                </a:cubicBezTo>
                <a:cubicBezTo>
                  <a:pt x="2674510" y="1847047"/>
                  <a:pt x="2568955" y="1788615"/>
                  <a:pt x="2457463" y="1740644"/>
                </a:cubicBezTo>
                <a:cubicBezTo>
                  <a:pt x="2319111" y="1681175"/>
                  <a:pt x="2175010" y="1671939"/>
                  <a:pt x="2027798" y="1681740"/>
                </a:cubicBezTo>
                <a:cubicBezTo>
                  <a:pt x="1919227" y="1688903"/>
                  <a:pt x="1812165" y="1702474"/>
                  <a:pt x="1712735" y="1751576"/>
                </a:cubicBezTo>
                <a:cubicBezTo>
                  <a:pt x="1685404" y="1765053"/>
                  <a:pt x="1657413" y="1762226"/>
                  <a:pt x="1633569" y="1741209"/>
                </a:cubicBezTo>
                <a:cubicBezTo>
                  <a:pt x="1604636" y="1715857"/>
                  <a:pt x="1569671" y="1702380"/>
                  <a:pt x="1534989" y="1687301"/>
                </a:cubicBezTo>
                <a:cubicBezTo>
                  <a:pt x="1386646" y="1622931"/>
                  <a:pt x="1252158" y="1537451"/>
                  <a:pt x="1137838" y="1422094"/>
                </a:cubicBezTo>
                <a:cubicBezTo>
                  <a:pt x="1075825" y="1359515"/>
                  <a:pt x="1010984" y="1300329"/>
                  <a:pt x="941619" y="1246044"/>
                </a:cubicBezTo>
                <a:cubicBezTo>
                  <a:pt x="902979" y="1215791"/>
                  <a:pt x="861888" y="1190627"/>
                  <a:pt x="811089" y="1185349"/>
                </a:cubicBezTo>
                <a:cubicBezTo>
                  <a:pt x="785360" y="1182711"/>
                  <a:pt x="764815" y="1167349"/>
                  <a:pt x="744175" y="1152646"/>
                </a:cubicBezTo>
                <a:cubicBezTo>
                  <a:pt x="655961" y="1089690"/>
                  <a:pt x="566899" y="1027960"/>
                  <a:pt x="479251" y="964344"/>
                </a:cubicBezTo>
                <a:cubicBezTo>
                  <a:pt x="445700" y="939934"/>
                  <a:pt x="430149" y="949642"/>
                  <a:pt x="430243" y="987057"/>
                </a:cubicBezTo>
                <a:cubicBezTo>
                  <a:pt x="430809" y="1172626"/>
                  <a:pt x="365874" y="1340572"/>
                  <a:pt x="292362" y="1506255"/>
                </a:cubicBezTo>
                <a:cubicBezTo>
                  <a:pt x="278414" y="1537733"/>
                  <a:pt x="264183" y="1569682"/>
                  <a:pt x="245522" y="1598521"/>
                </a:cubicBezTo>
                <a:cubicBezTo>
                  <a:pt x="215364" y="1645173"/>
                  <a:pt x="190294" y="1692013"/>
                  <a:pt x="184828" y="1749314"/>
                </a:cubicBezTo>
                <a:cubicBezTo>
                  <a:pt x="180304" y="1796626"/>
                  <a:pt x="176346" y="1796343"/>
                  <a:pt x="140721" y="1769200"/>
                </a:cubicBezTo>
                <a:cubicBezTo>
                  <a:pt x="138931" y="1767786"/>
                  <a:pt x="142700" y="1762697"/>
                  <a:pt x="135161" y="1767409"/>
                </a:cubicBezTo>
                <a:cubicBezTo>
                  <a:pt x="102741" y="1787955"/>
                  <a:pt x="102081" y="1786824"/>
                  <a:pt x="90865" y="1743094"/>
                </a:cubicBezTo>
                <a:cubicBezTo>
                  <a:pt x="82855" y="1759021"/>
                  <a:pt x="89640" y="1787955"/>
                  <a:pt x="65419" y="1788332"/>
                </a:cubicBezTo>
                <a:cubicBezTo>
                  <a:pt x="33941" y="1788803"/>
                  <a:pt x="52885" y="1755817"/>
                  <a:pt x="42046" y="1740832"/>
                </a:cubicBezTo>
                <a:cubicBezTo>
                  <a:pt x="30454" y="1742717"/>
                  <a:pt x="23574" y="1761943"/>
                  <a:pt x="9438" y="1751199"/>
                </a:cubicBezTo>
                <a:cubicBezTo>
                  <a:pt x="-4511" y="1740644"/>
                  <a:pt x="-176" y="1725187"/>
                  <a:pt x="4631" y="1712181"/>
                </a:cubicBezTo>
                <a:cubicBezTo>
                  <a:pt x="15375" y="1683060"/>
                  <a:pt x="23291" y="1657236"/>
                  <a:pt x="11417" y="1623497"/>
                </a:cubicBezTo>
                <a:cubicBezTo>
                  <a:pt x="-741" y="1588814"/>
                  <a:pt x="40161" y="1537074"/>
                  <a:pt x="87096" y="1530476"/>
                </a:cubicBezTo>
                <a:cubicBezTo>
                  <a:pt x="149015" y="1521806"/>
                  <a:pt x="167393" y="1482977"/>
                  <a:pt x="182849" y="1431424"/>
                </a:cubicBezTo>
                <a:cubicBezTo>
                  <a:pt x="205091" y="1357630"/>
                  <a:pt x="211123" y="1279972"/>
                  <a:pt x="239490" y="1207874"/>
                </a:cubicBezTo>
                <a:cubicBezTo>
                  <a:pt x="242695" y="1199675"/>
                  <a:pt x="244485" y="1187706"/>
                  <a:pt x="240904" y="1180449"/>
                </a:cubicBezTo>
                <a:cubicBezTo>
                  <a:pt x="205845" y="1109576"/>
                  <a:pt x="213102" y="1030033"/>
                  <a:pt x="193216" y="956144"/>
                </a:cubicBezTo>
                <a:cubicBezTo>
                  <a:pt x="180776" y="909682"/>
                  <a:pt x="181153" y="863219"/>
                  <a:pt x="195384" y="816850"/>
                </a:cubicBezTo>
                <a:cubicBezTo>
                  <a:pt x="209803" y="769916"/>
                  <a:pt x="195384" y="749653"/>
                  <a:pt x="146942" y="746166"/>
                </a:cubicBezTo>
                <a:cubicBezTo>
                  <a:pt x="61178" y="740040"/>
                  <a:pt x="32433" y="703944"/>
                  <a:pt x="47890" y="618934"/>
                </a:cubicBezTo>
                <a:cubicBezTo>
                  <a:pt x="56183" y="573226"/>
                  <a:pt x="75880" y="531852"/>
                  <a:pt x="107641" y="497923"/>
                </a:cubicBezTo>
                <a:cubicBezTo>
                  <a:pt x="129412" y="474739"/>
                  <a:pt x="129129" y="455419"/>
                  <a:pt x="108395" y="432800"/>
                </a:cubicBezTo>
                <a:cubicBezTo>
                  <a:pt x="77106" y="398777"/>
                  <a:pt x="60801" y="361456"/>
                  <a:pt x="72770" y="312543"/>
                </a:cubicBezTo>
                <a:cubicBezTo>
                  <a:pt x="77577" y="293034"/>
                  <a:pt x="68152" y="269378"/>
                  <a:pt x="62686" y="248267"/>
                </a:cubicBezTo>
                <a:cubicBezTo>
                  <a:pt x="46664" y="186348"/>
                  <a:pt x="68058" y="136398"/>
                  <a:pt x="112919" y="95966"/>
                </a:cubicBezTo>
                <a:cubicBezTo>
                  <a:pt x="159665" y="53839"/>
                  <a:pt x="215929" y="38571"/>
                  <a:pt x="274550" y="64771"/>
                </a:cubicBezTo>
                <a:cubicBezTo>
                  <a:pt x="327233" y="88333"/>
                  <a:pt x="392263" y="82866"/>
                  <a:pt x="433730" y="134324"/>
                </a:cubicBezTo>
                <a:cubicBezTo>
                  <a:pt x="447113" y="150912"/>
                  <a:pt x="461533" y="134136"/>
                  <a:pt x="472654" y="122826"/>
                </a:cubicBezTo>
                <a:cubicBezTo>
                  <a:pt x="495933" y="99454"/>
                  <a:pt x="518928" y="75798"/>
                  <a:pt x="547296" y="58268"/>
                </a:cubicBezTo>
                <a:cubicBezTo>
                  <a:pt x="642013" y="-258"/>
                  <a:pt x="741725" y="47430"/>
                  <a:pt x="746720" y="158451"/>
                </a:cubicBezTo>
                <a:cubicBezTo>
                  <a:pt x="748887" y="206234"/>
                  <a:pt x="765946" y="223386"/>
                  <a:pt x="810430" y="231774"/>
                </a:cubicBezTo>
                <a:cubicBezTo>
                  <a:pt x="913063" y="251189"/>
                  <a:pt x="1009382" y="289829"/>
                  <a:pt x="1097784" y="345717"/>
                </a:cubicBezTo>
                <a:cubicBezTo>
                  <a:pt x="1126058" y="363529"/>
                  <a:pt x="1151787" y="364943"/>
                  <a:pt x="1182228" y="353728"/>
                </a:cubicBezTo>
                <a:cubicBezTo>
                  <a:pt x="1248482" y="329224"/>
                  <a:pt x="1315114" y="305757"/>
                  <a:pt x="1382311" y="283798"/>
                </a:cubicBezTo>
                <a:cubicBezTo>
                  <a:pt x="1438481" y="265420"/>
                  <a:pt x="1488714" y="240068"/>
                  <a:pt x="1527449" y="192851"/>
                </a:cubicBezTo>
                <a:cubicBezTo>
                  <a:pt x="1560906" y="152042"/>
                  <a:pt x="1611987" y="139508"/>
                  <a:pt x="1659675" y="124994"/>
                </a:cubicBezTo>
                <a:cubicBezTo>
                  <a:pt x="1693698" y="114627"/>
                  <a:pt x="1774560" y="172023"/>
                  <a:pt x="1782100" y="206328"/>
                </a:cubicBezTo>
                <a:cubicBezTo>
                  <a:pt x="1785022" y="219711"/>
                  <a:pt x="1780686" y="229324"/>
                  <a:pt x="1768057" y="231303"/>
                </a:cubicBezTo>
                <a:cubicBezTo>
                  <a:pt x="1730171" y="237335"/>
                  <a:pt x="1701897" y="257409"/>
                  <a:pt x="1678242" y="286531"/>
                </a:cubicBezTo>
                <a:cubicBezTo>
                  <a:pt x="1673812" y="292091"/>
                  <a:pt x="1664859" y="294636"/>
                  <a:pt x="1657413" y="296992"/>
                </a:cubicBezTo>
                <a:cubicBezTo>
                  <a:pt x="1548560" y="332428"/>
                  <a:pt x="1454409" y="395290"/>
                  <a:pt x="1358655" y="455513"/>
                </a:cubicBezTo>
                <a:cubicBezTo>
                  <a:pt x="1337450" y="468896"/>
                  <a:pt x="1315491" y="481242"/>
                  <a:pt x="1293249" y="492740"/>
                </a:cubicBezTo>
                <a:cubicBezTo>
                  <a:pt x="1225769" y="527610"/>
                  <a:pt x="1158572" y="567948"/>
                  <a:pt x="1080914" y="507348"/>
                </a:cubicBezTo>
                <a:cubicBezTo>
                  <a:pt x="1077898" y="513474"/>
                  <a:pt x="1074977" y="519600"/>
                  <a:pt x="1071961" y="525726"/>
                </a:cubicBezTo>
                <a:close/>
                <a:moveTo>
                  <a:pt x="258057" y="208024"/>
                </a:moveTo>
                <a:cubicBezTo>
                  <a:pt x="240527" y="209250"/>
                  <a:pt x="224223" y="213114"/>
                  <a:pt x="211311" y="226591"/>
                </a:cubicBezTo>
                <a:cubicBezTo>
                  <a:pt x="184263" y="254770"/>
                  <a:pt x="157591" y="283515"/>
                  <a:pt x="129318" y="310469"/>
                </a:cubicBezTo>
                <a:cubicBezTo>
                  <a:pt x="94258" y="343832"/>
                  <a:pt x="98405" y="378232"/>
                  <a:pt x="123286" y="414139"/>
                </a:cubicBezTo>
                <a:cubicBezTo>
                  <a:pt x="136198" y="432800"/>
                  <a:pt x="152313" y="449010"/>
                  <a:pt x="177194" y="444392"/>
                </a:cubicBezTo>
                <a:cubicBezTo>
                  <a:pt x="200567" y="440057"/>
                  <a:pt x="219793" y="423375"/>
                  <a:pt x="220359" y="400473"/>
                </a:cubicBezTo>
                <a:cubicBezTo>
                  <a:pt x="221301" y="362681"/>
                  <a:pt x="241847" y="353539"/>
                  <a:pt x="273325" y="349298"/>
                </a:cubicBezTo>
                <a:cubicBezTo>
                  <a:pt x="303295" y="345340"/>
                  <a:pt x="347025" y="295390"/>
                  <a:pt x="343820" y="272300"/>
                </a:cubicBezTo>
                <a:cubicBezTo>
                  <a:pt x="340993" y="251660"/>
                  <a:pt x="282561" y="207836"/>
                  <a:pt x="258057" y="208024"/>
                </a:cubicBezTo>
                <a:close/>
                <a:moveTo>
                  <a:pt x="497817" y="261556"/>
                </a:moveTo>
                <a:cubicBezTo>
                  <a:pt x="540793" y="219051"/>
                  <a:pt x="584240" y="198317"/>
                  <a:pt x="637489" y="201616"/>
                </a:cubicBezTo>
                <a:cubicBezTo>
                  <a:pt x="688005" y="204820"/>
                  <a:pt x="698937" y="187290"/>
                  <a:pt x="677072" y="140356"/>
                </a:cubicBezTo>
                <a:cubicBezTo>
                  <a:pt x="660485" y="104731"/>
                  <a:pt x="624860" y="92951"/>
                  <a:pt x="585654" y="113685"/>
                </a:cubicBezTo>
                <a:cubicBezTo>
                  <a:pt x="531369" y="142335"/>
                  <a:pt x="494330" y="183709"/>
                  <a:pt x="497723" y="261461"/>
                </a:cubicBezTo>
                <a:close/>
                <a:moveTo>
                  <a:pt x="268141" y="509516"/>
                </a:moveTo>
                <a:cubicBezTo>
                  <a:pt x="221867" y="516961"/>
                  <a:pt x="186807" y="529401"/>
                  <a:pt x="159005" y="555319"/>
                </a:cubicBezTo>
                <a:cubicBezTo>
                  <a:pt x="134878" y="577749"/>
                  <a:pt x="114333" y="603855"/>
                  <a:pt x="115464" y="640422"/>
                </a:cubicBezTo>
                <a:cubicBezTo>
                  <a:pt x="116123" y="663607"/>
                  <a:pt x="129506" y="673597"/>
                  <a:pt x="150146" y="677932"/>
                </a:cubicBezTo>
                <a:cubicBezTo>
                  <a:pt x="164754" y="681042"/>
                  <a:pt x="182566" y="683398"/>
                  <a:pt x="185205" y="665586"/>
                </a:cubicBezTo>
                <a:cubicBezTo>
                  <a:pt x="193876" y="606777"/>
                  <a:pt x="239208" y="568042"/>
                  <a:pt x="268236" y="509516"/>
                </a:cubicBezTo>
                <a:close/>
              </a:path>
            </a:pathLst>
          </a:custGeom>
          <a:solidFill>
            <a:srgbClr val="0070C0"/>
          </a:solidFill>
          <a:ln w="9412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8" name="Forma libre: forma 7">
            <a:extLst>
              <a:ext uri="{FF2B5EF4-FFF2-40B4-BE49-F238E27FC236}">
                <a16:creationId xmlns:a16="http://schemas.microsoft.com/office/drawing/2014/main" id="{11C0DF83-24C6-4065-8E2B-EE1FDC26DD53}"/>
              </a:ext>
            </a:extLst>
          </p:cNvPr>
          <p:cNvSpPr/>
          <p:nvPr/>
        </p:nvSpPr>
        <p:spPr>
          <a:xfrm>
            <a:off x="588421" y="4978735"/>
            <a:ext cx="4463063" cy="1475041"/>
          </a:xfrm>
          <a:custGeom>
            <a:avLst/>
            <a:gdLst>
              <a:gd name="connsiteX0" fmla="*/ 2585310 w 4463063"/>
              <a:gd name="connsiteY0" fmla="*/ 1006388 h 1475041"/>
              <a:gd name="connsiteX1" fmla="*/ 2704625 w 4463063"/>
              <a:gd name="connsiteY1" fmla="*/ 1163307 h 1475041"/>
              <a:gd name="connsiteX2" fmla="*/ 2735349 w 4463063"/>
              <a:gd name="connsiteY2" fmla="*/ 1260757 h 1475041"/>
              <a:gd name="connsiteX3" fmla="*/ 2855135 w 4463063"/>
              <a:gd name="connsiteY3" fmla="*/ 1162647 h 1475041"/>
              <a:gd name="connsiteX4" fmla="*/ 2964177 w 4463063"/>
              <a:gd name="connsiteY4" fmla="*/ 1137390 h 1475041"/>
              <a:gd name="connsiteX5" fmla="*/ 3392617 w 4463063"/>
              <a:gd name="connsiteY5" fmla="*/ 1128436 h 1475041"/>
              <a:gd name="connsiteX6" fmla="*/ 3448504 w 4463063"/>
              <a:gd name="connsiteY6" fmla="*/ 1096299 h 1475041"/>
              <a:gd name="connsiteX7" fmla="*/ 3560374 w 4463063"/>
              <a:gd name="connsiteY7" fmla="*/ 1057658 h 1475041"/>
              <a:gd name="connsiteX8" fmla="*/ 3767714 w 4463063"/>
              <a:gd name="connsiteY8" fmla="*/ 1146531 h 1475041"/>
              <a:gd name="connsiteX9" fmla="*/ 4211987 w 4463063"/>
              <a:gd name="connsiteY9" fmla="*/ 1169716 h 1475041"/>
              <a:gd name="connsiteX10" fmla="*/ 4412729 w 4463063"/>
              <a:gd name="connsiteY10" fmla="*/ 1144741 h 1475041"/>
              <a:gd name="connsiteX11" fmla="*/ 4463057 w 4463063"/>
              <a:gd name="connsiteY11" fmla="*/ 1186869 h 1475041"/>
              <a:gd name="connsiteX12" fmla="*/ 4415745 w 4463063"/>
              <a:gd name="connsiteY12" fmla="*/ 1435111 h 1475041"/>
              <a:gd name="connsiteX13" fmla="*/ 4357407 w 4463063"/>
              <a:gd name="connsiteY13" fmla="*/ 1473375 h 1475041"/>
              <a:gd name="connsiteX14" fmla="*/ 3634639 w 4463063"/>
              <a:gd name="connsiteY14" fmla="*/ 1330499 h 1475041"/>
              <a:gd name="connsiteX15" fmla="*/ 3446619 w 4463063"/>
              <a:gd name="connsiteY15" fmla="*/ 1301660 h 1475041"/>
              <a:gd name="connsiteX16" fmla="*/ 3015540 w 4463063"/>
              <a:gd name="connsiteY16" fmla="*/ 1377999 h 1475041"/>
              <a:gd name="connsiteX17" fmla="*/ 2810651 w 4463063"/>
              <a:gd name="connsiteY17" fmla="*/ 1454243 h 1475041"/>
              <a:gd name="connsiteX18" fmla="*/ 2657502 w 4463063"/>
              <a:gd name="connsiteY18" fmla="*/ 1439352 h 1475041"/>
              <a:gd name="connsiteX19" fmla="*/ 2278541 w 4463063"/>
              <a:gd name="connsiteY19" fmla="*/ 1176030 h 1475041"/>
              <a:gd name="connsiteX20" fmla="*/ 2220297 w 4463063"/>
              <a:gd name="connsiteY20" fmla="*/ 1136165 h 1475041"/>
              <a:gd name="connsiteX21" fmla="*/ 1632677 w 4463063"/>
              <a:gd name="connsiteY21" fmla="*/ 944092 h 1475041"/>
              <a:gd name="connsiteX22" fmla="*/ 1261821 w 4463063"/>
              <a:gd name="connsiteY22" fmla="*/ 832129 h 1475041"/>
              <a:gd name="connsiteX23" fmla="*/ 1222238 w 4463063"/>
              <a:gd name="connsiteY23" fmla="*/ 791038 h 1475041"/>
              <a:gd name="connsiteX24" fmla="*/ 1270492 w 4463063"/>
              <a:gd name="connsiteY24" fmla="*/ 769833 h 1475041"/>
              <a:gd name="connsiteX25" fmla="*/ 1670281 w 4463063"/>
              <a:gd name="connsiteY25" fmla="*/ 550241 h 1475041"/>
              <a:gd name="connsiteX26" fmla="*/ 1686303 w 4463063"/>
              <a:gd name="connsiteY26" fmla="*/ 508961 h 1475041"/>
              <a:gd name="connsiteX27" fmla="*/ 1629284 w 4463063"/>
              <a:gd name="connsiteY27" fmla="*/ 510186 h 1475041"/>
              <a:gd name="connsiteX28" fmla="*/ 1313845 w 4463063"/>
              <a:gd name="connsiteY28" fmla="*/ 710552 h 1475041"/>
              <a:gd name="connsiteX29" fmla="*/ 1048167 w 4463063"/>
              <a:gd name="connsiteY29" fmla="*/ 860780 h 1475041"/>
              <a:gd name="connsiteX30" fmla="*/ 853833 w 4463063"/>
              <a:gd name="connsiteY30" fmla="*/ 956062 h 1475041"/>
              <a:gd name="connsiteX31" fmla="*/ 526989 w 4463063"/>
              <a:gd name="connsiteY31" fmla="*/ 968408 h 1475041"/>
              <a:gd name="connsiteX32" fmla="*/ 297690 w 4463063"/>
              <a:gd name="connsiteY32" fmla="*/ 901493 h 1475041"/>
              <a:gd name="connsiteX33" fmla="*/ 271867 w 4463063"/>
              <a:gd name="connsiteY33" fmla="*/ 903096 h 1475041"/>
              <a:gd name="connsiteX34" fmla="*/ 105335 w 4463063"/>
              <a:gd name="connsiteY34" fmla="*/ 930333 h 1475041"/>
              <a:gd name="connsiteX35" fmla="*/ 14294 w 4463063"/>
              <a:gd name="connsiteY35" fmla="*/ 869073 h 1475041"/>
              <a:gd name="connsiteX36" fmla="*/ 21362 w 4463063"/>
              <a:gd name="connsiteY36" fmla="*/ 738826 h 1475041"/>
              <a:gd name="connsiteX37" fmla="*/ 166312 w 4463063"/>
              <a:gd name="connsiteY37" fmla="*/ 716961 h 1475041"/>
              <a:gd name="connsiteX38" fmla="*/ 378270 w 4463063"/>
              <a:gd name="connsiteY38" fmla="*/ 778786 h 1475041"/>
              <a:gd name="connsiteX39" fmla="*/ 636031 w 4463063"/>
              <a:gd name="connsiteY39" fmla="*/ 766251 h 1475041"/>
              <a:gd name="connsiteX40" fmla="*/ 976540 w 4463063"/>
              <a:gd name="connsiteY40" fmla="*/ 631857 h 1475041"/>
              <a:gd name="connsiteX41" fmla="*/ 978331 w 4463063"/>
              <a:gd name="connsiteY41" fmla="*/ 587374 h 1475041"/>
              <a:gd name="connsiteX42" fmla="*/ 888986 w 4463063"/>
              <a:gd name="connsiteY42" fmla="*/ 569749 h 1475041"/>
              <a:gd name="connsiteX43" fmla="*/ 708695 w 4463063"/>
              <a:gd name="connsiteY43" fmla="*/ 489829 h 1475041"/>
              <a:gd name="connsiteX44" fmla="*/ 667980 w 4463063"/>
              <a:gd name="connsiteY44" fmla="*/ 461273 h 1475041"/>
              <a:gd name="connsiteX45" fmla="*/ 585798 w 4463063"/>
              <a:gd name="connsiteY45" fmla="*/ 351571 h 1475041"/>
              <a:gd name="connsiteX46" fmla="*/ 624062 w 4463063"/>
              <a:gd name="connsiteY46" fmla="*/ 212654 h 1475041"/>
              <a:gd name="connsiteX47" fmla="*/ 634900 w 4463063"/>
              <a:gd name="connsiteY47" fmla="*/ 173070 h 1475041"/>
              <a:gd name="connsiteX48" fmla="*/ 773158 w 4463063"/>
              <a:gd name="connsiteY48" fmla="*/ 17189 h 1475041"/>
              <a:gd name="connsiteX49" fmla="*/ 991431 w 4463063"/>
              <a:gd name="connsiteY49" fmla="*/ 44897 h 1475041"/>
              <a:gd name="connsiteX50" fmla="*/ 993410 w 4463063"/>
              <a:gd name="connsiteY50" fmla="*/ 137634 h 1475041"/>
              <a:gd name="connsiteX51" fmla="*/ 837811 w 4463063"/>
              <a:gd name="connsiteY51" fmla="*/ 214350 h 1475041"/>
              <a:gd name="connsiteX52" fmla="*/ 916223 w 4463063"/>
              <a:gd name="connsiteY52" fmla="*/ 233670 h 1475041"/>
              <a:gd name="connsiteX53" fmla="*/ 1013579 w 4463063"/>
              <a:gd name="connsiteY53" fmla="*/ 145834 h 1475041"/>
              <a:gd name="connsiteX54" fmla="*/ 1054104 w 4463063"/>
              <a:gd name="connsiteY54" fmla="*/ 147718 h 1475041"/>
              <a:gd name="connsiteX55" fmla="*/ 1066827 w 4463063"/>
              <a:gd name="connsiteY55" fmla="*/ 167510 h 1475041"/>
              <a:gd name="connsiteX56" fmla="*/ 1231380 w 4463063"/>
              <a:gd name="connsiteY56" fmla="*/ 151300 h 1475041"/>
              <a:gd name="connsiteX57" fmla="*/ 1450689 w 4463063"/>
              <a:gd name="connsiteY57" fmla="*/ 60353 h 1475041"/>
              <a:gd name="connsiteX58" fmla="*/ 2153854 w 4463063"/>
              <a:gd name="connsiteY58" fmla="*/ 288710 h 1475041"/>
              <a:gd name="connsiteX59" fmla="*/ 2277410 w 4463063"/>
              <a:gd name="connsiteY59" fmla="*/ 431209 h 1475041"/>
              <a:gd name="connsiteX60" fmla="*/ 2172138 w 4463063"/>
              <a:gd name="connsiteY60" fmla="*/ 587562 h 1475041"/>
              <a:gd name="connsiteX61" fmla="*/ 2154891 w 4463063"/>
              <a:gd name="connsiteY61" fmla="*/ 598117 h 1475041"/>
              <a:gd name="connsiteX62" fmla="*/ 2473818 w 4463063"/>
              <a:gd name="connsiteY62" fmla="*/ 886037 h 1475041"/>
              <a:gd name="connsiteX63" fmla="*/ 2585310 w 4463063"/>
              <a:gd name="connsiteY63" fmla="*/ 1006295 h 1475041"/>
              <a:gd name="connsiteX64" fmla="*/ 2127748 w 4463063"/>
              <a:gd name="connsiteY64" fmla="*/ 546094 h 1475041"/>
              <a:gd name="connsiteX65" fmla="*/ 2231513 w 4463063"/>
              <a:gd name="connsiteY65" fmla="*/ 460425 h 1475041"/>
              <a:gd name="connsiteX66" fmla="*/ 2182128 w 4463063"/>
              <a:gd name="connsiteY66" fmla="*/ 353456 h 1475041"/>
              <a:gd name="connsiteX67" fmla="*/ 2091558 w 4463063"/>
              <a:gd name="connsiteY67" fmla="*/ 315758 h 1475041"/>
              <a:gd name="connsiteX68" fmla="*/ 1523258 w 4463063"/>
              <a:gd name="connsiteY68" fmla="*/ 131791 h 1475041"/>
              <a:gd name="connsiteX69" fmla="*/ 1501676 w 4463063"/>
              <a:gd name="connsiteY69" fmla="*/ 126607 h 1475041"/>
              <a:gd name="connsiteX70" fmla="*/ 1439757 w 4463063"/>
              <a:gd name="connsiteY70" fmla="*/ 132074 h 1475041"/>
              <a:gd name="connsiteX71" fmla="*/ 1385942 w 4463063"/>
              <a:gd name="connsiteY71" fmla="*/ 116617 h 1475041"/>
              <a:gd name="connsiteX72" fmla="*/ 1273790 w 4463063"/>
              <a:gd name="connsiteY72" fmla="*/ 172034 h 1475041"/>
              <a:gd name="connsiteX73" fmla="*/ 1330432 w 4463063"/>
              <a:gd name="connsiteY73" fmla="*/ 293516 h 1475041"/>
              <a:gd name="connsiteX74" fmla="*/ 1378591 w 4463063"/>
              <a:gd name="connsiteY74" fmla="*/ 312177 h 1475041"/>
              <a:gd name="connsiteX75" fmla="*/ 2040477 w 4463063"/>
              <a:gd name="connsiteY75" fmla="*/ 527528 h 1475041"/>
              <a:gd name="connsiteX76" fmla="*/ 2127560 w 4463063"/>
              <a:gd name="connsiteY76" fmla="*/ 546094 h 1475041"/>
              <a:gd name="connsiteX77" fmla="*/ 756571 w 4463063"/>
              <a:gd name="connsiteY77" fmla="*/ 368441 h 1475041"/>
              <a:gd name="connsiteX78" fmla="*/ 827067 w 4463063"/>
              <a:gd name="connsiteY78" fmla="*/ 322355 h 1475041"/>
              <a:gd name="connsiteX79" fmla="*/ 798982 w 4463063"/>
              <a:gd name="connsiteY79" fmla="*/ 260059 h 1475041"/>
              <a:gd name="connsiteX80" fmla="*/ 720192 w 4463063"/>
              <a:gd name="connsiteY80" fmla="*/ 253744 h 1475041"/>
              <a:gd name="connsiteX81" fmla="*/ 631885 w 4463063"/>
              <a:gd name="connsiteY81" fmla="*/ 330743 h 1475041"/>
              <a:gd name="connsiteX82" fmla="*/ 667227 w 4463063"/>
              <a:gd name="connsiteY82" fmla="*/ 397092 h 1475041"/>
              <a:gd name="connsiteX83" fmla="*/ 719344 w 4463063"/>
              <a:gd name="connsiteY83" fmla="*/ 376264 h 1475041"/>
              <a:gd name="connsiteX84" fmla="*/ 756477 w 4463063"/>
              <a:gd name="connsiteY84" fmla="*/ 368347 h 1475041"/>
              <a:gd name="connsiteX85" fmla="*/ 1346925 w 4463063"/>
              <a:gd name="connsiteY85" fmla="*/ 349687 h 1475041"/>
              <a:gd name="connsiteX86" fmla="*/ 1312054 w 4463063"/>
              <a:gd name="connsiteY86" fmla="*/ 341110 h 1475041"/>
              <a:gd name="connsiteX87" fmla="*/ 1015086 w 4463063"/>
              <a:gd name="connsiteY87" fmla="*/ 563058 h 1475041"/>
              <a:gd name="connsiteX88" fmla="*/ 1020176 w 4463063"/>
              <a:gd name="connsiteY88" fmla="*/ 589164 h 1475041"/>
              <a:gd name="connsiteX89" fmla="*/ 1048355 w 4463063"/>
              <a:gd name="connsiteY89" fmla="*/ 581059 h 1475041"/>
              <a:gd name="connsiteX90" fmla="*/ 1067204 w 4463063"/>
              <a:gd name="connsiteY90" fmla="*/ 554576 h 1475041"/>
              <a:gd name="connsiteX91" fmla="*/ 1313656 w 4463063"/>
              <a:gd name="connsiteY91" fmla="*/ 365802 h 1475041"/>
              <a:gd name="connsiteX92" fmla="*/ 1346831 w 4463063"/>
              <a:gd name="connsiteY92" fmla="*/ 349687 h 1475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463063" h="1475041">
                <a:moveTo>
                  <a:pt x="2585310" y="1006388"/>
                </a:moveTo>
                <a:cubicBezTo>
                  <a:pt x="2617730" y="1064255"/>
                  <a:pt x="2667209" y="1109116"/>
                  <a:pt x="2704625" y="1163307"/>
                </a:cubicBezTo>
                <a:cubicBezTo>
                  <a:pt x="2723662" y="1190921"/>
                  <a:pt x="2744396" y="1216556"/>
                  <a:pt x="2735349" y="1260757"/>
                </a:cubicBezTo>
                <a:cubicBezTo>
                  <a:pt x="2783225" y="1229090"/>
                  <a:pt x="2805562" y="1180177"/>
                  <a:pt x="2855135" y="1162647"/>
                </a:cubicBezTo>
                <a:cubicBezTo>
                  <a:pt x="2890948" y="1150019"/>
                  <a:pt x="2925536" y="1137955"/>
                  <a:pt x="2964177" y="1137390"/>
                </a:cubicBezTo>
                <a:cubicBezTo>
                  <a:pt x="3106959" y="1135034"/>
                  <a:pt x="3249740" y="1131076"/>
                  <a:pt x="3392617" y="1128436"/>
                </a:cubicBezTo>
                <a:cubicBezTo>
                  <a:pt x="3418063" y="1127965"/>
                  <a:pt x="3437100" y="1123442"/>
                  <a:pt x="3448504" y="1096299"/>
                </a:cubicBezTo>
                <a:cubicBezTo>
                  <a:pt x="3471971" y="1040317"/>
                  <a:pt x="3505805" y="1028631"/>
                  <a:pt x="3560374" y="1057658"/>
                </a:cubicBezTo>
                <a:cubicBezTo>
                  <a:pt x="3627099" y="1093094"/>
                  <a:pt x="3694862" y="1125232"/>
                  <a:pt x="3767714" y="1146531"/>
                </a:cubicBezTo>
                <a:cubicBezTo>
                  <a:pt x="3914077" y="1189413"/>
                  <a:pt x="4063267" y="1178764"/>
                  <a:pt x="4211987" y="1169716"/>
                </a:cubicBezTo>
                <a:cubicBezTo>
                  <a:pt x="4279184" y="1165569"/>
                  <a:pt x="4346098" y="1154919"/>
                  <a:pt x="4412729" y="1144741"/>
                </a:cubicBezTo>
                <a:cubicBezTo>
                  <a:pt x="4448354" y="1139275"/>
                  <a:pt x="4463433" y="1153034"/>
                  <a:pt x="4463057" y="1186869"/>
                </a:cubicBezTo>
                <a:cubicBezTo>
                  <a:pt x="4462020" y="1272349"/>
                  <a:pt x="4447506" y="1355380"/>
                  <a:pt x="4415745" y="1435111"/>
                </a:cubicBezTo>
                <a:cubicBezTo>
                  <a:pt x="4405095" y="1461782"/>
                  <a:pt x="4385964" y="1472527"/>
                  <a:pt x="4357407" y="1473375"/>
                </a:cubicBezTo>
                <a:cubicBezTo>
                  <a:pt x="4105583" y="1480537"/>
                  <a:pt x="3863184" y="1440389"/>
                  <a:pt x="3634639" y="1330499"/>
                </a:cubicBezTo>
                <a:cubicBezTo>
                  <a:pt x="3541336" y="1285638"/>
                  <a:pt x="3541525" y="1284978"/>
                  <a:pt x="3446619" y="1301660"/>
                </a:cubicBezTo>
                <a:cubicBezTo>
                  <a:pt x="3302895" y="1326917"/>
                  <a:pt x="3159171" y="1352175"/>
                  <a:pt x="3015540" y="1377999"/>
                </a:cubicBezTo>
                <a:cubicBezTo>
                  <a:pt x="2942877" y="1391098"/>
                  <a:pt x="2872665" y="1407686"/>
                  <a:pt x="2810651" y="1454243"/>
                </a:cubicBezTo>
                <a:cubicBezTo>
                  <a:pt x="2759947" y="1492412"/>
                  <a:pt x="2705473" y="1472432"/>
                  <a:pt x="2657502" y="1439352"/>
                </a:cubicBezTo>
                <a:cubicBezTo>
                  <a:pt x="2530930" y="1351987"/>
                  <a:pt x="2404924" y="1263773"/>
                  <a:pt x="2278541" y="1176030"/>
                </a:cubicBezTo>
                <a:cubicBezTo>
                  <a:pt x="2259221" y="1162553"/>
                  <a:pt x="2238298" y="1151150"/>
                  <a:pt x="2220297" y="1136165"/>
                </a:cubicBezTo>
                <a:cubicBezTo>
                  <a:pt x="2049902" y="994042"/>
                  <a:pt x="1847368" y="948333"/>
                  <a:pt x="1632677" y="944092"/>
                </a:cubicBezTo>
                <a:cubicBezTo>
                  <a:pt x="1497529" y="941359"/>
                  <a:pt x="1370203" y="919871"/>
                  <a:pt x="1261821" y="832129"/>
                </a:cubicBezTo>
                <a:cubicBezTo>
                  <a:pt x="1246742" y="819877"/>
                  <a:pt x="1218091" y="813939"/>
                  <a:pt x="1222238" y="791038"/>
                </a:cubicBezTo>
                <a:cubicBezTo>
                  <a:pt x="1225819" y="771340"/>
                  <a:pt x="1253339" y="775016"/>
                  <a:pt x="1270492" y="769833"/>
                </a:cubicBezTo>
                <a:cubicBezTo>
                  <a:pt x="1419305" y="724689"/>
                  <a:pt x="1559825" y="664655"/>
                  <a:pt x="1670281" y="550241"/>
                </a:cubicBezTo>
                <a:cubicBezTo>
                  <a:pt x="1680648" y="539497"/>
                  <a:pt x="1704775" y="528659"/>
                  <a:pt x="1686303" y="508961"/>
                </a:cubicBezTo>
                <a:cubicBezTo>
                  <a:pt x="1669527" y="490960"/>
                  <a:pt x="1649170" y="489264"/>
                  <a:pt x="1629284" y="510186"/>
                </a:cubicBezTo>
                <a:cubicBezTo>
                  <a:pt x="1541070" y="603395"/>
                  <a:pt x="1432123" y="666068"/>
                  <a:pt x="1313845" y="710552"/>
                </a:cubicBezTo>
                <a:cubicBezTo>
                  <a:pt x="1216772" y="747025"/>
                  <a:pt x="1141564" y="819123"/>
                  <a:pt x="1048167" y="860780"/>
                </a:cubicBezTo>
                <a:cubicBezTo>
                  <a:pt x="982289" y="890184"/>
                  <a:pt x="917165" y="921756"/>
                  <a:pt x="853833" y="956062"/>
                </a:cubicBezTo>
                <a:cubicBezTo>
                  <a:pt x="746298" y="1014400"/>
                  <a:pt x="636314" y="987351"/>
                  <a:pt x="526989" y="968408"/>
                </a:cubicBezTo>
                <a:cubicBezTo>
                  <a:pt x="448389" y="954836"/>
                  <a:pt x="368940" y="941076"/>
                  <a:pt x="297690" y="901493"/>
                </a:cubicBezTo>
                <a:cubicBezTo>
                  <a:pt x="287040" y="895556"/>
                  <a:pt x="280537" y="899703"/>
                  <a:pt x="271867" y="903096"/>
                </a:cubicBezTo>
                <a:cubicBezTo>
                  <a:pt x="218335" y="924018"/>
                  <a:pt x="161317" y="925338"/>
                  <a:pt x="105335" y="930333"/>
                </a:cubicBezTo>
                <a:cubicBezTo>
                  <a:pt x="61228" y="934291"/>
                  <a:pt x="30693" y="908939"/>
                  <a:pt x="14294" y="869073"/>
                </a:cubicBezTo>
                <a:cubicBezTo>
                  <a:pt x="-3801" y="825060"/>
                  <a:pt x="-8042" y="779634"/>
                  <a:pt x="21362" y="738826"/>
                </a:cubicBezTo>
                <a:cubicBezTo>
                  <a:pt x="41908" y="710364"/>
                  <a:pt x="140017" y="693871"/>
                  <a:pt x="166312" y="716961"/>
                </a:cubicBezTo>
                <a:cubicBezTo>
                  <a:pt x="228231" y="771435"/>
                  <a:pt x="303251" y="773696"/>
                  <a:pt x="378270" y="778786"/>
                </a:cubicBezTo>
                <a:cubicBezTo>
                  <a:pt x="464882" y="784723"/>
                  <a:pt x="551022" y="764932"/>
                  <a:pt x="636031" y="766251"/>
                </a:cubicBezTo>
                <a:cubicBezTo>
                  <a:pt x="772027" y="768325"/>
                  <a:pt x="870797" y="696133"/>
                  <a:pt x="976540" y="631857"/>
                </a:cubicBezTo>
                <a:cubicBezTo>
                  <a:pt x="1002740" y="615930"/>
                  <a:pt x="1007358" y="605846"/>
                  <a:pt x="978331" y="587374"/>
                </a:cubicBezTo>
                <a:cubicBezTo>
                  <a:pt x="949963" y="569278"/>
                  <a:pt x="921501" y="562304"/>
                  <a:pt x="888986" y="569749"/>
                </a:cubicBezTo>
                <a:cubicBezTo>
                  <a:pt x="809066" y="588033"/>
                  <a:pt x="745922" y="567676"/>
                  <a:pt x="708695" y="489829"/>
                </a:cubicBezTo>
                <a:cubicBezTo>
                  <a:pt x="700307" y="472300"/>
                  <a:pt x="684850" y="467022"/>
                  <a:pt x="667980" y="461273"/>
                </a:cubicBezTo>
                <a:cubicBezTo>
                  <a:pt x="615957" y="443649"/>
                  <a:pt x="591736" y="404254"/>
                  <a:pt x="585798" y="351571"/>
                </a:cubicBezTo>
                <a:cubicBezTo>
                  <a:pt x="579955" y="300208"/>
                  <a:pt x="568457" y="247807"/>
                  <a:pt x="624062" y="212654"/>
                </a:cubicBezTo>
                <a:cubicBezTo>
                  <a:pt x="636880" y="204548"/>
                  <a:pt x="633298" y="186830"/>
                  <a:pt x="634900" y="173070"/>
                </a:cubicBezTo>
                <a:cubicBezTo>
                  <a:pt x="644513" y="88721"/>
                  <a:pt x="698422" y="42729"/>
                  <a:pt x="773158" y="17189"/>
                </a:cubicBezTo>
                <a:cubicBezTo>
                  <a:pt x="849780" y="-9012"/>
                  <a:pt x="924894" y="-9295"/>
                  <a:pt x="991431" y="44897"/>
                </a:cubicBezTo>
                <a:cubicBezTo>
                  <a:pt x="1031391" y="77411"/>
                  <a:pt x="1030920" y="100596"/>
                  <a:pt x="993410" y="137634"/>
                </a:cubicBezTo>
                <a:cubicBezTo>
                  <a:pt x="939313" y="190977"/>
                  <a:pt x="898222" y="211240"/>
                  <a:pt x="837811" y="214350"/>
                </a:cubicBezTo>
                <a:cubicBezTo>
                  <a:pt x="865519" y="258834"/>
                  <a:pt x="875132" y="261850"/>
                  <a:pt x="916223" y="233670"/>
                </a:cubicBezTo>
                <a:cubicBezTo>
                  <a:pt x="952508" y="208789"/>
                  <a:pt x="988415" y="183060"/>
                  <a:pt x="1013579" y="145834"/>
                </a:cubicBezTo>
                <a:cubicBezTo>
                  <a:pt x="1028375" y="124063"/>
                  <a:pt x="1041475" y="122649"/>
                  <a:pt x="1054104" y="147718"/>
                </a:cubicBezTo>
                <a:cubicBezTo>
                  <a:pt x="1057591" y="154693"/>
                  <a:pt x="1062115" y="161196"/>
                  <a:pt x="1066827" y="167510"/>
                </a:cubicBezTo>
                <a:cubicBezTo>
                  <a:pt x="1110086" y="224905"/>
                  <a:pt x="1196603" y="216329"/>
                  <a:pt x="1231380" y="151300"/>
                </a:cubicBezTo>
                <a:cubicBezTo>
                  <a:pt x="1286042" y="49043"/>
                  <a:pt x="1340893" y="25105"/>
                  <a:pt x="1450689" y="60353"/>
                </a:cubicBezTo>
                <a:cubicBezTo>
                  <a:pt x="1685360" y="135655"/>
                  <a:pt x="1919560" y="212276"/>
                  <a:pt x="2153854" y="288710"/>
                </a:cubicBezTo>
                <a:cubicBezTo>
                  <a:pt x="2232455" y="314344"/>
                  <a:pt x="2274583" y="362786"/>
                  <a:pt x="2277410" y="431209"/>
                </a:cubicBezTo>
                <a:cubicBezTo>
                  <a:pt x="2280615" y="508679"/>
                  <a:pt x="2241220" y="558251"/>
                  <a:pt x="2172138" y="587562"/>
                </a:cubicBezTo>
                <a:cubicBezTo>
                  <a:pt x="2166860" y="589824"/>
                  <a:pt x="2162242" y="593593"/>
                  <a:pt x="2154891" y="598117"/>
                </a:cubicBezTo>
                <a:cubicBezTo>
                  <a:pt x="2281840" y="674362"/>
                  <a:pt x="2367038" y="792074"/>
                  <a:pt x="2473818" y="886037"/>
                </a:cubicBezTo>
                <a:cubicBezTo>
                  <a:pt x="2510950" y="926092"/>
                  <a:pt x="2548177" y="966146"/>
                  <a:pt x="2585310" y="1006295"/>
                </a:cubicBezTo>
                <a:close/>
                <a:moveTo>
                  <a:pt x="2127748" y="546094"/>
                </a:moveTo>
                <a:cubicBezTo>
                  <a:pt x="2178547" y="545529"/>
                  <a:pt x="2221051" y="510469"/>
                  <a:pt x="2231513" y="460425"/>
                </a:cubicBezTo>
                <a:cubicBezTo>
                  <a:pt x="2240466" y="417826"/>
                  <a:pt x="2220109" y="366933"/>
                  <a:pt x="2182128" y="353456"/>
                </a:cubicBezTo>
                <a:cubicBezTo>
                  <a:pt x="2151121" y="342429"/>
                  <a:pt x="2122565" y="325842"/>
                  <a:pt x="2091558" y="315758"/>
                </a:cubicBezTo>
                <a:cubicBezTo>
                  <a:pt x="1902313" y="253839"/>
                  <a:pt x="1712786" y="192956"/>
                  <a:pt x="1523258" y="131791"/>
                </a:cubicBezTo>
                <a:cubicBezTo>
                  <a:pt x="1515907" y="129435"/>
                  <a:pt x="1501864" y="126136"/>
                  <a:pt x="1501676" y="126607"/>
                </a:cubicBezTo>
                <a:cubicBezTo>
                  <a:pt x="1485843" y="176934"/>
                  <a:pt x="1459737" y="132074"/>
                  <a:pt x="1439757" y="132074"/>
                </a:cubicBezTo>
                <a:cubicBezTo>
                  <a:pt x="1421850" y="132074"/>
                  <a:pt x="1404320" y="119822"/>
                  <a:pt x="1385942" y="116617"/>
                </a:cubicBezTo>
                <a:cubicBezTo>
                  <a:pt x="1340516" y="108607"/>
                  <a:pt x="1283875" y="137634"/>
                  <a:pt x="1273790" y="172034"/>
                </a:cubicBezTo>
                <a:cubicBezTo>
                  <a:pt x="1259842" y="219722"/>
                  <a:pt x="1283026" y="270237"/>
                  <a:pt x="1330432" y="293516"/>
                </a:cubicBezTo>
                <a:cubicBezTo>
                  <a:pt x="1345888" y="301056"/>
                  <a:pt x="1362287" y="306899"/>
                  <a:pt x="1378591" y="312177"/>
                </a:cubicBezTo>
                <a:cubicBezTo>
                  <a:pt x="1599126" y="384180"/>
                  <a:pt x="1819754" y="455995"/>
                  <a:pt x="2040477" y="527528"/>
                </a:cubicBezTo>
                <a:cubicBezTo>
                  <a:pt x="2068751" y="536669"/>
                  <a:pt x="2097119" y="546282"/>
                  <a:pt x="2127560" y="546094"/>
                </a:cubicBezTo>
                <a:close/>
                <a:moveTo>
                  <a:pt x="756571" y="368441"/>
                </a:moveTo>
                <a:cubicBezTo>
                  <a:pt x="785505" y="367310"/>
                  <a:pt x="812741" y="353456"/>
                  <a:pt x="827067" y="322355"/>
                </a:cubicBezTo>
                <a:cubicBezTo>
                  <a:pt x="840638" y="292857"/>
                  <a:pt x="817736" y="277306"/>
                  <a:pt x="798982" y="260059"/>
                </a:cubicBezTo>
                <a:cubicBezTo>
                  <a:pt x="773724" y="236780"/>
                  <a:pt x="746204" y="242152"/>
                  <a:pt x="720192" y="253744"/>
                </a:cubicBezTo>
                <a:cubicBezTo>
                  <a:pt x="683248" y="270143"/>
                  <a:pt x="641969" y="286354"/>
                  <a:pt x="631885" y="330743"/>
                </a:cubicBezTo>
                <a:cubicBezTo>
                  <a:pt x="625664" y="358074"/>
                  <a:pt x="642817" y="383615"/>
                  <a:pt x="667227" y="397092"/>
                </a:cubicBezTo>
                <a:cubicBezTo>
                  <a:pt x="689092" y="409155"/>
                  <a:pt x="709448" y="403689"/>
                  <a:pt x="719344" y="376264"/>
                </a:cubicBezTo>
                <a:cubicBezTo>
                  <a:pt x="725282" y="359771"/>
                  <a:pt x="739324" y="365331"/>
                  <a:pt x="756477" y="368347"/>
                </a:cubicBezTo>
                <a:close/>
                <a:moveTo>
                  <a:pt x="1346925" y="349687"/>
                </a:moveTo>
                <a:cubicBezTo>
                  <a:pt x="1332694" y="346105"/>
                  <a:pt x="1322515" y="341864"/>
                  <a:pt x="1312054" y="341110"/>
                </a:cubicBezTo>
                <a:cubicBezTo>
                  <a:pt x="1216301" y="334607"/>
                  <a:pt x="1035632" y="469943"/>
                  <a:pt x="1015086" y="563058"/>
                </a:cubicBezTo>
                <a:cubicBezTo>
                  <a:pt x="1013013" y="572577"/>
                  <a:pt x="1011788" y="582661"/>
                  <a:pt x="1020176" y="589164"/>
                </a:cubicBezTo>
                <a:cubicBezTo>
                  <a:pt x="1032051" y="598212"/>
                  <a:pt x="1041098" y="588410"/>
                  <a:pt x="1048355" y="581059"/>
                </a:cubicBezTo>
                <a:cubicBezTo>
                  <a:pt x="1055895" y="573519"/>
                  <a:pt x="1062775" y="564378"/>
                  <a:pt x="1067204" y="554576"/>
                </a:cubicBezTo>
                <a:cubicBezTo>
                  <a:pt x="1115741" y="447607"/>
                  <a:pt x="1198959" y="386442"/>
                  <a:pt x="1313656" y="365802"/>
                </a:cubicBezTo>
                <a:cubicBezTo>
                  <a:pt x="1323835" y="364012"/>
                  <a:pt x="1336087" y="366085"/>
                  <a:pt x="1346831" y="349687"/>
                </a:cubicBezTo>
                <a:close/>
              </a:path>
            </a:pathLst>
          </a:custGeom>
          <a:solidFill>
            <a:srgbClr val="0070C0"/>
          </a:solidFill>
          <a:ln w="9412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9" name="Forma libre: forma 8">
            <a:extLst>
              <a:ext uri="{FF2B5EF4-FFF2-40B4-BE49-F238E27FC236}">
                <a16:creationId xmlns:a16="http://schemas.microsoft.com/office/drawing/2014/main" id="{6160B64D-15FF-4E14-956E-009DB4863AB4}"/>
              </a:ext>
            </a:extLst>
          </p:cNvPr>
          <p:cNvSpPr/>
          <p:nvPr/>
        </p:nvSpPr>
        <p:spPr>
          <a:xfrm>
            <a:off x="4275081" y="836003"/>
            <a:ext cx="1412000" cy="1976428"/>
          </a:xfrm>
          <a:custGeom>
            <a:avLst/>
            <a:gdLst>
              <a:gd name="connsiteX0" fmla="*/ 1411516 w 1412000"/>
              <a:gd name="connsiteY0" fmla="*/ 652766 h 1976428"/>
              <a:gd name="connsiteX1" fmla="*/ 1273918 w 1412000"/>
              <a:gd name="connsiteY1" fmla="*/ 1394760 h 1976428"/>
              <a:gd name="connsiteX2" fmla="*/ 1168740 w 1412000"/>
              <a:gd name="connsiteY2" fmla="*/ 1567135 h 1976428"/>
              <a:gd name="connsiteX3" fmla="*/ 1156865 w 1412000"/>
              <a:gd name="connsiteY3" fmla="*/ 1602194 h 1976428"/>
              <a:gd name="connsiteX4" fmla="*/ 1195129 w 1412000"/>
              <a:gd name="connsiteY4" fmla="*/ 1608132 h 1976428"/>
              <a:gd name="connsiteX5" fmla="*/ 1237068 w 1412000"/>
              <a:gd name="connsiteY5" fmla="*/ 1603891 h 1976428"/>
              <a:gd name="connsiteX6" fmla="*/ 1333198 w 1412000"/>
              <a:gd name="connsiteY6" fmla="*/ 1694084 h 1976428"/>
              <a:gd name="connsiteX7" fmla="*/ 1233581 w 1412000"/>
              <a:gd name="connsiteY7" fmla="*/ 1787575 h 1976428"/>
              <a:gd name="connsiteX8" fmla="*/ 1147724 w 1412000"/>
              <a:gd name="connsiteY8" fmla="*/ 1788046 h 1976428"/>
              <a:gd name="connsiteX9" fmla="*/ 981663 w 1412000"/>
              <a:gd name="connsiteY9" fmla="*/ 1903497 h 1976428"/>
              <a:gd name="connsiteX10" fmla="*/ 571789 w 1412000"/>
              <a:gd name="connsiteY10" fmla="*/ 1861558 h 1976428"/>
              <a:gd name="connsiteX11" fmla="*/ 478864 w 1412000"/>
              <a:gd name="connsiteY11" fmla="*/ 1816980 h 1976428"/>
              <a:gd name="connsiteX12" fmla="*/ 427311 w 1412000"/>
              <a:gd name="connsiteY12" fmla="*/ 1821409 h 1976428"/>
              <a:gd name="connsiteX13" fmla="*/ 82467 w 1412000"/>
              <a:gd name="connsiteY13" fmla="*/ 1713404 h 1976428"/>
              <a:gd name="connsiteX14" fmla="*/ 188964 w 1412000"/>
              <a:gd name="connsiteY14" fmla="*/ 1215788 h 1976428"/>
              <a:gd name="connsiteX15" fmla="*/ 233071 w 1412000"/>
              <a:gd name="connsiteY15" fmla="*/ 1135868 h 1976428"/>
              <a:gd name="connsiteX16" fmla="*/ 189436 w 1412000"/>
              <a:gd name="connsiteY16" fmla="*/ 575485 h 1976428"/>
              <a:gd name="connsiteX17" fmla="*/ 794020 w 1412000"/>
              <a:gd name="connsiteY17" fmla="*/ 22 h 1976428"/>
              <a:gd name="connsiteX18" fmla="*/ 1341586 w 1412000"/>
              <a:gd name="connsiteY18" fmla="*/ 359380 h 1976428"/>
              <a:gd name="connsiteX19" fmla="*/ 1411516 w 1412000"/>
              <a:gd name="connsiteY19" fmla="*/ 652672 h 1976428"/>
              <a:gd name="connsiteX20" fmla="*/ 1322078 w 1412000"/>
              <a:gd name="connsiteY20" fmla="*/ 656441 h 1976428"/>
              <a:gd name="connsiteX21" fmla="*/ 701283 w 1412000"/>
              <a:gd name="connsiteY21" fmla="*/ 460034 h 1976428"/>
              <a:gd name="connsiteX22" fmla="*/ 278121 w 1412000"/>
              <a:gd name="connsiteY22" fmla="*/ 652295 h 1976428"/>
              <a:gd name="connsiteX23" fmla="*/ 413646 w 1412000"/>
              <a:gd name="connsiteY23" fmla="*/ 605737 h 1976428"/>
              <a:gd name="connsiteX24" fmla="*/ 651521 w 1412000"/>
              <a:gd name="connsiteY24" fmla="*/ 620817 h 1976428"/>
              <a:gd name="connsiteX25" fmla="*/ 946509 w 1412000"/>
              <a:gd name="connsiteY25" fmla="*/ 621288 h 1976428"/>
              <a:gd name="connsiteX26" fmla="*/ 1322172 w 1412000"/>
              <a:gd name="connsiteY26" fmla="*/ 656347 h 1976428"/>
              <a:gd name="connsiteX27" fmla="*/ 1327261 w 1412000"/>
              <a:gd name="connsiteY27" fmla="*/ 1053874 h 1976428"/>
              <a:gd name="connsiteX28" fmla="*/ 1122183 w 1412000"/>
              <a:gd name="connsiteY28" fmla="*/ 1200709 h 1976428"/>
              <a:gd name="connsiteX29" fmla="*/ 1052347 w 1412000"/>
              <a:gd name="connsiteY29" fmla="*/ 1292787 h 1976428"/>
              <a:gd name="connsiteX30" fmla="*/ 1044713 w 1412000"/>
              <a:gd name="connsiteY30" fmla="*/ 1337176 h 1976428"/>
              <a:gd name="connsiteX31" fmla="*/ 1143482 w 1412000"/>
              <a:gd name="connsiteY31" fmla="*/ 1143785 h 1976428"/>
              <a:gd name="connsiteX32" fmla="*/ 993161 w 1412000"/>
              <a:gd name="connsiteY32" fmla="*/ 1144633 h 1976428"/>
              <a:gd name="connsiteX33" fmla="*/ 957159 w 1412000"/>
              <a:gd name="connsiteY33" fmla="*/ 1185818 h 1976428"/>
              <a:gd name="connsiteX34" fmla="*/ 865835 w 1412000"/>
              <a:gd name="connsiteY34" fmla="*/ 1282797 h 1976428"/>
              <a:gd name="connsiteX35" fmla="*/ 846326 w 1412000"/>
              <a:gd name="connsiteY35" fmla="*/ 1291938 h 1976428"/>
              <a:gd name="connsiteX36" fmla="*/ 1019550 w 1412000"/>
              <a:gd name="connsiteY36" fmla="*/ 1362151 h 1976428"/>
              <a:gd name="connsiteX37" fmla="*/ 1013424 w 1412000"/>
              <a:gd name="connsiteY37" fmla="*/ 1439715 h 1976428"/>
              <a:gd name="connsiteX38" fmla="*/ 990616 w 1412000"/>
              <a:gd name="connsiteY38" fmla="*/ 1487969 h 1976428"/>
              <a:gd name="connsiteX39" fmla="*/ 1053007 w 1412000"/>
              <a:gd name="connsiteY39" fmla="*/ 1508326 h 1976428"/>
              <a:gd name="connsiteX40" fmla="*/ 1327167 w 1412000"/>
              <a:gd name="connsiteY40" fmla="*/ 1054063 h 1976428"/>
              <a:gd name="connsiteX41" fmla="*/ 269921 w 1412000"/>
              <a:gd name="connsiteY41" fmla="*/ 1061791 h 1976428"/>
              <a:gd name="connsiteX42" fmla="*/ 270110 w 1412000"/>
              <a:gd name="connsiteY42" fmla="*/ 1088463 h 1976428"/>
              <a:gd name="connsiteX43" fmla="*/ 530793 w 1412000"/>
              <a:gd name="connsiteY43" fmla="*/ 1501163 h 1976428"/>
              <a:gd name="connsiteX44" fmla="*/ 600440 w 1412000"/>
              <a:gd name="connsiteY44" fmla="*/ 1491362 h 1976428"/>
              <a:gd name="connsiteX45" fmla="*/ 574428 w 1412000"/>
              <a:gd name="connsiteY45" fmla="*/ 1439244 h 1976428"/>
              <a:gd name="connsiteX46" fmla="*/ 574711 w 1412000"/>
              <a:gd name="connsiteY46" fmla="*/ 1363565 h 1976428"/>
              <a:gd name="connsiteX47" fmla="*/ 682622 w 1412000"/>
              <a:gd name="connsiteY47" fmla="*/ 1317196 h 1976428"/>
              <a:gd name="connsiteX48" fmla="*/ 753401 w 1412000"/>
              <a:gd name="connsiteY48" fmla="*/ 1292127 h 1976428"/>
              <a:gd name="connsiteX49" fmla="*/ 709199 w 1412000"/>
              <a:gd name="connsiteY49" fmla="*/ 1287320 h 1976428"/>
              <a:gd name="connsiteX50" fmla="*/ 634746 w 1412000"/>
              <a:gd name="connsiteY50" fmla="*/ 1181766 h 1976428"/>
              <a:gd name="connsiteX51" fmla="*/ 623813 w 1412000"/>
              <a:gd name="connsiteY51" fmla="*/ 1145575 h 1976428"/>
              <a:gd name="connsiteX52" fmla="*/ 440317 w 1412000"/>
              <a:gd name="connsiteY52" fmla="*/ 1134737 h 1976428"/>
              <a:gd name="connsiteX53" fmla="*/ 535976 w 1412000"/>
              <a:gd name="connsiteY53" fmla="*/ 1214940 h 1976428"/>
              <a:gd name="connsiteX54" fmla="*/ 546437 w 1412000"/>
              <a:gd name="connsiteY54" fmla="*/ 1322097 h 1976428"/>
              <a:gd name="connsiteX55" fmla="*/ 498466 w 1412000"/>
              <a:gd name="connsiteY55" fmla="*/ 1217202 h 1976428"/>
              <a:gd name="connsiteX56" fmla="*/ 270110 w 1412000"/>
              <a:gd name="connsiteY56" fmla="*/ 1061885 h 1976428"/>
              <a:gd name="connsiteX57" fmla="*/ 798450 w 1412000"/>
              <a:gd name="connsiteY57" fmla="*/ 1898879 h 1976428"/>
              <a:gd name="connsiteX58" fmla="*/ 1028032 w 1412000"/>
              <a:gd name="connsiteY58" fmla="*/ 1691822 h 1976428"/>
              <a:gd name="connsiteX59" fmla="*/ 802314 w 1412000"/>
              <a:gd name="connsiteY59" fmla="*/ 1460072 h 1976428"/>
              <a:gd name="connsiteX60" fmla="*/ 563684 w 1412000"/>
              <a:gd name="connsiteY60" fmla="*/ 1704922 h 1976428"/>
              <a:gd name="connsiteX61" fmla="*/ 798450 w 1412000"/>
              <a:gd name="connsiteY61" fmla="*/ 1898879 h 1976428"/>
              <a:gd name="connsiteX62" fmla="*/ 862160 w 1412000"/>
              <a:gd name="connsiteY62" fmla="*/ 1193452 h 1976428"/>
              <a:gd name="connsiteX63" fmla="*/ 894769 w 1412000"/>
              <a:gd name="connsiteY63" fmla="*/ 1230962 h 1976428"/>
              <a:gd name="connsiteX64" fmla="*/ 909754 w 1412000"/>
              <a:gd name="connsiteY64" fmla="*/ 1182425 h 1976428"/>
              <a:gd name="connsiteX65" fmla="*/ 820315 w 1412000"/>
              <a:gd name="connsiteY65" fmla="*/ 966980 h 1976428"/>
              <a:gd name="connsiteX66" fmla="*/ 781391 w 1412000"/>
              <a:gd name="connsiteY66" fmla="*/ 956707 h 1976428"/>
              <a:gd name="connsiteX67" fmla="*/ 682245 w 1412000"/>
              <a:gd name="connsiteY67" fmla="*/ 1201934 h 1976428"/>
              <a:gd name="connsiteX68" fmla="*/ 698455 w 1412000"/>
              <a:gd name="connsiteY68" fmla="*/ 1232187 h 1976428"/>
              <a:gd name="connsiteX69" fmla="*/ 719189 w 1412000"/>
              <a:gd name="connsiteY69" fmla="*/ 1208060 h 1976428"/>
              <a:gd name="connsiteX70" fmla="*/ 729839 w 1412000"/>
              <a:gd name="connsiteY70" fmla="*/ 1194206 h 1976428"/>
              <a:gd name="connsiteX71" fmla="*/ 862160 w 1412000"/>
              <a:gd name="connsiteY71" fmla="*/ 1193358 h 1976428"/>
              <a:gd name="connsiteX72" fmla="*/ 534657 w 1412000"/>
              <a:gd name="connsiteY72" fmla="*/ 706109 h 1976428"/>
              <a:gd name="connsiteX73" fmla="*/ 537201 w 1412000"/>
              <a:gd name="connsiteY73" fmla="*/ 752477 h 1976428"/>
              <a:gd name="connsiteX74" fmla="*/ 372178 w 1412000"/>
              <a:gd name="connsiteY74" fmla="*/ 974614 h 1976428"/>
              <a:gd name="connsiteX75" fmla="*/ 371612 w 1412000"/>
              <a:gd name="connsiteY75" fmla="*/ 1021266 h 1976428"/>
              <a:gd name="connsiteX76" fmla="*/ 430704 w 1412000"/>
              <a:gd name="connsiteY76" fmla="*/ 1014857 h 1976428"/>
              <a:gd name="connsiteX77" fmla="*/ 515242 w 1412000"/>
              <a:gd name="connsiteY77" fmla="*/ 896579 h 1976428"/>
              <a:gd name="connsiteX78" fmla="*/ 653218 w 1412000"/>
              <a:gd name="connsiteY78" fmla="*/ 717512 h 1976428"/>
              <a:gd name="connsiteX79" fmla="*/ 534657 w 1412000"/>
              <a:gd name="connsiteY79" fmla="*/ 706109 h 1976428"/>
              <a:gd name="connsiteX80" fmla="*/ 1147252 w 1412000"/>
              <a:gd name="connsiteY80" fmla="*/ 710821 h 1976428"/>
              <a:gd name="connsiteX81" fmla="*/ 1137639 w 1412000"/>
              <a:gd name="connsiteY81" fmla="*/ 695176 h 1976428"/>
              <a:gd name="connsiteX82" fmla="*/ 1062243 w 1412000"/>
              <a:gd name="connsiteY82" fmla="*/ 708653 h 1976428"/>
              <a:gd name="connsiteX83" fmla="*/ 924079 w 1412000"/>
              <a:gd name="connsiteY83" fmla="*/ 933146 h 1976428"/>
              <a:gd name="connsiteX84" fmla="*/ 953955 w 1412000"/>
              <a:gd name="connsiteY84" fmla="*/ 1005809 h 1976428"/>
              <a:gd name="connsiteX85" fmla="*/ 991559 w 1412000"/>
              <a:gd name="connsiteY85" fmla="*/ 970561 h 1976428"/>
              <a:gd name="connsiteX86" fmla="*/ 1130665 w 1412000"/>
              <a:gd name="connsiteY86" fmla="*/ 740980 h 1976428"/>
              <a:gd name="connsiteX87" fmla="*/ 1147252 w 1412000"/>
              <a:gd name="connsiteY87" fmla="*/ 710821 h 1976428"/>
              <a:gd name="connsiteX88" fmla="*/ 354271 w 1412000"/>
              <a:gd name="connsiteY88" fmla="*/ 1595880 h 1976428"/>
              <a:gd name="connsiteX89" fmla="*/ 401111 w 1412000"/>
              <a:gd name="connsiteY89" fmla="*/ 1595691 h 1976428"/>
              <a:gd name="connsiteX90" fmla="*/ 430893 w 1412000"/>
              <a:gd name="connsiteY90" fmla="*/ 1588812 h 1976428"/>
              <a:gd name="connsiteX91" fmla="*/ 418829 w 1412000"/>
              <a:gd name="connsiteY91" fmla="*/ 1560444 h 1976428"/>
              <a:gd name="connsiteX92" fmla="*/ 337024 w 1412000"/>
              <a:gd name="connsiteY92" fmla="*/ 1429537 h 1976428"/>
              <a:gd name="connsiteX93" fmla="*/ 281231 w 1412000"/>
              <a:gd name="connsiteY93" fmla="*/ 1418699 h 1976428"/>
              <a:gd name="connsiteX94" fmla="*/ 233731 w 1412000"/>
              <a:gd name="connsiteY94" fmla="*/ 1542066 h 1976428"/>
              <a:gd name="connsiteX95" fmla="*/ 335610 w 1412000"/>
              <a:gd name="connsiteY95" fmla="*/ 1596069 h 1976428"/>
              <a:gd name="connsiteX96" fmla="*/ 354365 w 1412000"/>
              <a:gd name="connsiteY96" fmla="*/ 1595974 h 1976428"/>
              <a:gd name="connsiteX97" fmla="*/ 1273918 w 1412000"/>
              <a:gd name="connsiteY97" fmla="*/ 797810 h 1976428"/>
              <a:gd name="connsiteX98" fmla="*/ 1120675 w 1412000"/>
              <a:gd name="connsiteY98" fmla="*/ 1027957 h 1976428"/>
              <a:gd name="connsiteX99" fmla="*/ 1128498 w 1412000"/>
              <a:gd name="connsiteY99" fmla="*/ 1048314 h 1976428"/>
              <a:gd name="connsiteX100" fmla="*/ 1250639 w 1412000"/>
              <a:gd name="connsiteY100" fmla="*/ 989222 h 1976428"/>
              <a:gd name="connsiteX101" fmla="*/ 1273918 w 1412000"/>
              <a:gd name="connsiteY101" fmla="*/ 797810 h 1976428"/>
              <a:gd name="connsiteX102" fmla="*/ 516750 w 1412000"/>
              <a:gd name="connsiteY102" fmla="*/ 1745730 h 1976428"/>
              <a:gd name="connsiteX103" fmla="*/ 516750 w 1412000"/>
              <a:gd name="connsiteY103" fmla="*/ 1675894 h 1976428"/>
              <a:gd name="connsiteX104" fmla="*/ 493283 w 1412000"/>
              <a:gd name="connsiteY104" fmla="*/ 1647809 h 1976428"/>
              <a:gd name="connsiteX105" fmla="*/ 329484 w 1412000"/>
              <a:gd name="connsiteY105" fmla="*/ 1647150 h 1976428"/>
              <a:gd name="connsiteX106" fmla="*/ 293011 w 1412000"/>
              <a:gd name="connsiteY106" fmla="*/ 1698136 h 1976428"/>
              <a:gd name="connsiteX107" fmla="*/ 331463 w 1412000"/>
              <a:gd name="connsiteY107" fmla="*/ 1717174 h 1976428"/>
              <a:gd name="connsiteX108" fmla="*/ 471889 w 1412000"/>
              <a:gd name="connsiteY108" fmla="*/ 1717739 h 1976428"/>
              <a:gd name="connsiteX109" fmla="*/ 516656 w 1412000"/>
              <a:gd name="connsiteY109" fmla="*/ 1745730 h 1976428"/>
              <a:gd name="connsiteX110" fmla="*/ 719378 w 1412000"/>
              <a:gd name="connsiteY110" fmla="*/ 953409 h 1976428"/>
              <a:gd name="connsiteX111" fmla="*/ 793643 w 1412000"/>
              <a:gd name="connsiteY111" fmla="*/ 884044 h 1976428"/>
              <a:gd name="connsiteX112" fmla="*/ 869605 w 1412000"/>
              <a:gd name="connsiteY112" fmla="*/ 944361 h 1976428"/>
              <a:gd name="connsiteX113" fmla="*/ 854526 w 1412000"/>
              <a:gd name="connsiteY113" fmla="*/ 692443 h 1976428"/>
              <a:gd name="connsiteX114" fmla="*/ 746992 w 1412000"/>
              <a:gd name="connsiteY114" fmla="*/ 699512 h 1976428"/>
              <a:gd name="connsiteX115" fmla="*/ 719378 w 1412000"/>
              <a:gd name="connsiteY115" fmla="*/ 953409 h 1976428"/>
              <a:gd name="connsiteX116" fmla="*/ 322322 w 1412000"/>
              <a:gd name="connsiteY116" fmla="*/ 864441 h 1976428"/>
              <a:gd name="connsiteX117" fmla="*/ 438621 w 1412000"/>
              <a:gd name="connsiteY117" fmla="*/ 701491 h 1976428"/>
              <a:gd name="connsiteX118" fmla="*/ 322322 w 1412000"/>
              <a:gd name="connsiteY118" fmla="*/ 864441 h 1976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412000" h="1976428">
                <a:moveTo>
                  <a:pt x="1411516" y="652766"/>
                </a:moveTo>
                <a:cubicBezTo>
                  <a:pt x="1405013" y="947566"/>
                  <a:pt x="1371368" y="1177524"/>
                  <a:pt x="1273918" y="1394760"/>
                </a:cubicBezTo>
                <a:cubicBezTo>
                  <a:pt x="1246210" y="1456585"/>
                  <a:pt x="1211151" y="1514075"/>
                  <a:pt x="1168740" y="1567135"/>
                </a:cubicBezTo>
                <a:cubicBezTo>
                  <a:pt x="1160824" y="1577125"/>
                  <a:pt x="1143482" y="1585230"/>
                  <a:pt x="1156865" y="1602194"/>
                </a:cubicBezTo>
                <a:cubicBezTo>
                  <a:pt x="1167515" y="1615671"/>
                  <a:pt x="1180521" y="1612467"/>
                  <a:pt x="1195129" y="1608132"/>
                </a:cubicBezTo>
                <a:cubicBezTo>
                  <a:pt x="1208323" y="1604174"/>
                  <a:pt x="1223026" y="1603891"/>
                  <a:pt x="1237068" y="1603891"/>
                </a:cubicBezTo>
                <a:cubicBezTo>
                  <a:pt x="1299741" y="1603891"/>
                  <a:pt x="1332822" y="1635274"/>
                  <a:pt x="1333198" y="1694084"/>
                </a:cubicBezTo>
                <a:cubicBezTo>
                  <a:pt x="1333482" y="1753647"/>
                  <a:pt x="1297291" y="1786444"/>
                  <a:pt x="1233581" y="1787575"/>
                </a:cubicBezTo>
                <a:cubicBezTo>
                  <a:pt x="1205307" y="1788046"/>
                  <a:pt x="1180238" y="1776737"/>
                  <a:pt x="1147724" y="1788046"/>
                </a:cubicBezTo>
                <a:cubicBezTo>
                  <a:pt x="1079772" y="1811796"/>
                  <a:pt x="1031330" y="1854207"/>
                  <a:pt x="981663" y="1903497"/>
                </a:cubicBezTo>
                <a:cubicBezTo>
                  <a:pt x="867720" y="2016686"/>
                  <a:pt x="661605" y="1994632"/>
                  <a:pt x="571789" y="1861558"/>
                </a:cubicBezTo>
                <a:cubicBezTo>
                  <a:pt x="546814" y="1824519"/>
                  <a:pt x="520143" y="1811042"/>
                  <a:pt x="478864" y="1816980"/>
                </a:cubicBezTo>
                <a:cubicBezTo>
                  <a:pt x="461805" y="1819430"/>
                  <a:pt x="444558" y="1820278"/>
                  <a:pt x="427311" y="1821409"/>
                </a:cubicBezTo>
                <a:cubicBezTo>
                  <a:pt x="298289" y="1830457"/>
                  <a:pt x="183498" y="1794644"/>
                  <a:pt x="82467" y="1713404"/>
                </a:cubicBezTo>
                <a:cubicBezTo>
                  <a:pt x="-50513" y="1606530"/>
                  <a:pt x="-27989" y="1275445"/>
                  <a:pt x="188964" y="1215788"/>
                </a:cubicBezTo>
                <a:cubicBezTo>
                  <a:pt x="237878" y="1202311"/>
                  <a:pt x="243438" y="1180729"/>
                  <a:pt x="233071" y="1135868"/>
                </a:cubicBezTo>
                <a:cubicBezTo>
                  <a:pt x="190378" y="951524"/>
                  <a:pt x="167288" y="764258"/>
                  <a:pt x="189436" y="575485"/>
                </a:cubicBezTo>
                <a:cubicBezTo>
                  <a:pt x="228453" y="244495"/>
                  <a:pt x="471041" y="2567"/>
                  <a:pt x="794020" y="22"/>
                </a:cubicBezTo>
                <a:cubicBezTo>
                  <a:pt x="1043676" y="-1957"/>
                  <a:pt x="1230848" y="130175"/>
                  <a:pt x="1341586" y="359380"/>
                </a:cubicBezTo>
                <a:cubicBezTo>
                  <a:pt x="1395400" y="470778"/>
                  <a:pt x="1415475" y="588679"/>
                  <a:pt x="1411516" y="652672"/>
                </a:cubicBezTo>
                <a:close/>
                <a:moveTo>
                  <a:pt x="1322078" y="656441"/>
                </a:moveTo>
                <a:cubicBezTo>
                  <a:pt x="1154981" y="467197"/>
                  <a:pt x="932844" y="443729"/>
                  <a:pt x="701283" y="460034"/>
                </a:cubicBezTo>
                <a:cubicBezTo>
                  <a:pt x="538332" y="471532"/>
                  <a:pt x="386691" y="517806"/>
                  <a:pt x="278121" y="652295"/>
                </a:cubicBezTo>
                <a:cubicBezTo>
                  <a:pt x="319400" y="625340"/>
                  <a:pt x="364732" y="609884"/>
                  <a:pt x="413646" y="605737"/>
                </a:cubicBezTo>
                <a:cubicBezTo>
                  <a:pt x="493660" y="599046"/>
                  <a:pt x="576313" y="594993"/>
                  <a:pt x="651521" y="620817"/>
                </a:cubicBezTo>
                <a:cubicBezTo>
                  <a:pt x="752364" y="655499"/>
                  <a:pt x="844536" y="647300"/>
                  <a:pt x="946509" y="621288"/>
                </a:cubicBezTo>
                <a:cubicBezTo>
                  <a:pt x="1071573" y="589339"/>
                  <a:pt x="1203328" y="578877"/>
                  <a:pt x="1322172" y="656347"/>
                </a:cubicBezTo>
                <a:close/>
                <a:moveTo>
                  <a:pt x="1327261" y="1053874"/>
                </a:moveTo>
                <a:cubicBezTo>
                  <a:pt x="1262420" y="1113438"/>
                  <a:pt x="1196260" y="1164142"/>
                  <a:pt x="1122183" y="1200709"/>
                </a:cubicBezTo>
                <a:cubicBezTo>
                  <a:pt x="1079961" y="1221537"/>
                  <a:pt x="1060923" y="1250942"/>
                  <a:pt x="1052347" y="1292787"/>
                </a:cubicBezTo>
                <a:cubicBezTo>
                  <a:pt x="1049614" y="1305981"/>
                  <a:pt x="1047729" y="1319458"/>
                  <a:pt x="1044713" y="1337176"/>
                </a:cubicBezTo>
                <a:cubicBezTo>
                  <a:pt x="1013800" y="1238501"/>
                  <a:pt x="1077039" y="1190907"/>
                  <a:pt x="1143482" y="1143785"/>
                </a:cubicBezTo>
                <a:cubicBezTo>
                  <a:pt x="1089574" y="1145104"/>
                  <a:pt x="1040755" y="1152361"/>
                  <a:pt x="993161" y="1144633"/>
                </a:cubicBezTo>
                <a:cubicBezTo>
                  <a:pt x="952070" y="1138036"/>
                  <a:pt x="950091" y="1150947"/>
                  <a:pt x="957159" y="1185818"/>
                </a:cubicBezTo>
                <a:cubicBezTo>
                  <a:pt x="970542" y="1251036"/>
                  <a:pt x="930676" y="1291467"/>
                  <a:pt x="865835" y="1282797"/>
                </a:cubicBezTo>
                <a:cubicBezTo>
                  <a:pt x="857824" y="1281760"/>
                  <a:pt x="850002" y="1280723"/>
                  <a:pt x="846326" y="1291938"/>
                </a:cubicBezTo>
                <a:cubicBezTo>
                  <a:pt x="898538" y="1327940"/>
                  <a:pt x="970731" y="1311636"/>
                  <a:pt x="1019550" y="1362151"/>
                </a:cubicBezTo>
                <a:cubicBezTo>
                  <a:pt x="1051028" y="1394666"/>
                  <a:pt x="1054703" y="1418510"/>
                  <a:pt x="1013424" y="1439715"/>
                </a:cubicBezTo>
                <a:cubicBezTo>
                  <a:pt x="993067" y="1450176"/>
                  <a:pt x="971296" y="1461863"/>
                  <a:pt x="990616" y="1487969"/>
                </a:cubicBezTo>
                <a:cubicBezTo>
                  <a:pt x="1004942" y="1507384"/>
                  <a:pt x="1019079" y="1536600"/>
                  <a:pt x="1053007" y="1508326"/>
                </a:cubicBezTo>
                <a:cubicBezTo>
                  <a:pt x="1195600" y="1389482"/>
                  <a:pt x="1298987" y="1247455"/>
                  <a:pt x="1327167" y="1054063"/>
                </a:cubicBezTo>
                <a:close/>
                <a:moveTo>
                  <a:pt x="269921" y="1061791"/>
                </a:moveTo>
                <a:cubicBezTo>
                  <a:pt x="269921" y="1073949"/>
                  <a:pt x="268696" y="1081488"/>
                  <a:pt x="270110" y="1088463"/>
                </a:cubicBezTo>
                <a:cubicBezTo>
                  <a:pt x="304792" y="1258953"/>
                  <a:pt x="401017" y="1390331"/>
                  <a:pt x="530793" y="1501163"/>
                </a:cubicBezTo>
                <a:cubicBezTo>
                  <a:pt x="560103" y="1526138"/>
                  <a:pt x="581591" y="1519447"/>
                  <a:pt x="600440" y="1491362"/>
                </a:cubicBezTo>
                <a:cubicBezTo>
                  <a:pt x="621363" y="1460166"/>
                  <a:pt x="593843" y="1451496"/>
                  <a:pt x="574428" y="1439244"/>
                </a:cubicBezTo>
                <a:cubicBezTo>
                  <a:pt x="537484" y="1415777"/>
                  <a:pt x="539086" y="1390708"/>
                  <a:pt x="574711" y="1363565"/>
                </a:cubicBezTo>
                <a:cubicBezTo>
                  <a:pt x="607226" y="1338778"/>
                  <a:pt x="637667" y="1316159"/>
                  <a:pt x="682622" y="1317196"/>
                </a:cubicBezTo>
                <a:cubicBezTo>
                  <a:pt x="704958" y="1317762"/>
                  <a:pt x="727671" y="1301834"/>
                  <a:pt x="753401" y="1292127"/>
                </a:cubicBezTo>
                <a:cubicBezTo>
                  <a:pt x="735682" y="1276105"/>
                  <a:pt x="722299" y="1286284"/>
                  <a:pt x="709199" y="1287320"/>
                </a:cubicBezTo>
                <a:cubicBezTo>
                  <a:pt x="659438" y="1291184"/>
                  <a:pt x="625792" y="1243119"/>
                  <a:pt x="634746" y="1181766"/>
                </a:cubicBezTo>
                <a:cubicBezTo>
                  <a:pt x="636725" y="1168006"/>
                  <a:pt x="649919" y="1145198"/>
                  <a:pt x="623813" y="1145575"/>
                </a:cubicBezTo>
                <a:cubicBezTo>
                  <a:pt x="565663" y="1146329"/>
                  <a:pt x="507514" y="1147554"/>
                  <a:pt x="440317" y="1134737"/>
                </a:cubicBezTo>
                <a:cubicBezTo>
                  <a:pt x="470947" y="1177807"/>
                  <a:pt x="513546" y="1183933"/>
                  <a:pt x="535976" y="1214940"/>
                </a:cubicBezTo>
                <a:cubicBezTo>
                  <a:pt x="552564" y="1237936"/>
                  <a:pt x="557653" y="1288263"/>
                  <a:pt x="546437" y="1322097"/>
                </a:cubicBezTo>
                <a:cubicBezTo>
                  <a:pt x="531924" y="1284305"/>
                  <a:pt x="538803" y="1238124"/>
                  <a:pt x="498466" y="1217202"/>
                </a:cubicBezTo>
                <a:cubicBezTo>
                  <a:pt x="417604" y="1175263"/>
                  <a:pt x="345035" y="1121260"/>
                  <a:pt x="270110" y="1061885"/>
                </a:cubicBezTo>
                <a:close/>
                <a:moveTo>
                  <a:pt x="798450" y="1898879"/>
                </a:moveTo>
                <a:cubicBezTo>
                  <a:pt x="938121" y="1898031"/>
                  <a:pt x="1028786" y="1816226"/>
                  <a:pt x="1028032" y="1691822"/>
                </a:cubicBezTo>
                <a:cubicBezTo>
                  <a:pt x="1027183" y="1565533"/>
                  <a:pt x="925304" y="1460920"/>
                  <a:pt x="802314" y="1460072"/>
                </a:cubicBezTo>
                <a:cubicBezTo>
                  <a:pt x="668203" y="1459224"/>
                  <a:pt x="564721" y="1565439"/>
                  <a:pt x="563684" y="1704922"/>
                </a:cubicBezTo>
                <a:cubicBezTo>
                  <a:pt x="562836" y="1814341"/>
                  <a:pt x="666035" y="1899633"/>
                  <a:pt x="798450" y="1898879"/>
                </a:cubicBezTo>
                <a:close/>
                <a:moveTo>
                  <a:pt x="862160" y="1193452"/>
                </a:moveTo>
                <a:cubicBezTo>
                  <a:pt x="879501" y="1204196"/>
                  <a:pt x="862160" y="1241894"/>
                  <a:pt x="894769" y="1230962"/>
                </a:cubicBezTo>
                <a:cubicBezTo>
                  <a:pt x="916162" y="1223799"/>
                  <a:pt x="914466" y="1201840"/>
                  <a:pt x="909754" y="1182425"/>
                </a:cubicBezTo>
                <a:cubicBezTo>
                  <a:pt x="891093" y="1105992"/>
                  <a:pt x="864233" y="1033046"/>
                  <a:pt x="820315" y="966980"/>
                </a:cubicBezTo>
                <a:cubicBezTo>
                  <a:pt x="810136" y="951618"/>
                  <a:pt x="797413" y="934277"/>
                  <a:pt x="781391" y="956707"/>
                </a:cubicBezTo>
                <a:cubicBezTo>
                  <a:pt x="728897" y="1030219"/>
                  <a:pt x="695063" y="1112118"/>
                  <a:pt x="682245" y="1201934"/>
                </a:cubicBezTo>
                <a:cubicBezTo>
                  <a:pt x="680454" y="1214374"/>
                  <a:pt x="683753" y="1228888"/>
                  <a:pt x="698455" y="1232187"/>
                </a:cubicBezTo>
                <a:cubicBezTo>
                  <a:pt x="717399" y="1236428"/>
                  <a:pt x="715796" y="1219275"/>
                  <a:pt x="719189" y="1208060"/>
                </a:cubicBezTo>
                <a:cubicBezTo>
                  <a:pt x="720980" y="1202123"/>
                  <a:pt x="722299" y="1195714"/>
                  <a:pt x="729839" y="1194206"/>
                </a:cubicBezTo>
                <a:cubicBezTo>
                  <a:pt x="780732" y="1273843"/>
                  <a:pt x="828608" y="1255748"/>
                  <a:pt x="862160" y="1193358"/>
                </a:cubicBezTo>
                <a:close/>
                <a:moveTo>
                  <a:pt x="534657" y="706109"/>
                </a:moveTo>
                <a:cubicBezTo>
                  <a:pt x="572166" y="719774"/>
                  <a:pt x="547003" y="739095"/>
                  <a:pt x="537201" y="752477"/>
                </a:cubicBezTo>
                <a:cubicBezTo>
                  <a:pt x="482916" y="827026"/>
                  <a:pt x="427029" y="900443"/>
                  <a:pt x="372178" y="974614"/>
                </a:cubicBezTo>
                <a:cubicBezTo>
                  <a:pt x="361245" y="989411"/>
                  <a:pt x="346166" y="1005432"/>
                  <a:pt x="371612" y="1021266"/>
                </a:cubicBezTo>
                <a:cubicBezTo>
                  <a:pt x="392912" y="1034554"/>
                  <a:pt x="411949" y="1043790"/>
                  <a:pt x="430704" y="1014857"/>
                </a:cubicBezTo>
                <a:cubicBezTo>
                  <a:pt x="457093" y="974237"/>
                  <a:pt x="485649" y="935031"/>
                  <a:pt x="515242" y="896579"/>
                </a:cubicBezTo>
                <a:cubicBezTo>
                  <a:pt x="560857" y="837204"/>
                  <a:pt x="595539" y="769253"/>
                  <a:pt x="653218" y="717512"/>
                </a:cubicBezTo>
                <a:cubicBezTo>
                  <a:pt x="615519" y="693668"/>
                  <a:pt x="574051" y="707051"/>
                  <a:pt x="534657" y="706109"/>
                </a:cubicBezTo>
                <a:close/>
                <a:moveTo>
                  <a:pt x="1147252" y="710821"/>
                </a:moveTo>
                <a:cubicBezTo>
                  <a:pt x="1149137" y="699606"/>
                  <a:pt x="1144802" y="695271"/>
                  <a:pt x="1137639" y="695176"/>
                </a:cubicBezTo>
                <a:cubicBezTo>
                  <a:pt x="1111533" y="694894"/>
                  <a:pt x="1078830" y="683867"/>
                  <a:pt x="1062243" y="708653"/>
                </a:cubicBezTo>
                <a:cubicBezTo>
                  <a:pt x="1013424" y="781694"/>
                  <a:pt x="966584" y="856336"/>
                  <a:pt x="924079" y="933146"/>
                </a:cubicBezTo>
                <a:cubicBezTo>
                  <a:pt x="908717" y="960854"/>
                  <a:pt x="932278" y="992898"/>
                  <a:pt x="953955" y="1005809"/>
                </a:cubicBezTo>
                <a:cubicBezTo>
                  <a:pt x="978836" y="1020700"/>
                  <a:pt x="982511" y="984981"/>
                  <a:pt x="991559" y="970561"/>
                </a:cubicBezTo>
                <a:cubicBezTo>
                  <a:pt x="1039247" y="894882"/>
                  <a:pt x="1084673" y="817695"/>
                  <a:pt x="1130665" y="740980"/>
                </a:cubicBezTo>
                <a:cubicBezTo>
                  <a:pt x="1137074" y="730236"/>
                  <a:pt x="1142728" y="719115"/>
                  <a:pt x="1147252" y="710821"/>
                </a:cubicBezTo>
                <a:close/>
                <a:moveTo>
                  <a:pt x="354271" y="1595880"/>
                </a:moveTo>
                <a:cubicBezTo>
                  <a:pt x="369916" y="1595880"/>
                  <a:pt x="385561" y="1596445"/>
                  <a:pt x="401111" y="1595691"/>
                </a:cubicBezTo>
                <a:cubicBezTo>
                  <a:pt x="411384" y="1595126"/>
                  <a:pt x="425143" y="1600781"/>
                  <a:pt x="430893" y="1588812"/>
                </a:cubicBezTo>
                <a:cubicBezTo>
                  <a:pt x="436359" y="1577314"/>
                  <a:pt x="424390" y="1569303"/>
                  <a:pt x="418829" y="1560444"/>
                </a:cubicBezTo>
                <a:cubicBezTo>
                  <a:pt x="391498" y="1516808"/>
                  <a:pt x="362282" y="1474303"/>
                  <a:pt x="337024" y="1429537"/>
                </a:cubicBezTo>
                <a:cubicBezTo>
                  <a:pt x="320814" y="1400886"/>
                  <a:pt x="304698" y="1401357"/>
                  <a:pt x="281231" y="1418699"/>
                </a:cubicBezTo>
                <a:cubicBezTo>
                  <a:pt x="241836" y="1447726"/>
                  <a:pt x="219500" y="1500975"/>
                  <a:pt x="233731" y="1542066"/>
                </a:cubicBezTo>
                <a:cubicBezTo>
                  <a:pt x="250601" y="1590696"/>
                  <a:pt x="289430" y="1600875"/>
                  <a:pt x="335610" y="1596069"/>
                </a:cubicBezTo>
                <a:cubicBezTo>
                  <a:pt x="341831" y="1595409"/>
                  <a:pt x="348051" y="1596069"/>
                  <a:pt x="354365" y="1595974"/>
                </a:cubicBezTo>
                <a:close/>
                <a:moveTo>
                  <a:pt x="1273918" y="797810"/>
                </a:moveTo>
                <a:cubicBezTo>
                  <a:pt x="1252619" y="818826"/>
                  <a:pt x="1127272" y="1009956"/>
                  <a:pt x="1120675" y="1027957"/>
                </a:cubicBezTo>
                <a:cubicBezTo>
                  <a:pt x="1117094" y="1037758"/>
                  <a:pt x="1113983" y="1045110"/>
                  <a:pt x="1128498" y="1048314"/>
                </a:cubicBezTo>
                <a:cubicBezTo>
                  <a:pt x="1158373" y="1054911"/>
                  <a:pt x="1236786" y="1019475"/>
                  <a:pt x="1250639" y="989222"/>
                </a:cubicBezTo>
                <a:cubicBezTo>
                  <a:pt x="1278065" y="929376"/>
                  <a:pt x="1280044" y="866326"/>
                  <a:pt x="1273918" y="797810"/>
                </a:cubicBezTo>
                <a:close/>
                <a:moveTo>
                  <a:pt x="516750" y="1745730"/>
                </a:moveTo>
                <a:cubicBezTo>
                  <a:pt x="516750" y="1722452"/>
                  <a:pt x="516467" y="1699173"/>
                  <a:pt x="516750" y="1675894"/>
                </a:cubicBezTo>
                <a:cubicBezTo>
                  <a:pt x="517033" y="1659401"/>
                  <a:pt x="511190" y="1647998"/>
                  <a:pt x="493283" y="1647809"/>
                </a:cubicBezTo>
                <a:cubicBezTo>
                  <a:pt x="438715" y="1647150"/>
                  <a:pt x="384053" y="1646018"/>
                  <a:pt x="329484" y="1647150"/>
                </a:cubicBezTo>
                <a:cubicBezTo>
                  <a:pt x="297347" y="1647809"/>
                  <a:pt x="293954" y="1675423"/>
                  <a:pt x="293011" y="1698136"/>
                </a:cubicBezTo>
                <a:cubicBezTo>
                  <a:pt x="291786" y="1726504"/>
                  <a:pt x="316667" y="1716797"/>
                  <a:pt x="331463" y="1717174"/>
                </a:cubicBezTo>
                <a:cubicBezTo>
                  <a:pt x="378209" y="1718399"/>
                  <a:pt x="425049" y="1717739"/>
                  <a:pt x="471889" y="1717739"/>
                </a:cubicBezTo>
                <a:cubicBezTo>
                  <a:pt x="492529" y="1717739"/>
                  <a:pt x="512132" y="1719153"/>
                  <a:pt x="516656" y="1745730"/>
                </a:cubicBezTo>
                <a:close/>
                <a:moveTo>
                  <a:pt x="719378" y="953409"/>
                </a:moveTo>
                <a:cubicBezTo>
                  <a:pt x="743599" y="927491"/>
                  <a:pt x="753966" y="886589"/>
                  <a:pt x="793643" y="884044"/>
                </a:cubicBezTo>
                <a:cubicBezTo>
                  <a:pt x="831436" y="881688"/>
                  <a:pt x="845196" y="920800"/>
                  <a:pt x="869605" y="944361"/>
                </a:cubicBezTo>
                <a:cubicBezTo>
                  <a:pt x="856788" y="859729"/>
                  <a:pt x="773852" y="785746"/>
                  <a:pt x="854526" y="692443"/>
                </a:cubicBezTo>
                <a:cubicBezTo>
                  <a:pt x="815037" y="714591"/>
                  <a:pt x="779318" y="707334"/>
                  <a:pt x="746992" y="699512"/>
                </a:cubicBezTo>
                <a:cubicBezTo>
                  <a:pt x="814848" y="793851"/>
                  <a:pt x="731630" y="868305"/>
                  <a:pt x="719378" y="953409"/>
                </a:cubicBezTo>
                <a:close/>
                <a:moveTo>
                  <a:pt x="322322" y="864441"/>
                </a:moveTo>
                <a:cubicBezTo>
                  <a:pt x="362659" y="807894"/>
                  <a:pt x="399886" y="755776"/>
                  <a:pt x="438621" y="701491"/>
                </a:cubicBezTo>
                <a:cubicBezTo>
                  <a:pt x="344469" y="688768"/>
                  <a:pt x="300174" y="750310"/>
                  <a:pt x="322322" y="864441"/>
                </a:cubicBezTo>
                <a:close/>
              </a:path>
            </a:pathLst>
          </a:custGeom>
          <a:solidFill>
            <a:srgbClr val="0070C0"/>
          </a:solidFill>
          <a:ln w="9412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0" name="Forma libre: forma 9">
            <a:extLst>
              <a:ext uri="{FF2B5EF4-FFF2-40B4-BE49-F238E27FC236}">
                <a16:creationId xmlns:a16="http://schemas.microsoft.com/office/drawing/2014/main" id="{E4CE4C6A-E091-4E11-B016-E74867890305}"/>
              </a:ext>
            </a:extLst>
          </p:cNvPr>
          <p:cNvSpPr/>
          <p:nvPr/>
        </p:nvSpPr>
        <p:spPr>
          <a:xfrm>
            <a:off x="2945811" y="4937469"/>
            <a:ext cx="2034219" cy="1086493"/>
          </a:xfrm>
          <a:custGeom>
            <a:avLst/>
            <a:gdLst>
              <a:gd name="connsiteX0" fmla="*/ 227919 w 2034219"/>
              <a:gd name="connsiteY0" fmla="*/ 1047655 h 1086493"/>
              <a:gd name="connsiteX1" fmla="*/ 116427 w 2034219"/>
              <a:gd name="connsiteY1" fmla="*/ 927398 h 1086493"/>
              <a:gd name="connsiteX2" fmla="*/ 19166 w 2034219"/>
              <a:gd name="connsiteY2" fmla="*/ 813455 h 1086493"/>
              <a:gd name="connsiteX3" fmla="*/ 3144 w 2034219"/>
              <a:gd name="connsiteY3" fmla="*/ 773118 h 1086493"/>
              <a:gd name="connsiteX4" fmla="*/ 42350 w 2034219"/>
              <a:gd name="connsiteY4" fmla="*/ 763882 h 1086493"/>
              <a:gd name="connsiteX5" fmla="*/ 523002 w 2034219"/>
              <a:gd name="connsiteY5" fmla="*/ 840221 h 1086493"/>
              <a:gd name="connsiteX6" fmla="*/ 570219 w 2034219"/>
              <a:gd name="connsiteY6" fmla="*/ 900632 h 1086493"/>
              <a:gd name="connsiteX7" fmla="*/ 616871 w 2034219"/>
              <a:gd name="connsiteY7" fmla="*/ 842765 h 1086493"/>
              <a:gd name="connsiteX8" fmla="*/ 880287 w 2034219"/>
              <a:gd name="connsiteY8" fmla="*/ 720058 h 1086493"/>
              <a:gd name="connsiteX9" fmla="*/ 983108 w 2034219"/>
              <a:gd name="connsiteY9" fmla="*/ 674254 h 1086493"/>
              <a:gd name="connsiteX10" fmla="*/ 1062840 w 2034219"/>
              <a:gd name="connsiteY10" fmla="*/ 628357 h 1086493"/>
              <a:gd name="connsiteX11" fmla="*/ 1167924 w 2034219"/>
              <a:gd name="connsiteY11" fmla="*/ 564930 h 1086493"/>
              <a:gd name="connsiteX12" fmla="*/ 1259624 w 2034219"/>
              <a:gd name="connsiteY12" fmla="*/ 528362 h 1086493"/>
              <a:gd name="connsiteX13" fmla="*/ 1617852 w 2034219"/>
              <a:gd name="connsiteY13" fmla="*/ 402639 h 1086493"/>
              <a:gd name="connsiteX14" fmla="*/ 1774393 w 2034219"/>
              <a:gd name="connsiteY14" fmla="*/ 164669 h 1086493"/>
              <a:gd name="connsiteX15" fmla="*/ 1847151 w 2034219"/>
              <a:gd name="connsiteY15" fmla="*/ 32914 h 1086493"/>
              <a:gd name="connsiteX16" fmla="*/ 1925563 w 2034219"/>
              <a:gd name="connsiteY16" fmla="*/ 30370 h 1086493"/>
              <a:gd name="connsiteX17" fmla="*/ 2031495 w 2034219"/>
              <a:gd name="connsiteY17" fmla="*/ 275408 h 1086493"/>
              <a:gd name="connsiteX18" fmla="*/ 1996247 w 2034219"/>
              <a:gd name="connsiteY18" fmla="*/ 361077 h 1086493"/>
              <a:gd name="connsiteX19" fmla="*/ 1741690 w 2034219"/>
              <a:gd name="connsiteY19" fmla="*/ 554657 h 1086493"/>
              <a:gd name="connsiteX20" fmla="*/ 1232953 w 2034219"/>
              <a:gd name="connsiteY20" fmla="*/ 735514 h 1086493"/>
              <a:gd name="connsiteX21" fmla="*/ 1156897 w 2034219"/>
              <a:gd name="connsiteY21" fmla="*/ 767934 h 1086493"/>
              <a:gd name="connsiteX22" fmla="*/ 778219 w 2034219"/>
              <a:gd name="connsiteY22" fmla="*/ 1014292 h 1086493"/>
              <a:gd name="connsiteX23" fmla="*/ 640149 w 2034219"/>
              <a:gd name="connsiteY23" fmla="*/ 1073007 h 1086493"/>
              <a:gd name="connsiteX24" fmla="*/ 594157 w 2034219"/>
              <a:gd name="connsiteY24" fmla="*/ 1077531 h 1086493"/>
              <a:gd name="connsiteX25" fmla="*/ 348648 w 2034219"/>
              <a:gd name="connsiteY25" fmla="*/ 1083468 h 1086493"/>
              <a:gd name="connsiteX26" fmla="*/ 228202 w 2034219"/>
              <a:gd name="connsiteY26" fmla="*/ 1047372 h 1086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034219" h="1086493">
                <a:moveTo>
                  <a:pt x="227919" y="1047655"/>
                </a:moveTo>
                <a:cubicBezTo>
                  <a:pt x="190787" y="1007600"/>
                  <a:pt x="153560" y="967546"/>
                  <a:pt x="116427" y="927398"/>
                </a:cubicBezTo>
                <a:cubicBezTo>
                  <a:pt x="93054" y="881688"/>
                  <a:pt x="49325" y="853321"/>
                  <a:pt x="19166" y="813455"/>
                </a:cubicBezTo>
                <a:cubicBezTo>
                  <a:pt x="10307" y="801769"/>
                  <a:pt x="-7129" y="790459"/>
                  <a:pt x="3144" y="773118"/>
                </a:cubicBezTo>
                <a:cubicBezTo>
                  <a:pt x="11249" y="759358"/>
                  <a:pt x="28685" y="764165"/>
                  <a:pt x="42350" y="763882"/>
                </a:cubicBezTo>
                <a:cubicBezTo>
                  <a:pt x="207091" y="760960"/>
                  <a:pt x="367403" y="785464"/>
                  <a:pt x="523002" y="840221"/>
                </a:cubicBezTo>
                <a:cubicBezTo>
                  <a:pt x="550804" y="850022"/>
                  <a:pt x="575402" y="862180"/>
                  <a:pt x="570219" y="900632"/>
                </a:cubicBezTo>
                <a:cubicBezTo>
                  <a:pt x="595383" y="884893"/>
                  <a:pt x="602074" y="860766"/>
                  <a:pt x="616871" y="842765"/>
                </a:cubicBezTo>
                <a:cubicBezTo>
                  <a:pt x="685387" y="759358"/>
                  <a:pt x="773695" y="718644"/>
                  <a:pt x="880287" y="720058"/>
                </a:cubicBezTo>
                <a:cubicBezTo>
                  <a:pt x="923545" y="720623"/>
                  <a:pt x="956437" y="706581"/>
                  <a:pt x="983108" y="674254"/>
                </a:cubicBezTo>
                <a:cubicBezTo>
                  <a:pt x="1004031" y="648902"/>
                  <a:pt x="1030796" y="635048"/>
                  <a:pt x="1062840" y="628357"/>
                </a:cubicBezTo>
                <a:cubicBezTo>
                  <a:pt x="1104779" y="619498"/>
                  <a:pt x="1142855" y="605549"/>
                  <a:pt x="1167924" y="564930"/>
                </a:cubicBezTo>
                <a:cubicBezTo>
                  <a:pt x="1187715" y="532886"/>
                  <a:pt x="1223905" y="523556"/>
                  <a:pt x="1259624" y="528362"/>
                </a:cubicBezTo>
                <a:cubicBezTo>
                  <a:pt x="1400710" y="547306"/>
                  <a:pt x="1514087" y="484915"/>
                  <a:pt x="1617852" y="402639"/>
                </a:cubicBezTo>
                <a:cubicBezTo>
                  <a:pt x="1694756" y="341662"/>
                  <a:pt x="1729061" y="248642"/>
                  <a:pt x="1774393" y="164669"/>
                </a:cubicBezTo>
                <a:cubicBezTo>
                  <a:pt x="1798237" y="120563"/>
                  <a:pt x="1820479" y="75325"/>
                  <a:pt x="1847151" y="32914"/>
                </a:cubicBezTo>
                <a:cubicBezTo>
                  <a:pt x="1874293" y="-10250"/>
                  <a:pt x="1897760" y="-10816"/>
                  <a:pt x="1925563" y="30370"/>
                </a:cubicBezTo>
                <a:cubicBezTo>
                  <a:pt x="1976079" y="105200"/>
                  <a:pt x="2008405" y="188325"/>
                  <a:pt x="2031495" y="275408"/>
                </a:cubicBezTo>
                <a:cubicBezTo>
                  <a:pt x="2041673" y="313766"/>
                  <a:pt x="2021882" y="338269"/>
                  <a:pt x="1996247" y="361077"/>
                </a:cubicBezTo>
                <a:cubicBezTo>
                  <a:pt x="1916421" y="432326"/>
                  <a:pt x="1825757" y="489156"/>
                  <a:pt x="1741690" y="554657"/>
                </a:cubicBezTo>
                <a:cubicBezTo>
                  <a:pt x="1591463" y="671616"/>
                  <a:pt x="1411360" y="703282"/>
                  <a:pt x="1232953" y="735514"/>
                </a:cubicBezTo>
                <a:cubicBezTo>
                  <a:pt x="1200533" y="741357"/>
                  <a:pt x="1181212" y="752007"/>
                  <a:pt x="1156897" y="767934"/>
                </a:cubicBezTo>
                <a:cubicBezTo>
                  <a:pt x="1030796" y="850305"/>
                  <a:pt x="902340" y="928906"/>
                  <a:pt x="778219" y="1014292"/>
                </a:cubicBezTo>
                <a:cubicBezTo>
                  <a:pt x="736845" y="1042849"/>
                  <a:pt x="689345" y="1061038"/>
                  <a:pt x="640149" y="1073007"/>
                </a:cubicBezTo>
                <a:cubicBezTo>
                  <a:pt x="625164" y="1076682"/>
                  <a:pt x="606786" y="1082714"/>
                  <a:pt x="594157" y="1077531"/>
                </a:cubicBezTo>
                <a:cubicBezTo>
                  <a:pt x="511127" y="1043508"/>
                  <a:pt x="429416" y="1072630"/>
                  <a:pt x="348648" y="1083468"/>
                </a:cubicBezTo>
                <a:cubicBezTo>
                  <a:pt x="299263" y="1090065"/>
                  <a:pt x="259680" y="1089028"/>
                  <a:pt x="228202" y="1047372"/>
                </a:cubicBezTo>
                <a:close/>
              </a:path>
            </a:pathLst>
          </a:custGeom>
          <a:solidFill>
            <a:srgbClr val="0070C0"/>
          </a:solidFill>
          <a:ln w="9412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1" name="Forma libre: forma 10">
            <a:extLst>
              <a:ext uri="{FF2B5EF4-FFF2-40B4-BE49-F238E27FC236}">
                <a16:creationId xmlns:a16="http://schemas.microsoft.com/office/drawing/2014/main" id="{BAE60240-99A1-4D7B-812D-41811A348CB8}"/>
              </a:ext>
            </a:extLst>
          </p:cNvPr>
          <p:cNvSpPr/>
          <p:nvPr/>
        </p:nvSpPr>
        <p:spPr>
          <a:xfrm>
            <a:off x="716023" y="5245293"/>
            <a:ext cx="715896" cy="489926"/>
          </a:xfrm>
          <a:custGeom>
            <a:avLst/>
            <a:gdLst>
              <a:gd name="connsiteX0" fmla="*/ 411640 w 715896"/>
              <a:gd name="connsiteY0" fmla="*/ 489421 h 489926"/>
              <a:gd name="connsiteX1" fmla="*/ 328515 w 715896"/>
              <a:gd name="connsiteY1" fmla="*/ 461618 h 489926"/>
              <a:gd name="connsiteX2" fmla="*/ 134464 w 715896"/>
              <a:gd name="connsiteY2" fmla="*/ 306302 h 489926"/>
              <a:gd name="connsiteX3" fmla="*/ 60293 w 715896"/>
              <a:gd name="connsiteY3" fmla="*/ 257859 h 489926"/>
              <a:gd name="connsiteX4" fmla="*/ 20332 w 715896"/>
              <a:gd name="connsiteY4" fmla="*/ 157865 h 489926"/>
              <a:gd name="connsiteX5" fmla="*/ 14678 w 715896"/>
              <a:gd name="connsiteY5" fmla="*/ 90951 h 489926"/>
              <a:gd name="connsiteX6" fmla="*/ 38051 w 715896"/>
              <a:gd name="connsiteY6" fmla="*/ 37890 h 489926"/>
              <a:gd name="connsiteX7" fmla="*/ 53884 w 715896"/>
              <a:gd name="connsiteY7" fmla="*/ 26675 h 489926"/>
              <a:gd name="connsiteX8" fmla="*/ 108263 w 715896"/>
              <a:gd name="connsiteY8" fmla="*/ 25356 h 489926"/>
              <a:gd name="connsiteX9" fmla="*/ 201189 w 715896"/>
              <a:gd name="connsiteY9" fmla="*/ 109329 h 489926"/>
              <a:gd name="connsiteX10" fmla="*/ 220510 w 715896"/>
              <a:gd name="connsiteY10" fmla="*/ 138827 h 489926"/>
              <a:gd name="connsiteX11" fmla="*/ 272816 w 715896"/>
              <a:gd name="connsiteY11" fmla="*/ 226193 h 489926"/>
              <a:gd name="connsiteX12" fmla="*/ 289403 w 715896"/>
              <a:gd name="connsiteY12" fmla="*/ 241649 h 489926"/>
              <a:gd name="connsiteX13" fmla="*/ 415504 w 715896"/>
              <a:gd name="connsiteY13" fmla="*/ 324774 h 489926"/>
              <a:gd name="connsiteX14" fmla="*/ 635567 w 715896"/>
              <a:gd name="connsiteY14" fmla="*/ 395552 h 489926"/>
              <a:gd name="connsiteX15" fmla="*/ 691737 w 715896"/>
              <a:gd name="connsiteY15" fmla="*/ 391028 h 489926"/>
              <a:gd name="connsiteX16" fmla="*/ 715393 w 715896"/>
              <a:gd name="connsiteY16" fmla="*/ 400358 h 489926"/>
              <a:gd name="connsiteX17" fmla="*/ 698429 w 715896"/>
              <a:gd name="connsiteY17" fmla="*/ 418925 h 489926"/>
              <a:gd name="connsiteX18" fmla="*/ 411545 w 715896"/>
              <a:gd name="connsiteY18" fmla="*/ 489421 h 489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15896" h="489926">
                <a:moveTo>
                  <a:pt x="411640" y="489421"/>
                </a:moveTo>
                <a:cubicBezTo>
                  <a:pt x="379596" y="492625"/>
                  <a:pt x="352453" y="480279"/>
                  <a:pt x="328515" y="461618"/>
                </a:cubicBezTo>
                <a:cubicBezTo>
                  <a:pt x="263109" y="410725"/>
                  <a:pt x="197608" y="359833"/>
                  <a:pt x="134464" y="306302"/>
                </a:cubicBezTo>
                <a:cubicBezTo>
                  <a:pt x="111374" y="286698"/>
                  <a:pt x="87341" y="270960"/>
                  <a:pt x="60293" y="257859"/>
                </a:cubicBezTo>
                <a:cubicBezTo>
                  <a:pt x="6667" y="231942"/>
                  <a:pt x="-4266" y="210360"/>
                  <a:pt x="20332" y="157865"/>
                </a:cubicBezTo>
                <a:cubicBezTo>
                  <a:pt x="33150" y="130440"/>
                  <a:pt x="29380" y="113947"/>
                  <a:pt x="14678" y="90951"/>
                </a:cubicBezTo>
                <a:cubicBezTo>
                  <a:pt x="-1344" y="65787"/>
                  <a:pt x="-15952" y="34309"/>
                  <a:pt x="38051" y="37890"/>
                </a:cubicBezTo>
                <a:cubicBezTo>
                  <a:pt x="48983" y="38645"/>
                  <a:pt x="49454" y="33555"/>
                  <a:pt x="53884" y="26675"/>
                </a:cubicBezTo>
                <a:cubicBezTo>
                  <a:pt x="76503" y="-8478"/>
                  <a:pt x="88849" y="-8855"/>
                  <a:pt x="108263" y="25356"/>
                </a:cubicBezTo>
                <a:cubicBezTo>
                  <a:pt x="130034" y="63714"/>
                  <a:pt x="139741" y="113381"/>
                  <a:pt x="201189" y="109329"/>
                </a:cubicBezTo>
                <a:cubicBezTo>
                  <a:pt x="213913" y="108480"/>
                  <a:pt x="218531" y="126481"/>
                  <a:pt x="220510" y="138827"/>
                </a:cubicBezTo>
                <a:cubicBezTo>
                  <a:pt x="226447" y="175112"/>
                  <a:pt x="249914" y="200369"/>
                  <a:pt x="272816" y="226193"/>
                </a:cubicBezTo>
                <a:cubicBezTo>
                  <a:pt x="278000" y="231942"/>
                  <a:pt x="284691" y="242309"/>
                  <a:pt x="289403" y="241649"/>
                </a:cubicBezTo>
                <a:cubicBezTo>
                  <a:pt x="356129" y="232130"/>
                  <a:pt x="382800" y="287547"/>
                  <a:pt x="415504" y="324774"/>
                </a:cubicBezTo>
                <a:cubicBezTo>
                  <a:pt x="476669" y="394421"/>
                  <a:pt x="549521" y="410725"/>
                  <a:pt x="635567" y="395552"/>
                </a:cubicBezTo>
                <a:cubicBezTo>
                  <a:pt x="654039" y="392253"/>
                  <a:pt x="672982" y="391782"/>
                  <a:pt x="691737" y="391028"/>
                </a:cubicBezTo>
                <a:cubicBezTo>
                  <a:pt x="700596" y="390651"/>
                  <a:pt x="712471" y="388484"/>
                  <a:pt x="715393" y="400358"/>
                </a:cubicBezTo>
                <a:cubicBezTo>
                  <a:pt x="718503" y="412705"/>
                  <a:pt x="706534" y="415909"/>
                  <a:pt x="698429" y="418925"/>
                </a:cubicBezTo>
                <a:cubicBezTo>
                  <a:pt x="605314" y="452853"/>
                  <a:pt x="510409" y="479336"/>
                  <a:pt x="411545" y="489421"/>
                </a:cubicBezTo>
                <a:close/>
              </a:path>
            </a:pathLst>
          </a:custGeom>
          <a:solidFill>
            <a:srgbClr val="0070C0"/>
          </a:solidFill>
          <a:ln w="9412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2" name="Forma libre: forma 11">
            <a:extLst>
              <a:ext uri="{FF2B5EF4-FFF2-40B4-BE49-F238E27FC236}">
                <a16:creationId xmlns:a16="http://schemas.microsoft.com/office/drawing/2014/main" id="{A33F65F3-8DFD-4DDE-831C-783FC3F63648}"/>
              </a:ext>
            </a:extLst>
          </p:cNvPr>
          <p:cNvSpPr/>
          <p:nvPr/>
        </p:nvSpPr>
        <p:spPr>
          <a:xfrm>
            <a:off x="3126367" y="3236549"/>
            <a:ext cx="240168" cy="237163"/>
          </a:xfrm>
          <a:custGeom>
            <a:avLst/>
            <a:gdLst>
              <a:gd name="connsiteX0" fmla="*/ 154238 w 240168"/>
              <a:gd name="connsiteY0" fmla="*/ 1 h 237163"/>
              <a:gd name="connsiteX1" fmla="*/ 240002 w 240168"/>
              <a:gd name="connsiteY1" fmla="*/ 64276 h 237163"/>
              <a:gd name="connsiteX2" fmla="*/ 169506 w 240168"/>
              <a:gd name="connsiteY2" fmla="*/ 141275 h 237163"/>
              <a:gd name="connsiteX3" fmla="*/ 116540 w 240168"/>
              <a:gd name="connsiteY3" fmla="*/ 192450 h 237163"/>
              <a:gd name="connsiteX4" fmla="*/ 73376 w 240168"/>
              <a:gd name="connsiteY4" fmla="*/ 236368 h 237163"/>
              <a:gd name="connsiteX5" fmla="*/ 19467 w 240168"/>
              <a:gd name="connsiteY5" fmla="*/ 206115 h 237163"/>
              <a:gd name="connsiteX6" fmla="*/ 25499 w 240168"/>
              <a:gd name="connsiteY6" fmla="*/ 102445 h 237163"/>
              <a:gd name="connsiteX7" fmla="*/ 107492 w 240168"/>
              <a:gd name="connsiteY7" fmla="*/ 18567 h 237163"/>
              <a:gd name="connsiteX8" fmla="*/ 154238 w 240168"/>
              <a:gd name="connsiteY8" fmla="*/ 1 h 237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0168" h="237163">
                <a:moveTo>
                  <a:pt x="154238" y="1"/>
                </a:moveTo>
                <a:cubicBezTo>
                  <a:pt x="178648" y="-188"/>
                  <a:pt x="237080" y="43636"/>
                  <a:pt x="240002" y="64276"/>
                </a:cubicBezTo>
                <a:cubicBezTo>
                  <a:pt x="243206" y="87272"/>
                  <a:pt x="199476" y="137222"/>
                  <a:pt x="169506" y="141275"/>
                </a:cubicBezTo>
                <a:cubicBezTo>
                  <a:pt x="138028" y="145421"/>
                  <a:pt x="117482" y="154657"/>
                  <a:pt x="116540" y="192450"/>
                </a:cubicBezTo>
                <a:cubicBezTo>
                  <a:pt x="115975" y="215351"/>
                  <a:pt x="96749" y="231939"/>
                  <a:pt x="73376" y="236368"/>
                </a:cubicBezTo>
                <a:cubicBezTo>
                  <a:pt x="48495" y="240986"/>
                  <a:pt x="32379" y="224776"/>
                  <a:pt x="19467" y="206115"/>
                </a:cubicBezTo>
                <a:cubicBezTo>
                  <a:pt x="-5414" y="170208"/>
                  <a:pt x="-9560" y="135808"/>
                  <a:pt x="25499" y="102445"/>
                </a:cubicBezTo>
                <a:cubicBezTo>
                  <a:pt x="53772" y="75491"/>
                  <a:pt x="80444" y="46840"/>
                  <a:pt x="107492" y="18567"/>
                </a:cubicBezTo>
                <a:cubicBezTo>
                  <a:pt x="120404" y="5090"/>
                  <a:pt x="136709" y="1226"/>
                  <a:pt x="154238" y="1"/>
                </a:cubicBezTo>
                <a:close/>
              </a:path>
            </a:pathLst>
          </a:custGeom>
          <a:solidFill>
            <a:srgbClr val="0070C0"/>
          </a:solidFill>
          <a:ln w="9412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3" name="Forma libre: forma 12">
            <a:extLst>
              <a:ext uri="{FF2B5EF4-FFF2-40B4-BE49-F238E27FC236}">
                <a16:creationId xmlns:a16="http://schemas.microsoft.com/office/drawing/2014/main" id="{841DBE2A-39F9-4EC0-A7C8-64076D57EF54}"/>
              </a:ext>
            </a:extLst>
          </p:cNvPr>
          <p:cNvSpPr/>
          <p:nvPr/>
        </p:nvSpPr>
        <p:spPr>
          <a:xfrm>
            <a:off x="2004428" y="5256513"/>
            <a:ext cx="639172" cy="199611"/>
          </a:xfrm>
          <a:custGeom>
            <a:avLst/>
            <a:gdLst>
              <a:gd name="connsiteX0" fmla="*/ 0 w 639172"/>
              <a:gd name="connsiteY0" fmla="*/ 0 h 199611"/>
              <a:gd name="connsiteX1" fmla="*/ 639173 w 639172"/>
              <a:gd name="connsiteY1" fmla="*/ 199612 h 199611"/>
              <a:gd name="connsiteX2" fmla="*/ 0 w 639172"/>
              <a:gd name="connsiteY2" fmla="*/ 0 h 199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9172" h="199611">
                <a:moveTo>
                  <a:pt x="0" y="0"/>
                </a:moveTo>
                <a:cubicBezTo>
                  <a:pt x="218367" y="50798"/>
                  <a:pt x="431833" y="115639"/>
                  <a:pt x="639173" y="199612"/>
                </a:cubicBezTo>
                <a:cubicBezTo>
                  <a:pt x="420523" y="150510"/>
                  <a:pt x="207717" y="82370"/>
                  <a:pt x="0" y="0"/>
                </a:cubicBezTo>
                <a:close/>
              </a:path>
            </a:pathLst>
          </a:custGeom>
          <a:solidFill>
            <a:srgbClr val="0070C0"/>
          </a:solidFill>
          <a:ln w="9412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4" name="Forma libre: forma 13">
            <a:extLst>
              <a:ext uri="{FF2B5EF4-FFF2-40B4-BE49-F238E27FC236}">
                <a16:creationId xmlns:a16="http://schemas.microsoft.com/office/drawing/2014/main" id="{B7F3A96D-8D91-4C68-8825-1FBEE6790DC3}"/>
              </a:ext>
            </a:extLst>
          </p:cNvPr>
          <p:cNvSpPr/>
          <p:nvPr/>
        </p:nvSpPr>
        <p:spPr>
          <a:xfrm>
            <a:off x="4868798" y="2319542"/>
            <a:ext cx="405586" cy="407110"/>
          </a:xfrm>
          <a:custGeom>
            <a:avLst/>
            <a:gdLst>
              <a:gd name="connsiteX0" fmla="*/ 203978 w 405586"/>
              <a:gd name="connsiteY0" fmla="*/ 0 h 407110"/>
              <a:gd name="connsiteX1" fmla="*/ 297470 w 405586"/>
              <a:gd name="connsiteY1" fmla="*/ 62296 h 407110"/>
              <a:gd name="connsiteX2" fmla="*/ 343462 w 405586"/>
              <a:gd name="connsiteY2" fmla="*/ 108476 h 407110"/>
              <a:gd name="connsiteX3" fmla="*/ 405569 w 405586"/>
              <a:gd name="connsiteY3" fmla="*/ 203759 h 407110"/>
              <a:gd name="connsiteX4" fmla="*/ 339126 w 405586"/>
              <a:gd name="connsiteY4" fmla="*/ 300737 h 407110"/>
              <a:gd name="connsiteX5" fmla="*/ 298883 w 405586"/>
              <a:gd name="connsiteY5" fmla="*/ 340132 h 407110"/>
              <a:gd name="connsiteX6" fmla="*/ 198135 w 405586"/>
              <a:gd name="connsiteY6" fmla="*/ 406952 h 407110"/>
              <a:gd name="connsiteX7" fmla="*/ 104738 w 405586"/>
              <a:gd name="connsiteY7" fmla="*/ 336079 h 407110"/>
              <a:gd name="connsiteX8" fmla="*/ 66851 w 405586"/>
              <a:gd name="connsiteY8" fmla="*/ 300926 h 407110"/>
              <a:gd name="connsiteX9" fmla="*/ 31 w 405586"/>
              <a:gd name="connsiteY9" fmla="*/ 204513 h 407110"/>
              <a:gd name="connsiteX10" fmla="*/ 65720 w 405586"/>
              <a:gd name="connsiteY10" fmla="*/ 107251 h 407110"/>
              <a:gd name="connsiteX11" fmla="*/ 107848 w 405586"/>
              <a:gd name="connsiteY11" fmla="*/ 63521 h 407110"/>
              <a:gd name="connsiteX12" fmla="*/ 203884 w 405586"/>
              <a:gd name="connsiteY12" fmla="*/ 0 h 407110"/>
              <a:gd name="connsiteX13" fmla="*/ 201811 w 405586"/>
              <a:gd name="connsiteY13" fmla="*/ 50421 h 407110"/>
              <a:gd name="connsiteX14" fmla="*/ 149504 w 405586"/>
              <a:gd name="connsiteY14" fmla="*/ 91230 h 407110"/>
              <a:gd name="connsiteX15" fmla="*/ 88622 w 405586"/>
              <a:gd name="connsiteY15" fmla="*/ 152772 h 407110"/>
              <a:gd name="connsiteX16" fmla="*/ 52526 w 405586"/>
              <a:gd name="connsiteY16" fmla="*/ 189528 h 407110"/>
              <a:gd name="connsiteX17" fmla="*/ 82779 w 405586"/>
              <a:gd name="connsiteY17" fmla="*/ 226755 h 407110"/>
              <a:gd name="connsiteX18" fmla="*/ 153840 w 405586"/>
              <a:gd name="connsiteY18" fmla="*/ 297250 h 407110"/>
              <a:gd name="connsiteX19" fmla="*/ 200680 w 405586"/>
              <a:gd name="connsiteY19" fmla="*/ 328728 h 407110"/>
              <a:gd name="connsiteX20" fmla="*/ 251478 w 405586"/>
              <a:gd name="connsiteY20" fmla="*/ 295931 h 407110"/>
              <a:gd name="connsiteX21" fmla="*/ 323199 w 405586"/>
              <a:gd name="connsiteY21" fmla="*/ 225435 h 407110"/>
              <a:gd name="connsiteX22" fmla="*/ 354111 w 405586"/>
              <a:gd name="connsiteY22" fmla="*/ 188491 h 407110"/>
              <a:gd name="connsiteX23" fmla="*/ 320749 w 405586"/>
              <a:gd name="connsiteY23" fmla="*/ 154091 h 407110"/>
              <a:gd name="connsiteX24" fmla="*/ 252703 w 405586"/>
              <a:gd name="connsiteY24" fmla="*/ 85952 h 407110"/>
              <a:gd name="connsiteX25" fmla="*/ 201716 w 405586"/>
              <a:gd name="connsiteY25" fmla="*/ 50516 h 407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05586" h="407110">
                <a:moveTo>
                  <a:pt x="203978" y="0"/>
                </a:moveTo>
                <a:cubicBezTo>
                  <a:pt x="246577" y="2073"/>
                  <a:pt x="283710" y="16022"/>
                  <a:pt x="297470" y="62296"/>
                </a:cubicBezTo>
                <a:cubicBezTo>
                  <a:pt x="304915" y="87271"/>
                  <a:pt x="317638" y="100466"/>
                  <a:pt x="343462" y="108476"/>
                </a:cubicBezTo>
                <a:cubicBezTo>
                  <a:pt x="388040" y="122425"/>
                  <a:pt x="406229" y="159557"/>
                  <a:pt x="405569" y="203759"/>
                </a:cubicBezTo>
                <a:cubicBezTo>
                  <a:pt x="404910" y="249373"/>
                  <a:pt x="387286" y="287920"/>
                  <a:pt x="339126" y="300737"/>
                </a:cubicBezTo>
                <a:cubicBezTo>
                  <a:pt x="316036" y="306863"/>
                  <a:pt x="306329" y="318927"/>
                  <a:pt x="298883" y="340132"/>
                </a:cubicBezTo>
                <a:cubicBezTo>
                  <a:pt x="281542" y="389139"/>
                  <a:pt x="250347" y="409119"/>
                  <a:pt x="198135" y="406952"/>
                </a:cubicBezTo>
                <a:cubicBezTo>
                  <a:pt x="151012" y="404973"/>
                  <a:pt x="116047" y="383579"/>
                  <a:pt x="104738" y="336079"/>
                </a:cubicBezTo>
                <a:cubicBezTo>
                  <a:pt x="99272" y="313366"/>
                  <a:pt x="86077" y="306580"/>
                  <a:pt x="66851" y="300926"/>
                </a:cubicBezTo>
                <a:cubicBezTo>
                  <a:pt x="19069" y="287072"/>
                  <a:pt x="974" y="251258"/>
                  <a:pt x="31" y="204513"/>
                </a:cubicBezTo>
                <a:cubicBezTo>
                  <a:pt x="-911" y="156919"/>
                  <a:pt x="19446" y="121577"/>
                  <a:pt x="65720" y="107251"/>
                </a:cubicBezTo>
                <a:cubicBezTo>
                  <a:pt x="89941" y="99806"/>
                  <a:pt x="100403" y="86706"/>
                  <a:pt x="107848" y="63521"/>
                </a:cubicBezTo>
                <a:cubicBezTo>
                  <a:pt x="122079" y="18943"/>
                  <a:pt x="157986" y="1979"/>
                  <a:pt x="203884" y="0"/>
                </a:cubicBezTo>
                <a:close/>
                <a:moveTo>
                  <a:pt x="201811" y="50421"/>
                </a:moveTo>
                <a:cubicBezTo>
                  <a:pt x="173820" y="47877"/>
                  <a:pt x="154499" y="63710"/>
                  <a:pt x="149504" y="91230"/>
                </a:cubicBezTo>
                <a:cubicBezTo>
                  <a:pt x="142907" y="127231"/>
                  <a:pt x="123964" y="146552"/>
                  <a:pt x="88622" y="152772"/>
                </a:cubicBezTo>
                <a:cubicBezTo>
                  <a:pt x="68642" y="156259"/>
                  <a:pt x="52997" y="166532"/>
                  <a:pt x="52526" y="189528"/>
                </a:cubicBezTo>
                <a:cubicBezTo>
                  <a:pt x="52149" y="209884"/>
                  <a:pt x="65532" y="223644"/>
                  <a:pt x="82779" y="226755"/>
                </a:cubicBezTo>
                <a:cubicBezTo>
                  <a:pt x="123870" y="234200"/>
                  <a:pt x="144981" y="257478"/>
                  <a:pt x="153840" y="297250"/>
                </a:cubicBezTo>
                <a:cubicBezTo>
                  <a:pt x="158929" y="319869"/>
                  <a:pt x="177872" y="328634"/>
                  <a:pt x="200680" y="328728"/>
                </a:cubicBezTo>
                <a:cubicBezTo>
                  <a:pt x="224901" y="328728"/>
                  <a:pt x="246766" y="320906"/>
                  <a:pt x="251478" y="295931"/>
                </a:cubicBezTo>
                <a:cubicBezTo>
                  <a:pt x="259300" y="254180"/>
                  <a:pt x="284652" y="235048"/>
                  <a:pt x="323199" y="225435"/>
                </a:cubicBezTo>
                <a:cubicBezTo>
                  <a:pt x="340351" y="221194"/>
                  <a:pt x="354865" y="208565"/>
                  <a:pt x="354111" y="188491"/>
                </a:cubicBezTo>
                <a:cubicBezTo>
                  <a:pt x="353357" y="168511"/>
                  <a:pt x="338938" y="157201"/>
                  <a:pt x="320749" y="154091"/>
                </a:cubicBezTo>
                <a:cubicBezTo>
                  <a:pt x="281260" y="147306"/>
                  <a:pt x="261751" y="123461"/>
                  <a:pt x="252703" y="85952"/>
                </a:cubicBezTo>
                <a:cubicBezTo>
                  <a:pt x="247048" y="62296"/>
                  <a:pt x="229802" y="49102"/>
                  <a:pt x="201716" y="50516"/>
                </a:cubicBezTo>
                <a:close/>
              </a:path>
            </a:pathLst>
          </a:custGeom>
          <a:solidFill>
            <a:srgbClr val="0070C0"/>
          </a:solidFill>
          <a:ln w="9412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pic>
        <p:nvPicPr>
          <p:cNvPr id="16" name="Gráfico 15">
            <a:extLst>
              <a:ext uri="{FF2B5EF4-FFF2-40B4-BE49-F238E27FC236}">
                <a16:creationId xmlns:a16="http://schemas.microsoft.com/office/drawing/2014/main" id="{D3D816A6-CE18-4929-9F82-F09F31D03CA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159443" y="5657249"/>
            <a:ext cx="1962150" cy="733425"/>
          </a:xfrm>
          <a:prstGeom prst="rect">
            <a:avLst/>
          </a:prstGeom>
        </p:spPr>
      </p:pic>
      <p:pic>
        <p:nvPicPr>
          <p:cNvPr id="18" name="Gráfico 17">
            <a:extLst>
              <a:ext uri="{FF2B5EF4-FFF2-40B4-BE49-F238E27FC236}">
                <a16:creationId xmlns:a16="http://schemas.microsoft.com/office/drawing/2014/main" id="{14E723CB-474E-40D2-B7A5-05976ECBB71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956881" y="2513732"/>
            <a:ext cx="2595094" cy="2595094"/>
          </a:xfrm>
          <a:prstGeom prst="rect">
            <a:avLst/>
          </a:prstGeom>
        </p:spPr>
      </p:pic>
      <p:pic>
        <p:nvPicPr>
          <p:cNvPr id="20" name="Gráfico 19">
            <a:extLst>
              <a:ext uri="{FF2B5EF4-FFF2-40B4-BE49-F238E27FC236}">
                <a16:creationId xmlns:a16="http://schemas.microsoft.com/office/drawing/2014/main" id="{E4AB5BA5-5A3A-4D69-A3D1-64A32FE00CB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182949" y="2912337"/>
            <a:ext cx="2562225" cy="3724275"/>
          </a:xfrm>
          <a:prstGeom prst="rect">
            <a:avLst/>
          </a:prstGeom>
        </p:spPr>
      </p:pic>
      <p:sp>
        <p:nvSpPr>
          <p:cNvPr id="24" name="Forma libre: forma 23">
            <a:extLst>
              <a:ext uri="{FF2B5EF4-FFF2-40B4-BE49-F238E27FC236}">
                <a16:creationId xmlns:a16="http://schemas.microsoft.com/office/drawing/2014/main" id="{A49F20E9-AAE6-495B-9D83-06000C9C77C5}"/>
              </a:ext>
            </a:extLst>
          </p:cNvPr>
          <p:cNvSpPr/>
          <p:nvPr/>
        </p:nvSpPr>
        <p:spPr>
          <a:xfrm>
            <a:off x="10707180" y="683535"/>
            <a:ext cx="1036972" cy="884692"/>
          </a:xfrm>
          <a:custGeom>
            <a:avLst/>
            <a:gdLst>
              <a:gd name="connsiteX0" fmla="*/ 378617 w 1036972"/>
              <a:gd name="connsiteY0" fmla="*/ 3 h 884692"/>
              <a:gd name="connsiteX1" fmla="*/ 649684 w 1036972"/>
              <a:gd name="connsiteY1" fmla="*/ 3 h 884692"/>
              <a:gd name="connsiteX2" fmla="*/ 724399 w 1036972"/>
              <a:gd name="connsiteY2" fmla="*/ 27149 h 884692"/>
              <a:gd name="connsiteX3" fmla="*/ 810360 w 1036972"/>
              <a:gd name="connsiteY3" fmla="*/ 54036 h 884692"/>
              <a:gd name="connsiteX4" fmla="*/ 860385 w 1036972"/>
              <a:gd name="connsiteY4" fmla="*/ 42143 h 884692"/>
              <a:gd name="connsiteX5" fmla="*/ 1036960 w 1036972"/>
              <a:gd name="connsiteY5" fmla="*/ 184075 h 884692"/>
              <a:gd name="connsiteX6" fmla="*/ 1033081 w 1036972"/>
              <a:gd name="connsiteY6" fmla="*/ 422697 h 884692"/>
              <a:gd name="connsiteX7" fmla="*/ 990683 w 1036972"/>
              <a:gd name="connsiteY7" fmla="*/ 474920 h 884692"/>
              <a:gd name="connsiteX8" fmla="*/ 788255 w 1036972"/>
              <a:gd name="connsiteY8" fmla="*/ 455530 h 884692"/>
              <a:gd name="connsiteX9" fmla="*/ 735386 w 1036972"/>
              <a:gd name="connsiteY9" fmla="*/ 474661 h 884692"/>
              <a:gd name="connsiteX10" fmla="*/ 649684 w 1036972"/>
              <a:gd name="connsiteY10" fmla="*/ 518482 h 884692"/>
              <a:gd name="connsiteX11" fmla="*/ 456047 w 1036972"/>
              <a:gd name="connsiteY11" fmla="*/ 519257 h 884692"/>
              <a:gd name="connsiteX12" fmla="*/ 396326 w 1036972"/>
              <a:gd name="connsiteY12" fmla="*/ 580012 h 884692"/>
              <a:gd name="connsiteX13" fmla="*/ 420887 w 1036972"/>
              <a:gd name="connsiteY13" fmla="*/ 784637 h 884692"/>
              <a:gd name="connsiteX14" fmla="*/ 460571 w 1036972"/>
              <a:gd name="connsiteY14" fmla="*/ 828069 h 884692"/>
              <a:gd name="connsiteX15" fmla="*/ 482804 w 1036972"/>
              <a:gd name="connsiteY15" fmla="*/ 861420 h 884692"/>
              <a:gd name="connsiteX16" fmla="*/ 449454 w 1036972"/>
              <a:gd name="connsiteY16" fmla="*/ 884299 h 884692"/>
              <a:gd name="connsiteX17" fmla="*/ 36455 w 1036972"/>
              <a:gd name="connsiteY17" fmla="*/ 884299 h 884692"/>
              <a:gd name="connsiteX18" fmla="*/ 261 w 1036972"/>
              <a:gd name="connsiteY18" fmla="*/ 828845 h 884692"/>
              <a:gd name="connsiteX19" fmla="*/ 54164 w 1036972"/>
              <a:gd name="connsiteY19" fmla="*/ 577943 h 884692"/>
              <a:gd name="connsiteX20" fmla="*/ 38006 w 1036972"/>
              <a:gd name="connsiteY20" fmla="*/ 503875 h 884692"/>
              <a:gd name="connsiteX21" fmla="*/ 12283 w 1036972"/>
              <a:gd name="connsiteY21" fmla="*/ 435236 h 884692"/>
              <a:gd name="connsiteX22" fmla="*/ 11766 w 1036972"/>
              <a:gd name="connsiteY22" fmla="*/ 73813 h 884692"/>
              <a:gd name="connsiteX23" fmla="*/ 87902 w 1036972"/>
              <a:gd name="connsiteY23" fmla="*/ 391 h 884692"/>
              <a:gd name="connsiteX24" fmla="*/ 378359 w 1036972"/>
              <a:gd name="connsiteY24" fmla="*/ 133 h 884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36972" h="884692">
                <a:moveTo>
                  <a:pt x="378617" y="3"/>
                </a:moveTo>
                <a:cubicBezTo>
                  <a:pt x="468973" y="3"/>
                  <a:pt x="559329" y="3"/>
                  <a:pt x="649684" y="3"/>
                </a:cubicBezTo>
                <a:cubicBezTo>
                  <a:pt x="678122" y="3"/>
                  <a:pt x="711731" y="-902"/>
                  <a:pt x="724399" y="27149"/>
                </a:cubicBezTo>
                <a:cubicBezTo>
                  <a:pt x="745081" y="72521"/>
                  <a:pt x="772097" y="72391"/>
                  <a:pt x="810360" y="54036"/>
                </a:cubicBezTo>
                <a:cubicBezTo>
                  <a:pt x="825483" y="46797"/>
                  <a:pt x="843580" y="45375"/>
                  <a:pt x="860385" y="42143"/>
                </a:cubicBezTo>
                <a:cubicBezTo>
                  <a:pt x="1004385" y="14869"/>
                  <a:pt x="1037735" y="41109"/>
                  <a:pt x="1036960" y="184075"/>
                </a:cubicBezTo>
                <a:cubicBezTo>
                  <a:pt x="1036572" y="263573"/>
                  <a:pt x="1032694" y="343200"/>
                  <a:pt x="1033081" y="422697"/>
                </a:cubicBezTo>
                <a:cubicBezTo>
                  <a:pt x="1033340" y="454755"/>
                  <a:pt x="1021577" y="467810"/>
                  <a:pt x="990683" y="474920"/>
                </a:cubicBezTo>
                <a:cubicBezTo>
                  <a:pt x="920363" y="491078"/>
                  <a:pt x="853663" y="478539"/>
                  <a:pt x="788255" y="455530"/>
                </a:cubicBezTo>
                <a:cubicBezTo>
                  <a:pt x="762144" y="446352"/>
                  <a:pt x="746374" y="440794"/>
                  <a:pt x="735386" y="474661"/>
                </a:cubicBezTo>
                <a:cubicBezTo>
                  <a:pt x="722460" y="514475"/>
                  <a:pt x="684456" y="517577"/>
                  <a:pt x="649684" y="518482"/>
                </a:cubicBezTo>
                <a:cubicBezTo>
                  <a:pt x="585181" y="520291"/>
                  <a:pt x="520549" y="521067"/>
                  <a:pt x="456047" y="519257"/>
                </a:cubicBezTo>
                <a:cubicBezTo>
                  <a:pt x="411967" y="518094"/>
                  <a:pt x="390897" y="535028"/>
                  <a:pt x="396326" y="580012"/>
                </a:cubicBezTo>
                <a:cubicBezTo>
                  <a:pt x="404470" y="648263"/>
                  <a:pt x="413389" y="716385"/>
                  <a:pt x="420887" y="784637"/>
                </a:cubicBezTo>
                <a:cubicBezTo>
                  <a:pt x="423601" y="809843"/>
                  <a:pt x="436398" y="823287"/>
                  <a:pt x="460571" y="828069"/>
                </a:cubicBezTo>
                <a:cubicBezTo>
                  <a:pt x="478538" y="831689"/>
                  <a:pt x="485002" y="844098"/>
                  <a:pt x="482804" y="861420"/>
                </a:cubicBezTo>
                <a:cubicBezTo>
                  <a:pt x="480219" y="881068"/>
                  <a:pt x="464836" y="884299"/>
                  <a:pt x="449454" y="884299"/>
                </a:cubicBezTo>
                <a:cubicBezTo>
                  <a:pt x="311788" y="884687"/>
                  <a:pt x="174121" y="884946"/>
                  <a:pt x="36455" y="884299"/>
                </a:cubicBezTo>
                <a:cubicBezTo>
                  <a:pt x="-1290" y="884170"/>
                  <a:pt x="-644" y="855086"/>
                  <a:pt x="261" y="828845"/>
                </a:cubicBezTo>
                <a:cubicBezTo>
                  <a:pt x="3234" y="741979"/>
                  <a:pt x="23529" y="658733"/>
                  <a:pt x="54164" y="577943"/>
                </a:cubicBezTo>
                <a:cubicBezTo>
                  <a:pt x="65152" y="548988"/>
                  <a:pt x="79112" y="523394"/>
                  <a:pt x="38006" y="503875"/>
                </a:cubicBezTo>
                <a:cubicBezTo>
                  <a:pt x="11507" y="491336"/>
                  <a:pt x="12283" y="461476"/>
                  <a:pt x="12283" y="435236"/>
                </a:cubicBezTo>
                <a:cubicBezTo>
                  <a:pt x="12283" y="314762"/>
                  <a:pt x="13317" y="194287"/>
                  <a:pt x="11766" y="73813"/>
                </a:cubicBezTo>
                <a:cubicBezTo>
                  <a:pt x="10990" y="19522"/>
                  <a:pt x="40333" y="779"/>
                  <a:pt x="87902" y="391"/>
                </a:cubicBezTo>
                <a:cubicBezTo>
                  <a:pt x="184721" y="-255"/>
                  <a:pt x="281540" y="133"/>
                  <a:pt x="378359" y="133"/>
                </a:cubicBezTo>
                <a:close/>
              </a:path>
            </a:pathLst>
          </a:custGeom>
          <a:solidFill>
            <a:srgbClr val="64C8F0"/>
          </a:solidFill>
          <a:ln w="12918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25" name="Forma libre: forma 24">
            <a:extLst>
              <a:ext uri="{FF2B5EF4-FFF2-40B4-BE49-F238E27FC236}">
                <a16:creationId xmlns:a16="http://schemas.microsoft.com/office/drawing/2014/main" id="{E794A3F4-0818-4F9E-A901-552E41CA31E5}"/>
              </a:ext>
            </a:extLst>
          </p:cNvPr>
          <p:cNvSpPr/>
          <p:nvPr/>
        </p:nvSpPr>
        <p:spPr>
          <a:xfrm>
            <a:off x="9895045" y="632866"/>
            <a:ext cx="566056" cy="1893357"/>
          </a:xfrm>
          <a:custGeom>
            <a:avLst/>
            <a:gdLst>
              <a:gd name="connsiteX0" fmla="*/ 469071 w 566056"/>
              <a:gd name="connsiteY0" fmla="*/ 261115 h 1893357"/>
              <a:gd name="connsiteX1" fmla="*/ 447225 w 566056"/>
              <a:gd name="connsiteY1" fmla="*/ 606380 h 1893357"/>
              <a:gd name="connsiteX2" fmla="*/ 504101 w 566056"/>
              <a:gd name="connsiteY2" fmla="*/ 728017 h 1893357"/>
              <a:gd name="connsiteX3" fmla="*/ 520259 w 566056"/>
              <a:gd name="connsiteY3" fmla="*/ 890631 h 1893357"/>
              <a:gd name="connsiteX4" fmla="*/ 421372 w 566056"/>
              <a:gd name="connsiteY4" fmla="*/ 1137138 h 1893357"/>
              <a:gd name="connsiteX5" fmla="*/ 361264 w 566056"/>
              <a:gd name="connsiteY5" fmla="*/ 1295357 h 1893357"/>
              <a:gd name="connsiteX6" fmla="*/ 343167 w 566056"/>
              <a:gd name="connsiteY6" fmla="*/ 1335429 h 1893357"/>
              <a:gd name="connsiteX7" fmla="*/ 276079 w 566056"/>
              <a:gd name="connsiteY7" fmla="*/ 1826245 h 1893357"/>
              <a:gd name="connsiteX8" fmla="*/ 233164 w 566056"/>
              <a:gd name="connsiteY8" fmla="*/ 1893333 h 1893357"/>
              <a:gd name="connsiteX9" fmla="*/ 193997 w 566056"/>
              <a:gd name="connsiteY9" fmla="*/ 1828314 h 1893357"/>
              <a:gd name="connsiteX10" fmla="*/ 126004 w 566056"/>
              <a:gd name="connsiteY10" fmla="*/ 1337498 h 1893357"/>
              <a:gd name="connsiteX11" fmla="*/ 121221 w 566056"/>
              <a:gd name="connsiteY11" fmla="*/ 1312679 h 1893357"/>
              <a:gd name="connsiteX12" fmla="*/ 40431 w 566056"/>
              <a:gd name="connsiteY12" fmla="*/ 951256 h 1893357"/>
              <a:gd name="connsiteX13" fmla="*/ 747 w 566056"/>
              <a:gd name="connsiteY13" fmla="*/ 249740 h 1893357"/>
              <a:gd name="connsiteX14" fmla="*/ 217393 w 566056"/>
              <a:gd name="connsiteY14" fmla="*/ 131 h 1893357"/>
              <a:gd name="connsiteX15" fmla="*/ 469200 w 566056"/>
              <a:gd name="connsiteY15" fmla="*/ 260986 h 1893357"/>
              <a:gd name="connsiteX16" fmla="*/ 236524 w 566056"/>
              <a:gd name="connsiteY16" fmla="*/ 108713 h 1893357"/>
              <a:gd name="connsiteX17" fmla="*/ 58398 w 566056"/>
              <a:gd name="connsiteY17" fmla="*/ 282702 h 1893357"/>
              <a:gd name="connsiteX18" fmla="*/ 240144 w 566056"/>
              <a:gd name="connsiteY18" fmla="*/ 461862 h 1893357"/>
              <a:gd name="connsiteX19" fmla="*/ 411031 w 566056"/>
              <a:gd name="connsiteY19" fmla="*/ 286192 h 1893357"/>
              <a:gd name="connsiteX20" fmla="*/ 236395 w 566056"/>
              <a:gd name="connsiteY20" fmla="*/ 108713 h 1893357"/>
              <a:gd name="connsiteX21" fmla="*/ 83605 w 566056"/>
              <a:gd name="connsiteY21" fmla="*/ 734480 h 1893357"/>
              <a:gd name="connsiteX22" fmla="*/ 235878 w 566056"/>
              <a:gd name="connsiteY22" fmla="*/ 886754 h 1893357"/>
              <a:gd name="connsiteX23" fmla="*/ 385695 w 566056"/>
              <a:gd name="connsiteY23" fmla="*/ 732283 h 1893357"/>
              <a:gd name="connsiteX24" fmla="*/ 234456 w 566056"/>
              <a:gd name="connsiteY24" fmla="*/ 584405 h 1893357"/>
              <a:gd name="connsiteX25" fmla="*/ 83734 w 566056"/>
              <a:gd name="connsiteY25" fmla="*/ 734351 h 1893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66056" h="1893357">
                <a:moveTo>
                  <a:pt x="469071" y="261115"/>
                </a:moveTo>
                <a:cubicBezTo>
                  <a:pt x="449293" y="361165"/>
                  <a:pt x="466485" y="484871"/>
                  <a:pt x="447225" y="606380"/>
                </a:cubicBezTo>
                <a:cubicBezTo>
                  <a:pt x="438694" y="659895"/>
                  <a:pt x="451361" y="697511"/>
                  <a:pt x="504101" y="728017"/>
                </a:cubicBezTo>
                <a:cubicBezTo>
                  <a:pt x="577523" y="770416"/>
                  <a:pt x="589157" y="847069"/>
                  <a:pt x="520259" y="890631"/>
                </a:cubicBezTo>
                <a:cubicBezTo>
                  <a:pt x="420597" y="953712"/>
                  <a:pt x="426413" y="1045490"/>
                  <a:pt x="421372" y="1137138"/>
                </a:cubicBezTo>
                <a:cubicBezTo>
                  <a:pt x="418011" y="1197892"/>
                  <a:pt x="404826" y="1251537"/>
                  <a:pt x="361264" y="1295357"/>
                </a:cubicBezTo>
                <a:cubicBezTo>
                  <a:pt x="350018" y="1306603"/>
                  <a:pt x="343555" y="1319659"/>
                  <a:pt x="343167" y="1335429"/>
                </a:cubicBezTo>
                <a:cubicBezTo>
                  <a:pt x="338643" y="1501404"/>
                  <a:pt x="275045" y="1659236"/>
                  <a:pt x="276079" y="1826245"/>
                </a:cubicBezTo>
                <a:cubicBezTo>
                  <a:pt x="276209" y="1853649"/>
                  <a:pt x="273623" y="1894497"/>
                  <a:pt x="233164" y="1893333"/>
                </a:cubicBezTo>
                <a:cubicBezTo>
                  <a:pt x="197874" y="1892299"/>
                  <a:pt x="193738" y="1853778"/>
                  <a:pt x="193997" y="1828314"/>
                </a:cubicBezTo>
                <a:cubicBezTo>
                  <a:pt x="195419" y="1661175"/>
                  <a:pt x="132984" y="1503214"/>
                  <a:pt x="126004" y="1337498"/>
                </a:cubicBezTo>
                <a:cubicBezTo>
                  <a:pt x="125616" y="1328966"/>
                  <a:pt x="126262" y="1317591"/>
                  <a:pt x="121221" y="1312679"/>
                </a:cubicBezTo>
                <a:cubicBezTo>
                  <a:pt x="17551" y="1209526"/>
                  <a:pt x="50901" y="1073799"/>
                  <a:pt x="40431" y="951256"/>
                </a:cubicBezTo>
                <a:cubicBezTo>
                  <a:pt x="20524" y="717934"/>
                  <a:pt x="14449" y="483579"/>
                  <a:pt x="747" y="249740"/>
                </a:cubicBezTo>
                <a:cubicBezTo>
                  <a:pt x="-8431" y="92296"/>
                  <a:pt x="67189" y="3362"/>
                  <a:pt x="217393" y="131"/>
                </a:cubicBezTo>
                <a:cubicBezTo>
                  <a:pt x="393710" y="-3618"/>
                  <a:pt x="474500" y="73036"/>
                  <a:pt x="469200" y="260986"/>
                </a:cubicBezTo>
                <a:close/>
                <a:moveTo>
                  <a:pt x="236524" y="108713"/>
                </a:moveTo>
                <a:cubicBezTo>
                  <a:pt x="139189" y="108196"/>
                  <a:pt x="58398" y="187176"/>
                  <a:pt x="58398" y="282702"/>
                </a:cubicBezTo>
                <a:cubicBezTo>
                  <a:pt x="58398" y="381718"/>
                  <a:pt x="141386" y="463413"/>
                  <a:pt x="240144" y="461862"/>
                </a:cubicBezTo>
                <a:cubicBezTo>
                  <a:pt x="330629" y="460440"/>
                  <a:pt x="410772" y="378228"/>
                  <a:pt x="411031" y="286192"/>
                </a:cubicBezTo>
                <a:cubicBezTo>
                  <a:pt x="411419" y="188986"/>
                  <a:pt x="332956" y="109230"/>
                  <a:pt x="236395" y="108713"/>
                </a:cubicBezTo>
                <a:close/>
                <a:moveTo>
                  <a:pt x="83605" y="734480"/>
                </a:moveTo>
                <a:cubicBezTo>
                  <a:pt x="84768" y="816563"/>
                  <a:pt x="157673" y="889597"/>
                  <a:pt x="235878" y="886754"/>
                </a:cubicBezTo>
                <a:cubicBezTo>
                  <a:pt x="319254" y="883780"/>
                  <a:pt x="385695" y="815141"/>
                  <a:pt x="385695" y="732283"/>
                </a:cubicBezTo>
                <a:cubicBezTo>
                  <a:pt x="385695" y="645934"/>
                  <a:pt x="321839" y="583629"/>
                  <a:pt x="234456" y="584405"/>
                </a:cubicBezTo>
                <a:cubicBezTo>
                  <a:pt x="147849" y="585180"/>
                  <a:pt x="82571" y="650200"/>
                  <a:pt x="83734" y="734351"/>
                </a:cubicBezTo>
                <a:close/>
              </a:path>
            </a:pathLst>
          </a:custGeom>
          <a:solidFill>
            <a:srgbClr val="64C8F0"/>
          </a:solidFill>
          <a:ln w="12918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26" name="Forma libre: forma 25">
            <a:extLst>
              <a:ext uri="{FF2B5EF4-FFF2-40B4-BE49-F238E27FC236}">
                <a16:creationId xmlns:a16="http://schemas.microsoft.com/office/drawing/2014/main" id="{7B777023-32C9-417D-B922-55C3DABC08C0}"/>
              </a:ext>
            </a:extLst>
          </p:cNvPr>
          <p:cNvSpPr/>
          <p:nvPr/>
        </p:nvSpPr>
        <p:spPr>
          <a:xfrm>
            <a:off x="7789682" y="1030011"/>
            <a:ext cx="1453448" cy="728768"/>
          </a:xfrm>
          <a:custGeom>
            <a:avLst/>
            <a:gdLst>
              <a:gd name="connsiteX0" fmla="*/ 653698 w 1453448"/>
              <a:gd name="connsiteY0" fmla="*/ 435576 h 728768"/>
              <a:gd name="connsiteX1" fmla="*/ 546151 w 1453448"/>
              <a:gd name="connsiteY1" fmla="*/ 610211 h 728768"/>
              <a:gd name="connsiteX2" fmla="*/ 337648 w 1453448"/>
              <a:gd name="connsiteY2" fmla="*/ 717242 h 728768"/>
              <a:gd name="connsiteX3" fmla="*/ 293439 w 1453448"/>
              <a:gd name="connsiteY3" fmla="*/ 708323 h 728768"/>
              <a:gd name="connsiteX4" fmla="*/ 31679 w 1453448"/>
              <a:gd name="connsiteY4" fmla="*/ 512100 h 728768"/>
              <a:gd name="connsiteX5" fmla="*/ 46157 w 1453448"/>
              <a:gd name="connsiteY5" fmla="*/ 96645 h 728768"/>
              <a:gd name="connsiteX6" fmla="*/ 170897 w 1453448"/>
              <a:gd name="connsiteY6" fmla="*/ 26325 h 728768"/>
              <a:gd name="connsiteX7" fmla="*/ 678905 w 1453448"/>
              <a:gd name="connsiteY7" fmla="*/ 14950 h 728768"/>
              <a:gd name="connsiteX8" fmla="*/ 917139 w 1453448"/>
              <a:gd name="connsiteY8" fmla="*/ 5902 h 728768"/>
              <a:gd name="connsiteX9" fmla="*/ 1327940 w 1453448"/>
              <a:gd name="connsiteY9" fmla="*/ 32401 h 728768"/>
              <a:gd name="connsiteX10" fmla="*/ 1452034 w 1453448"/>
              <a:gd name="connsiteY10" fmla="*/ 191525 h 728768"/>
              <a:gd name="connsiteX11" fmla="*/ 1453326 w 1453448"/>
              <a:gd name="connsiteY11" fmla="*/ 436998 h 728768"/>
              <a:gd name="connsiteX12" fmla="*/ 1407567 w 1453448"/>
              <a:gd name="connsiteY12" fmla="*/ 565486 h 728768"/>
              <a:gd name="connsiteX13" fmla="*/ 1055710 w 1453448"/>
              <a:gd name="connsiteY13" fmla="*/ 727842 h 728768"/>
              <a:gd name="connsiteX14" fmla="*/ 938984 w 1453448"/>
              <a:gd name="connsiteY14" fmla="*/ 639942 h 728768"/>
              <a:gd name="connsiteX15" fmla="*/ 816571 w 1453448"/>
              <a:gd name="connsiteY15" fmla="*/ 445529 h 728768"/>
              <a:gd name="connsiteX16" fmla="*/ 653828 w 1453448"/>
              <a:gd name="connsiteY16" fmla="*/ 435446 h 728768"/>
              <a:gd name="connsiteX17" fmla="*/ 1367236 w 1453448"/>
              <a:gd name="connsiteY17" fmla="*/ 338369 h 728768"/>
              <a:gd name="connsiteX18" fmla="*/ 1367366 w 1453448"/>
              <a:gd name="connsiteY18" fmla="*/ 196308 h 728768"/>
              <a:gd name="connsiteX19" fmla="*/ 1301441 w 1453448"/>
              <a:gd name="connsiteY19" fmla="*/ 114354 h 728768"/>
              <a:gd name="connsiteX20" fmla="*/ 910288 w 1453448"/>
              <a:gd name="connsiteY20" fmla="*/ 91992 h 728768"/>
              <a:gd name="connsiteX21" fmla="*/ 569030 w 1453448"/>
              <a:gd name="connsiteY21" fmla="*/ 93284 h 728768"/>
              <a:gd name="connsiteX22" fmla="*/ 184082 w 1453448"/>
              <a:gd name="connsiteY22" fmla="*/ 111123 h 728768"/>
              <a:gd name="connsiteX23" fmla="*/ 99802 w 1453448"/>
              <a:gd name="connsiteY23" fmla="*/ 206390 h 728768"/>
              <a:gd name="connsiteX24" fmla="*/ 95794 w 1453448"/>
              <a:gd name="connsiteY24" fmla="*/ 425622 h 728768"/>
              <a:gd name="connsiteX25" fmla="*/ 125008 w 1453448"/>
              <a:gd name="connsiteY25" fmla="*/ 508351 h 728768"/>
              <a:gd name="connsiteX26" fmla="*/ 363500 w 1453448"/>
              <a:gd name="connsiteY26" fmla="*/ 636452 h 728768"/>
              <a:gd name="connsiteX27" fmla="*/ 464326 w 1453448"/>
              <a:gd name="connsiteY27" fmla="*/ 582549 h 728768"/>
              <a:gd name="connsiteX28" fmla="*/ 640772 w 1453448"/>
              <a:gd name="connsiteY28" fmla="*/ 332294 h 728768"/>
              <a:gd name="connsiteX29" fmla="*/ 831437 w 1453448"/>
              <a:gd name="connsiteY29" fmla="*/ 333198 h 728768"/>
              <a:gd name="connsiteX30" fmla="*/ 997153 w 1453448"/>
              <a:gd name="connsiteY30" fmla="*/ 567813 h 728768"/>
              <a:gd name="connsiteX31" fmla="*/ 1056486 w 1453448"/>
              <a:gd name="connsiteY31" fmla="*/ 637486 h 728768"/>
              <a:gd name="connsiteX32" fmla="*/ 1304931 w 1453448"/>
              <a:gd name="connsiteY32" fmla="*/ 558377 h 728768"/>
              <a:gd name="connsiteX33" fmla="*/ 1367236 w 1453448"/>
              <a:gd name="connsiteY33" fmla="*/ 338369 h 728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453448" h="728768">
                <a:moveTo>
                  <a:pt x="653698" y="435576"/>
                </a:moveTo>
                <a:cubicBezTo>
                  <a:pt x="600183" y="482886"/>
                  <a:pt x="576786" y="548811"/>
                  <a:pt x="546151" y="610211"/>
                </a:cubicBezTo>
                <a:cubicBezTo>
                  <a:pt x="493152" y="716467"/>
                  <a:pt x="452046" y="737924"/>
                  <a:pt x="337648" y="717242"/>
                </a:cubicBezTo>
                <a:cubicBezTo>
                  <a:pt x="322782" y="714528"/>
                  <a:pt x="308175" y="708064"/>
                  <a:pt x="293439" y="708323"/>
                </a:cubicBezTo>
                <a:cubicBezTo>
                  <a:pt x="155385" y="710520"/>
                  <a:pt x="66710" y="615382"/>
                  <a:pt x="31679" y="512100"/>
                </a:cubicBezTo>
                <a:cubicBezTo>
                  <a:pt x="-12658" y="381543"/>
                  <a:pt x="-12787" y="231726"/>
                  <a:pt x="46157" y="96645"/>
                </a:cubicBezTo>
                <a:cubicBezTo>
                  <a:pt x="66581" y="49851"/>
                  <a:pt x="119967" y="35245"/>
                  <a:pt x="170897" y="26325"/>
                </a:cubicBezTo>
                <a:cubicBezTo>
                  <a:pt x="339845" y="-3535"/>
                  <a:pt x="508923" y="-1854"/>
                  <a:pt x="678905" y="14950"/>
                </a:cubicBezTo>
                <a:cubicBezTo>
                  <a:pt x="758273" y="22835"/>
                  <a:pt x="837771" y="14950"/>
                  <a:pt x="917139" y="5902"/>
                </a:cubicBezTo>
                <a:cubicBezTo>
                  <a:pt x="1055322" y="-9869"/>
                  <a:pt x="1192342" y="8358"/>
                  <a:pt x="1327940" y="32401"/>
                </a:cubicBezTo>
                <a:cubicBezTo>
                  <a:pt x="1406533" y="46361"/>
                  <a:pt x="1450870" y="109442"/>
                  <a:pt x="1452034" y="191525"/>
                </a:cubicBezTo>
                <a:cubicBezTo>
                  <a:pt x="1453197" y="273349"/>
                  <a:pt x="1449965" y="355303"/>
                  <a:pt x="1453326" y="436998"/>
                </a:cubicBezTo>
                <a:cubicBezTo>
                  <a:pt x="1455394" y="487928"/>
                  <a:pt x="1430834" y="523217"/>
                  <a:pt x="1407567" y="565486"/>
                </a:cubicBezTo>
                <a:cubicBezTo>
                  <a:pt x="1328586" y="708969"/>
                  <a:pt x="1186008" y="707289"/>
                  <a:pt x="1055710" y="727842"/>
                </a:cubicBezTo>
                <a:cubicBezTo>
                  <a:pt x="1002712" y="736244"/>
                  <a:pt x="965871" y="685960"/>
                  <a:pt x="938984" y="639942"/>
                </a:cubicBezTo>
                <a:cubicBezTo>
                  <a:pt x="900464" y="573759"/>
                  <a:pt x="884306" y="493357"/>
                  <a:pt x="816571" y="445529"/>
                </a:cubicBezTo>
                <a:cubicBezTo>
                  <a:pt x="758489" y="402700"/>
                  <a:pt x="704241" y="399339"/>
                  <a:pt x="653828" y="435446"/>
                </a:cubicBezTo>
                <a:close/>
                <a:moveTo>
                  <a:pt x="1367236" y="338369"/>
                </a:moveTo>
                <a:cubicBezTo>
                  <a:pt x="1367236" y="278003"/>
                  <a:pt x="1366590" y="237155"/>
                  <a:pt x="1367366" y="196308"/>
                </a:cubicBezTo>
                <a:cubicBezTo>
                  <a:pt x="1368400" y="149902"/>
                  <a:pt x="1344486" y="121464"/>
                  <a:pt x="1301441" y="114354"/>
                </a:cubicBezTo>
                <a:cubicBezTo>
                  <a:pt x="1172048" y="92896"/>
                  <a:pt x="1042008" y="76480"/>
                  <a:pt x="910288" y="91992"/>
                </a:cubicBezTo>
                <a:cubicBezTo>
                  <a:pt x="796665" y="105306"/>
                  <a:pt x="682266" y="105823"/>
                  <a:pt x="569030" y="93284"/>
                </a:cubicBezTo>
                <a:cubicBezTo>
                  <a:pt x="439120" y="78936"/>
                  <a:pt x="311795" y="92509"/>
                  <a:pt x="184082" y="111123"/>
                </a:cubicBezTo>
                <a:cubicBezTo>
                  <a:pt x="128886" y="119137"/>
                  <a:pt x="100189" y="149385"/>
                  <a:pt x="99802" y="206390"/>
                </a:cubicBezTo>
                <a:cubicBezTo>
                  <a:pt x="99155" y="279425"/>
                  <a:pt x="97992" y="352588"/>
                  <a:pt x="95794" y="425622"/>
                </a:cubicBezTo>
                <a:cubicBezTo>
                  <a:pt x="94890" y="457550"/>
                  <a:pt x="109755" y="481464"/>
                  <a:pt x="125008" y="508351"/>
                </a:cubicBezTo>
                <a:cubicBezTo>
                  <a:pt x="178394" y="602585"/>
                  <a:pt x="267845" y="621328"/>
                  <a:pt x="363500" y="636452"/>
                </a:cubicBezTo>
                <a:cubicBezTo>
                  <a:pt x="415723" y="644725"/>
                  <a:pt x="445842" y="630118"/>
                  <a:pt x="464326" y="582549"/>
                </a:cubicBezTo>
                <a:cubicBezTo>
                  <a:pt x="502459" y="484696"/>
                  <a:pt x="563214" y="402872"/>
                  <a:pt x="640772" y="332294"/>
                </a:cubicBezTo>
                <a:cubicBezTo>
                  <a:pt x="693253" y="284595"/>
                  <a:pt x="779214" y="284337"/>
                  <a:pt x="831437" y="333198"/>
                </a:cubicBezTo>
                <a:cubicBezTo>
                  <a:pt x="903049" y="400157"/>
                  <a:pt x="962381" y="474872"/>
                  <a:pt x="997153" y="567813"/>
                </a:cubicBezTo>
                <a:cubicBezTo>
                  <a:pt x="1008399" y="597931"/>
                  <a:pt x="1026755" y="642269"/>
                  <a:pt x="1056486" y="637486"/>
                </a:cubicBezTo>
                <a:cubicBezTo>
                  <a:pt x="1141800" y="623655"/>
                  <a:pt x="1232931" y="635547"/>
                  <a:pt x="1304931" y="558377"/>
                </a:cubicBezTo>
                <a:cubicBezTo>
                  <a:pt x="1373312" y="485084"/>
                  <a:pt x="1369692" y="404552"/>
                  <a:pt x="1367236" y="338369"/>
                </a:cubicBezTo>
                <a:close/>
              </a:path>
            </a:pathLst>
          </a:custGeom>
          <a:solidFill>
            <a:srgbClr val="64C8F0"/>
          </a:solidFill>
          <a:ln w="12918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27" name="Forma libre: forma 26">
            <a:extLst>
              <a:ext uri="{FF2B5EF4-FFF2-40B4-BE49-F238E27FC236}">
                <a16:creationId xmlns:a16="http://schemas.microsoft.com/office/drawing/2014/main" id="{ADFDBF53-6493-4AB4-A452-40E6898BFB3B}"/>
              </a:ext>
            </a:extLst>
          </p:cNvPr>
          <p:cNvSpPr/>
          <p:nvPr/>
        </p:nvSpPr>
        <p:spPr>
          <a:xfrm>
            <a:off x="8970670" y="493861"/>
            <a:ext cx="594941" cy="1891382"/>
          </a:xfrm>
          <a:custGeom>
            <a:avLst/>
            <a:gdLst>
              <a:gd name="connsiteX0" fmla="*/ 430040 w 594941"/>
              <a:gd name="connsiteY0" fmla="*/ 1019166 h 1891382"/>
              <a:gd name="connsiteX1" fmla="*/ 380790 w 594941"/>
              <a:gd name="connsiteY1" fmla="*/ 1037650 h 1891382"/>
              <a:gd name="connsiteX2" fmla="*/ 375749 w 594941"/>
              <a:gd name="connsiteY2" fmla="*/ 944451 h 1891382"/>
              <a:gd name="connsiteX3" fmla="*/ 430557 w 594941"/>
              <a:gd name="connsiteY3" fmla="*/ 950914 h 1891382"/>
              <a:gd name="connsiteX4" fmla="*/ 426291 w 594941"/>
              <a:gd name="connsiteY4" fmla="*/ 613147 h 1891382"/>
              <a:gd name="connsiteX5" fmla="*/ 129243 w 594941"/>
              <a:gd name="connsiteY5" fmla="*/ 198855 h 1891382"/>
              <a:gd name="connsiteX6" fmla="*/ 6054 w 594941"/>
              <a:gd name="connsiteY6" fmla="*/ 50719 h 1891382"/>
              <a:gd name="connsiteX7" fmla="*/ 48194 w 594941"/>
              <a:gd name="connsiteY7" fmla="*/ 4701 h 1891382"/>
              <a:gd name="connsiteX8" fmla="*/ 487821 w 594941"/>
              <a:gd name="connsiteY8" fmla="*/ 414468 h 1891382"/>
              <a:gd name="connsiteX9" fmla="*/ 554392 w 594941"/>
              <a:gd name="connsiteY9" fmla="*/ 845047 h 1891382"/>
              <a:gd name="connsiteX10" fmla="*/ 554134 w 594941"/>
              <a:gd name="connsiteY10" fmla="*/ 1000034 h 1891382"/>
              <a:gd name="connsiteX11" fmla="*/ 591620 w 594941"/>
              <a:gd name="connsiteY11" fmla="*/ 1564273 h 1891382"/>
              <a:gd name="connsiteX12" fmla="*/ 589940 w 594941"/>
              <a:gd name="connsiteY12" fmla="*/ 1777041 h 1891382"/>
              <a:gd name="connsiteX13" fmla="*/ 444259 w 594941"/>
              <a:gd name="connsiteY13" fmla="*/ 1890794 h 1891382"/>
              <a:gd name="connsiteX14" fmla="*/ 407677 w 594941"/>
              <a:gd name="connsiteY14" fmla="*/ 1855634 h 1891382"/>
              <a:gd name="connsiteX15" fmla="*/ 403541 w 594941"/>
              <a:gd name="connsiteY15" fmla="*/ 1785831 h 1891382"/>
              <a:gd name="connsiteX16" fmla="*/ 313702 w 594941"/>
              <a:gd name="connsiteY16" fmla="*/ 1823447 h 1891382"/>
              <a:gd name="connsiteX17" fmla="*/ 265875 w 594941"/>
              <a:gd name="connsiteY17" fmla="*/ 1792812 h 1891382"/>
              <a:gd name="connsiteX18" fmla="*/ 309695 w 594941"/>
              <a:gd name="connsiteY18" fmla="*/ 1760496 h 1891382"/>
              <a:gd name="connsiteX19" fmla="*/ 364374 w 594941"/>
              <a:gd name="connsiteY19" fmla="*/ 1701810 h 1891382"/>
              <a:gd name="connsiteX20" fmla="*/ 313185 w 594941"/>
              <a:gd name="connsiteY20" fmla="*/ 1659023 h 1891382"/>
              <a:gd name="connsiteX21" fmla="*/ 272726 w 594941"/>
              <a:gd name="connsiteY21" fmla="*/ 1621407 h 1891382"/>
              <a:gd name="connsiteX22" fmla="*/ 318485 w 594941"/>
              <a:gd name="connsiteY22" fmla="*/ 1597364 h 1891382"/>
              <a:gd name="connsiteX23" fmla="*/ 409229 w 594941"/>
              <a:gd name="connsiteY23" fmla="*/ 1641573 h 1891382"/>
              <a:gd name="connsiteX24" fmla="*/ 430040 w 594941"/>
              <a:gd name="connsiteY24" fmla="*/ 1019553 h 1891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94941" h="1891382">
                <a:moveTo>
                  <a:pt x="430040" y="1019166"/>
                </a:moveTo>
                <a:cubicBezTo>
                  <a:pt x="410521" y="1031833"/>
                  <a:pt x="400697" y="1064667"/>
                  <a:pt x="380790" y="1037650"/>
                </a:cubicBezTo>
                <a:cubicBezTo>
                  <a:pt x="360367" y="1009988"/>
                  <a:pt x="364891" y="974440"/>
                  <a:pt x="375749" y="944451"/>
                </a:cubicBezTo>
                <a:cubicBezTo>
                  <a:pt x="386737" y="914203"/>
                  <a:pt x="409099" y="928422"/>
                  <a:pt x="430557" y="950914"/>
                </a:cubicBezTo>
                <a:cubicBezTo>
                  <a:pt x="428877" y="831862"/>
                  <a:pt x="445810" y="721212"/>
                  <a:pt x="426291" y="613147"/>
                </a:cubicBezTo>
                <a:cubicBezTo>
                  <a:pt x="393329" y="429980"/>
                  <a:pt x="299225" y="285075"/>
                  <a:pt x="129243" y="198855"/>
                </a:cubicBezTo>
                <a:cubicBezTo>
                  <a:pt x="65257" y="166410"/>
                  <a:pt x="23504" y="120392"/>
                  <a:pt x="6054" y="50719"/>
                </a:cubicBezTo>
                <a:cubicBezTo>
                  <a:pt x="-3641" y="12069"/>
                  <a:pt x="-8812" y="-10294"/>
                  <a:pt x="48194" y="4701"/>
                </a:cubicBezTo>
                <a:cubicBezTo>
                  <a:pt x="269365" y="62740"/>
                  <a:pt x="406385" y="208550"/>
                  <a:pt x="487821" y="414468"/>
                </a:cubicBezTo>
                <a:cubicBezTo>
                  <a:pt x="542500" y="552651"/>
                  <a:pt x="555685" y="697815"/>
                  <a:pt x="554392" y="845047"/>
                </a:cubicBezTo>
                <a:cubicBezTo>
                  <a:pt x="553875" y="896752"/>
                  <a:pt x="555556" y="948458"/>
                  <a:pt x="554134" y="1000034"/>
                </a:cubicBezTo>
                <a:cubicBezTo>
                  <a:pt x="548575" y="1189407"/>
                  <a:pt x="578435" y="1376193"/>
                  <a:pt x="591620" y="1564273"/>
                </a:cubicBezTo>
                <a:cubicBezTo>
                  <a:pt x="596532" y="1634851"/>
                  <a:pt x="596015" y="1706592"/>
                  <a:pt x="589940" y="1777041"/>
                </a:cubicBezTo>
                <a:cubicBezTo>
                  <a:pt x="583606" y="1851885"/>
                  <a:pt x="518974" y="1897128"/>
                  <a:pt x="444259" y="1890794"/>
                </a:cubicBezTo>
                <a:cubicBezTo>
                  <a:pt x="420216" y="1888726"/>
                  <a:pt x="408970" y="1878772"/>
                  <a:pt x="407677" y="1855634"/>
                </a:cubicBezTo>
                <a:cubicBezTo>
                  <a:pt x="406514" y="1834305"/>
                  <a:pt x="405221" y="1813106"/>
                  <a:pt x="403541" y="1785831"/>
                </a:cubicBezTo>
                <a:cubicBezTo>
                  <a:pt x="371225" y="1800050"/>
                  <a:pt x="347053" y="1824352"/>
                  <a:pt x="313702" y="1823447"/>
                </a:cubicBezTo>
                <a:cubicBezTo>
                  <a:pt x="291340" y="1822930"/>
                  <a:pt x="267555" y="1822025"/>
                  <a:pt x="265875" y="1792812"/>
                </a:cubicBezTo>
                <a:cubicBezTo>
                  <a:pt x="264194" y="1762822"/>
                  <a:pt x="288884" y="1754032"/>
                  <a:pt x="309695" y="1760496"/>
                </a:cubicBezTo>
                <a:cubicBezTo>
                  <a:pt x="371871" y="1779756"/>
                  <a:pt x="359720" y="1729084"/>
                  <a:pt x="364374" y="1701810"/>
                </a:cubicBezTo>
                <a:cubicBezTo>
                  <a:pt x="370579" y="1666133"/>
                  <a:pt x="358428" y="1644933"/>
                  <a:pt x="313185" y="1659023"/>
                </a:cubicBezTo>
                <a:cubicBezTo>
                  <a:pt x="293537" y="1665099"/>
                  <a:pt x="269494" y="1649070"/>
                  <a:pt x="272726" y="1621407"/>
                </a:cubicBezTo>
                <a:cubicBezTo>
                  <a:pt x="275828" y="1595037"/>
                  <a:pt x="299354" y="1599174"/>
                  <a:pt x="318485" y="1597364"/>
                </a:cubicBezTo>
                <a:cubicBezTo>
                  <a:pt x="351448" y="1594133"/>
                  <a:pt x="371742" y="1620115"/>
                  <a:pt x="409229" y="1641573"/>
                </a:cubicBezTo>
                <a:cubicBezTo>
                  <a:pt x="386349" y="1429062"/>
                  <a:pt x="439218" y="1230642"/>
                  <a:pt x="430040" y="1019553"/>
                </a:cubicBezTo>
                <a:close/>
              </a:path>
            </a:pathLst>
          </a:custGeom>
          <a:solidFill>
            <a:srgbClr val="64C8F0"/>
          </a:solidFill>
          <a:ln w="12918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  <p:sp>
        <p:nvSpPr>
          <p:cNvPr id="28" name="Forma libre: forma 27">
            <a:extLst>
              <a:ext uri="{FF2B5EF4-FFF2-40B4-BE49-F238E27FC236}">
                <a16:creationId xmlns:a16="http://schemas.microsoft.com/office/drawing/2014/main" id="{DB38596D-7A15-44CE-A62E-66E2AE6BA88D}"/>
              </a:ext>
            </a:extLst>
          </p:cNvPr>
          <p:cNvSpPr/>
          <p:nvPr/>
        </p:nvSpPr>
        <p:spPr>
          <a:xfrm>
            <a:off x="8315248" y="1440812"/>
            <a:ext cx="415284" cy="346771"/>
          </a:xfrm>
          <a:custGeom>
            <a:avLst/>
            <a:gdLst>
              <a:gd name="connsiteX0" fmla="*/ 128133 w 415284"/>
              <a:gd name="connsiteY0" fmla="*/ 24775 h 346771"/>
              <a:gd name="connsiteX1" fmla="*/ 290876 w 415284"/>
              <a:gd name="connsiteY1" fmla="*/ 34857 h 346771"/>
              <a:gd name="connsiteX2" fmla="*/ 399716 w 415284"/>
              <a:gd name="connsiteY2" fmla="*/ 259777 h 346771"/>
              <a:gd name="connsiteX3" fmla="*/ 346718 w 415284"/>
              <a:gd name="connsiteY3" fmla="*/ 345479 h 346771"/>
              <a:gd name="connsiteX4" fmla="*/ 70351 w 415284"/>
              <a:gd name="connsiteY4" fmla="*/ 345737 h 346771"/>
              <a:gd name="connsiteX5" fmla="*/ 16965 w 415284"/>
              <a:gd name="connsiteY5" fmla="*/ 260940 h 346771"/>
              <a:gd name="connsiteX6" fmla="*/ 106287 w 415284"/>
              <a:gd name="connsiteY6" fmla="*/ 90182 h 346771"/>
              <a:gd name="connsiteX7" fmla="*/ 128003 w 415284"/>
              <a:gd name="connsiteY7" fmla="*/ 24775 h 34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5284" h="346771">
                <a:moveTo>
                  <a:pt x="128133" y="24775"/>
                </a:moveTo>
                <a:cubicBezTo>
                  <a:pt x="178632" y="-11333"/>
                  <a:pt x="232879" y="-7972"/>
                  <a:pt x="290876" y="34857"/>
                </a:cubicBezTo>
                <a:cubicBezTo>
                  <a:pt x="314014" y="116164"/>
                  <a:pt x="365203" y="183899"/>
                  <a:pt x="399716" y="259777"/>
                </a:cubicBezTo>
                <a:cubicBezTo>
                  <a:pt x="429189" y="324667"/>
                  <a:pt x="419623" y="344186"/>
                  <a:pt x="346718" y="345479"/>
                </a:cubicBezTo>
                <a:cubicBezTo>
                  <a:pt x="254682" y="347289"/>
                  <a:pt x="162517" y="347030"/>
                  <a:pt x="70351" y="345737"/>
                </a:cubicBezTo>
                <a:cubicBezTo>
                  <a:pt x="-3588" y="344703"/>
                  <a:pt x="-15351" y="325701"/>
                  <a:pt x="16965" y="260940"/>
                </a:cubicBezTo>
                <a:cubicBezTo>
                  <a:pt x="45662" y="203418"/>
                  <a:pt x="76298" y="146929"/>
                  <a:pt x="106287" y="90182"/>
                </a:cubicBezTo>
                <a:cubicBezTo>
                  <a:pt x="117145" y="69500"/>
                  <a:pt x="132527" y="50498"/>
                  <a:pt x="128003" y="24775"/>
                </a:cubicBezTo>
                <a:close/>
              </a:path>
            </a:pathLst>
          </a:custGeom>
          <a:solidFill>
            <a:srgbClr val="64C8F0"/>
          </a:solidFill>
          <a:ln w="12918" cap="flat">
            <a:noFill/>
            <a:prstDash val="solid"/>
            <a:miter/>
          </a:ln>
        </p:spPr>
        <p:txBody>
          <a:bodyPr rtlCol="0" anchor="ctr"/>
          <a:lstStyle/>
          <a:p>
            <a:endParaRPr lang="es-PE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192945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E55F80D7-D91C-4CCA-9F3C-6D5C5FE4B987}"/>
              </a:ext>
            </a:extLst>
          </p:cNvPr>
          <p:cNvSpPr/>
          <p:nvPr/>
        </p:nvSpPr>
        <p:spPr>
          <a:xfrm>
            <a:off x="4655228" y="1709130"/>
            <a:ext cx="523146" cy="524691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+- f4 0 f2"/>
              <a:gd name="f47" fmla="+- f3 0 f2"/>
              <a:gd name="f48" fmla="*/ f47 1 3240001"/>
              <a:gd name="f49" fmla="*/ f46 1 3249575"/>
              <a:gd name="f50" fmla="*/ f2 1 f48"/>
              <a:gd name="f51" fmla="*/ f3 1 f48"/>
              <a:gd name="f52" fmla="*/ f2 1 f49"/>
              <a:gd name="f53" fmla="*/ f4 1 f49"/>
              <a:gd name="f54" fmla="*/ f50 f44 1"/>
              <a:gd name="f55" fmla="*/ f51 f44 1"/>
              <a:gd name="f56" fmla="*/ f53 f45 1"/>
              <a:gd name="f57" fmla="*/ f52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99FB9E0C-6683-4F72-95E9-ACDBD5CE847C}"/>
              </a:ext>
            </a:extLst>
          </p:cNvPr>
          <p:cNvSpPr/>
          <p:nvPr/>
        </p:nvSpPr>
        <p:spPr>
          <a:xfrm>
            <a:off x="3816485" y="1779658"/>
            <a:ext cx="523146" cy="383618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+- f4 0 f2"/>
              <a:gd name="f26" fmla="+- f3 0 f2"/>
              <a:gd name="f27" fmla="*/ f26 1 3240001"/>
              <a:gd name="f28" fmla="*/ f25 1 2375905"/>
              <a:gd name="f29" fmla="*/ f2 1 f27"/>
              <a:gd name="f30" fmla="*/ f3 1 f27"/>
              <a:gd name="f31" fmla="*/ f2 1 f28"/>
              <a:gd name="f32" fmla="*/ f4 1 f28"/>
              <a:gd name="f33" fmla="*/ f29 f23 1"/>
              <a:gd name="f34" fmla="*/ f30 f23 1"/>
              <a:gd name="f35" fmla="*/ f32 f24 1"/>
              <a:gd name="f36" fmla="*/ f31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3" t="f36" r="f34" b="f35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B3C84FC9-D37E-4694-8E0D-37158395BEBB}"/>
              </a:ext>
            </a:extLst>
          </p:cNvPr>
          <p:cNvSpPr/>
          <p:nvPr/>
        </p:nvSpPr>
        <p:spPr>
          <a:xfrm>
            <a:off x="4657312" y="4737184"/>
            <a:ext cx="313136" cy="7079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+- f7 0 f5"/>
              <a:gd name="f70" fmla="+- f6 0 f5"/>
              <a:gd name="f71" fmla="*/ f66 f0 1"/>
              <a:gd name="f72" fmla="*/ f70 1 1346449"/>
              <a:gd name="f73" fmla="*/ f69 1 3166775"/>
              <a:gd name="f74" fmla="*/ 1148449 f70 1"/>
              <a:gd name="f75" fmla="*/ 198001 f70 1"/>
              <a:gd name="f76" fmla="*/ 1 f70 1"/>
              <a:gd name="f77" fmla="*/ 1346449 f70 1"/>
              <a:gd name="f78" fmla="*/ 755186 f70 1"/>
              <a:gd name="f79" fmla="*/ 734449 f70 1"/>
              <a:gd name="f80" fmla="*/ 853246 f70 1"/>
              <a:gd name="f81" fmla="*/ 673226 f70 1"/>
              <a:gd name="f82" fmla="*/ 493206 f70 1"/>
              <a:gd name="f83" fmla="*/ 612000 f70 1"/>
              <a:gd name="f84" fmla="*/ 2939 f70 1"/>
              <a:gd name="f85" fmla="*/ 0 f70 1"/>
              <a:gd name="f86" fmla="*/ 2009 f70 1"/>
              <a:gd name="f87" fmla="*/ 6353 f70 1"/>
              <a:gd name="f88" fmla="*/ 273414 f70 1"/>
              <a:gd name="f89" fmla="*/ 1091887 f70 1"/>
              <a:gd name="f90" fmla="*/ 1340768 f70 1"/>
              <a:gd name="f91" fmla="*/ 1344512 f70 1"/>
              <a:gd name="f92" fmla="*/ 1346448 f70 1"/>
              <a:gd name="f93" fmla="*/ 1343510 f70 1"/>
              <a:gd name="f94" fmla="*/ 2374775 f69 1"/>
              <a:gd name="f95" fmla="*/ 3166775 f69 1"/>
              <a:gd name="f96" fmla="*/ 0 f69 1"/>
              <a:gd name="f97" fmla="*/ 1231644 f69 1"/>
              <a:gd name="f98" fmla="*/ 1400264 f69 1"/>
              <a:gd name="f99" fmla="*/ 1580284 f69 1"/>
              <a:gd name="f100" fmla="*/ 1231645 f69 1"/>
              <a:gd name="f101" fmla="*/ 591263 f70 1"/>
              <a:gd name="f102" fmla="*/ 10368 f69 1"/>
              <a:gd name="f103" fmla="*/ 1491744 f69 1"/>
              <a:gd name="f104" fmla="*/ 1494147 f69 1"/>
              <a:gd name="f105" fmla="*/ 1499342 f69 1"/>
              <a:gd name="f106" fmla="*/ 2293171 f69 1"/>
              <a:gd name="f107" fmla="*/ 2283744 f69 1"/>
              <a:gd name="f108" fmla="*/ 1494334 f69 1"/>
              <a:gd name="f109" fmla="*/ f71 1 f2"/>
              <a:gd name="f110" fmla="*/ f74 1 1346449"/>
              <a:gd name="f111" fmla="*/ f75 1 1346449"/>
              <a:gd name="f112" fmla="*/ f76 1 1346449"/>
              <a:gd name="f113" fmla="*/ f77 1 1346449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3166775"/>
              <a:gd name="f131" fmla="*/ f95 1 3166775"/>
              <a:gd name="f132" fmla="*/ f96 1 3166775"/>
              <a:gd name="f133" fmla="*/ f97 1 3166775"/>
              <a:gd name="f134" fmla="*/ f98 1 3166775"/>
              <a:gd name="f135" fmla="*/ f99 1 3166775"/>
              <a:gd name="f136" fmla="*/ f100 1 3166775"/>
              <a:gd name="f137" fmla="*/ f101 1 1346449"/>
              <a:gd name="f138" fmla="*/ f102 1 3166775"/>
              <a:gd name="f139" fmla="*/ f103 1 3166775"/>
              <a:gd name="f140" fmla="*/ f104 1 3166775"/>
              <a:gd name="f141" fmla="*/ f105 1 3166775"/>
              <a:gd name="f142" fmla="*/ f106 1 3166775"/>
              <a:gd name="f143" fmla="*/ f107 1 3166775"/>
              <a:gd name="f144" fmla="*/ f108 1 3166775"/>
              <a:gd name="f145" fmla="*/ f5 1 f72"/>
              <a:gd name="f146" fmla="*/ f6 1 f72"/>
              <a:gd name="f147" fmla="*/ f5 1 f73"/>
              <a:gd name="f148" fmla="*/ f7 1 f73"/>
              <a:gd name="f149" fmla="+- f109 0 f1"/>
              <a:gd name="f150" fmla="*/ f110 1 f72"/>
              <a:gd name="f151" fmla="*/ f130 1 f73"/>
              <a:gd name="f152" fmla="*/ f111 1 f72"/>
              <a:gd name="f153" fmla="*/ f112 1 f72"/>
              <a:gd name="f154" fmla="*/ f131 1 f73"/>
              <a:gd name="f155" fmla="*/ f113 1 f72"/>
              <a:gd name="f156" fmla="*/ f114 1 f72"/>
              <a:gd name="f157" fmla="*/ f132 1 f73"/>
              <a:gd name="f158" fmla="*/ f115 1 f72"/>
              <a:gd name="f159" fmla="*/ f133 1 f73"/>
              <a:gd name="f160" fmla="*/ f116 1 f72"/>
              <a:gd name="f161" fmla="*/ f134 1 f73"/>
              <a:gd name="f162" fmla="*/ f117 1 f72"/>
              <a:gd name="f163" fmla="*/ f135 1 f73"/>
              <a:gd name="f164" fmla="*/ f118 1 f72"/>
              <a:gd name="f165" fmla="*/ f119 1 f72"/>
              <a:gd name="f166" fmla="*/ f136 1 f73"/>
              <a:gd name="f167" fmla="*/ f137 1 f72"/>
              <a:gd name="f168" fmla="*/ f138 1 f73"/>
              <a:gd name="f169" fmla="*/ f120 1 f72"/>
              <a:gd name="f170" fmla="*/ f139 1 f73"/>
              <a:gd name="f171" fmla="*/ f121 1 f72"/>
              <a:gd name="f172" fmla="*/ f122 1 f72"/>
              <a:gd name="f173" fmla="*/ f140 1 f73"/>
              <a:gd name="f174" fmla="*/ f141 1 f73"/>
              <a:gd name="f175" fmla="*/ f123 1 f72"/>
              <a:gd name="f176" fmla="*/ f124 1 f72"/>
              <a:gd name="f177" fmla="*/ f142 1 f73"/>
              <a:gd name="f178" fmla="*/ f125 1 f72"/>
              <a:gd name="f179" fmla="*/ f143 1 f73"/>
              <a:gd name="f180" fmla="*/ f126 1 f72"/>
              <a:gd name="f181" fmla="*/ f127 1 f72"/>
              <a:gd name="f182" fmla="*/ f144 1 f73"/>
              <a:gd name="f183" fmla="*/ f128 1 f72"/>
              <a:gd name="f184" fmla="*/ f129 1 f72"/>
              <a:gd name="f185" fmla="*/ f145 f67 1"/>
              <a:gd name="f186" fmla="*/ f146 f67 1"/>
              <a:gd name="f187" fmla="*/ f148 f68 1"/>
              <a:gd name="f188" fmla="*/ f147 f68 1"/>
              <a:gd name="f189" fmla="*/ f150 f67 1"/>
              <a:gd name="f190" fmla="*/ f151 f68 1"/>
              <a:gd name="f191" fmla="*/ f152 f67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8 1"/>
              <a:gd name="f199" fmla="*/ f160 f67 1"/>
              <a:gd name="f200" fmla="*/ f161 f68 1"/>
              <a:gd name="f201" fmla="*/ f162 f67 1"/>
              <a:gd name="f202" fmla="*/ f163 f68 1"/>
              <a:gd name="f203" fmla="*/ f164 f67 1"/>
              <a:gd name="f204" fmla="*/ f165 f67 1"/>
              <a:gd name="f205" fmla="*/ f166 f68 1"/>
              <a:gd name="f206" fmla="*/ f167 f67 1"/>
              <a:gd name="f207" fmla="*/ f168 f68 1"/>
              <a:gd name="f208" fmla="*/ f169 f67 1"/>
              <a:gd name="f209" fmla="*/ f170 f68 1"/>
              <a:gd name="f210" fmla="*/ f171 f67 1"/>
              <a:gd name="f211" fmla="*/ f172 f67 1"/>
              <a:gd name="f212" fmla="*/ f173 f68 1"/>
              <a:gd name="f213" fmla="*/ f174 f68 1"/>
              <a:gd name="f214" fmla="*/ f175 f67 1"/>
              <a:gd name="f215" fmla="*/ f176 f67 1"/>
              <a:gd name="f216" fmla="*/ f177 f68 1"/>
              <a:gd name="f217" fmla="*/ f178 f67 1"/>
              <a:gd name="f218" fmla="*/ f179 f68 1"/>
              <a:gd name="f219" fmla="*/ f180 f67 1"/>
              <a:gd name="f220" fmla="*/ f181 f67 1"/>
              <a:gd name="f221" fmla="*/ f182 f68 1"/>
              <a:gd name="f222" fmla="*/ f183 f67 1"/>
              <a:gd name="f223" fmla="*/ f18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9">
                <a:pos x="f189" y="f190"/>
              </a:cxn>
              <a:cxn ang="f149">
                <a:pos x="f191" y="f190"/>
              </a:cxn>
              <a:cxn ang="f149">
                <a:pos x="f192" y="f193"/>
              </a:cxn>
              <a:cxn ang="f149">
                <a:pos x="f194" y="f193"/>
              </a:cxn>
              <a:cxn ang="f149">
                <a:pos x="f189" y="f190"/>
              </a:cxn>
              <a:cxn ang="f149">
                <a:pos x="f195" y="f196"/>
              </a:cxn>
              <a:cxn ang="f149">
                <a:pos x="f197" y="f198"/>
              </a:cxn>
              <a:cxn ang="f149">
                <a:pos x="f199" y="f200"/>
              </a:cxn>
              <a:cxn ang="f149">
                <a:pos x="f201" y="f202"/>
              </a:cxn>
              <a:cxn ang="f149">
                <a:pos x="f203" y="f200"/>
              </a:cxn>
              <a:cxn ang="f149">
                <a:pos x="f204" y="f205"/>
              </a:cxn>
              <a:cxn ang="f149">
                <a:pos x="f206" y="f207"/>
              </a:cxn>
              <a:cxn ang="f149">
                <a:pos x="f208" y="f209"/>
              </a:cxn>
              <a:cxn ang="f149">
                <a:pos x="f210" y="f209"/>
              </a:cxn>
              <a:cxn ang="f149">
                <a:pos x="f211" y="f212"/>
              </a:cxn>
              <a:cxn ang="f149">
                <a:pos x="f210" y="f213"/>
              </a:cxn>
              <a:cxn ang="f149">
                <a:pos x="f214" y="f213"/>
              </a:cxn>
              <a:cxn ang="f149">
                <a:pos x="f215" y="f216"/>
              </a:cxn>
              <a:cxn ang="f149">
                <a:pos x="f217" y="f218"/>
              </a:cxn>
              <a:cxn ang="f149">
                <a:pos x="f219" y="f213"/>
              </a:cxn>
              <a:cxn ang="f149">
                <a:pos x="f194" y="f213"/>
              </a:cxn>
              <a:cxn ang="f149">
                <a:pos x="f220" y="f221"/>
              </a:cxn>
              <a:cxn ang="f149">
                <a:pos x="f222" y="f209"/>
              </a:cxn>
              <a:cxn ang="f149">
                <a:pos x="f223" y="f209"/>
              </a:cxn>
              <a:cxn ang="f149">
                <a:pos x="f195" y="f196"/>
              </a:cxn>
            </a:cxnLst>
            <a:rect l="f185" t="f188" r="f186" b="f187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C49605C1-36D6-478F-BC7B-2381AA6C4010}"/>
              </a:ext>
            </a:extLst>
          </p:cNvPr>
          <p:cNvSpPr/>
          <p:nvPr/>
        </p:nvSpPr>
        <p:spPr>
          <a:xfrm rot="18900010">
            <a:off x="8128896" y="3871536"/>
            <a:ext cx="225664" cy="502737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+- 0 0 15529"/>
              <a:gd name="f51" fmla="val 50351"/>
              <a:gd name="f52" fmla="val 17412"/>
              <a:gd name="f53" fmla="+- 0 0 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+- 0 0 42555"/>
              <a:gd name="f72" fmla="+- 0 0 42556"/>
              <a:gd name="f73" fmla="val 111553"/>
              <a:gd name="f74" fmla="*/ f0 1 154109"/>
              <a:gd name="f75" fmla="*/ f1 1 343323"/>
              <a:gd name="f76" fmla="+- f4 0 f2"/>
              <a:gd name="f77" fmla="+- f3 0 f2"/>
              <a:gd name="f78" fmla="*/ f77 1 154109"/>
              <a:gd name="f79" fmla="*/ f76 1 343323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ADAA153F-77B9-41BE-8411-E5571F7E3528}"/>
              </a:ext>
            </a:extLst>
          </p:cNvPr>
          <p:cNvSpPr/>
          <p:nvPr/>
        </p:nvSpPr>
        <p:spPr>
          <a:xfrm flipH="1">
            <a:off x="3810185" y="4858881"/>
            <a:ext cx="464487" cy="464487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+- 0 0 61662"/>
              <a:gd name="f90" fmla="+- 0 0 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+- f4 0 f2"/>
              <a:gd name="f107" fmla="+- f3 0 f2"/>
              <a:gd name="f108" fmla="*/ f107 1 3242753"/>
              <a:gd name="f109" fmla="*/ f106 1 3227814"/>
              <a:gd name="f110" fmla="*/ f2 1 f108"/>
              <a:gd name="f111" fmla="*/ f3 1 f108"/>
              <a:gd name="f112" fmla="*/ f2 1 f109"/>
              <a:gd name="f113" fmla="*/ f4 1 f109"/>
              <a:gd name="f114" fmla="*/ f110 f104 1"/>
              <a:gd name="f115" fmla="*/ f111 f104 1"/>
              <a:gd name="f116" fmla="*/ f113 f105 1"/>
              <a:gd name="f117" fmla="*/ f112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4" t="f117" r="f115" b="f116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AB139CAF-E7FE-4F5D-9FC9-162DA619914C}"/>
              </a:ext>
            </a:extLst>
          </p:cNvPr>
          <p:cNvSpPr/>
          <p:nvPr/>
        </p:nvSpPr>
        <p:spPr>
          <a:xfrm>
            <a:off x="6288565" y="3859479"/>
            <a:ext cx="460784" cy="453386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+- 0 0 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+- 0 0 14898"/>
              <a:gd name="f91" fmla="val 3061283"/>
              <a:gd name="f92" fmla="+- 0 0 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+- f4 0 f2"/>
              <a:gd name="f103" fmla="+- f3 0 f2"/>
              <a:gd name="f104" fmla="*/ f103 1 3214097"/>
              <a:gd name="f105" fmla="*/ f102 1 3162551"/>
              <a:gd name="f106" fmla="*/ f2 1 f104"/>
              <a:gd name="f107" fmla="*/ f3 1 f104"/>
              <a:gd name="f108" fmla="*/ f2 1 f105"/>
              <a:gd name="f109" fmla="*/ f4 1 f105"/>
              <a:gd name="f110" fmla="*/ f106 f100 1"/>
              <a:gd name="f111" fmla="*/ f107 f100 1"/>
              <a:gd name="f112" fmla="*/ f109 f101 1"/>
              <a:gd name="f113" fmla="*/ f108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3" r="f111" b="f112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6EA815C7-2ACD-4AB9-B0E6-526A34CCFFBF}"/>
              </a:ext>
            </a:extLst>
          </p:cNvPr>
          <p:cNvSpPr/>
          <p:nvPr/>
        </p:nvSpPr>
        <p:spPr>
          <a:xfrm>
            <a:off x="9606859" y="3817544"/>
            <a:ext cx="464487" cy="463134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+- f4 0 f2"/>
              <a:gd name="f134" fmla="+- f3 0 f2"/>
              <a:gd name="f135" fmla="*/ f134 1 3240000"/>
              <a:gd name="f136" fmla="*/ f133 1 3230531"/>
              <a:gd name="f137" fmla="*/ f2 1 f135"/>
              <a:gd name="f138" fmla="*/ f3 1 f135"/>
              <a:gd name="f139" fmla="*/ f2 1 f136"/>
              <a:gd name="f140" fmla="*/ f4 1 f136"/>
              <a:gd name="f141" fmla="*/ f137 f131 1"/>
              <a:gd name="f142" fmla="*/ f138 f131 1"/>
              <a:gd name="f143" fmla="*/ f140 f132 1"/>
              <a:gd name="f144" fmla="*/ f139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1" t="f144" r="f142" b="f143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4BF79F19-538E-4CE0-92E2-688A6EF370A7}"/>
              </a:ext>
            </a:extLst>
          </p:cNvPr>
          <p:cNvSpPr/>
          <p:nvPr/>
        </p:nvSpPr>
        <p:spPr>
          <a:xfrm>
            <a:off x="5493988" y="1735693"/>
            <a:ext cx="471565" cy="47156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+- f3 0 f2"/>
              <a:gd name="f37" fmla="*/ f36 1 3240000"/>
              <a:gd name="f38" fmla="*/ f2 1 f37"/>
              <a:gd name="f39" fmla="*/ f3 1 f37"/>
              <a:gd name="f40" fmla="*/ f38 f34 1"/>
              <a:gd name="f41" fmla="*/ f39 f34 1"/>
              <a:gd name="f42" fmla="*/ f39 f35 1"/>
              <a:gd name="f43" fmla="*/ f38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0" t="f43" r="f41" b="f42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D264E941-0B61-45EB-B1E4-5F775393584D}"/>
              </a:ext>
            </a:extLst>
          </p:cNvPr>
          <p:cNvSpPr/>
          <p:nvPr/>
        </p:nvSpPr>
        <p:spPr>
          <a:xfrm rot="5400013">
            <a:off x="6280844" y="1735699"/>
            <a:ext cx="472196" cy="471565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+- f4 0 f2"/>
              <a:gd name="f37" fmla="+- f3 0 f2"/>
              <a:gd name="f38" fmla="*/ f37 1 3244313"/>
              <a:gd name="f39" fmla="*/ f36 1 3240000"/>
              <a:gd name="f40" fmla="*/ f2 1 f38"/>
              <a:gd name="f41" fmla="*/ f3 1 f38"/>
              <a:gd name="f42" fmla="*/ f2 1 f39"/>
              <a:gd name="f43" fmla="*/ f4 1 f39"/>
              <a:gd name="f44" fmla="*/ f40 f34 1"/>
              <a:gd name="f45" fmla="*/ f41 f34 1"/>
              <a:gd name="f46" fmla="*/ f43 f35 1"/>
              <a:gd name="f47" fmla="*/ f42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15D5F08F-4309-4577-A5B8-3F892E708893}"/>
              </a:ext>
            </a:extLst>
          </p:cNvPr>
          <p:cNvSpPr/>
          <p:nvPr/>
        </p:nvSpPr>
        <p:spPr>
          <a:xfrm>
            <a:off x="5353088" y="4835967"/>
            <a:ext cx="513188" cy="510344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+- 0 0 116985"/>
              <a:gd name="f12" fmla="val 1936431"/>
              <a:gd name="f13" fmla="+- 0 0 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+- 0 0 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+- f4 0 f2"/>
              <a:gd name="f56" fmla="+- f3 0 f2"/>
              <a:gd name="f57" fmla="*/ f56 1 3228711"/>
              <a:gd name="f58" fmla="*/ f55 1 3210836"/>
              <a:gd name="f59" fmla="*/ f2 1 f57"/>
              <a:gd name="f60" fmla="*/ f3 1 f57"/>
              <a:gd name="f61" fmla="*/ f2 1 f58"/>
              <a:gd name="f62" fmla="*/ f4 1 f58"/>
              <a:gd name="f63" fmla="*/ f59 f53 1"/>
              <a:gd name="f64" fmla="*/ f60 f53 1"/>
              <a:gd name="f65" fmla="*/ f62 f54 1"/>
              <a:gd name="f66" fmla="*/ f61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BC10D254-C2D6-4B56-B854-61BACDBE7EDE}"/>
              </a:ext>
            </a:extLst>
          </p:cNvPr>
          <p:cNvSpPr/>
          <p:nvPr/>
        </p:nvSpPr>
        <p:spPr>
          <a:xfrm rot="16200004">
            <a:off x="7068513" y="1687586"/>
            <a:ext cx="567403" cy="567769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+- f4 0 f2"/>
              <a:gd name="f270" fmla="+- f3 0 f2"/>
              <a:gd name="f271" fmla="*/ f270 1 3185463"/>
              <a:gd name="f272" fmla="*/ f269 1 3187558"/>
              <a:gd name="f273" fmla="*/ f2 1 f271"/>
              <a:gd name="f274" fmla="*/ f3 1 f271"/>
              <a:gd name="f275" fmla="*/ f2 1 f272"/>
              <a:gd name="f276" fmla="*/ f4 1 f272"/>
              <a:gd name="f277" fmla="*/ f273 f267 1"/>
              <a:gd name="f278" fmla="*/ f274 f267 1"/>
              <a:gd name="f279" fmla="*/ f276 f268 1"/>
              <a:gd name="f280" fmla="*/ f275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7" t="f280" r="f278" b="f279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25FF046D-49A8-40D8-A0F4-E3148F2CE748}"/>
              </a:ext>
            </a:extLst>
          </p:cNvPr>
          <p:cNvSpPr/>
          <p:nvPr/>
        </p:nvSpPr>
        <p:spPr>
          <a:xfrm>
            <a:off x="7951713" y="1641282"/>
            <a:ext cx="473302" cy="660388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+- 0 0 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+- f4 0 f2"/>
              <a:gd name="f423" fmla="+- f3 0 f2"/>
              <a:gd name="f424" fmla="*/ f423 1 2512265"/>
              <a:gd name="f425" fmla="*/ f422 1 3505352"/>
              <a:gd name="f426" fmla="*/ f2 1 f424"/>
              <a:gd name="f427" fmla="*/ f3 1 f424"/>
              <a:gd name="f428" fmla="*/ f2 1 f425"/>
              <a:gd name="f429" fmla="*/ f4 1 f425"/>
              <a:gd name="f430" fmla="*/ f426 f420 1"/>
              <a:gd name="f431" fmla="*/ f427 f420 1"/>
              <a:gd name="f432" fmla="*/ f429 f421 1"/>
              <a:gd name="f433" fmla="*/ f428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0" t="f433" r="f431" b="f432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83B2D8E2-E937-4F2C-A033-708417C167F0}"/>
              </a:ext>
            </a:extLst>
          </p:cNvPr>
          <p:cNvSpPr/>
          <p:nvPr/>
        </p:nvSpPr>
        <p:spPr>
          <a:xfrm>
            <a:off x="6248908" y="4817935"/>
            <a:ext cx="385794" cy="546399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+- f4 0 f2"/>
              <a:gd name="f17" fmla="+- f3 0 f2"/>
              <a:gd name="f18" fmla="*/ f17 1 2387678"/>
              <a:gd name="f19" fmla="*/ f16 1 3240000"/>
              <a:gd name="f20" fmla="*/ f2 1 f18"/>
              <a:gd name="f21" fmla="*/ f3 1 f18"/>
              <a:gd name="f22" fmla="*/ f2 1 f19"/>
              <a:gd name="f23" fmla="*/ f4 1 f19"/>
              <a:gd name="f24" fmla="*/ f20 f14 1"/>
              <a:gd name="f25" fmla="*/ f21 f14 1"/>
              <a:gd name="f26" fmla="*/ f23 f15 1"/>
              <a:gd name="f27" fmla="*/ f22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4" t="f27" r="f25" b="f26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95AD1F1C-C971-4318-B78A-FA74EA88C89B}"/>
              </a:ext>
            </a:extLst>
          </p:cNvPr>
          <p:cNvSpPr/>
          <p:nvPr/>
        </p:nvSpPr>
        <p:spPr>
          <a:xfrm rot="20700014">
            <a:off x="4680686" y="3851195"/>
            <a:ext cx="548676" cy="469992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+- f4 0 f2"/>
              <a:gd name="f60" fmla="+- f3 0 f2"/>
              <a:gd name="f61" fmla="*/ f60 1 2901316"/>
              <a:gd name="f62" fmla="*/ f59 1 2485205"/>
              <a:gd name="f63" fmla="*/ f2 1 f61"/>
              <a:gd name="f64" fmla="*/ f3 1 f61"/>
              <a:gd name="f65" fmla="*/ f2 1 f62"/>
              <a:gd name="f66" fmla="*/ f4 1 f62"/>
              <a:gd name="f67" fmla="*/ f63 f57 1"/>
              <a:gd name="f68" fmla="*/ f64 f57 1"/>
              <a:gd name="f69" fmla="*/ f66 f58 1"/>
              <a:gd name="f70" fmla="*/ f65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7" t="f70" r="f68" b="f69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1F67E1B5-AB53-4F29-93F7-96490C630235}"/>
              </a:ext>
            </a:extLst>
          </p:cNvPr>
          <p:cNvSpPr/>
          <p:nvPr/>
        </p:nvSpPr>
        <p:spPr>
          <a:xfrm>
            <a:off x="2944339" y="3762223"/>
            <a:ext cx="527343" cy="4936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+- 0 0 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+- f7 0 f5"/>
              <a:gd name="f81" fmla="+- f6 0 f5"/>
              <a:gd name="f82" fmla="*/ f77 f0 1"/>
              <a:gd name="f83" fmla="*/ f81 1 3239999"/>
              <a:gd name="f84" fmla="*/ f80 1 3032924"/>
              <a:gd name="f85" fmla="*/ 833935 f81 1"/>
              <a:gd name="f86" fmla="*/ 22 f80 1"/>
              <a:gd name="f87" fmla="*/ 1576606 f81 1"/>
              <a:gd name="f88" fmla="*/ 402054 f80 1"/>
              <a:gd name="f89" fmla="*/ 430441 f80 1"/>
              <a:gd name="f90" fmla="*/ 526981 f80 1"/>
              <a:gd name="f91" fmla="*/ 2765302 f80 1"/>
              <a:gd name="f92" fmla="*/ 378630 f81 1"/>
              <a:gd name="f93" fmla="*/ 2472117 f80 1"/>
              <a:gd name="f94" fmla="*/ 384918 f81 1"/>
              <a:gd name="f95" fmla="*/ 239143 f81 1"/>
              <a:gd name="f96" fmla="*/ 2776423 f80 1"/>
              <a:gd name="f97" fmla="*/ 2778202 f80 1"/>
              <a:gd name="f98" fmla="*/ 1663394 f81 1"/>
              <a:gd name="f99" fmla="*/ 3000856 f81 1"/>
              <a:gd name="f100" fmla="*/ 2855082 f81 1"/>
              <a:gd name="f101" fmla="*/ 2861369 f81 1"/>
              <a:gd name="f102" fmla="*/ 2406065 f81 1"/>
              <a:gd name="f103" fmla="*/ 2853673 f81 1"/>
              <a:gd name="f104" fmla="*/ 91100 f80 1"/>
              <a:gd name="f105" fmla="*/ 2854770 f81 1"/>
              <a:gd name="f106" fmla="*/ 3120669 f81 1"/>
              <a:gd name="f107" fmla="*/ 428517 f80 1"/>
              <a:gd name="f108" fmla="*/ 738345 f80 1"/>
              <a:gd name="f109" fmla="*/ 3239999 f81 1"/>
              <a:gd name="f110" fmla="*/ 3032924 f80 1"/>
              <a:gd name="f111" fmla="*/ 0 f81 1"/>
              <a:gd name="f112" fmla="*/ 102477 f81 1"/>
              <a:gd name="f113" fmla="*/ 385229 f81 1"/>
              <a:gd name="f114" fmla="*/ 386326 f81 1"/>
              <a:gd name="f115" fmla="*/ 229618 f81 1"/>
              <a:gd name="f116" fmla="*/ 2690698 f80 1"/>
              <a:gd name="f117" fmla="*/ 2991331 f81 1"/>
              <a:gd name="f118" fmla="*/ 2709748 f80 1"/>
              <a:gd name="f119" fmla="*/ f82 1 f2"/>
              <a:gd name="f120" fmla="*/ f85 1 3239999"/>
              <a:gd name="f121" fmla="*/ f86 1 3032924"/>
              <a:gd name="f122" fmla="*/ f87 1 3239999"/>
              <a:gd name="f123" fmla="*/ f88 1 3032924"/>
              <a:gd name="f124" fmla="*/ f89 1 3032924"/>
              <a:gd name="f125" fmla="*/ f90 1 3032924"/>
              <a:gd name="f126" fmla="*/ f91 1 3032924"/>
              <a:gd name="f127" fmla="*/ f92 1 3239999"/>
              <a:gd name="f128" fmla="*/ f93 1 3032924"/>
              <a:gd name="f129" fmla="*/ f94 1 3239999"/>
              <a:gd name="f130" fmla="*/ f95 1 3239999"/>
              <a:gd name="f131" fmla="*/ f96 1 3032924"/>
              <a:gd name="f132" fmla="*/ f97 1 3032924"/>
              <a:gd name="f133" fmla="*/ f98 1 3239999"/>
              <a:gd name="f134" fmla="*/ f99 1 3239999"/>
              <a:gd name="f135" fmla="*/ f100 1 3239999"/>
              <a:gd name="f136" fmla="*/ f101 1 3239999"/>
              <a:gd name="f137" fmla="*/ f102 1 3239999"/>
              <a:gd name="f138" fmla="*/ f103 1 3239999"/>
              <a:gd name="f139" fmla="*/ f104 1 3032924"/>
              <a:gd name="f140" fmla="*/ f105 1 3239999"/>
              <a:gd name="f141" fmla="*/ f106 1 3239999"/>
              <a:gd name="f142" fmla="*/ f107 1 3032924"/>
              <a:gd name="f143" fmla="*/ f108 1 3032924"/>
              <a:gd name="f144" fmla="*/ f109 1 3239999"/>
              <a:gd name="f145" fmla="*/ f110 1 3032924"/>
              <a:gd name="f146" fmla="*/ f111 1 3239999"/>
              <a:gd name="f147" fmla="*/ f112 1 3239999"/>
              <a:gd name="f148" fmla="*/ f113 1 3239999"/>
              <a:gd name="f149" fmla="*/ f114 1 3239999"/>
              <a:gd name="f150" fmla="*/ f115 1 3239999"/>
              <a:gd name="f151" fmla="*/ f116 1 3032924"/>
              <a:gd name="f152" fmla="*/ f117 1 3239999"/>
              <a:gd name="f153" fmla="*/ f118 1 3032924"/>
              <a:gd name="f154" fmla="*/ f5 1 f83"/>
              <a:gd name="f155" fmla="*/ f6 1 f83"/>
              <a:gd name="f156" fmla="*/ f5 1 f84"/>
              <a:gd name="f157" fmla="*/ f7 1 f84"/>
              <a:gd name="f158" fmla="+- f119 0 f1"/>
              <a:gd name="f159" fmla="*/ f122 1 f83"/>
              <a:gd name="f160" fmla="*/ f132 1 f84"/>
              <a:gd name="f161" fmla="*/ f133 1 f83"/>
              <a:gd name="f162" fmla="*/ f131 1 f84"/>
              <a:gd name="f163" fmla="*/ f152 1 f83"/>
              <a:gd name="f164" fmla="*/ f153 1 f84"/>
              <a:gd name="f165" fmla="*/ f134 1 f83"/>
              <a:gd name="f166" fmla="*/ f125 1 f84"/>
              <a:gd name="f167" fmla="*/ f135 1 f83"/>
              <a:gd name="f168" fmla="*/ f136 1 f83"/>
              <a:gd name="f169" fmla="*/ f128 1 f84"/>
              <a:gd name="f170" fmla="*/ f126 1 f84"/>
              <a:gd name="f171" fmla="*/ f124 1 f84"/>
              <a:gd name="f172" fmla="*/ f123 1 f84"/>
              <a:gd name="f173" fmla="*/ f137 1 f83"/>
              <a:gd name="f174" fmla="*/ f121 1 f84"/>
              <a:gd name="f175" fmla="*/ f138 1 f83"/>
              <a:gd name="f176" fmla="*/ f139 1 f84"/>
              <a:gd name="f177" fmla="*/ f140 1 f83"/>
              <a:gd name="f178" fmla="*/ f141 1 f83"/>
              <a:gd name="f179" fmla="*/ f142 1 f84"/>
              <a:gd name="f180" fmla="*/ f143 1 f84"/>
              <a:gd name="f181" fmla="*/ f144 1 f83"/>
              <a:gd name="f182" fmla="*/ f145 1 f84"/>
              <a:gd name="f183" fmla="*/ f146 1 f83"/>
              <a:gd name="f184" fmla="*/ f147 1 f83"/>
              <a:gd name="f185" fmla="*/ f148 1 f83"/>
              <a:gd name="f186" fmla="*/ f149 1 f83"/>
              <a:gd name="f187" fmla="*/ f120 1 f83"/>
              <a:gd name="f188" fmla="*/ f127 1 f83"/>
              <a:gd name="f189" fmla="*/ f129 1 f83"/>
              <a:gd name="f190" fmla="*/ f130 1 f83"/>
              <a:gd name="f191" fmla="*/ f150 1 f83"/>
              <a:gd name="f192" fmla="*/ f151 1 f84"/>
              <a:gd name="f193" fmla="*/ f154 f78 1"/>
              <a:gd name="f194" fmla="*/ f155 f78 1"/>
              <a:gd name="f195" fmla="*/ f157 f79 1"/>
              <a:gd name="f196" fmla="*/ f156 f79 1"/>
              <a:gd name="f197" fmla="*/ f159 f78 1"/>
              <a:gd name="f198" fmla="*/ f160 f79 1"/>
              <a:gd name="f199" fmla="*/ f161 f78 1"/>
              <a:gd name="f200" fmla="*/ f162 f79 1"/>
              <a:gd name="f201" fmla="*/ f163 f78 1"/>
              <a:gd name="f202" fmla="*/ f164 f79 1"/>
              <a:gd name="f203" fmla="*/ f165 f78 1"/>
              <a:gd name="f204" fmla="*/ f166 f79 1"/>
              <a:gd name="f205" fmla="*/ f167 f78 1"/>
              <a:gd name="f206" fmla="*/ f168 f78 1"/>
              <a:gd name="f207" fmla="*/ f169 f79 1"/>
              <a:gd name="f208" fmla="*/ f170 f79 1"/>
              <a:gd name="f209" fmla="*/ f171 f79 1"/>
              <a:gd name="f210" fmla="*/ f172 f79 1"/>
              <a:gd name="f211" fmla="*/ f173 f78 1"/>
              <a:gd name="f212" fmla="*/ f174 f79 1"/>
              <a:gd name="f213" fmla="*/ f175 f78 1"/>
              <a:gd name="f214" fmla="*/ f176 f79 1"/>
              <a:gd name="f215" fmla="*/ f177 f78 1"/>
              <a:gd name="f216" fmla="*/ f178 f78 1"/>
              <a:gd name="f217" fmla="*/ f179 f79 1"/>
              <a:gd name="f218" fmla="*/ f180 f79 1"/>
              <a:gd name="f219" fmla="*/ f181 f78 1"/>
              <a:gd name="f220" fmla="*/ f182 f79 1"/>
              <a:gd name="f221" fmla="*/ f183 f78 1"/>
              <a:gd name="f222" fmla="*/ f184 f78 1"/>
              <a:gd name="f223" fmla="*/ f185 f78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8">
                <a:pos x="f197" y="f198"/>
              </a:cxn>
              <a:cxn ang="f158">
                <a:pos x="f199" y="f198"/>
              </a:cxn>
              <a:cxn ang="f158">
                <a:pos x="f199" y="f200"/>
              </a:cxn>
              <a:cxn ang="f158">
                <a:pos x="f201" y="f202"/>
              </a:cxn>
              <a:cxn ang="f158">
                <a:pos x="f203" y="f204"/>
              </a:cxn>
              <a:cxn ang="f158">
                <a:pos x="f205" y="f204"/>
              </a:cxn>
              <a:cxn ang="f158">
                <a:pos x="f206" y="f207"/>
              </a:cxn>
              <a:cxn ang="f158">
                <a:pos x="f199" y="f208"/>
              </a:cxn>
              <a:cxn ang="f158">
                <a:pos x="f199" y="f204"/>
              </a:cxn>
              <a:cxn ang="f158">
                <a:pos x="f199" y="f209"/>
              </a:cxn>
              <a:cxn ang="f158">
                <a:pos x="f199" y="f210"/>
              </a:cxn>
              <a:cxn ang="f158">
                <a:pos x="f211" y="f212"/>
              </a:cxn>
              <a:cxn ang="f158">
                <a:pos x="f213" y="f214"/>
              </a:cxn>
              <a:cxn ang="f158">
                <a:pos x="f215" y="f209"/>
              </a:cxn>
              <a:cxn ang="f158">
                <a:pos x="f216" y="f217"/>
              </a:cxn>
              <a:cxn ang="f158">
                <a:pos x="f216" y="f218"/>
              </a:cxn>
              <a:cxn ang="f158">
                <a:pos x="f219" y="f218"/>
              </a:cxn>
              <a:cxn ang="f158">
                <a:pos x="f219" y="f220"/>
              </a:cxn>
              <a:cxn ang="f158">
                <a:pos x="f221" y="f220"/>
              </a:cxn>
              <a:cxn ang="f158">
                <a:pos x="f221" y="f218"/>
              </a:cxn>
              <a:cxn ang="f158">
                <a:pos x="f222" y="f218"/>
              </a:cxn>
              <a:cxn ang="f158">
                <a:pos x="f222" y="f217"/>
              </a:cxn>
              <a:cxn ang="f158">
                <a:pos x="f223" y="f209"/>
              </a:cxn>
              <a:cxn ang="f158">
                <a:pos x="f224" y="f214"/>
              </a:cxn>
              <a:cxn ang="f158">
                <a:pos x="f225" y="f212"/>
              </a:cxn>
              <a:cxn ang="f158">
                <a:pos x="f197" y="f210"/>
              </a:cxn>
              <a:cxn ang="f158">
                <a:pos x="f197" y="f209"/>
              </a:cxn>
              <a:cxn ang="f158">
                <a:pos x="f197" y="f204"/>
              </a:cxn>
              <a:cxn ang="f158">
                <a:pos x="f197" y="f208"/>
              </a:cxn>
              <a:cxn ang="f158">
                <a:pos x="f226" y="f207"/>
              </a:cxn>
              <a:cxn ang="f158">
                <a:pos x="f227" y="f204"/>
              </a:cxn>
              <a:cxn ang="f158">
                <a:pos x="f228" y="f204"/>
              </a:cxn>
              <a:cxn ang="f158">
                <a:pos x="f229" y="f230"/>
              </a:cxn>
              <a:cxn ang="f158">
                <a:pos x="f197" y="f200"/>
              </a:cxn>
            </a:cxnLst>
            <a:rect l="f193" t="f196" r="f194" b="f195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5FA4443A-783A-4150-9040-B4162B2BEF12}"/>
              </a:ext>
            </a:extLst>
          </p:cNvPr>
          <p:cNvSpPr/>
          <p:nvPr/>
        </p:nvSpPr>
        <p:spPr>
          <a:xfrm>
            <a:off x="2919395" y="4830389"/>
            <a:ext cx="508150" cy="508150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+- f3 0 f2"/>
              <a:gd name="f39" fmla="*/ f38 1 3240000"/>
              <a:gd name="f40" fmla="*/ f2 1 f39"/>
              <a:gd name="f41" fmla="*/ f3 1 f39"/>
              <a:gd name="f42" fmla="*/ f40 f36 1"/>
              <a:gd name="f43" fmla="*/ f41 f36 1"/>
              <a:gd name="f44" fmla="*/ f41 f37 1"/>
              <a:gd name="f45" fmla="*/ f40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AEF043-F033-44B5-8D0D-622E1DEAE89D}"/>
              </a:ext>
            </a:extLst>
          </p:cNvPr>
          <p:cNvSpPr/>
          <p:nvPr/>
        </p:nvSpPr>
        <p:spPr>
          <a:xfrm rot="18805987">
            <a:off x="8669860" y="1756312"/>
            <a:ext cx="551849" cy="546088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+- 0 0 9451"/>
              <a:gd name="f136" fmla="val 1069973"/>
              <a:gd name="f137" fmla="+- 0 0 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+- f4 0 f2"/>
              <a:gd name="f173" fmla="+- f3 0 f2"/>
              <a:gd name="f174" fmla="*/ f173 1 1807241"/>
              <a:gd name="f175" fmla="*/ f172 1 1788383"/>
              <a:gd name="f176" fmla="*/ f2 1 f174"/>
              <a:gd name="f177" fmla="*/ f3 1 f174"/>
              <a:gd name="f178" fmla="*/ f2 1 f175"/>
              <a:gd name="f179" fmla="*/ f4 1 f175"/>
              <a:gd name="f180" fmla="*/ f176 f170 1"/>
              <a:gd name="f181" fmla="*/ f177 f170 1"/>
              <a:gd name="f182" fmla="*/ f179 f171 1"/>
              <a:gd name="f183" fmla="*/ f178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0" t="f183" r="f181" b="f182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C470DF25-EC65-48BF-81E3-A90B589F690A}"/>
              </a:ext>
            </a:extLst>
          </p:cNvPr>
          <p:cNvSpPr/>
          <p:nvPr/>
        </p:nvSpPr>
        <p:spPr>
          <a:xfrm>
            <a:off x="9475981" y="1756404"/>
            <a:ext cx="544580" cy="547058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+- f4 0 f2"/>
              <a:gd name="f98" fmla="+- f3 0 f2"/>
              <a:gd name="f99" fmla="*/ f98 1 371900"/>
              <a:gd name="f100" fmla="*/ f97 1 373588"/>
              <a:gd name="f101" fmla="*/ f2 1 f99"/>
              <a:gd name="f102" fmla="*/ f3 1 f99"/>
              <a:gd name="f103" fmla="*/ f2 1 f100"/>
              <a:gd name="f104" fmla="*/ f4 1 f100"/>
              <a:gd name="f105" fmla="*/ f101 f95 1"/>
              <a:gd name="f106" fmla="*/ f102 f95 1"/>
              <a:gd name="f107" fmla="*/ f104 f96 1"/>
              <a:gd name="f108" fmla="*/ f103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5" t="f108" r="f106" b="f107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0105DF5C-6DAB-4E4A-86A7-341CA94BA807}"/>
              </a:ext>
            </a:extLst>
          </p:cNvPr>
          <p:cNvSpPr/>
          <p:nvPr/>
        </p:nvSpPr>
        <p:spPr>
          <a:xfrm>
            <a:off x="7906642" y="4795001"/>
            <a:ext cx="478148" cy="569332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1999321"/>
              <a:gd name="f7" fmla="val 2603448"/>
              <a:gd name="f8" fmla="val 2772810"/>
              <a:gd name="f9" fmla="val 2528507"/>
              <a:gd name="f10" fmla="val 2263914"/>
              <a:gd name="f11" fmla="val 2230929"/>
              <a:gd name="f12" fmla="val 2516419"/>
              <a:gd name="f13" fmla="val 2435624"/>
              <a:gd name="f14" fmla="val 2688129"/>
              <a:gd name="f15" fmla="val 2940634"/>
              <a:gd name="f16" fmla="val 3145329"/>
              <a:gd name="f17" fmla="val 2011409"/>
              <a:gd name="f18" fmla="val 1806714"/>
              <a:gd name="f19" fmla="val 1576134"/>
              <a:gd name="f20" fmla="val 17032"/>
              <a:gd name="f21" fmla="val 2276728"/>
              <a:gd name="f22" fmla="val 17033"/>
              <a:gd name="f23" fmla="val 1576135"/>
              <a:gd name="f24" fmla="val 1321887"/>
              <a:gd name="f25" fmla="val 996125"/>
              <a:gd name="f26" fmla="val 2160187"/>
              <a:gd name="f27" fmla="val 1979345"/>
              <a:gd name="f28" fmla="val 2161001"/>
              <a:gd name="f29" fmla="val 1738579"/>
              <a:gd name="f30" fmla="val 2402384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+- f4 0 f2"/>
              <a:gd name="f40" fmla="+- f3 0 f2"/>
              <a:gd name="f41" fmla="*/ f40 1 2721114"/>
              <a:gd name="f42" fmla="*/ f39 1 3240000"/>
              <a:gd name="f43" fmla="*/ f2 1 f41"/>
              <a:gd name="f44" fmla="*/ f3 1 f41"/>
              <a:gd name="f45" fmla="*/ f2 1 f42"/>
              <a:gd name="f46" fmla="*/ f4 1 f42"/>
              <a:gd name="f47" fmla="*/ f43 f37 1"/>
              <a:gd name="f48" fmla="*/ f44 f37 1"/>
              <a:gd name="f49" fmla="*/ f46 f38 1"/>
              <a:gd name="f50" fmla="*/ f45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2721114" h="3240000">
                <a:moveTo>
                  <a:pt x="f6" y="f7"/>
                </a:moveTo>
                <a:lnTo>
                  <a:pt x="f6" y="f8"/>
                </a:lnTo>
                <a:lnTo>
                  <a:pt x="f9" y="f8"/>
                </a:lnTo>
                <a:lnTo>
                  <a:pt x="f9" y="f7"/>
                </a:lnTo>
                <a:close/>
                <a:moveTo>
                  <a:pt x="f10" y="f11"/>
                </a:moveTo>
                <a:cubicBezTo>
                  <a:pt x="f12" y="f11"/>
                  <a:pt x="f3" y="f13"/>
                  <a:pt x="f3" y="f14"/>
                </a:cubicBezTo>
                <a:cubicBezTo>
                  <a:pt x="f3" y="f15"/>
                  <a:pt x="f12" y="f16"/>
                  <a:pt x="f10" y="f16"/>
                </a:cubicBezTo>
                <a:cubicBezTo>
                  <a:pt x="f17" y="f16"/>
                  <a:pt x="f18" y="f15"/>
                  <a:pt x="f18" y="f14"/>
                </a:cubicBezTo>
                <a:cubicBezTo>
                  <a:pt x="f18" y="f13"/>
                  <a:pt x="f17" y="f11"/>
                  <a:pt x="f10" y="f11"/>
                </a:cubicBezTo>
                <a:close/>
                <a:moveTo>
                  <a:pt x="f19" y="f20"/>
                </a:moveTo>
                <a:lnTo>
                  <a:pt x="f21" y="f20"/>
                </a:lnTo>
                <a:lnTo>
                  <a:pt x="f21" y="f22"/>
                </a:lnTo>
                <a:lnTo>
                  <a:pt x="f23" y="f22"/>
                </a:lnTo>
                <a:close/>
                <a:moveTo>
                  <a:pt x="f2" y="f20"/>
                </a:moveTo>
                <a:lnTo>
                  <a:pt x="f24" y="f20"/>
                </a:lnTo>
                <a:lnTo>
                  <a:pt x="f24" y="f25"/>
                </a:lnTo>
                <a:lnTo>
                  <a:pt x="f21" y="f25"/>
                </a:lnTo>
                <a:lnTo>
                  <a:pt x="f21" y="f26"/>
                </a:lnTo>
                <a:cubicBezTo>
                  <a:pt x="f27" y="f28"/>
                  <a:pt x="f29" y="f30"/>
                  <a:pt x="f29" y="f5"/>
                </a:cubicBezTo>
                <a:cubicBezTo>
                  <a:pt x="f29" y="f31"/>
                  <a:pt x="f27" y="f32"/>
                  <a:pt x="f21" y="f33"/>
                </a:cubicBezTo>
                <a:lnTo>
                  <a:pt x="f21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2A88FD17-CE35-461C-96CA-FD373204F92B}"/>
              </a:ext>
            </a:extLst>
          </p:cNvPr>
          <p:cNvSpPr/>
          <p:nvPr/>
        </p:nvSpPr>
        <p:spPr>
          <a:xfrm>
            <a:off x="7031598" y="4795001"/>
            <a:ext cx="478148" cy="569332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179233"/>
              <a:gd name="f7" fmla="val 2431577"/>
              <a:gd name="f8" fmla="val 2611489"/>
              <a:gd name="f9" fmla="val 1999321"/>
              <a:gd name="f10" fmla="val 2780851"/>
              <a:gd name="f11" fmla="val 2960763"/>
              <a:gd name="f12" fmla="val 2348595"/>
              <a:gd name="f13" fmla="val 2528507"/>
              <a:gd name="f14" fmla="val 2263914"/>
              <a:gd name="f15" fmla="val 2238970"/>
              <a:gd name="f16" fmla="val 2516419"/>
              <a:gd name="f17" fmla="val 2443665"/>
              <a:gd name="f18" fmla="val 2696170"/>
              <a:gd name="f19" fmla="val 2948675"/>
              <a:gd name="f20" fmla="val 3153370"/>
              <a:gd name="f21" fmla="val 2011409"/>
              <a:gd name="f22" fmla="val 1806714"/>
              <a:gd name="f23" fmla="val 1576134"/>
              <a:gd name="f24" fmla="val 17032"/>
              <a:gd name="f25" fmla="val 2276728"/>
              <a:gd name="f26" fmla="val 17033"/>
              <a:gd name="f27" fmla="val 1576135"/>
              <a:gd name="f28" fmla="val 1321887"/>
              <a:gd name="f29" fmla="val 996125"/>
              <a:gd name="f30" fmla="val 2160187"/>
              <a:gd name="f31" fmla="val 1979345"/>
              <a:gd name="f32" fmla="val 2161001"/>
              <a:gd name="f33" fmla="val 1738579"/>
              <a:gd name="f34" fmla="val 2402384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+- f4 0 f2"/>
              <a:gd name="f44" fmla="+- f3 0 f2"/>
              <a:gd name="f45" fmla="*/ f44 1 2721114"/>
              <a:gd name="f46" fmla="*/ f43 1 3240000"/>
              <a:gd name="f47" fmla="*/ f2 1 f45"/>
              <a:gd name="f48" fmla="*/ f3 1 f45"/>
              <a:gd name="f49" fmla="*/ f2 1 f46"/>
              <a:gd name="f50" fmla="*/ f4 1 f46"/>
              <a:gd name="f51" fmla="*/ f47 f41 1"/>
              <a:gd name="f52" fmla="*/ f48 f41 1"/>
              <a:gd name="f53" fmla="*/ f50 f42 1"/>
              <a:gd name="f54" fmla="*/ f49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" t="f54" r="f52" b="f53"/>
            <a:pathLst>
              <a:path w="2721114" h="3240000">
                <a:moveTo>
                  <a:pt x="f6" y="f7"/>
                </a:moveTo>
                <a:lnTo>
                  <a:pt x="f6" y="f8"/>
                </a:lnTo>
                <a:lnTo>
                  <a:pt x="f9" y="f8"/>
                </a:lnTo>
                <a:lnTo>
                  <a:pt x="f9" y="f10"/>
                </a:lnTo>
                <a:lnTo>
                  <a:pt x="f6" y="f10"/>
                </a:lnTo>
                <a:lnTo>
                  <a:pt x="f6" y="f11"/>
                </a:lnTo>
                <a:lnTo>
                  <a:pt x="f12" y="f11"/>
                </a:lnTo>
                <a:lnTo>
                  <a:pt x="f12" y="f10"/>
                </a:lnTo>
                <a:lnTo>
                  <a:pt x="f13" y="f10"/>
                </a:lnTo>
                <a:lnTo>
                  <a:pt x="f13" y="f8"/>
                </a:lnTo>
                <a:lnTo>
                  <a:pt x="f12" y="f8"/>
                </a:lnTo>
                <a:lnTo>
                  <a:pt x="f12" y="f7"/>
                </a:lnTo>
                <a:close/>
                <a:moveTo>
                  <a:pt x="f14" y="f15"/>
                </a:moveTo>
                <a:cubicBezTo>
                  <a:pt x="f16" y="f15"/>
                  <a:pt x="f3" y="f17"/>
                  <a:pt x="f3" y="f18"/>
                </a:cubicBezTo>
                <a:cubicBezTo>
                  <a:pt x="f3" y="f19"/>
                  <a:pt x="f16" y="f20"/>
                  <a:pt x="f14" y="f20"/>
                </a:cubicBezTo>
                <a:cubicBezTo>
                  <a:pt x="f21" y="f20"/>
                  <a:pt x="f22" y="f19"/>
                  <a:pt x="f22" y="f18"/>
                </a:cubicBezTo>
                <a:cubicBezTo>
                  <a:pt x="f22" y="f17"/>
                  <a:pt x="f21" y="f15"/>
                  <a:pt x="f14" y="f15"/>
                </a:cubicBezTo>
                <a:close/>
                <a:moveTo>
                  <a:pt x="f23" y="f24"/>
                </a:moveTo>
                <a:lnTo>
                  <a:pt x="f25" y="f24"/>
                </a:lnTo>
                <a:lnTo>
                  <a:pt x="f25" y="f26"/>
                </a:lnTo>
                <a:lnTo>
                  <a:pt x="f27" y="f26"/>
                </a:lnTo>
                <a:close/>
                <a:moveTo>
                  <a:pt x="f2" y="f24"/>
                </a:moveTo>
                <a:lnTo>
                  <a:pt x="f28" y="f24"/>
                </a:lnTo>
                <a:lnTo>
                  <a:pt x="f28" y="f29"/>
                </a:lnTo>
                <a:lnTo>
                  <a:pt x="f25" y="f29"/>
                </a:lnTo>
                <a:lnTo>
                  <a:pt x="f25" y="f30"/>
                </a:lnTo>
                <a:cubicBezTo>
                  <a:pt x="f31" y="f32"/>
                  <a:pt x="f33" y="f34"/>
                  <a:pt x="f33" y="f5"/>
                </a:cubicBezTo>
                <a:cubicBezTo>
                  <a:pt x="f33" y="f35"/>
                  <a:pt x="f31" y="f36"/>
                  <a:pt x="f25" y="f37"/>
                </a:cubicBezTo>
                <a:lnTo>
                  <a:pt x="f25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B3C3F9F8-1205-461F-AC50-1E2FE9D9DE46}"/>
              </a:ext>
            </a:extLst>
          </p:cNvPr>
          <p:cNvSpPr/>
          <p:nvPr/>
        </p:nvSpPr>
        <p:spPr>
          <a:xfrm>
            <a:off x="8781677" y="4795001"/>
            <a:ext cx="478148" cy="569332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136698"/>
              <a:gd name="f7" fmla="val 2449196"/>
              <a:gd name="f8" fmla="val 2016940"/>
              <a:gd name="f9" fmla="val 2568954"/>
              <a:gd name="f10" fmla="val 2144156"/>
              <a:gd name="f11" fmla="val 2696170"/>
              <a:gd name="f12" fmla="val 2823386"/>
              <a:gd name="f13" fmla="val 2943144"/>
              <a:gd name="f14" fmla="val 2263914"/>
              <a:gd name="f15" fmla="val 2815928"/>
              <a:gd name="f16" fmla="val 2391130"/>
              <a:gd name="f17" fmla="val 2510888"/>
              <a:gd name="f18" fmla="val 2383672"/>
              <a:gd name="f19" fmla="val 2576412"/>
              <a:gd name="f20" fmla="val 2238970"/>
              <a:gd name="f21" fmla="val 2516419"/>
              <a:gd name="f22" fmla="val 2443665"/>
              <a:gd name="f23" fmla="val 2948675"/>
              <a:gd name="f24" fmla="val 3153370"/>
              <a:gd name="f25" fmla="val 2011409"/>
              <a:gd name="f26" fmla="val 1806714"/>
              <a:gd name="f27" fmla="val 1576134"/>
              <a:gd name="f28" fmla="val 17032"/>
              <a:gd name="f29" fmla="val 2276728"/>
              <a:gd name="f30" fmla="val 17033"/>
              <a:gd name="f31" fmla="val 1576135"/>
              <a:gd name="f32" fmla="val 1321887"/>
              <a:gd name="f33" fmla="val 996125"/>
              <a:gd name="f34" fmla="val 2160187"/>
              <a:gd name="f35" fmla="val 1979345"/>
              <a:gd name="f36" fmla="val 2161001"/>
              <a:gd name="f37" fmla="val 1738579"/>
              <a:gd name="f38" fmla="val 2402384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+- f4 0 f2"/>
              <a:gd name="f48" fmla="+- f3 0 f2"/>
              <a:gd name="f49" fmla="*/ f48 1 2721114"/>
              <a:gd name="f50" fmla="*/ f47 1 3240000"/>
              <a:gd name="f51" fmla="*/ f2 1 f49"/>
              <a:gd name="f52" fmla="*/ f3 1 f49"/>
              <a:gd name="f53" fmla="*/ f2 1 f50"/>
              <a:gd name="f54" fmla="*/ f4 1 f50"/>
              <a:gd name="f55" fmla="*/ f51 f45 1"/>
              <a:gd name="f56" fmla="*/ f52 f45 1"/>
              <a:gd name="f57" fmla="*/ f54 f46 1"/>
              <a:gd name="f58" fmla="*/ f53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" t="f58" r="f56" b="f57"/>
            <a:pathLst>
              <a:path w="2721114" h="3240000">
                <a:moveTo>
                  <a:pt x="f6" y="f7"/>
                </a:moveTo>
                <a:lnTo>
                  <a:pt x="f8" y="f9"/>
                </a:lnTo>
                <a:lnTo>
                  <a:pt x="f10" y="f11"/>
                </a:lnTo>
                <a:lnTo>
                  <a:pt x="f8" y="f12"/>
                </a:lnTo>
                <a:lnTo>
                  <a:pt x="f6" y="f13"/>
                </a:lnTo>
                <a:lnTo>
                  <a:pt x="f14" y="f15"/>
                </a:lnTo>
                <a:lnTo>
                  <a:pt x="f16" y="f13"/>
                </a:lnTo>
                <a:lnTo>
                  <a:pt x="f17" y="f12"/>
                </a:lnTo>
                <a:lnTo>
                  <a:pt x="f18" y="f11"/>
                </a:lnTo>
                <a:lnTo>
                  <a:pt x="f17" y="f9"/>
                </a:lnTo>
                <a:lnTo>
                  <a:pt x="f16" y="f7"/>
                </a:lnTo>
                <a:lnTo>
                  <a:pt x="f14" y="f19"/>
                </a:lnTo>
                <a:close/>
                <a:moveTo>
                  <a:pt x="f14" y="f20"/>
                </a:moveTo>
                <a:cubicBezTo>
                  <a:pt x="f21" y="f20"/>
                  <a:pt x="f3" y="f22"/>
                  <a:pt x="f3" y="f11"/>
                </a:cubicBezTo>
                <a:cubicBezTo>
                  <a:pt x="f3" y="f23"/>
                  <a:pt x="f21" y="f24"/>
                  <a:pt x="f14" y="f24"/>
                </a:cubicBezTo>
                <a:cubicBezTo>
                  <a:pt x="f25" y="f24"/>
                  <a:pt x="f26" y="f23"/>
                  <a:pt x="f26" y="f11"/>
                </a:cubicBezTo>
                <a:cubicBezTo>
                  <a:pt x="f26" y="f22"/>
                  <a:pt x="f25" y="f20"/>
                  <a:pt x="f14" y="f20"/>
                </a:cubicBezTo>
                <a:close/>
                <a:moveTo>
                  <a:pt x="f27" y="f28"/>
                </a:moveTo>
                <a:lnTo>
                  <a:pt x="f29" y="f28"/>
                </a:lnTo>
                <a:lnTo>
                  <a:pt x="f29" y="f30"/>
                </a:lnTo>
                <a:lnTo>
                  <a:pt x="f31" y="f30"/>
                </a:lnTo>
                <a:close/>
                <a:moveTo>
                  <a:pt x="f2" y="f28"/>
                </a:moveTo>
                <a:lnTo>
                  <a:pt x="f32" y="f28"/>
                </a:lnTo>
                <a:lnTo>
                  <a:pt x="f32" y="f33"/>
                </a:lnTo>
                <a:lnTo>
                  <a:pt x="f29" y="f33"/>
                </a:lnTo>
                <a:lnTo>
                  <a:pt x="f29" y="f34"/>
                </a:lnTo>
                <a:cubicBezTo>
                  <a:pt x="f35" y="f36"/>
                  <a:pt x="f37" y="f38"/>
                  <a:pt x="f37" y="f5"/>
                </a:cubicBezTo>
                <a:cubicBezTo>
                  <a:pt x="f37" y="f39"/>
                  <a:pt x="f35" y="f40"/>
                  <a:pt x="f29" y="f41"/>
                </a:cubicBezTo>
                <a:lnTo>
                  <a:pt x="f29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CF124369-9BD4-49D1-A51F-A7A6DB9B6097}"/>
              </a:ext>
            </a:extLst>
          </p:cNvPr>
          <p:cNvSpPr/>
          <p:nvPr/>
        </p:nvSpPr>
        <p:spPr>
          <a:xfrm>
            <a:off x="9656712" y="4795001"/>
            <a:ext cx="478148" cy="569332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519839"/>
              <a:gd name="f7" fmla="val 2469622"/>
              <a:gd name="f8" fmla="val 2201779"/>
              <a:gd name="f9" fmla="val 2787682"/>
              <a:gd name="f10" fmla="val 2003023"/>
              <a:gd name="f11" fmla="val 2588926"/>
              <a:gd name="f12" fmla="val 1901669"/>
              <a:gd name="f13" fmla="val 2690281"/>
              <a:gd name="f14" fmla="val 2203868"/>
              <a:gd name="f15" fmla="val 2992480"/>
              <a:gd name="f16" fmla="val 2305222"/>
              <a:gd name="f17" fmla="val 2891125"/>
              <a:gd name="f18" fmla="val 2303133"/>
              <a:gd name="f19" fmla="val 2889037"/>
              <a:gd name="f20" fmla="val 2621194"/>
              <a:gd name="f21" fmla="val 2570977"/>
              <a:gd name="f22" fmla="val 2263914"/>
              <a:gd name="f23" fmla="val 2238970"/>
              <a:gd name="f24" fmla="val 2516419"/>
              <a:gd name="f25" fmla="val 2443665"/>
              <a:gd name="f26" fmla="val 2696170"/>
              <a:gd name="f27" fmla="val 2948675"/>
              <a:gd name="f28" fmla="val 3153370"/>
              <a:gd name="f29" fmla="val 2011409"/>
              <a:gd name="f30" fmla="val 1806714"/>
              <a:gd name="f31" fmla="val 1576134"/>
              <a:gd name="f32" fmla="val 17032"/>
              <a:gd name="f33" fmla="val 2276728"/>
              <a:gd name="f34" fmla="val 17033"/>
              <a:gd name="f35" fmla="val 1576135"/>
              <a:gd name="f36" fmla="val 1321887"/>
              <a:gd name="f37" fmla="val 996125"/>
              <a:gd name="f38" fmla="val 2160187"/>
              <a:gd name="f39" fmla="val 1979345"/>
              <a:gd name="f40" fmla="val 2161001"/>
              <a:gd name="f41" fmla="val 1738579"/>
              <a:gd name="f42" fmla="val 2402384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+- f4 0 f2"/>
              <a:gd name="f52" fmla="+- f3 0 f2"/>
              <a:gd name="f53" fmla="*/ f52 1 2721114"/>
              <a:gd name="f54" fmla="*/ f51 1 3240000"/>
              <a:gd name="f55" fmla="*/ f2 1 f53"/>
              <a:gd name="f56" fmla="*/ f3 1 f53"/>
              <a:gd name="f57" fmla="*/ f2 1 f54"/>
              <a:gd name="f58" fmla="*/ f4 1 f54"/>
              <a:gd name="f59" fmla="*/ f55 f49 1"/>
              <a:gd name="f60" fmla="*/ f56 f49 1"/>
              <a:gd name="f61" fmla="*/ f58 f50 1"/>
              <a:gd name="f62" fmla="*/ f57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9" t="f62" r="f60" b="f61"/>
            <a:pathLst>
              <a:path w="2721114" h="3240000">
                <a:moveTo>
                  <a:pt x="f6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close/>
                <a:moveTo>
                  <a:pt x="f22" y="f23"/>
                </a:moveTo>
                <a:cubicBezTo>
                  <a:pt x="f24" y="f23"/>
                  <a:pt x="f3" y="f25"/>
                  <a:pt x="f3" y="f26"/>
                </a:cubicBezTo>
                <a:cubicBezTo>
                  <a:pt x="f3" y="f27"/>
                  <a:pt x="f24" y="f28"/>
                  <a:pt x="f22" y="f28"/>
                </a:cubicBezTo>
                <a:cubicBezTo>
                  <a:pt x="f29" y="f28"/>
                  <a:pt x="f30" y="f27"/>
                  <a:pt x="f30" y="f26"/>
                </a:cubicBezTo>
                <a:cubicBezTo>
                  <a:pt x="f30" y="f25"/>
                  <a:pt x="f29" y="f23"/>
                  <a:pt x="f22" y="f23"/>
                </a:cubicBezTo>
                <a:close/>
                <a:moveTo>
                  <a:pt x="f31" y="f32"/>
                </a:moveTo>
                <a:lnTo>
                  <a:pt x="f33" y="f32"/>
                </a:lnTo>
                <a:lnTo>
                  <a:pt x="f33" y="f34"/>
                </a:lnTo>
                <a:lnTo>
                  <a:pt x="f35" y="f34"/>
                </a:lnTo>
                <a:close/>
                <a:moveTo>
                  <a:pt x="f2" y="f32"/>
                </a:moveTo>
                <a:lnTo>
                  <a:pt x="f36" y="f32"/>
                </a:lnTo>
                <a:lnTo>
                  <a:pt x="f36" y="f37"/>
                </a:lnTo>
                <a:lnTo>
                  <a:pt x="f33" y="f37"/>
                </a:lnTo>
                <a:lnTo>
                  <a:pt x="f33" y="f38"/>
                </a:lnTo>
                <a:cubicBezTo>
                  <a:pt x="f39" y="f40"/>
                  <a:pt x="f41" y="f42"/>
                  <a:pt x="f41" y="f5"/>
                </a:cubicBezTo>
                <a:cubicBezTo>
                  <a:pt x="f41" y="f43"/>
                  <a:pt x="f39" y="f44"/>
                  <a:pt x="f33" y="f45"/>
                </a:cubicBezTo>
                <a:lnTo>
                  <a:pt x="f33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2A509B35-4856-442E-A664-5464AEC00126}"/>
              </a:ext>
            </a:extLst>
          </p:cNvPr>
          <p:cNvSpPr/>
          <p:nvPr/>
        </p:nvSpPr>
        <p:spPr>
          <a:xfrm>
            <a:off x="2894349" y="1695743"/>
            <a:ext cx="604244" cy="616479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+- f4 0 f2"/>
              <a:gd name="f77" fmla="+- f3 0 f2"/>
              <a:gd name="f78" fmla="*/ f77 1 12446"/>
              <a:gd name="f79" fmla="*/ f76 1 12698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30" tIns="91430" rIns="91430" bIns="91430" anchor="ctr" anchorCtr="0" compatLnSpc="1">
            <a:noAutofit/>
          </a:bodyPr>
          <a:lstStyle/>
          <a:p>
            <a:pPr marL="0" marR="0" lvl="0" indent="0" algn="l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712A2D4F-9397-49E9-86BB-A716B3402EC5}"/>
              </a:ext>
            </a:extLst>
          </p:cNvPr>
          <p:cNvGrpSpPr/>
          <p:nvPr/>
        </p:nvGrpSpPr>
        <p:grpSpPr>
          <a:xfrm>
            <a:off x="7910967" y="5636880"/>
            <a:ext cx="404156" cy="560235"/>
            <a:chOff x="9367808" y="5419904"/>
            <a:chExt cx="404156" cy="560235"/>
          </a:xfrm>
          <a:solidFill>
            <a:srgbClr val="606060"/>
          </a:solidFill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7170B847-C0E7-4191-8932-2C140EAA7D9F}"/>
                </a:ext>
              </a:extLst>
            </p:cNvPr>
            <p:cNvSpPr/>
            <p:nvPr/>
          </p:nvSpPr>
          <p:spPr>
            <a:xfrm>
              <a:off x="9587996" y="5421322"/>
              <a:ext cx="183968" cy="218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+- f4 0 f2"/>
                <a:gd name="f18" fmla="+- f3 0 f2"/>
                <a:gd name="f19" fmla="*/ f18 1 4159"/>
                <a:gd name="f20" fmla="*/ f17 1 4947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7D555136-751B-4977-A1AC-A56B2E3FFC30}"/>
                </a:ext>
              </a:extLst>
            </p:cNvPr>
            <p:cNvSpPr/>
            <p:nvPr/>
          </p:nvSpPr>
          <p:spPr>
            <a:xfrm>
              <a:off x="9551721" y="5563429"/>
              <a:ext cx="39063" cy="1115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+- f4 0 f2"/>
                <a:gd name="f21" fmla="+- f3 0 f2"/>
                <a:gd name="f22" fmla="*/ f21 1 883"/>
                <a:gd name="f23" fmla="*/ f20 1 2522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439B789E-CD1C-474F-8C54-2A866B2EC11F}"/>
                </a:ext>
              </a:extLst>
            </p:cNvPr>
            <p:cNvSpPr/>
            <p:nvPr/>
          </p:nvSpPr>
          <p:spPr>
            <a:xfrm>
              <a:off x="9369189" y="5419904"/>
              <a:ext cx="182587" cy="2174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+- f4 0 f2"/>
                <a:gd name="f17" fmla="+- f3 0 f2"/>
                <a:gd name="f18" fmla="*/ f17 1 4128"/>
                <a:gd name="f19" fmla="*/ f16 1 4916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BA97E363-F68E-47A6-A692-C7367AC73CF7}"/>
                </a:ext>
              </a:extLst>
            </p:cNvPr>
            <p:cNvSpPr/>
            <p:nvPr/>
          </p:nvSpPr>
          <p:spPr>
            <a:xfrm>
              <a:off x="9367808" y="5677729"/>
              <a:ext cx="404155" cy="3024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+- f4 0 f2"/>
                <a:gd name="f23" fmla="+- f3 0 f2"/>
                <a:gd name="f24" fmla="*/ f23 1 9137"/>
                <a:gd name="f25" fmla="*/ f22 1 6837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CC555F69-22EE-4D50-8B5B-C6408AC23FF1}"/>
              </a:ext>
            </a:extLst>
          </p:cNvPr>
          <p:cNvGrpSpPr/>
          <p:nvPr/>
        </p:nvGrpSpPr>
        <p:grpSpPr>
          <a:xfrm>
            <a:off x="2856959" y="2617879"/>
            <a:ext cx="644195" cy="641012"/>
            <a:chOff x="4313800" y="2400903"/>
            <a:chExt cx="644195" cy="641012"/>
          </a:xfrm>
          <a:solidFill>
            <a:srgbClr val="606060"/>
          </a:solidFill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3DBF1E86-86AF-4283-8492-A3B6F54247CC}"/>
                </a:ext>
              </a:extLst>
            </p:cNvPr>
            <p:cNvSpPr/>
            <p:nvPr/>
          </p:nvSpPr>
          <p:spPr>
            <a:xfrm>
              <a:off x="4313800" y="2400903"/>
              <a:ext cx="515054" cy="5134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+- f4 0 f2"/>
                <a:gd name="f25" fmla="+- f3 0 f2"/>
                <a:gd name="f26" fmla="*/ f25 1 10177"/>
                <a:gd name="f27" fmla="*/ f24 1 10145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4BDB89B6-2095-4AFA-90BA-81EC3E5ABF66}"/>
                </a:ext>
              </a:extLst>
            </p:cNvPr>
            <p:cNvSpPr/>
            <p:nvPr/>
          </p:nvSpPr>
          <p:spPr>
            <a:xfrm>
              <a:off x="4399882" y="2658956"/>
              <a:ext cx="558113" cy="3829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+- f4 0 f2"/>
                <a:gd name="f66" fmla="+- f3 0 f2"/>
                <a:gd name="f67" fmla="*/ f66 1 11028"/>
                <a:gd name="f68" fmla="*/ f65 1 7567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119A9956-258D-44E7-A53E-7B17097B1F31}"/>
              </a:ext>
            </a:extLst>
          </p:cNvPr>
          <p:cNvGrpSpPr/>
          <p:nvPr/>
        </p:nvGrpSpPr>
        <p:grpSpPr>
          <a:xfrm>
            <a:off x="2943041" y="5835899"/>
            <a:ext cx="495403" cy="442076"/>
            <a:chOff x="4399882" y="5618923"/>
            <a:chExt cx="495403" cy="442076"/>
          </a:xfrm>
          <a:solidFill>
            <a:srgbClr val="606060"/>
          </a:solidFill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A47CFE1F-63AD-40E0-98E9-AB4438133417}"/>
                </a:ext>
              </a:extLst>
            </p:cNvPr>
            <p:cNvSpPr/>
            <p:nvPr/>
          </p:nvSpPr>
          <p:spPr>
            <a:xfrm>
              <a:off x="4525246" y="5618923"/>
              <a:ext cx="370039" cy="3661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+- f4 0 f2"/>
                <a:gd name="f28" fmla="+- f3 0 f2"/>
                <a:gd name="f29" fmla="*/ f28 1 9673"/>
                <a:gd name="f30" fmla="*/ f27 1 9571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429C529F-F4D6-4900-82C3-BCB591625445}"/>
                </a:ext>
              </a:extLst>
            </p:cNvPr>
            <p:cNvSpPr/>
            <p:nvPr/>
          </p:nvSpPr>
          <p:spPr>
            <a:xfrm>
              <a:off x="4475814" y="5848831"/>
              <a:ext cx="182011" cy="182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+- f3 0 f2"/>
                <a:gd name="f46" fmla="*/ f45 1 4758"/>
                <a:gd name="f47" fmla="*/ f2 1 f46"/>
                <a:gd name="f48" fmla="*/ f3 1 f46"/>
                <a:gd name="f49" fmla="*/ f47 f43 1"/>
                <a:gd name="f50" fmla="*/ f48 f43 1"/>
                <a:gd name="f51" fmla="*/ f48 f44 1"/>
                <a:gd name="f52" fmla="*/ f4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12F83C39-F300-45EF-9094-587F0638A453}"/>
                </a:ext>
              </a:extLst>
            </p:cNvPr>
            <p:cNvSpPr/>
            <p:nvPr/>
          </p:nvSpPr>
          <p:spPr>
            <a:xfrm>
              <a:off x="4399882" y="5991066"/>
              <a:ext cx="119347" cy="699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+- f4 0 f2"/>
                <a:gd name="f20" fmla="+- f3 0 f2"/>
                <a:gd name="f21" fmla="*/ f20 1 3120"/>
                <a:gd name="f22" fmla="*/ f19 1 1828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97A736E3-C157-4385-9CED-17311CA1038D}"/>
              </a:ext>
            </a:extLst>
          </p:cNvPr>
          <p:cNvGrpSpPr/>
          <p:nvPr/>
        </p:nvGrpSpPr>
        <p:grpSpPr>
          <a:xfrm>
            <a:off x="6975865" y="5718929"/>
            <a:ext cx="496546" cy="485829"/>
            <a:chOff x="8432706" y="5501953"/>
            <a:chExt cx="496546" cy="485829"/>
          </a:xfrm>
          <a:solidFill>
            <a:srgbClr val="606060"/>
          </a:solidFill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599BB28F-BF6E-4E85-AE36-93ECF8ABFD86}"/>
                </a:ext>
              </a:extLst>
            </p:cNvPr>
            <p:cNvSpPr/>
            <p:nvPr/>
          </p:nvSpPr>
          <p:spPr>
            <a:xfrm>
              <a:off x="8586947" y="5501953"/>
              <a:ext cx="162735" cy="1612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+- f4 0 f2"/>
                <a:gd name="f26" fmla="+- f3 0 f2"/>
                <a:gd name="f27" fmla="*/ f26 1 4254"/>
                <a:gd name="f28" fmla="*/ f25 1 4215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C004892A-26F9-440D-93FB-DF545BDA9533}"/>
                </a:ext>
              </a:extLst>
            </p:cNvPr>
            <p:cNvSpPr/>
            <p:nvPr/>
          </p:nvSpPr>
          <p:spPr>
            <a:xfrm>
              <a:off x="8765328" y="5679118"/>
              <a:ext cx="163924" cy="1612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+- f4 0 f2"/>
                <a:gd name="f24" fmla="+- f3 0 f2"/>
                <a:gd name="f25" fmla="*/ f24 1 4285"/>
                <a:gd name="f26" fmla="*/ f23 1 4215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749D8ABE-7BDF-4E1C-93FF-A3E0C7576A60}"/>
                </a:ext>
              </a:extLst>
            </p:cNvPr>
            <p:cNvSpPr/>
            <p:nvPr/>
          </p:nvSpPr>
          <p:spPr>
            <a:xfrm>
              <a:off x="8432706" y="5598093"/>
              <a:ext cx="401357" cy="3896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+- f4 0 f2"/>
                <a:gd name="f52" fmla="+- f3 0 f2"/>
                <a:gd name="f53" fmla="*/ f52 1 10492"/>
                <a:gd name="f54" fmla="*/ f51 1 10187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BABF1708-D847-494F-90F2-050D4AD9D940}"/>
              </a:ext>
            </a:extLst>
          </p:cNvPr>
          <p:cNvGrpSpPr/>
          <p:nvPr/>
        </p:nvGrpSpPr>
        <p:grpSpPr>
          <a:xfrm>
            <a:off x="3828711" y="5759703"/>
            <a:ext cx="469681" cy="475698"/>
            <a:chOff x="5285552" y="5542727"/>
            <a:chExt cx="469681" cy="475698"/>
          </a:xfrm>
          <a:solidFill>
            <a:srgbClr val="606060"/>
          </a:solidFill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DED9E22E-8A78-470C-87BF-9D252534CC4C}"/>
                </a:ext>
              </a:extLst>
            </p:cNvPr>
            <p:cNvSpPr/>
            <p:nvPr/>
          </p:nvSpPr>
          <p:spPr>
            <a:xfrm>
              <a:off x="5285552" y="5542727"/>
              <a:ext cx="469681" cy="475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+- f4 0 f2"/>
                <a:gd name="f291" fmla="+- f3 0 f2"/>
                <a:gd name="f292" fmla="*/ f291 1 12278"/>
                <a:gd name="f293" fmla="*/ f290 1 12435"/>
                <a:gd name="f294" fmla="*/ f2 1 f292"/>
                <a:gd name="f295" fmla="*/ f3 1 f292"/>
                <a:gd name="f296" fmla="*/ f2 1 f293"/>
                <a:gd name="f297" fmla="*/ f4 1 f293"/>
                <a:gd name="f298" fmla="*/ f294 f288 1"/>
                <a:gd name="f299" fmla="*/ f295 f288 1"/>
                <a:gd name="f300" fmla="*/ f297 f289 1"/>
                <a:gd name="f301" fmla="*/ f296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8" t="f301" r="f299" b="f300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BA398167-BAC1-4156-9AB3-50073C06B6D4}"/>
                </a:ext>
              </a:extLst>
            </p:cNvPr>
            <p:cNvSpPr/>
            <p:nvPr/>
          </p:nvSpPr>
          <p:spPr>
            <a:xfrm>
              <a:off x="5463933" y="5733461"/>
              <a:ext cx="96441" cy="952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+- f4 0 f2"/>
                <a:gd name="f24" fmla="+- f3 0 f2"/>
                <a:gd name="f25" fmla="*/ f24 1 2521"/>
                <a:gd name="f26" fmla="*/ f23 1 2491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916D3536-FE76-4608-A8A4-A82ED7833B22}"/>
              </a:ext>
            </a:extLst>
          </p:cNvPr>
          <p:cNvGrpSpPr/>
          <p:nvPr/>
        </p:nvGrpSpPr>
        <p:grpSpPr>
          <a:xfrm>
            <a:off x="8764395" y="5781657"/>
            <a:ext cx="486936" cy="443557"/>
            <a:chOff x="10221236" y="5564681"/>
            <a:chExt cx="486936" cy="443557"/>
          </a:xfrm>
          <a:solidFill>
            <a:srgbClr val="606060"/>
          </a:solidFill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6BBC510E-E6C2-458E-AD7C-41A3D295B5F8}"/>
                </a:ext>
              </a:extLst>
            </p:cNvPr>
            <p:cNvSpPr/>
            <p:nvPr/>
          </p:nvSpPr>
          <p:spPr>
            <a:xfrm>
              <a:off x="10221236" y="5564681"/>
              <a:ext cx="459248" cy="126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+- f4 0 f2"/>
                <a:gd name="f28" fmla="+- f3 0 f2"/>
                <a:gd name="f29" fmla="*/ f28 1 12005"/>
                <a:gd name="f30" fmla="*/ f27 1 330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5D7F20C0-EDE1-4532-A409-027E00E7B69D}"/>
                </a:ext>
              </a:extLst>
            </p:cNvPr>
            <p:cNvSpPr/>
            <p:nvPr/>
          </p:nvSpPr>
          <p:spPr>
            <a:xfrm>
              <a:off x="10583997" y="5722562"/>
              <a:ext cx="32589" cy="126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+- f4 0 f2"/>
                <a:gd name="f9" fmla="+- f3 0 f2"/>
                <a:gd name="f10" fmla="*/ f9 1 852"/>
                <a:gd name="f11" fmla="*/ f8 1 3309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247ECFBB-0ACD-4DF0-A408-5862C4C89EF5}"/>
                </a:ext>
              </a:extLst>
            </p:cNvPr>
            <p:cNvSpPr/>
            <p:nvPr/>
          </p:nvSpPr>
          <p:spPr>
            <a:xfrm>
              <a:off x="10647886" y="5723778"/>
              <a:ext cx="60286" cy="126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+- f4 0 f2"/>
                <a:gd name="f17" fmla="+- f3 0 f2"/>
                <a:gd name="f18" fmla="*/ f17 1 1576"/>
                <a:gd name="f19" fmla="*/ f16 1 3309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077D1A69-16AB-406E-A20F-CB9E02E2B6EE}"/>
                </a:ext>
              </a:extLst>
            </p:cNvPr>
            <p:cNvSpPr/>
            <p:nvPr/>
          </p:nvSpPr>
          <p:spPr>
            <a:xfrm>
              <a:off x="10255023" y="5722562"/>
              <a:ext cx="297692" cy="126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+- f4 0 f2"/>
                <a:gd name="f15" fmla="+- f3 0 f2"/>
                <a:gd name="f16" fmla="*/ f15 1 7782"/>
                <a:gd name="f17" fmla="*/ f14 1 330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1B66A876-CBD4-43F1-994B-EBEF400BF7FF}"/>
                </a:ext>
              </a:extLst>
            </p:cNvPr>
            <p:cNvSpPr/>
            <p:nvPr/>
          </p:nvSpPr>
          <p:spPr>
            <a:xfrm>
              <a:off x="10318857" y="5880433"/>
              <a:ext cx="32589" cy="126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+- f4 0 f2"/>
                <a:gd name="f10" fmla="+- f3 0 f2"/>
                <a:gd name="f11" fmla="*/ f10 1 852"/>
                <a:gd name="f12" fmla="*/ f9 1 330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AD153A7A-3361-4E21-B1F2-3BE3B554731C}"/>
                </a:ext>
              </a:extLst>
            </p:cNvPr>
            <p:cNvSpPr/>
            <p:nvPr/>
          </p:nvSpPr>
          <p:spPr>
            <a:xfrm>
              <a:off x="10382746" y="5882847"/>
              <a:ext cx="291693" cy="1253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+- f4 0 f2"/>
                <a:gd name="f17" fmla="+- f3 0 f2"/>
                <a:gd name="f18" fmla="*/ f17 1 7625"/>
                <a:gd name="f19" fmla="*/ f16 1 3278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9AD5B58C-AF3B-4E13-A741-52E668EED6B7}"/>
                </a:ext>
              </a:extLst>
            </p:cNvPr>
            <p:cNvSpPr/>
            <p:nvPr/>
          </p:nvSpPr>
          <p:spPr>
            <a:xfrm>
              <a:off x="10221236" y="5881649"/>
              <a:ext cx="66339" cy="126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+- f4 0 f2"/>
                <a:gd name="f16" fmla="+- f3 0 f2"/>
                <a:gd name="f17" fmla="*/ f16 1 1734"/>
                <a:gd name="f18" fmla="*/ f15 1 330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72092FF2-AFE1-4344-933E-9AF3C8214FE8}"/>
              </a:ext>
            </a:extLst>
          </p:cNvPr>
          <p:cNvSpPr/>
          <p:nvPr/>
        </p:nvSpPr>
        <p:spPr>
          <a:xfrm>
            <a:off x="4620627" y="5760580"/>
            <a:ext cx="412220" cy="486936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+- f4 0 f2"/>
              <a:gd name="f60" fmla="+- f3 0 f2"/>
              <a:gd name="f61" fmla="*/ f60 1 10776"/>
              <a:gd name="f62" fmla="*/ f59 1 12729"/>
              <a:gd name="f63" fmla="*/ f2 1 f61"/>
              <a:gd name="f64" fmla="*/ f3 1 f61"/>
              <a:gd name="f65" fmla="*/ f2 1 f62"/>
              <a:gd name="f66" fmla="*/ f4 1 f62"/>
              <a:gd name="f67" fmla="*/ f63 f57 1"/>
              <a:gd name="f68" fmla="*/ f64 f57 1"/>
              <a:gd name="f69" fmla="*/ f66 f58 1"/>
              <a:gd name="f70" fmla="*/ f65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7" t="f70" r="f68" b="f69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30" tIns="91430" rIns="91430" bIns="91430" anchor="ctr" anchorCtr="0" compatLnSpc="1">
            <a:noAutofit/>
          </a:bodyPr>
          <a:lstStyle/>
          <a:p>
            <a:pPr marL="0" marR="0" lvl="0" indent="0" algn="l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E887C7B5-FE76-438E-8ACC-57DE070E0F2B}"/>
              </a:ext>
            </a:extLst>
          </p:cNvPr>
          <p:cNvGrpSpPr/>
          <p:nvPr/>
        </p:nvGrpSpPr>
        <p:grpSpPr>
          <a:xfrm>
            <a:off x="9648428" y="5738059"/>
            <a:ext cx="476109" cy="484540"/>
            <a:chOff x="11105269" y="5521083"/>
            <a:chExt cx="476109" cy="484540"/>
          </a:xfrm>
          <a:solidFill>
            <a:srgbClr val="606060"/>
          </a:solidFill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6F8AB11D-242C-45BD-BA86-CE069BA97B59}"/>
                </a:ext>
              </a:extLst>
            </p:cNvPr>
            <p:cNvSpPr/>
            <p:nvPr/>
          </p:nvSpPr>
          <p:spPr>
            <a:xfrm>
              <a:off x="11105269" y="5521083"/>
              <a:ext cx="476109" cy="2057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+- f4 0 f2"/>
                <a:gd name="f103" fmla="+- f3 0 f2"/>
                <a:gd name="f104" fmla="*/ f103 1 12446"/>
                <a:gd name="f105" fmla="*/ f102 1 5379"/>
                <a:gd name="f106" fmla="*/ f2 1 f104"/>
                <a:gd name="f107" fmla="*/ f3 1 f104"/>
                <a:gd name="f108" fmla="*/ f2 1 f105"/>
                <a:gd name="f109" fmla="*/ f4 1 f105"/>
                <a:gd name="f110" fmla="*/ f106 f100 1"/>
                <a:gd name="f111" fmla="*/ f107 f100 1"/>
                <a:gd name="f112" fmla="*/ f109 f101 1"/>
                <a:gd name="f113" fmla="*/ f108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3" r="f111" b="f112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562DFECA-8D3E-487D-96A6-AD79241C4A77}"/>
                </a:ext>
              </a:extLst>
            </p:cNvPr>
            <p:cNvSpPr/>
            <p:nvPr/>
          </p:nvSpPr>
          <p:spPr>
            <a:xfrm>
              <a:off x="11196873" y="5713930"/>
              <a:ext cx="283235" cy="2916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+- f4 0 f2"/>
                <a:gd name="f45" fmla="+- f3 0 f2"/>
                <a:gd name="f46" fmla="*/ f45 1 7404"/>
                <a:gd name="f47" fmla="*/ f44 1 7625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AC1746A5-A3ED-43F5-8AE1-CBED6B6FB2C3}"/>
                </a:ext>
              </a:extLst>
            </p:cNvPr>
            <p:cNvSpPr/>
            <p:nvPr/>
          </p:nvSpPr>
          <p:spPr>
            <a:xfrm>
              <a:off x="11292099" y="5648824"/>
              <a:ext cx="102449" cy="313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+- f4 0 f2"/>
                <a:gd name="f24" fmla="+- f3 0 f2"/>
                <a:gd name="f25" fmla="*/ f24 1 2678"/>
                <a:gd name="f26" fmla="*/ f23 1 820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6D9EAC45-939F-4431-848E-6E9C52F927F6}"/>
              </a:ext>
            </a:extLst>
          </p:cNvPr>
          <p:cNvGrpSpPr/>
          <p:nvPr/>
        </p:nvGrpSpPr>
        <p:grpSpPr>
          <a:xfrm>
            <a:off x="5378161" y="5761778"/>
            <a:ext cx="486945" cy="484531"/>
            <a:chOff x="6835002" y="5544802"/>
            <a:chExt cx="486945" cy="484531"/>
          </a:xfrm>
          <a:solidFill>
            <a:srgbClr val="606060"/>
          </a:solidFill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C9CF84DB-C615-41EF-84C3-B970D396E64A}"/>
                </a:ext>
              </a:extLst>
            </p:cNvPr>
            <p:cNvSpPr/>
            <p:nvPr/>
          </p:nvSpPr>
          <p:spPr>
            <a:xfrm>
              <a:off x="6936263" y="5744873"/>
              <a:ext cx="285649" cy="284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+- f4 0 f2"/>
                <a:gd name="f63" fmla="+- f3 0 f2"/>
                <a:gd name="f64" fmla="*/ f63 1 7467"/>
                <a:gd name="f65" fmla="*/ f62 1 7436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76341214-635F-46FD-8041-597611E81819}"/>
                </a:ext>
              </a:extLst>
            </p:cNvPr>
            <p:cNvSpPr/>
            <p:nvPr/>
          </p:nvSpPr>
          <p:spPr>
            <a:xfrm>
              <a:off x="7090504" y="5547673"/>
              <a:ext cx="231443" cy="2261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+- f4 0 f2"/>
                <a:gd name="f32" fmla="+- f3 0 f2"/>
                <a:gd name="f33" fmla="*/ f32 1 6050"/>
                <a:gd name="f34" fmla="*/ f31 1 5912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3E6BF044-1030-4F63-907E-A70A39815941}"/>
                </a:ext>
              </a:extLst>
            </p:cNvPr>
            <p:cNvSpPr/>
            <p:nvPr/>
          </p:nvSpPr>
          <p:spPr>
            <a:xfrm>
              <a:off x="6965176" y="5544802"/>
              <a:ext cx="226615" cy="1374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+- f4 0 f2"/>
                <a:gd name="f12" fmla="+- f3 0 f2"/>
                <a:gd name="f13" fmla="*/ f12 1 5924"/>
                <a:gd name="f14" fmla="*/ f11 1 3593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0D92F7B2-CF7E-4E77-B1E5-A1D492CA0CF8}"/>
                </a:ext>
              </a:extLst>
            </p:cNvPr>
            <p:cNvSpPr/>
            <p:nvPr/>
          </p:nvSpPr>
          <p:spPr>
            <a:xfrm>
              <a:off x="6835002" y="5547673"/>
              <a:ext cx="227804" cy="2249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+- f4 0 f2"/>
                <a:gd name="f32" fmla="+- f3 0 f2"/>
                <a:gd name="f33" fmla="*/ f32 1 5955"/>
                <a:gd name="f34" fmla="*/ f31 1 5881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016212CF-70FF-4ADD-A80C-DF31FFA72681}"/>
              </a:ext>
            </a:extLst>
          </p:cNvPr>
          <p:cNvGrpSpPr/>
          <p:nvPr/>
        </p:nvGrpSpPr>
        <p:grpSpPr>
          <a:xfrm>
            <a:off x="6187213" y="5808303"/>
            <a:ext cx="483342" cy="378488"/>
            <a:chOff x="7644054" y="5591327"/>
            <a:chExt cx="483342" cy="378488"/>
          </a:xfrm>
          <a:solidFill>
            <a:srgbClr val="606060"/>
          </a:solidFill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EBE9D8B4-CE9E-4CC4-815F-BB258FA20F50}"/>
                </a:ext>
              </a:extLst>
            </p:cNvPr>
            <p:cNvSpPr/>
            <p:nvPr/>
          </p:nvSpPr>
          <p:spPr>
            <a:xfrm>
              <a:off x="7644054" y="5908304"/>
              <a:ext cx="483342" cy="615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+- f4 0 f2"/>
                <a:gd name="f37" fmla="+- f3 0 f2"/>
                <a:gd name="f38" fmla="*/ f37 1 12635"/>
                <a:gd name="f39" fmla="*/ f36 1 1608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2820FE89-A094-4ACD-A40D-E19037183F93}"/>
                </a:ext>
              </a:extLst>
            </p:cNvPr>
            <p:cNvSpPr/>
            <p:nvPr/>
          </p:nvSpPr>
          <p:spPr>
            <a:xfrm>
              <a:off x="7674193" y="5591327"/>
              <a:ext cx="421867" cy="2856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+- f4 0 f2"/>
                <a:gd name="f68" fmla="+- f3 0 f2"/>
                <a:gd name="f69" fmla="*/ f68 1 11028"/>
                <a:gd name="f70" fmla="*/ f67 1 7468"/>
                <a:gd name="f71" fmla="*/ f2 1 f69"/>
                <a:gd name="f72" fmla="*/ f3 1 f69"/>
                <a:gd name="f73" fmla="*/ f2 1 f70"/>
                <a:gd name="f74" fmla="*/ f4 1 f70"/>
                <a:gd name="f75" fmla="*/ f71 f65 1"/>
                <a:gd name="f76" fmla="*/ f72 f65 1"/>
                <a:gd name="f77" fmla="*/ f74 f66 1"/>
                <a:gd name="f78" fmla="*/ f73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0C59D392-5405-46B4-8AE1-AB5BAE0F994C}"/>
              </a:ext>
            </a:extLst>
          </p:cNvPr>
          <p:cNvGrpSpPr/>
          <p:nvPr/>
        </p:nvGrpSpPr>
        <p:grpSpPr>
          <a:xfrm>
            <a:off x="3774651" y="2739302"/>
            <a:ext cx="480672" cy="552946"/>
            <a:chOff x="5231492" y="2522326"/>
            <a:chExt cx="480672" cy="552946"/>
          </a:xfrm>
          <a:solidFill>
            <a:srgbClr val="606060"/>
          </a:solidFill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47A7400A-DE89-4968-BAE3-8A1875FAF139}"/>
                </a:ext>
              </a:extLst>
            </p:cNvPr>
            <p:cNvSpPr/>
            <p:nvPr/>
          </p:nvSpPr>
          <p:spPr>
            <a:xfrm>
              <a:off x="5267190" y="2629439"/>
              <a:ext cx="407913" cy="2651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+- f4 0 f2"/>
                <a:gd name="f17" fmla="+- f3 0 f2"/>
                <a:gd name="f18" fmla="*/ f17 1 9358"/>
                <a:gd name="f19" fmla="*/ f16 1 6082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4AD3AE2A-7F2F-49C1-B88E-0E1AC7D943B0}"/>
                </a:ext>
              </a:extLst>
            </p:cNvPr>
            <p:cNvSpPr/>
            <p:nvPr/>
          </p:nvSpPr>
          <p:spPr>
            <a:xfrm>
              <a:off x="5231492" y="2930203"/>
              <a:ext cx="480672" cy="145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+- f4 0 f2"/>
                <a:gd name="f63" fmla="+- f3 0 f2"/>
                <a:gd name="f64" fmla="*/ f63 1 11027"/>
                <a:gd name="f65" fmla="*/ f62 1 3328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1691A4B7-4B6C-4ED7-BFF5-D56D3336AB3D}"/>
                </a:ext>
              </a:extLst>
            </p:cNvPr>
            <p:cNvSpPr/>
            <p:nvPr/>
          </p:nvSpPr>
          <p:spPr>
            <a:xfrm>
              <a:off x="5414134" y="2522326"/>
              <a:ext cx="109883" cy="714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+- f4 0 f2"/>
                <a:gd name="f16" fmla="+- f3 0 f2"/>
                <a:gd name="f17" fmla="*/ f16 1 2521"/>
                <a:gd name="f18" fmla="*/ f15 1 163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EB3DFD4C-E3F5-462D-B207-5ABBF54421A4}"/>
              </a:ext>
            </a:extLst>
          </p:cNvPr>
          <p:cNvGrpSpPr/>
          <p:nvPr/>
        </p:nvGrpSpPr>
        <p:grpSpPr>
          <a:xfrm>
            <a:off x="7867798" y="2735224"/>
            <a:ext cx="554830" cy="553468"/>
            <a:chOff x="9324639" y="2518248"/>
            <a:chExt cx="554830" cy="553468"/>
          </a:xfrm>
          <a:solidFill>
            <a:srgbClr val="606060"/>
          </a:solidFill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C49A4525-C2A5-4BA2-8F58-1066AFBF0F59}"/>
                </a:ext>
              </a:extLst>
            </p:cNvPr>
            <p:cNvSpPr/>
            <p:nvPr/>
          </p:nvSpPr>
          <p:spPr>
            <a:xfrm>
              <a:off x="9324639" y="2518248"/>
              <a:ext cx="254093" cy="2526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+- f4 0 f2"/>
                <a:gd name="f36" fmla="+- f3 0 f2"/>
                <a:gd name="f37" fmla="*/ f36 1 5829"/>
                <a:gd name="f38" fmla="*/ f35 1 5797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75E1B537-E3C4-430F-ABFC-603370B87CB8}"/>
                </a:ext>
              </a:extLst>
            </p:cNvPr>
            <p:cNvSpPr/>
            <p:nvPr/>
          </p:nvSpPr>
          <p:spPr>
            <a:xfrm>
              <a:off x="9325993" y="2820366"/>
              <a:ext cx="255483" cy="2513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+- f4 0 f2"/>
                <a:gd name="f52" fmla="+- f3 0 f2"/>
                <a:gd name="f53" fmla="*/ f52 1 5861"/>
                <a:gd name="f54" fmla="*/ f51 1 5766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31453703-1377-4E31-802A-9C6E8122FC73}"/>
                </a:ext>
              </a:extLst>
            </p:cNvPr>
            <p:cNvSpPr/>
            <p:nvPr/>
          </p:nvSpPr>
          <p:spPr>
            <a:xfrm>
              <a:off x="9625376" y="2518248"/>
              <a:ext cx="254093" cy="2526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+- f4 0 f2"/>
                <a:gd name="f32" fmla="+- f3 0 f2"/>
                <a:gd name="f33" fmla="*/ f32 1 5829"/>
                <a:gd name="f34" fmla="*/ f31 1 5797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3ED86061-EB84-4049-8092-3E4D23D50F2A}"/>
                </a:ext>
              </a:extLst>
            </p:cNvPr>
            <p:cNvSpPr/>
            <p:nvPr/>
          </p:nvSpPr>
          <p:spPr>
            <a:xfrm>
              <a:off x="9625376" y="2818976"/>
              <a:ext cx="254093" cy="2527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+- f4 0 f2"/>
                <a:gd name="f33" fmla="+- f3 0 f2"/>
                <a:gd name="f34" fmla="*/ f33 1 5829"/>
                <a:gd name="f35" fmla="*/ f32 1 5798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81760F86-B5A9-4DFB-85AF-D5448D60B79D}"/>
              </a:ext>
            </a:extLst>
          </p:cNvPr>
          <p:cNvGrpSpPr/>
          <p:nvPr/>
        </p:nvGrpSpPr>
        <p:grpSpPr>
          <a:xfrm>
            <a:off x="4636245" y="2739302"/>
            <a:ext cx="640957" cy="553468"/>
            <a:chOff x="6093086" y="2522326"/>
            <a:chExt cx="640957" cy="553468"/>
          </a:xfrm>
          <a:solidFill>
            <a:srgbClr val="606060"/>
          </a:solidFill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7846C67C-6FF4-4107-A5A1-04FCD6E86245}"/>
                </a:ext>
              </a:extLst>
            </p:cNvPr>
            <p:cNvSpPr/>
            <p:nvPr/>
          </p:nvSpPr>
          <p:spPr>
            <a:xfrm>
              <a:off x="6093086" y="2559378"/>
              <a:ext cx="640957" cy="5164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+- f4 0 f2"/>
                <a:gd name="f68" fmla="+- f3 0 f2"/>
                <a:gd name="f69" fmla="*/ f68 1 14704"/>
                <a:gd name="f70" fmla="*/ f67 1 11847"/>
                <a:gd name="f71" fmla="*/ f2 1 f69"/>
                <a:gd name="f72" fmla="*/ f3 1 f69"/>
                <a:gd name="f73" fmla="*/ f2 1 f70"/>
                <a:gd name="f74" fmla="*/ f4 1 f70"/>
                <a:gd name="f75" fmla="*/ f71 f65 1"/>
                <a:gd name="f76" fmla="*/ f72 f65 1"/>
                <a:gd name="f77" fmla="*/ f74 f66 1"/>
                <a:gd name="f78" fmla="*/ f73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F72BBEE1-4760-4E1B-84B8-40C529B160FA}"/>
                </a:ext>
              </a:extLst>
            </p:cNvPr>
            <p:cNvSpPr/>
            <p:nvPr/>
          </p:nvSpPr>
          <p:spPr>
            <a:xfrm>
              <a:off x="6497772" y="2522326"/>
              <a:ext cx="185431" cy="1854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+- f3 0 f2"/>
                <a:gd name="f23" fmla="*/ f22 1 4254"/>
                <a:gd name="f24" fmla="*/ f2 1 f23"/>
                <a:gd name="f25" fmla="*/ f3 1 f23"/>
                <a:gd name="f26" fmla="*/ f24 f20 1"/>
                <a:gd name="f27" fmla="*/ f25 f20 1"/>
                <a:gd name="f28" fmla="*/ f25 f21 1"/>
                <a:gd name="f29" fmla="*/ f24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2926E0B5-A207-42C6-8205-014990606CED}"/>
                </a:ext>
              </a:extLst>
            </p:cNvPr>
            <p:cNvSpPr/>
            <p:nvPr/>
          </p:nvSpPr>
          <p:spPr>
            <a:xfrm>
              <a:off x="6142088" y="2523670"/>
              <a:ext cx="185431" cy="185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+- f4 0 f2"/>
                <a:gd name="f23" fmla="+- f3 0 f2"/>
                <a:gd name="f24" fmla="*/ f23 1 4254"/>
                <a:gd name="f25" fmla="*/ f22 1 4255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FCAE0AF2-37CD-4B73-BE88-89E8A8F53958}"/>
                </a:ext>
              </a:extLst>
            </p:cNvPr>
            <p:cNvSpPr/>
            <p:nvPr/>
          </p:nvSpPr>
          <p:spPr>
            <a:xfrm>
              <a:off x="6250582" y="2629421"/>
              <a:ext cx="324136" cy="3255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+- f4 0 f2"/>
                <a:gd name="f32" fmla="+- f3 0 f2"/>
                <a:gd name="f33" fmla="*/ f32 1 7436"/>
                <a:gd name="f34" fmla="*/ f31 1 7468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24B000E0-A353-4F90-BDF6-A631E33D0226}"/>
              </a:ext>
            </a:extLst>
          </p:cNvPr>
          <p:cNvGrpSpPr/>
          <p:nvPr/>
        </p:nvGrpSpPr>
        <p:grpSpPr>
          <a:xfrm>
            <a:off x="8656697" y="2706996"/>
            <a:ext cx="562483" cy="552635"/>
            <a:chOff x="10113538" y="2490020"/>
            <a:chExt cx="562483" cy="552635"/>
          </a:xfrm>
          <a:solidFill>
            <a:srgbClr val="606060"/>
          </a:solidFill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4CA0085E-5AE9-438B-90D1-8489CE4D05B1}"/>
                </a:ext>
              </a:extLst>
            </p:cNvPr>
            <p:cNvSpPr/>
            <p:nvPr/>
          </p:nvSpPr>
          <p:spPr>
            <a:xfrm>
              <a:off x="10180847" y="2551139"/>
              <a:ext cx="146989" cy="1469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+- f3 0 f2"/>
                <a:gd name="f12" fmla="*/ f11 1 3372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EE42470F-5B30-47CE-841C-939363F45043}"/>
                </a:ext>
              </a:extLst>
            </p:cNvPr>
            <p:cNvSpPr/>
            <p:nvPr/>
          </p:nvSpPr>
          <p:spPr>
            <a:xfrm>
              <a:off x="10408825" y="2504797"/>
              <a:ext cx="263722" cy="260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+- f4 0 f2"/>
                <a:gd name="f45" fmla="+- f3 0 f2"/>
                <a:gd name="f46" fmla="*/ f45 1 6050"/>
                <a:gd name="f47" fmla="*/ f44 1 5979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2682D4AC-3201-4348-AF4C-EFD7D755A5F5}"/>
                </a:ext>
              </a:extLst>
            </p:cNvPr>
            <p:cNvSpPr/>
            <p:nvPr/>
          </p:nvSpPr>
          <p:spPr>
            <a:xfrm>
              <a:off x="10235766" y="2606067"/>
              <a:ext cx="372224" cy="3722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+- f3 0 f2"/>
                <a:gd name="f13" fmla="*/ f12 1 853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04B849B0-9E19-4087-9888-5F09A07ADAC4}"/>
                </a:ext>
              </a:extLst>
            </p:cNvPr>
            <p:cNvSpPr/>
            <p:nvPr/>
          </p:nvSpPr>
          <p:spPr>
            <a:xfrm>
              <a:off x="10522805" y="2893051"/>
              <a:ext cx="153216" cy="1496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+- f4 0 f2"/>
                <a:gd name="f21" fmla="+- f3 0 f2"/>
                <a:gd name="f22" fmla="*/ f21 1 3515"/>
                <a:gd name="f23" fmla="*/ f20 1 3432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90B104B1-5479-469B-9F0A-681767BC0C4C}"/>
                </a:ext>
              </a:extLst>
            </p:cNvPr>
            <p:cNvSpPr/>
            <p:nvPr/>
          </p:nvSpPr>
          <p:spPr>
            <a:xfrm>
              <a:off x="10131405" y="2779117"/>
              <a:ext cx="262323" cy="260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+- f4 0 f2"/>
                <a:gd name="f40" fmla="+- f3 0 f2"/>
                <a:gd name="f41" fmla="*/ f40 1 6018"/>
                <a:gd name="f42" fmla="*/ f39 1 5979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2C40A016-E9D3-4981-A29A-BC6C9C7FB50E}"/>
                </a:ext>
              </a:extLst>
            </p:cNvPr>
            <p:cNvSpPr/>
            <p:nvPr/>
          </p:nvSpPr>
          <p:spPr>
            <a:xfrm>
              <a:off x="10113538" y="2490020"/>
              <a:ext cx="160714" cy="1531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+- f4 0 f2"/>
                <a:gd name="f26" fmla="+- f3 0 f2"/>
                <a:gd name="f27" fmla="*/ f26 1 3687"/>
                <a:gd name="f28" fmla="*/ f25 1 3514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ED0AC4EC-1483-4B3A-AB75-A996DC2009B7}"/>
              </a:ext>
            </a:extLst>
          </p:cNvPr>
          <p:cNvSpPr/>
          <p:nvPr/>
        </p:nvSpPr>
        <p:spPr>
          <a:xfrm>
            <a:off x="5478947" y="2740390"/>
            <a:ext cx="543875" cy="551282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+- f4 0 f2"/>
              <a:gd name="f53" fmla="+- f3 0 f2"/>
              <a:gd name="f54" fmla="*/ f53 1 12477"/>
              <a:gd name="f55" fmla="*/ f52 1 12647"/>
              <a:gd name="f56" fmla="*/ f2 1 f54"/>
              <a:gd name="f57" fmla="*/ f3 1 f54"/>
              <a:gd name="f58" fmla="*/ f2 1 f55"/>
              <a:gd name="f59" fmla="*/ f4 1 f55"/>
              <a:gd name="f60" fmla="*/ f56 f50 1"/>
              <a:gd name="f61" fmla="*/ f57 f50 1"/>
              <a:gd name="f62" fmla="*/ f59 f51 1"/>
              <a:gd name="f63" fmla="*/ f5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0" t="f63" r="f61" b="f62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30" tIns="91430" rIns="91430" bIns="91430" anchor="ctr" anchorCtr="0" compatLnSpc="1">
            <a:noAutofit/>
          </a:bodyPr>
          <a:lstStyle/>
          <a:p>
            <a:pPr marL="0" marR="0" lvl="0" indent="0" algn="l" defTabSz="1219142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AE45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32A7D451-AA91-4D60-ADB9-0D2506452565}"/>
              </a:ext>
            </a:extLst>
          </p:cNvPr>
          <p:cNvGrpSpPr/>
          <p:nvPr/>
        </p:nvGrpSpPr>
        <p:grpSpPr>
          <a:xfrm>
            <a:off x="9517047" y="2707289"/>
            <a:ext cx="553458" cy="504036"/>
            <a:chOff x="10973888" y="2490313"/>
            <a:chExt cx="553458" cy="504036"/>
          </a:xfrm>
          <a:solidFill>
            <a:srgbClr val="606060"/>
          </a:solidFill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EEAD51B4-3852-4C4A-B7A3-ED534ABB37DB}"/>
                </a:ext>
              </a:extLst>
            </p:cNvPr>
            <p:cNvSpPr/>
            <p:nvPr/>
          </p:nvSpPr>
          <p:spPr>
            <a:xfrm>
              <a:off x="11251298" y="2561719"/>
              <a:ext cx="276048" cy="4326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+- f4 0 f2"/>
                <a:gd name="f28" fmla="+- f3 0 f2"/>
                <a:gd name="f29" fmla="*/ f28 1 6333"/>
                <a:gd name="f30" fmla="*/ f27 1 992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901776D8-F9E2-4AB8-8522-3BC4CE3B32F6}"/>
                </a:ext>
              </a:extLst>
            </p:cNvPr>
            <p:cNvSpPr/>
            <p:nvPr/>
          </p:nvSpPr>
          <p:spPr>
            <a:xfrm>
              <a:off x="11080991" y="2490313"/>
              <a:ext cx="151132" cy="4491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+- f4 0 f2"/>
                <a:gd name="f20" fmla="+- f3 0 f2"/>
                <a:gd name="f21" fmla="*/ f20 1 3467"/>
                <a:gd name="f22" fmla="*/ f19 1 10303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CA9AA84B-4273-44FC-84DF-64347BCADAEE}"/>
                </a:ext>
              </a:extLst>
            </p:cNvPr>
            <p:cNvSpPr/>
            <p:nvPr/>
          </p:nvSpPr>
          <p:spPr>
            <a:xfrm>
              <a:off x="11267776" y="2490313"/>
              <a:ext cx="151086" cy="4491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+- f4 0 f2"/>
                <a:gd name="f18" fmla="+- f3 0 f2"/>
                <a:gd name="f19" fmla="*/ f18 1 3466"/>
                <a:gd name="f20" fmla="*/ f17 1 10303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509DD414-989A-4BF5-A8F0-8A2341FFE8A6}"/>
                </a:ext>
              </a:extLst>
            </p:cNvPr>
            <p:cNvSpPr/>
            <p:nvPr/>
          </p:nvSpPr>
          <p:spPr>
            <a:xfrm>
              <a:off x="10973888" y="2561719"/>
              <a:ext cx="274713" cy="4326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+- f4 0 f2"/>
                <a:gd name="f30" fmla="+- f3 0 f2"/>
                <a:gd name="f31" fmla="*/ f30 1 6302"/>
                <a:gd name="f32" fmla="*/ f29 1 9925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5B3A822D-E1AB-4D81-80E0-0D445D752457}"/>
              </a:ext>
            </a:extLst>
          </p:cNvPr>
          <p:cNvGrpSpPr/>
          <p:nvPr/>
        </p:nvGrpSpPr>
        <p:grpSpPr>
          <a:xfrm>
            <a:off x="6245150" y="2713443"/>
            <a:ext cx="553503" cy="553166"/>
            <a:chOff x="7701991" y="2496467"/>
            <a:chExt cx="553503" cy="553166"/>
          </a:xfrm>
          <a:solidFill>
            <a:srgbClr val="606060"/>
          </a:solidFill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113F47E9-C884-4DA0-B993-1F11E23FB8A5}"/>
                </a:ext>
              </a:extLst>
            </p:cNvPr>
            <p:cNvSpPr/>
            <p:nvPr/>
          </p:nvSpPr>
          <p:spPr>
            <a:xfrm>
              <a:off x="7701991" y="2595021"/>
              <a:ext cx="72831" cy="4284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+- f4 0 f2"/>
                <a:gd name="f12" fmla="+- f3 0 f2"/>
                <a:gd name="f13" fmla="*/ f12 1 1671"/>
                <a:gd name="f14" fmla="*/ f11 1 9830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9B337883-7C8F-4A18-A5A2-E72FE43707CE}"/>
                </a:ext>
              </a:extLst>
            </p:cNvPr>
            <p:cNvSpPr/>
            <p:nvPr/>
          </p:nvSpPr>
          <p:spPr>
            <a:xfrm>
              <a:off x="8182663" y="2595021"/>
              <a:ext cx="72831" cy="4284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+- f4 0 f2"/>
                <a:gd name="f11" fmla="+- f3 0 f2"/>
                <a:gd name="f12" fmla="*/ f11 1 1671"/>
                <a:gd name="f13" fmla="*/ f10 1 983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E3965490-DA9A-409F-954A-D93230DA75B5}"/>
                </a:ext>
              </a:extLst>
            </p:cNvPr>
            <p:cNvSpPr/>
            <p:nvPr/>
          </p:nvSpPr>
          <p:spPr>
            <a:xfrm>
              <a:off x="7810484" y="2677408"/>
              <a:ext cx="336526" cy="2637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+- f4 0 f2"/>
                <a:gd name="f19" fmla="+- f3 0 f2"/>
                <a:gd name="f20" fmla="*/ f19 1 7720"/>
                <a:gd name="f21" fmla="*/ f18 1 605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27BDECA7-73F9-430A-9810-BA9FF0606088}"/>
                </a:ext>
              </a:extLst>
            </p:cNvPr>
            <p:cNvSpPr/>
            <p:nvPr/>
          </p:nvSpPr>
          <p:spPr>
            <a:xfrm>
              <a:off x="7728106" y="2978191"/>
              <a:ext cx="501283" cy="714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+- f4 0 f2"/>
                <a:gd name="f10" fmla="+- f3 0 f2"/>
                <a:gd name="f11" fmla="*/ f10 1 11500"/>
                <a:gd name="f12" fmla="*/ f9 1 163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4E3A0768-0ADB-49D6-996A-0247388487D3}"/>
                </a:ext>
              </a:extLst>
            </p:cNvPr>
            <p:cNvSpPr/>
            <p:nvPr/>
          </p:nvSpPr>
          <p:spPr>
            <a:xfrm>
              <a:off x="7726707" y="2496467"/>
              <a:ext cx="502691" cy="1452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+- f4 0 f2"/>
                <a:gd name="f29" fmla="+- f3 0 f2"/>
                <a:gd name="f30" fmla="*/ f29 1 11532"/>
                <a:gd name="f31" fmla="*/ f28 1 3333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0811E5E7-F326-4E47-B97C-692226A9BACE}"/>
              </a:ext>
            </a:extLst>
          </p:cNvPr>
          <p:cNvGrpSpPr/>
          <p:nvPr/>
        </p:nvGrpSpPr>
        <p:grpSpPr>
          <a:xfrm>
            <a:off x="7072508" y="2692119"/>
            <a:ext cx="557601" cy="550761"/>
            <a:chOff x="8529349" y="2475143"/>
            <a:chExt cx="557601" cy="550761"/>
          </a:xfrm>
          <a:solidFill>
            <a:srgbClr val="606060"/>
          </a:solidFill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E57BB954-4910-41BD-B57D-E3F505D493E9}"/>
                </a:ext>
              </a:extLst>
            </p:cNvPr>
            <p:cNvSpPr/>
            <p:nvPr/>
          </p:nvSpPr>
          <p:spPr>
            <a:xfrm>
              <a:off x="8529349" y="2682200"/>
              <a:ext cx="347508" cy="343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+- f4 0 f2"/>
                <a:gd name="f26" fmla="+- f3 0 f2"/>
                <a:gd name="f27" fmla="*/ f26 1 7972"/>
                <a:gd name="f28" fmla="*/ f25 1 7885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ED10D94C-4DD2-43C0-9A56-6F6A742A82D7}"/>
                </a:ext>
              </a:extLst>
            </p:cNvPr>
            <p:cNvSpPr/>
            <p:nvPr/>
          </p:nvSpPr>
          <p:spPr>
            <a:xfrm>
              <a:off x="8695514" y="2475143"/>
              <a:ext cx="391436" cy="3870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+- f4 0 f2"/>
                <a:gd name="f27" fmla="+- f3 0 f2"/>
                <a:gd name="f28" fmla="*/ f27 1 8980"/>
                <a:gd name="f29" fmla="*/ f26 1 8878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6B407049-8DA8-4EC7-8A29-FD88FEFAC1A5}"/>
              </a:ext>
            </a:extLst>
          </p:cNvPr>
          <p:cNvGrpSpPr/>
          <p:nvPr/>
        </p:nvGrpSpPr>
        <p:grpSpPr>
          <a:xfrm>
            <a:off x="3723884" y="3683310"/>
            <a:ext cx="669093" cy="669094"/>
            <a:chOff x="5180725" y="3466334"/>
            <a:chExt cx="669093" cy="669094"/>
          </a:xfrm>
          <a:solidFill>
            <a:srgbClr val="606060"/>
          </a:solidFill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9B681096-5278-4E3A-BED5-AFF45C8B85B9}"/>
                </a:ext>
              </a:extLst>
            </p:cNvPr>
            <p:cNvSpPr/>
            <p:nvPr/>
          </p:nvSpPr>
          <p:spPr>
            <a:xfrm>
              <a:off x="5377988" y="3898937"/>
              <a:ext cx="274429" cy="2364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+- f4 0 f2"/>
                <a:gd name="f30" fmla="+- f3 0 f2"/>
                <a:gd name="f31" fmla="*/ f30 1 7905"/>
                <a:gd name="f32" fmla="*/ f29 1 6812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1EF04581-1B14-4C79-8495-87A610721835}"/>
                </a:ext>
              </a:extLst>
            </p:cNvPr>
            <p:cNvSpPr/>
            <p:nvPr/>
          </p:nvSpPr>
          <p:spPr>
            <a:xfrm>
              <a:off x="5180725" y="3466334"/>
              <a:ext cx="669093" cy="550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+- f4 0 f2"/>
                <a:gd name="f76" fmla="+- f3 0 f2"/>
                <a:gd name="f77" fmla="*/ f76 1 19273"/>
                <a:gd name="f78" fmla="*/ f75 1 15849"/>
                <a:gd name="f79" fmla="*/ f2 1 f77"/>
                <a:gd name="f80" fmla="*/ f3 1 f77"/>
                <a:gd name="f81" fmla="*/ f2 1 f78"/>
                <a:gd name="f82" fmla="*/ f4 1 f78"/>
                <a:gd name="f83" fmla="*/ f79 f73 1"/>
                <a:gd name="f84" fmla="*/ f80 f73 1"/>
                <a:gd name="f85" fmla="*/ f82 f74 1"/>
                <a:gd name="f86" fmla="*/ f81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C885393A-A52C-4F0B-91F2-16D2061299A4}"/>
              </a:ext>
            </a:extLst>
          </p:cNvPr>
          <p:cNvGrpSpPr/>
          <p:nvPr/>
        </p:nvGrpSpPr>
        <p:grpSpPr>
          <a:xfrm>
            <a:off x="5450838" y="3777841"/>
            <a:ext cx="526694" cy="526694"/>
            <a:chOff x="6907679" y="3560865"/>
            <a:chExt cx="526694" cy="526694"/>
          </a:xfrm>
          <a:solidFill>
            <a:srgbClr val="606060"/>
          </a:solidFill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1447F932-CC33-4B3C-AA00-69FEB28C37FA}"/>
                </a:ext>
              </a:extLst>
            </p:cNvPr>
            <p:cNvSpPr/>
            <p:nvPr/>
          </p:nvSpPr>
          <p:spPr>
            <a:xfrm>
              <a:off x="6907679" y="3777935"/>
              <a:ext cx="526694" cy="3096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+- f4 0 f2"/>
                <a:gd name="f46" fmla="+- f3 0 f2"/>
                <a:gd name="f47" fmla="*/ f46 1 19273"/>
                <a:gd name="f48" fmla="*/ f45 1 11330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05A2C09B-1D62-4BA0-B041-E0AB4E9E25B1}"/>
                </a:ext>
              </a:extLst>
            </p:cNvPr>
            <p:cNvSpPr/>
            <p:nvPr/>
          </p:nvSpPr>
          <p:spPr>
            <a:xfrm>
              <a:off x="6907679" y="3560865"/>
              <a:ext cx="526694" cy="1862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+- f4 0 f2"/>
                <a:gd name="f49" fmla="+- f3 0 f2"/>
                <a:gd name="f50" fmla="*/ f49 1 19273"/>
                <a:gd name="f51" fmla="*/ f48 1 6815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166000B1-BF87-4DF8-9DCC-54B00A4454DB}"/>
              </a:ext>
            </a:extLst>
          </p:cNvPr>
          <p:cNvGrpSpPr/>
          <p:nvPr/>
        </p:nvGrpSpPr>
        <p:grpSpPr>
          <a:xfrm>
            <a:off x="8667532" y="3852877"/>
            <a:ext cx="588398" cy="379265"/>
            <a:chOff x="10124373" y="3635901"/>
            <a:chExt cx="588398" cy="379265"/>
          </a:xfrm>
          <a:solidFill>
            <a:srgbClr val="606060"/>
          </a:solidFill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55BFDF8D-0DFA-43FC-812F-425155433645}"/>
                </a:ext>
              </a:extLst>
            </p:cNvPr>
            <p:cNvSpPr/>
            <p:nvPr/>
          </p:nvSpPr>
          <p:spPr>
            <a:xfrm>
              <a:off x="10124373" y="3659895"/>
              <a:ext cx="588398" cy="3552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+- f4 0 f2"/>
                <a:gd name="f35" fmla="+- f3 0 f2"/>
                <a:gd name="f36" fmla="*/ f35 1 19273"/>
                <a:gd name="f37" fmla="*/ f34 1 11637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5360AD8F-3E15-4EC4-86A4-158D6BA38A06}"/>
                </a:ext>
              </a:extLst>
            </p:cNvPr>
            <p:cNvSpPr/>
            <p:nvPr/>
          </p:nvSpPr>
          <p:spPr>
            <a:xfrm>
              <a:off x="10160885" y="3635901"/>
              <a:ext cx="515310" cy="2024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+- f4 0 f2"/>
                <a:gd name="f20" fmla="+- f3 0 f2"/>
                <a:gd name="f21" fmla="*/ f20 1 16879"/>
                <a:gd name="f22" fmla="*/ f19 1 6632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C2EA148E-EA4F-46FA-8E29-AEF1535441D0}"/>
              </a:ext>
            </a:extLst>
          </p:cNvPr>
          <p:cNvGrpSpPr/>
          <p:nvPr/>
        </p:nvGrpSpPr>
        <p:grpSpPr>
          <a:xfrm>
            <a:off x="7119709" y="3881388"/>
            <a:ext cx="451905" cy="423659"/>
            <a:chOff x="8576550" y="3664412"/>
            <a:chExt cx="451905" cy="423659"/>
          </a:xfrm>
          <a:solidFill>
            <a:srgbClr val="606060"/>
          </a:solidFill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EB894FD5-4300-4393-89A9-3A0263E495A2}"/>
                </a:ext>
              </a:extLst>
            </p:cNvPr>
            <p:cNvSpPr/>
            <p:nvPr/>
          </p:nvSpPr>
          <p:spPr>
            <a:xfrm>
              <a:off x="8656835" y="4035100"/>
              <a:ext cx="177942" cy="52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+- f4 0 f2"/>
                <a:gd name="f20" fmla="+- f3 0 f2"/>
                <a:gd name="f21" fmla="*/ f20 1 7589"/>
                <a:gd name="f22" fmla="*/ f19 1 2259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547524EE-FF83-4588-9BEE-EB5A764C3F9B}"/>
                </a:ext>
              </a:extLst>
            </p:cNvPr>
            <p:cNvSpPr/>
            <p:nvPr/>
          </p:nvSpPr>
          <p:spPr>
            <a:xfrm>
              <a:off x="8576550" y="3955657"/>
              <a:ext cx="240222" cy="529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+- f4 0 f2"/>
                <a:gd name="f14" fmla="+- f3 0 f2"/>
                <a:gd name="f15" fmla="*/ f14 1 10245"/>
                <a:gd name="f16" fmla="*/ f13 1 2260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B4EABE3E-50AA-41E4-BC66-9E8AA581E71C}"/>
                </a:ext>
              </a:extLst>
            </p:cNvPr>
            <p:cNvSpPr/>
            <p:nvPr/>
          </p:nvSpPr>
          <p:spPr>
            <a:xfrm>
              <a:off x="8843244" y="3876242"/>
              <a:ext cx="158886" cy="1324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+- f4 0 f2"/>
                <a:gd name="f10" fmla="+- f3 0 f2"/>
                <a:gd name="f11" fmla="*/ f10 1 6776"/>
                <a:gd name="f12" fmla="*/ f9 1 564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0020351F-DBE0-424F-92F1-A2A688AC61E2}"/>
                </a:ext>
              </a:extLst>
            </p:cNvPr>
            <p:cNvSpPr/>
            <p:nvPr/>
          </p:nvSpPr>
          <p:spPr>
            <a:xfrm>
              <a:off x="8843244" y="4035100"/>
              <a:ext cx="158886" cy="397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+- f4 0 f2"/>
                <a:gd name="f15" fmla="+- f3 0 f2"/>
                <a:gd name="f16" fmla="*/ f15 1 6776"/>
                <a:gd name="f17" fmla="*/ f14 1 169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C5ED75A2-D3C5-40AF-B7BB-A6B1BAE13365}"/>
                </a:ext>
              </a:extLst>
            </p:cNvPr>
            <p:cNvSpPr/>
            <p:nvPr/>
          </p:nvSpPr>
          <p:spPr>
            <a:xfrm>
              <a:off x="8576550" y="3664412"/>
              <a:ext cx="451905" cy="2648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+- f4 0 f2"/>
                <a:gd name="f27" fmla="+- f3 0 f2"/>
                <a:gd name="f28" fmla="*/ f27 1 19273"/>
                <a:gd name="f29" fmla="*/ f26 1 11293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7833CB58-7F4C-4C68-A7D5-513E7EF49760}"/>
                </a:ext>
              </a:extLst>
            </p:cNvPr>
            <p:cNvSpPr/>
            <p:nvPr/>
          </p:nvSpPr>
          <p:spPr>
            <a:xfrm>
              <a:off x="8843244" y="3810076"/>
              <a:ext cx="158886" cy="396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+- f4 0 f2"/>
                <a:gd name="f16" fmla="+- f3 0 f2"/>
                <a:gd name="f17" fmla="*/ f16 1 6776"/>
                <a:gd name="f18" fmla="*/ f15 1 1693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08837E76-B482-40F9-88FF-45F3FECC8DAD}"/>
              </a:ext>
            </a:extLst>
          </p:cNvPr>
          <p:cNvSpPr txBox="1">
            <a:spLocks noGrp="1"/>
          </p:cNvSpPr>
          <p:nvPr>
            <p:ph type="body" sz="quarter" idx="4294967295"/>
          </p:nvPr>
        </p:nvSpPr>
        <p:spPr>
          <a:xfrm>
            <a:off x="1530874" y="365033"/>
            <a:ext cx="9574213" cy="54292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lvl="0" indent="0" algn="ctr" rtl="1">
              <a:buNone/>
            </a:pPr>
            <a:r>
              <a:rPr lang="fa-IR" sz="48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48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23502102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93B75C5-9BDB-4B5F-AB3F-CB12A702F1F8}"/>
              </a:ext>
            </a:extLst>
          </p:cNvPr>
          <p:cNvSpPr txBox="1"/>
          <p:nvPr/>
        </p:nvSpPr>
        <p:spPr>
          <a:xfrm>
            <a:off x="6887914" y="2382100"/>
            <a:ext cx="46618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DA86C59-34F4-4919-9F69-A6D243DD90AF}"/>
              </a:ext>
            </a:extLst>
          </p:cNvPr>
          <p:cNvGrpSpPr/>
          <p:nvPr/>
        </p:nvGrpSpPr>
        <p:grpSpPr>
          <a:xfrm>
            <a:off x="6112512" y="1699180"/>
            <a:ext cx="5419664" cy="777510"/>
            <a:chOff x="6102442" y="1483456"/>
            <a:chExt cx="5419664" cy="777510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591A18A-7559-4485-BC2C-6ACBBA9F87DF}"/>
                </a:ext>
              </a:extLst>
            </p:cNvPr>
            <p:cNvSpPr txBox="1"/>
            <p:nvPr/>
          </p:nvSpPr>
          <p:spPr>
            <a:xfrm>
              <a:off x="6860266" y="1678152"/>
              <a:ext cx="4661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7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5E3BD7D-EEC6-41FC-867D-95F2B71346B3}"/>
                </a:ext>
              </a:extLst>
            </p:cNvPr>
            <p:cNvSpPr txBox="1"/>
            <p:nvPr/>
          </p:nvSpPr>
          <p:spPr>
            <a:xfrm>
              <a:off x="6102442" y="1483456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4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01</a:t>
              </a:r>
              <a:endParaRPr lang="ko-KR" altLang="en-US" sz="4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38A41E9E-1812-4ACE-A417-73C9AF47F355}"/>
              </a:ext>
            </a:extLst>
          </p:cNvPr>
          <p:cNvSpPr txBox="1"/>
          <p:nvPr/>
        </p:nvSpPr>
        <p:spPr>
          <a:xfrm>
            <a:off x="6887914" y="3521092"/>
            <a:ext cx="46618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1E7642E-CD93-4445-B49C-21F1CF8B80D1}"/>
              </a:ext>
            </a:extLst>
          </p:cNvPr>
          <p:cNvGrpSpPr/>
          <p:nvPr/>
        </p:nvGrpSpPr>
        <p:grpSpPr>
          <a:xfrm>
            <a:off x="6112512" y="2838172"/>
            <a:ext cx="5419664" cy="777510"/>
            <a:chOff x="6102442" y="1483456"/>
            <a:chExt cx="5419664" cy="777510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C79CA3D-1245-4812-BE2C-A17717D31459}"/>
                </a:ext>
              </a:extLst>
            </p:cNvPr>
            <p:cNvSpPr txBox="1"/>
            <p:nvPr/>
          </p:nvSpPr>
          <p:spPr>
            <a:xfrm>
              <a:off x="6860266" y="1678152"/>
              <a:ext cx="4661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7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627DDE9-FE7C-4B7E-A047-E092B6A88859}"/>
                </a:ext>
              </a:extLst>
            </p:cNvPr>
            <p:cNvSpPr txBox="1"/>
            <p:nvPr/>
          </p:nvSpPr>
          <p:spPr>
            <a:xfrm>
              <a:off x="6102442" y="1483456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4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02</a:t>
              </a:r>
              <a:endParaRPr lang="ko-KR" altLang="en-US" sz="4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15E1B5E5-22C6-4CAE-BC59-0EB34CC7C043}"/>
              </a:ext>
            </a:extLst>
          </p:cNvPr>
          <p:cNvSpPr txBox="1"/>
          <p:nvPr/>
        </p:nvSpPr>
        <p:spPr>
          <a:xfrm>
            <a:off x="6887914" y="4660084"/>
            <a:ext cx="46618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D3E30DF-4F9D-4D5B-9110-CB46BA5063F2}"/>
              </a:ext>
            </a:extLst>
          </p:cNvPr>
          <p:cNvGrpSpPr/>
          <p:nvPr/>
        </p:nvGrpSpPr>
        <p:grpSpPr>
          <a:xfrm>
            <a:off x="6112512" y="3977164"/>
            <a:ext cx="5419664" cy="777510"/>
            <a:chOff x="6102442" y="1483456"/>
            <a:chExt cx="5419664" cy="77751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A5757E4-1723-4073-9FC5-1D351F20A151}"/>
                </a:ext>
              </a:extLst>
            </p:cNvPr>
            <p:cNvSpPr txBox="1"/>
            <p:nvPr/>
          </p:nvSpPr>
          <p:spPr>
            <a:xfrm>
              <a:off x="6860266" y="1678152"/>
              <a:ext cx="4661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7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7B9AF74-CA02-49F9-88D7-98D77F70D10F}"/>
                </a:ext>
              </a:extLst>
            </p:cNvPr>
            <p:cNvSpPr txBox="1"/>
            <p:nvPr/>
          </p:nvSpPr>
          <p:spPr>
            <a:xfrm>
              <a:off x="6102442" y="1483456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4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03</a:t>
              </a:r>
              <a:endParaRPr lang="ko-KR" altLang="en-US" sz="4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437A4661-D2A4-40E5-9248-83B3298A506A}"/>
              </a:ext>
            </a:extLst>
          </p:cNvPr>
          <p:cNvSpPr txBox="1"/>
          <p:nvPr/>
        </p:nvSpPr>
        <p:spPr>
          <a:xfrm>
            <a:off x="6887914" y="5799076"/>
            <a:ext cx="46618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1FEFB00-F764-4A36-BDE0-EFBFFBAD9C92}"/>
              </a:ext>
            </a:extLst>
          </p:cNvPr>
          <p:cNvGrpSpPr/>
          <p:nvPr/>
        </p:nvGrpSpPr>
        <p:grpSpPr>
          <a:xfrm>
            <a:off x="6112512" y="5116156"/>
            <a:ext cx="5419664" cy="777510"/>
            <a:chOff x="6102442" y="1483456"/>
            <a:chExt cx="5419664" cy="77751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93DF382-44DD-45C3-9704-34E8893BC3AC}"/>
                </a:ext>
              </a:extLst>
            </p:cNvPr>
            <p:cNvSpPr txBox="1"/>
            <p:nvPr/>
          </p:nvSpPr>
          <p:spPr>
            <a:xfrm>
              <a:off x="6860266" y="1678152"/>
              <a:ext cx="4661840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7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611BD74-B8C0-4D62-99FC-2DBC909A434D}"/>
                </a:ext>
              </a:extLst>
            </p:cNvPr>
            <p:cNvSpPr txBox="1"/>
            <p:nvPr/>
          </p:nvSpPr>
          <p:spPr>
            <a:xfrm>
              <a:off x="6102442" y="1483456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4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04</a:t>
              </a:r>
              <a:endParaRPr lang="ko-KR" altLang="en-US" sz="4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042C12F7-AE9B-40D2-A6C4-2F1B6BC860EE}"/>
              </a:ext>
            </a:extLst>
          </p:cNvPr>
          <p:cNvSpPr txBox="1"/>
          <p:nvPr/>
        </p:nvSpPr>
        <p:spPr>
          <a:xfrm>
            <a:off x="6226812" y="408775"/>
            <a:ext cx="4989896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سبک دستور کار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20" name="Imagen 19">
            <a:extLst>
              <a:ext uri="{FF2B5EF4-FFF2-40B4-BE49-F238E27FC236}">
                <a16:creationId xmlns:a16="http://schemas.microsoft.com/office/drawing/2014/main" id="{12B16FF2-E652-4523-9D34-EE8D8CA947F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9824" y="0"/>
            <a:ext cx="5143500" cy="6858000"/>
          </a:xfrm>
          <a:prstGeom prst="rect">
            <a:avLst/>
          </a:prstGeom>
          <a:ln w="38100">
            <a:solidFill>
              <a:schemeClr val="bg1"/>
            </a:solidFill>
          </a:ln>
        </p:spPr>
      </p:pic>
      <p:grpSp>
        <p:nvGrpSpPr>
          <p:cNvPr id="21" name="Grupo 20">
            <a:extLst>
              <a:ext uri="{FF2B5EF4-FFF2-40B4-BE49-F238E27FC236}">
                <a16:creationId xmlns:a16="http://schemas.microsoft.com/office/drawing/2014/main" id="{5D645112-4540-4932-8832-D4A441454835}"/>
              </a:ext>
            </a:extLst>
          </p:cNvPr>
          <p:cNvGrpSpPr/>
          <p:nvPr/>
        </p:nvGrpSpPr>
        <p:grpSpPr>
          <a:xfrm>
            <a:off x="1192435" y="271134"/>
            <a:ext cx="3919058" cy="3245484"/>
            <a:chOff x="2157323" y="0"/>
            <a:chExt cx="7979361" cy="6607937"/>
          </a:xfrm>
        </p:grpSpPr>
        <p:sp>
          <p:nvSpPr>
            <p:cNvPr id="22" name="Elipse 21">
              <a:extLst>
                <a:ext uri="{FF2B5EF4-FFF2-40B4-BE49-F238E27FC236}">
                  <a16:creationId xmlns:a16="http://schemas.microsoft.com/office/drawing/2014/main" id="{96F3DEEF-0416-4F80-8DC4-45846CF5E5AC}"/>
                </a:ext>
              </a:extLst>
            </p:cNvPr>
            <p:cNvSpPr/>
            <p:nvPr/>
          </p:nvSpPr>
          <p:spPr>
            <a:xfrm>
              <a:off x="5317034" y="0"/>
              <a:ext cx="4819650" cy="4819650"/>
            </a:xfrm>
            <a:prstGeom prst="ellipse">
              <a:avLst/>
            </a:prstGeom>
            <a:solidFill>
              <a:schemeClr val="accent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Elipse 22">
              <a:extLst>
                <a:ext uri="{FF2B5EF4-FFF2-40B4-BE49-F238E27FC236}">
                  <a16:creationId xmlns:a16="http://schemas.microsoft.com/office/drawing/2014/main" id="{4229F5BF-F234-4FAD-B442-85F23DF0E02C}"/>
                </a:ext>
              </a:extLst>
            </p:cNvPr>
            <p:cNvSpPr/>
            <p:nvPr/>
          </p:nvSpPr>
          <p:spPr>
            <a:xfrm>
              <a:off x="2157323" y="2707665"/>
              <a:ext cx="3900272" cy="3900272"/>
            </a:xfrm>
            <a:prstGeom prst="ellipse">
              <a:avLst/>
            </a:prstGeom>
            <a:solidFill>
              <a:schemeClr val="accent1">
                <a:alpha val="14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Elipse 23">
              <a:extLst>
                <a:ext uri="{FF2B5EF4-FFF2-40B4-BE49-F238E27FC236}">
                  <a16:creationId xmlns:a16="http://schemas.microsoft.com/office/drawing/2014/main" id="{61535693-20CB-4FCB-B610-167705E856E8}"/>
                </a:ext>
              </a:extLst>
            </p:cNvPr>
            <p:cNvSpPr/>
            <p:nvPr/>
          </p:nvSpPr>
          <p:spPr>
            <a:xfrm>
              <a:off x="6380581" y="4003722"/>
              <a:ext cx="1548433" cy="1548433"/>
            </a:xfrm>
            <a:prstGeom prst="ellipse">
              <a:avLst/>
            </a:prstGeom>
            <a:solidFill>
              <a:schemeClr val="accent1">
                <a:alpha val="42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Elipse 24">
              <a:extLst>
                <a:ext uri="{FF2B5EF4-FFF2-40B4-BE49-F238E27FC236}">
                  <a16:creationId xmlns:a16="http://schemas.microsoft.com/office/drawing/2014/main" id="{53AF1BD9-C591-4416-8360-FED236562D62}"/>
                </a:ext>
              </a:extLst>
            </p:cNvPr>
            <p:cNvSpPr/>
            <p:nvPr/>
          </p:nvSpPr>
          <p:spPr>
            <a:xfrm>
              <a:off x="5961172" y="5661825"/>
              <a:ext cx="753627" cy="753627"/>
            </a:xfrm>
            <a:prstGeom prst="ellipse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564F44DD-2B25-4024-93C8-C11B01E0C4ED}"/>
              </a:ext>
            </a:extLst>
          </p:cNvPr>
          <p:cNvSpPr/>
          <p:nvPr/>
        </p:nvSpPr>
        <p:spPr>
          <a:xfrm rot="20892146">
            <a:off x="4785713" y="1780586"/>
            <a:ext cx="553870" cy="652296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+- 0 0 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+- 0 0 1423"/>
              <a:gd name="f497" fmla="*/ f0 1 341005"/>
              <a:gd name="f498" fmla="*/ f1 1 376812"/>
              <a:gd name="f499" fmla="+- f4 0 f2"/>
              <a:gd name="f500" fmla="+- f3 0 f2"/>
              <a:gd name="f501" fmla="*/ f500 1 341005"/>
              <a:gd name="f502" fmla="*/ f499 1 376812"/>
              <a:gd name="f503" fmla="*/ f2 1 f501"/>
              <a:gd name="f504" fmla="*/ f3 1 f501"/>
              <a:gd name="f505" fmla="*/ f2 1 f502"/>
              <a:gd name="f506" fmla="*/ f4 1 f502"/>
              <a:gd name="f507" fmla="*/ f503 f497 1"/>
              <a:gd name="f508" fmla="*/ f504 f497 1"/>
              <a:gd name="f509" fmla="*/ f506 f498 1"/>
              <a:gd name="f510" fmla="*/ f505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7" t="f510" r="f508" b="f509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B292E028-D401-4DE1-B40C-6461821EB855}"/>
              </a:ext>
            </a:extLst>
          </p:cNvPr>
          <p:cNvSpPr/>
          <p:nvPr/>
        </p:nvSpPr>
        <p:spPr>
          <a:xfrm rot="20892146">
            <a:off x="5709842" y="1795097"/>
            <a:ext cx="581787" cy="623255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+- f4 0 f2"/>
              <a:gd name="f546" fmla="+- f3 0 f2"/>
              <a:gd name="f547" fmla="*/ f546 1 3068057"/>
              <a:gd name="f548" fmla="*/ f545 1 3083879"/>
              <a:gd name="f549" fmla="*/ f2 1 f547"/>
              <a:gd name="f550" fmla="*/ f3 1 f547"/>
              <a:gd name="f551" fmla="*/ f2 1 f548"/>
              <a:gd name="f552" fmla="*/ f4 1 f548"/>
              <a:gd name="f553" fmla="*/ f549 f543 1"/>
              <a:gd name="f554" fmla="*/ f550 f543 1"/>
              <a:gd name="f555" fmla="*/ f552 f544 1"/>
              <a:gd name="f556" fmla="*/ f551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3" t="f556" r="f554" b="f555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A819536E-479D-4387-B69D-5EA8E255F5E7}"/>
              </a:ext>
            </a:extLst>
          </p:cNvPr>
          <p:cNvGrpSpPr/>
          <p:nvPr/>
        </p:nvGrpSpPr>
        <p:grpSpPr>
          <a:xfrm rot="20892146">
            <a:off x="3860879" y="1780586"/>
            <a:ext cx="553870" cy="652296"/>
            <a:chOff x="5116241" y="1656600"/>
            <a:chExt cx="553870" cy="652296"/>
          </a:xfrm>
          <a:solidFill>
            <a:srgbClr val="606060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987DF2AC-B1EA-44D5-A75C-2A3936F46ECD}"/>
                </a:ext>
              </a:extLst>
            </p:cNvPr>
            <p:cNvSpPr/>
            <p:nvPr/>
          </p:nvSpPr>
          <p:spPr>
            <a:xfrm>
              <a:off x="5116241" y="1656600"/>
              <a:ext cx="553870" cy="6522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+- 0 0 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+- 0 0 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+- f7 0 f5"/>
                <a:gd name="f83" fmla="+- f6 0 f5"/>
                <a:gd name="f84" fmla="*/ f79 f0 1"/>
                <a:gd name="f85" fmla="*/ f83 1 5331558"/>
                <a:gd name="f86" fmla="*/ f82 1 5891405"/>
                <a:gd name="f87" fmla="*/ 968 f82 1"/>
                <a:gd name="f88" fmla="*/ 1181117 f82 1"/>
                <a:gd name="f89" fmla="*/ 3328959 f82 1"/>
                <a:gd name="f90" fmla="*/ 3735758 f82 1"/>
                <a:gd name="f91" fmla="*/ 3871219 f82 1"/>
                <a:gd name="f92" fmla="*/ 4062605 f82 1"/>
                <a:gd name="f93" fmla="*/ 4317787 f82 1"/>
                <a:gd name="f94" fmla="*/ 4977005 f82 1"/>
                <a:gd name="f95" fmla="*/ 5039972 f82 1"/>
                <a:gd name="f96" fmla="*/ 5891405 f82 1"/>
                <a:gd name="f97" fmla="*/ 5859508 f82 1"/>
                <a:gd name="f98" fmla="*/ 3520345 f82 1"/>
                <a:gd name="f99" fmla="*/ 3079808 f82 1"/>
                <a:gd name="f100" fmla="*/ 2980491 f83 1"/>
                <a:gd name="f101" fmla="*/ 726547 f83 1"/>
                <a:gd name="f102" fmla="*/ 486068 f83 1"/>
                <a:gd name="f103" fmla="*/ 2371366 f82 1"/>
                <a:gd name="f104" fmla="*/ 4803 f83 1"/>
                <a:gd name="f105" fmla="*/ 460575 f83 1"/>
                <a:gd name="f106" fmla="*/ 289487 f83 1"/>
                <a:gd name="f107" fmla="*/ 480873 f83 1"/>
                <a:gd name="f108" fmla="*/ 322351 f83 1"/>
                <a:gd name="f109" fmla="*/ 513737 f83 1"/>
                <a:gd name="f110" fmla="*/ 449942 f83 1"/>
                <a:gd name="f111" fmla="*/ 1704584 f83 1"/>
                <a:gd name="f112" fmla="*/ 1895970 f83 1"/>
                <a:gd name="f113" fmla="*/ 4734863 f83 1"/>
                <a:gd name="f114" fmla="*/ 4841189 f83 1"/>
                <a:gd name="f115" fmla="*/ f84 1 f2"/>
                <a:gd name="f116" fmla="*/ f87 1 5891405"/>
                <a:gd name="f117" fmla="*/ f88 1 5891405"/>
                <a:gd name="f118" fmla="*/ f89 1 5891405"/>
                <a:gd name="f119" fmla="*/ f90 1 5891405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331558"/>
                <a:gd name="f130" fmla="*/ f101 1 5331558"/>
                <a:gd name="f131" fmla="*/ f102 1 5331558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331558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5 1 f85"/>
                <a:gd name="f145" fmla="*/ f6 1 f85"/>
                <a:gd name="f146" fmla="*/ f5 1 f86"/>
                <a:gd name="f147" fmla="*/ f7 1 f86"/>
                <a:gd name="f148" fmla="+- f115 0 f1"/>
                <a:gd name="f149" fmla="*/ f129 1 f85"/>
                <a:gd name="f150" fmla="*/ f116 1 f86"/>
                <a:gd name="f151" fmla="*/ f130 1 f85"/>
                <a:gd name="f152" fmla="*/ f117 1 f86"/>
                <a:gd name="f153" fmla="*/ f131 1 f85"/>
                <a:gd name="f154" fmla="*/ f132 1 f86"/>
                <a:gd name="f155" fmla="*/ f133 1 f85"/>
                <a:gd name="f156" fmla="*/ f128 1 f86"/>
                <a:gd name="f157" fmla="*/ f134 1 f85"/>
                <a:gd name="f158" fmla="*/ f118 1 f86"/>
                <a:gd name="f159" fmla="*/ f135 1 f85"/>
                <a:gd name="f160" fmla="*/ f119 1 f86"/>
                <a:gd name="f161" fmla="*/ f136 1 f85"/>
                <a:gd name="f162" fmla="*/ f120 1 f86"/>
                <a:gd name="f163" fmla="*/ f137 1 f85"/>
                <a:gd name="f164" fmla="*/ f121 1 f86"/>
                <a:gd name="f165" fmla="*/ f138 1 f85"/>
                <a:gd name="f166" fmla="*/ f122 1 f86"/>
                <a:gd name="f167" fmla="*/ f139 1 f85"/>
                <a:gd name="f168" fmla="*/ f123 1 f86"/>
                <a:gd name="f169" fmla="*/ f140 1 f85"/>
                <a:gd name="f170" fmla="*/ f124 1 f86"/>
                <a:gd name="f171" fmla="*/ f141 1 f85"/>
                <a:gd name="f172" fmla="*/ f125 1 f86"/>
                <a:gd name="f173" fmla="*/ f142 1 f85"/>
                <a:gd name="f174" fmla="*/ f126 1 f86"/>
                <a:gd name="f175" fmla="*/ f143 1 f85"/>
                <a:gd name="f176" fmla="*/ f127 1 f86"/>
                <a:gd name="f177" fmla="*/ f144 f80 1"/>
                <a:gd name="f178" fmla="*/ f145 f80 1"/>
                <a:gd name="f179" fmla="*/ f147 f81 1"/>
                <a:gd name="f180" fmla="*/ f146 f81 1"/>
                <a:gd name="f181" fmla="*/ f149 f80 1"/>
                <a:gd name="f182" fmla="*/ f150 f81 1"/>
                <a:gd name="f183" fmla="*/ f151 f80 1"/>
                <a:gd name="f184" fmla="*/ f152 f81 1"/>
                <a:gd name="f185" fmla="*/ f153 f80 1"/>
                <a:gd name="f186" fmla="*/ f154 f81 1"/>
                <a:gd name="f187" fmla="*/ f155 f80 1"/>
                <a:gd name="f188" fmla="*/ f156 f81 1"/>
                <a:gd name="f189" fmla="*/ f157 f80 1"/>
                <a:gd name="f190" fmla="*/ f158 f81 1"/>
                <a:gd name="f191" fmla="*/ f159 f80 1"/>
                <a:gd name="f192" fmla="*/ f160 f81 1"/>
                <a:gd name="f193" fmla="*/ f161 f80 1"/>
                <a:gd name="f194" fmla="*/ f162 f81 1"/>
                <a:gd name="f195" fmla="*/ f163 f80 1"/>
                <a:gd name="f196" fmla="*/ f164 f81 1"/>
                <a:gd name="f197" fmla="*/ f165 f80 1"/>
                <a:gd name="f198" fmla="*/ f166 f81 1"/>
                <a:gd name="f199" fmla="*/ f167 f80 1"/>
                <a:gd name="f200" fmla="*/ f168 f81 1"/>
                <a:gd name="f201" fmla="*/ f169 f80 1"/>
                <a:gd name="f202" fmla="*/ f170 f81 1"/>
                <a:gd name="f203" fmla="*/ f171 f80 1"/>
                <a:gd name="f204" fmla="*/ f172 f81 1"/>
                <a:gd name="f205" fmla="*/ f173 f80 1"/>
                <a:gd name="f206" fmla="*/ f174 f81 1"/>
                <a:gd name="f207" fmla="*/ f175 f80 1"/>
                <a:gd name="f208" fmla="*/ f176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8">
                  <a:pos x="f181" y="f182"/>
                </a:cxn>
                <a:cxn ang="f148">
                  <a:pos x="f183" y="f184"/>
                </a:cxn>
                <a:cxn ang="f148">
                  <a:pos x="f185" y="f186"/>
                </a:cxn>
                <a:cxn ang="f148">
                  <a:pos x="f187" y="f188"/>
                </a:cxn>
                <a:cxn ang="f148">
                  <a:pos x="f189" y="f190"/>
                </a:cxn>
                <a:cxn ang="f148">
                  <a:pos x="f191" y="f192"/>
                </a:cxn>
                <a:cxn ang="f148">
                  <a:pos x="f193" y="f194"/>
                </a:cxn>
                <a:cxn ang="f148">
                  <a:pos x="f195" y="f196"/>
                </a:cxn>
                <a:cxn ang="f148">
                  <a:pos x="f197" y="f198"/>
                </a:cxn>
                <a:cxn ang="f148">
                  <a:pos x="f199" y="f200"/>
                </a:cxn>
                <a:cxn ang="f148">
                  <a:pos x="f201" y="f202"/>
                </a:cxn>
                <a:cxn ang="f148">
                  <a:pos x="f203" y="f204"/>
                </a:cxn>
                <a:cxn ang="f148">
                  <a:pos x="f205" y="f206"/>
                </a:cxn>
                <a:cxn ang="f148">
                  <a:pos x="f207" y="f208"/>
                </a:cxn>
                <a:cxn ang="f148">
                  <a:pos x="f181" y="f182"/>
                </a:cxn>
              </a:cxnLst>
              <a:rect l="f177" t="f180" r="f178" b="f179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16" tIns="60963" rIns="121916" bIns="60963" anchor="ctr" anchorCtr="1" compatLnSpc="1">
              <a:noAutofit/>
            </a:bodyPr>
            <a:lstStyle/>
            <a:p>
              <a:pPr marL="0" marR="0" lvl="0" indent="0" algn="ct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F02E574D-10EB-4311-8B48-FF4D93E8B930}"/>
                </a:ext>
              </a:extLst>
            </p:cNvPr>
            <p:cNvSpPr/>
            <p:nvPr/>
          </p:nvSpPr>
          <p:spPr>
            <a:xfrm rot="18100527">
              <a:off x="5310665" y="1643303"/>
              <a:ext cx="290230" cy="4060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+- 0 0 13786"/>
                <a:gd name="f348" fmla="val 1089729"/>
                <a:gd name="f349" fmla="+- 0 0 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+- f4 0 f2"/>
                <a:gd name="f407" fmla="+- f3 0 f2"/>
                <a:gd name="f408" fmla="*/ f407 1 1170491"/>
                <a:gd name="f409" fmla="*/ f406 1 1745209"/>
                <a:gd name="f410" fmla="*/ f2 1 f408"/>
                <a:gd name="f411" fmla="*/ f3 1 f408"/>
                <a:gd name="f412" fmla="*/ f2 1 f409"/>
                <a:gd name="f413" fmla="*/ f4 1 f409"/>
                <a:gd name="f414" fmla="*/ f410 f404 1"/>
                <a:gd name="f415" fmla="*/ f411 f404 1"/>
                <a:gd name="f416" fmla="*/ f413 f405 1"/>
                <a:gd name="f417" fmla="*/ f412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4" t="f417" r="f415" b="f416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16" tIns="60963" rIns="121916" bIns="60963" anchor="ctr" anchorCtr="1" compatLnSpc="1">
              <a:noAutofit/>
            </a:bodyPr>
            <a:lstStyle/>
            <a:p>
              <a:pPr marL="0" marR="0" lvl="0" indent="0" algn="ct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00C815EC-E983-4209-A5CA-EC283553C61C}"/>
              </a:ext>
            </a:extLst>
          </p:cNvPr>
          <p:cNvSpPr/>
          <p:nvPr/>
        </p:nvSpPr>
        <p:spPr>
          <a:xfrm rot="20892146">
            <a:off x="2954864" y="1815982"/>
            <a:ext cx="496363" cy="581494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+- 0 0 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+- 0 0 5451"/>
              <a:gd name="f267" fmla="*/ f0 1 2926108"/>
              <a:gd name="f268" fmla="*/ f1 1 3216409"/>
              <a:gd name="f269" fmla="+- f4 0 f2"/>
              <a:gd name="f270" fmla="+- f3 0 f2"/>
              <a:gd name="f271" fmla="*/ f270 1 2926108"/>
              <a:gd name="f272" fmla="*/ f269 1 3216409"/>
              <a:gd name="f273" fmla="*/ f2 1 f271"/>
              <a:gd name="f274" fmla="*/ f3 1 f271"/>
              <a:gd name="f275" fmla="*/ f2 1 f272"/>
              <a:gd name="f276" fmla="*/ f4 1 f272"/>
              <a:gd name="f277" fmla="*/ f273 f267 1"/>
              <a:gd name="f278" fmla="*/ f274 f267 1"/>
              <a:gd name="f279" fmla="*/ f276 f268 1"/>
              <a:gd name="f280" fmla="*/ f275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7" t="f280" r="f278" b="f279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86D88AF3-8467-4C6B-9469-A200810A3C39}"/>
              </a:ext>
            </a:extLst>
          </p:cNvPr>
          <p:cNvSpPr/>
          <p:nvPr/>
        </p:nvSpPr>
        <p:spPr>
          <a:xfrm rot="20892146">
            <a:off x="10056643" y="1795134"/>
            <a:ext cx="584731" cy="62319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+- f3 0 f2"/>
              <a:gd name="f14" fmla="*/ f13 1 3240000"/>
              <a:gd name="f15" fmla="*/ f2 1 f14"/>
              <a:gd name="f16" fmla="*/ f3 1 f14"/>
              <a:gd name="f17" fmla="*/ f15 f11 1"/>
              <a:gd name="f18" fmla="*/ f16 f11 1"/>
              <a:gd name="f19" fmla="*/ f16 f12 1"/>
              <a:gd name="f20" fmla="*/ f15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6203D400-A4FE-4577-820A-8C1C3265B09F}"/>
              </a:ext>
            </a:extLst>
          </p:cNvPr>
          <p:cNvSpPr/>
          <p:nvPr/>
        </p:nvSpPr>
        <p:spPr>
          <a:xfrm rot="20892146">
            <a:off x="3851269" y="5565790"/>
            <a:ext cx="573081" cy="610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+- f7 0 f5"/>
              <a:gd name="f120" fmla="+- f6 0 f5"/>
              <a:gd name="f121" fmla="*/ f116 f0 1"/>
              <a:gd name="f122" fmla="*/ f120 1 3960440"/>
              <a:gd name="f123" fmla="*/ f119 1 3960000"/>
              <a:gd name="f124" fmla="*/ 1979373 f120 1"/>
              <a:gd name="f125" fmla="*/ 472350 f119 1"/>
              <a:gd name="f126" fmla="*/ 813783 f120 1"/>
              <a:gd name="f127" fmla="*/ 1434034 f119 1"/>
              <a:gd name="f128" fmla="*/ 2217373 f120 1"/>
              <a:gd name="f129" fmla="*/ 1339611 f120 1"/>
              <a:gd name="f130" fmla="*/ 3487664 f119 1"/>
              <a:gd name="f131" fmla="*/ 436907 f120 1"/>
              <a:gd name="f132" fmla="*/ 0 f119 1"/>
              <a:gd name="f133" fmla="*/ 3523533 f120 1"/>
              <a:gd name="f134" fmla="*/ 3960440 f120 1"/>
              <a:gd name="f135" fmla="*/ 436907 f119 1"/>
              <a:gd name="f136" fmla="*/ 3523093 f119 1"/>
              <a:gd name="f137" fmla="*/ 3960000 f119 1"/>
              <a:gd name="f138" fmla="*/ 0 f120 1"/>
              <a:gd name="f139" fmla="*/ 1119009 f120 1"/>
              <a:gd name="f140" fmla="*/ 2222584 f119 1"/>
              <a:gd name="f141" fmla="*/ 1234998 f120 1"/>
              <a:gd name="f142" fmla="*/ 1431771 f119 1"/>
              <a:gd name="f143" fmla="*/ 1915898 f120 1"/>
              <a:gd name="f144" fmla="*/ 1219889 f119 1"/>
              <a:gd name="f145" fmla="*/ 1589196 f120 1"/>
              <a:gd name="f146" fmla="*/ 1434803 f119 1"/>
              <a:gd name="f147" fmla="*/ 1574511 f120 1"/>
              <a:gd name="f148" fmla="*/ 1939931 f119 1"/>
              <a:gd name="f149" fmla="*/ 2135727 f120 1"/>
              <a:gd name="f150" fmla="*/ 1554876 f119 1"/>
              <a:gd name="f151" fmla="*/ 891303 f119 1"/>
              <a:gd name="f152" fmla="*/ 2783502 f120 1"/>
              <a:gd name="f153" fmla="*/ 1606823 f119 1"/>
              <a:gd name="f154" fmla="*/ 2456028 f120 1"/>
              <a:gd name="f155" fmla="*/ 2225955 f119 1"/>
              <a:gd name="f156" fmla="*/ 2026974 f120 1"/>
              <a:gd name="f157" fmla="*/ 2018938 f119 1"/>
              <a:gd name="f158" fmla="*/ 1887692 f120 1"/>
              <a:gd name="f159" fmla="*/ 2422431 f119 1"/>
              <a:gd name="f160" fmla="*/ 2336342 f120 1"/>
              <a:gd name="f161" fmla="*/ 2720202 f119 1"/>
              <a:gd name="f162" fmla="*/ 3176454 f120 1"/>
              <a:gd name="f163" fmla="*/ 1627140 f119 1"/>
              <a:gd name="f164" fmla="*/ 1328015 f120 1"/>
              <a:gd name="f165" fmla="*/ 1812920 f119 1"/>
              <a:gd name="f166" fmla="*/ f121 1 f2"/>
              <a:gd name="f167" fmla="*/ f124 1 3960440"/>
              <a:gd name="f168" fmla="*/ f125 1 3960000"/>
              <a:gd name="f169" fmla="*/ f126 1 3960440"/>
              <a:gd name="f170" fmla="*/ f127 1 3960000"/>
              <a:gd name="f171" fmla="*/ f128 1 3960440"/>
              <a:gd name="f172" fmla="*/ f129 1 3960440"/>
              <a:gd name="f173" fmla="*/ f130 1 3960000"/>
              <a:gd name="f174" fmla="*/ f131 1 3960440"/>
              <a:gd name="f175" fmla="*/ f132 1 3960000"/>
              <a:gd name="f176" fmla="*/ f133 1 3960440"/>
              <a:gd name="f177" fmla="*/ f134 1 3960440"/>
              <a:gd name="f178" fmla="*/ f135 1 3960000"/>
              <a:gd name="f179" fmla="*/ f136 1 3960000"/>
              <a:gd name="f180" fmla="*/ f137 1 3960000"/>
              <a:gd name="f181" fmla="*/ f138 1 3960440"/>
              <a:gd name="f182" fmla="*/ f139 1 3960440"/>
              <a:gd name="f183" fmla="*/ f140 1 3960000"/>
              <a:gd name="f184" fmla="*/ f141 1 3960440"/>
              <a:gd name="f185" fmla="*/ f142 1 396000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000"/>
              <a:gd name="f195" fmla="*/ f152 1 3960440"/>
              <a:gd name="f196" fmla="*/ f153 1 3960000"/>
              <a:gd name="f197" fmla="*/ f154 1 396044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5 1 f122"/>
              <a:gd name="f210" fmla="*/ f6 1 f122"/>
              <a:gd name="f211" fmla="*/ f5 1 f123"/>
              <a:gd name="f212" fmla="*/ f7 1 f123"/>
              <a:gd name="f213" fmla="+- f166 0 f1"/>
              <a:gd name="f214" fmla="*/ f167 1 f122"/>
              <a:gd name="f215" fmla="*/ f168 1 f123"/>
              <a:gd name="f216" fmla="*/ f169 1 f122"/>
              <a:gd name="f217" fmla="*/ f170 1 f123"/>
              <a:gd name="f218" fmla="*/ f182 1 f122"/>
              <a:gd name="f219" fmla="*/ f183 1 f123"/>
              <a:gd name="f220" fmla="*/ f207 1 f122"/>
              <a:gd name="f221" fmla="*/ f208 1 f123"/>
              <a:gd name="f222" fmla="*/ f184 1 f122"/>
              <a:gd name="f223" fmla="*/ f185 1 f123"/>
              <a:gd name="f224" fmla="*/ f171 1 f122"/>
              <a:gd name="f225" fmla="*/ f194 1 f123"/>
              <a:gd name="f226" fmla="*/ f195 1 f122"/>
              <a:gd name="f227" fmla="*/ f196 1 f123"/>
              <a:gd name="f228" fmla="*/ f197 1 f122"/>
              <a:gd name="f229" fmla="*/ f198 1 f123"/>
              <a:gd name="f230" fmla="*/ f199 1 f122"/>
              <a:gd name="f231" fmla="*/ f200 1 f123"/>
              <a:gd name="f232" fmla="*/ f192 1 f122"/>
              <a:gd name="f233" fmla="*/ f193 1 f123"/>
              <a:gd name="f234" fmla="*/ f186 1 f122"/>
              <a:gd name="f235" fmla="*/ f187 1 f123"/>
              <a:gd name="f236" fmla="*/ f188 1 f122"/>
              <a:gd name="f237" fmla="*/ f189 1 f123"/>
              <a:gd name="f238" fmla="*/ f190 1 f122"/>
              <a:gd name="f239" fmla="*/ f191 1 f123"/>
              <a:gd name="f240" fmla="*/ f172 1 f122"/>
              <a:gd name="f241" fmla="*/ f173 1 f123"/>
              <a:gd name="f242" fmla="*/ f201 1 f122"/>
              <a:gd name="f243" fmla="*/ f202 1 f123"/>
              <a:gd name="f244" fmla="*/ f203 1 f122"/>
              <a:gd name="f245" fmla="*/ f204 1 f123"/>
              <a:gd name="f246" fmla="*/ f205 1 f122"/>
              <a:gd name="f247" fmla="*/ f206 1 f123"/>
              <a:gd name="f248" fmla="*/ f174 1 f122"/>
              <a:gd name="f249" fmla="*/ f175 1 f123"/>
              <a:gd name="f250" fmla="*/ f176 1 f122"/>
              <a:gd name="f251" fmla="*/ f177 1 f122"/>
              <a:gd name="f252" fmla="*/ f178 1 f123"/>
              <a:gd name="f253" fmla="*/ f179 1 f123"/>
              <a:gd name="f254" fmla="*/ f180 1 f123"/>
              <a:gd name="f255" fmla="*/ f181 1 f122"/>
              <a:gd name="f256" fmla="*/ f209 f117 1"/>
              <a:gd name="f257" fmla="*/ f210 f117 1"/>
              <a:gd name="f258" fmla="*/ f212 f118 1"/>
              <a:gd name="f259" fmla="*/ f211 f118 1"/>
              <a:gd name="f260" fmla="*/ f214 f117 1"/>
              <a:gd name="f261" fmla="*/ f215 f118 1"/>
              <a:gd name="f262" fmla="*/ f216 f117 1"/>
              <a:gd name="f263" fmla="*/ f217 f118 1"/>
              <a:gd name="f264" fmla="*/ f218 f117 1"/>
              <a:gd name="f265" fmla="*/ f219 f118 1"/>
              <a:gd name="f266" fmla="*/ f220 f117 1"/>
              <a:gd name="f267" fmla="*/ f221 f118 1"/>
              <a:gd name="f268" fmla="*/ f222 f117 1"/>
              <a:gd name="f269" fmla="*/ f223 f118 1"/>
              <a:gd name="f270" fmla="*/ f224 f117 1"/>
              <a:gd name="f271" fmla="*/ f225 f118 1"/>
              <a:gd name="f272" fmla="*/ f226 f117 1"/>
              <a:gd name="f273" fmla="*/ f227 f118 1"/>
              <a:gd name="f274" fmla="*/ f228 f117 1"/>
              <a:gd name="f275" fmla="*/ f229 f118 1"/>
              <a:gd name="f276" fmla="*/ f230 f117 1"/>
              <a:gd name="f277" fmla="*/ f231 f118 1"/>
              <a:gd name="f278" fmla="*/ f232 f117 1"/>
              <a:gd name="f279" fmla="*/ f233 f118 1"/>
              <a:gd name="f280" fmla="*/ f234 f117 1"/>
              <a:gd name="f281" fmla="*/ f235 f118 1"/>
              <a:gd name="f282" fmla="*/ f236 f117 1"/>
              <a:gd name="f283" fmla="*/ f237 f118 1"/>
              <a:gd name="f284" fmla="*/ f238 f117 1"/>
              <a:gd name="f285" fmla="*/ f239 f118 1"/>
              <a:gd name="f286" fmla="*/ f240 f117 1"/>
              <a:gd name="f287" fmla="*/ f241 f118 1"/>
              <a:gd name="f288" fmla="*/ f242 f117 1"/>
              <a:gd name="f289" fmla="*/ f243 f118 1"/>
              <a:gd name="f290" fmla="*/ f244 f117 1"/>
              <a:gd name="f291" fmla="*/ f245 f118 1"/>
              <a:gd name="f292" fmla="*/ f246 f117 1"/>
              <a:gd name="f293" fmla="*/ f247 f118 1"/>
              <a:gd name="f294" fmla="*/ f248 f117 1"/>
              <a:gd name="f295" fmla="*/ f249 f118 1"/>
              <a:gd name="f296" fmla="*/ f250 f117 1"/>
              <a:gd name="f297" fmla="*/ f251 f117 1"/>
              <a:gd name="f298" fmla="*/ f252 f118 1"/>
              <a:gd name="f299" fmla="*/ f253 f118 1"/>
              <a:gd name="f300" fmla="*/ f254 f118 1"/>
              <a:gd name="f301" fmla="*/ f255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3">
                <a:pos x="f260" y="f261"/>
              </a:cxn>
              <a:cxn ang="f213">
                <a:pos x="f262" y="f263"/>
              </a:cxn>
              <a:cxn ang="f213">
                <a:pos x="f264" y="f265"/>
              </a:cxn>
              <a:cxn ang="f213">
                <a:pos x="f266" y="f267"/>
              </a:cxn>
              <a:cxn ang="f213">
                <a:pos x="f268" y="f269"/>
              </a:cxn>
              <a:cxn ang="f213">
                <a:pos x="f270" y="f271"/>
              </a:cxn>
              <a:cxn ang="f213">
                <a:pos x="f272" y="f273"/>
              </a:cxn>
              <a:cxn ang="f213">
                <a:pos x="f274" y="f275"/>
              </a:cxn>
              <a:cxn ang="f213">
                <a:pos x="f276" y="f277"/>
              </a:cxn>
              <a:cxn ang="f213">
                <a:pos x="f278" y="f279"/>
              </a:cxn>
              <a:cxn ang="f213">
                <a:pos x="f280" y="f281"/>
              </a:cxn>
              <a:cxn ang="f213">
                <a:pos x="f282" y="f283"/>
              </a:cxn>
              <a:cxn ang="f213">
                <a:pos x="f284" y="f285"/>
              </a:cxn>
              <a:cxn ang="f213">
                <a:pos x="f286" y="f287"/>
              </a:cxn>
              <a:cxn ang="f213">
                <a:pos x="f288" y="f289"/>
              </a:cxn>
              <a:cxn ang="f213">
                <a:pos x="f290" y="f291"/>
              </a:cxn>
              <a:cxn ang="f213">
                <a:pos x="f292" y="f293"/>
              </a:cxn>
              <a:cxn ang="f213">
                <a:pos x="f260" y="f261"/>
              </a:cxn>
              <a:cxn ang="f213">
                <a:pos x="f294" y="f295"/>
              </a:cxn>
              <a:cxn ang="f213">
                <a:pos x="f296" y="f295"/>
              </a:cxn>
              <a:cxn ang="f213">
                <a:pos x="f297" y="f298"/>
              </a:cxn>
              <a:cxn ang="f213">
                <a:pos x="f297" y="f299"/>
              </a:cxn>
              <a:cxn ang="f213">
                <a:pos x="f296" y="f300"/>
              </a:cxn>
              <a:cxn ang="f213">
                <a:pos x="f294" y="f300"/>
              </a:cxn>
              <a:cxn ang="f213">
                <a:pos x="f301" y="f299"/>
              </a:cxn>
              <a:cxn ang="f213">
                <a:pos x="f301" y="f298"/>
              </a:cxn>
              <a:cxn ang="f213">
                <a:pos x="f294" y="f295"/>
              </a:cxn>
            </a:cxnLst>
            <a:rect l="f256" t="f259" r="f257" b="f258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C9CC2A08-2AB1-488E-96B7-88F49B95740F}"/>
              </a:ext>
            </a:extLst>
          </p:cNvPr>
          <p:cNvSpPr/>
          <p:nvPr/>
        </p:nvSpPr>
        <p:spPr>
          <a:xfrm rot="20892146">
            <a:off x="2916459" y="5565790"/>
            <a:ext cx="573145" cy="610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+- f7 0 f5"/>
              <a:gd name="f67" fmla="+- f6 0 f5"/>
              <a:gd name="f68" fmla="*/ f63 f0 1"/>
              <a:gd name="f69" fmla="*/ f67 1 3888432"/>
              <a:gd name="f70" fmla="*/ f66 1 3960440"/>
              <a:gd name="f71" fmla="*/ 554477 f67 1"/>
              <a:gd name="f72" fmla="*/ 1512168 f66 1"/>
              <a:gd name="f73" fmla="*/ 3312368 f66 1"/>
              <a:gd name="f74" fmla="*/ 1201638 f67 1"/>
              <a:gd name="f75" fmla="*/ 2136833 f67 1"/>
              <a:gd name="f76" fmla="*/ 1785510 f66 1"/>
              <a:gd name="f77" fmla="*/ 1510185 f66 1"/>
              <a:gd name="f78" fmla="*/ 1489672 f67 1"/>
              <a:gd name="f79" fmla="*/ 3310385 f66 1"/>
              <a:gd name="f80" fmla="*/ 2673919 f67 1"/>
              <a:gd name="f81" fmla="*/ 2138897 f66 1"/>
              <a:gd name="f82" fmla="*/ 2679688 f67 1"/>
              <a:gd name="f83" fmla="*/ 3312366 f66 1"/>
              <a:gd name="f84" fmla="*/ 3326849 f67 1"/>
              <a:gd name="f85" fmla="*/ 3333768 f67 1"/>
              <a:gd name="f86" fmla="*/ 2128613 f66 1"/>
              <a:gd name="f87" fmla="*/ 2840340 f67 1"/>
              <a:gd name="f88" fmla="*/ 1479943 f66 1"/>
              <a:gd name="f89" fmla="*/ 878058 f67 1"/>
              <a:gd name="f90" fmla="*/ 648072 f66 1"/>
              <a:gd name="f91" fmla="*/ 971653 f66 1"/>
              <a:gd name="f92" fmla="*/ 1295234 f66 1"/>
              <a:gd name="f93" fmla="*/ 1201639 f67 1"/>
              <a:gd name="f94" fmla="*/ 333511 f67 1"/>
              <a:gd name="f95" fmla="*/ 0 f66 1"/>
              <a:gd name="f96" fmla="*/ 3554921 f67 1"/>
              <a:gd name="f97" fmla="*/ 3888432 f67 1"/>
              <a:gd name="f98" fmla="*/ 333511 f66 1"/>
              <a:gd name="f99" fmla="*/ 3626929 f66 1"/>
              <a:gd name="f100" fmla="*/ 3960440 f66 1"/>
              <a:gd name="f101" fmla="*/ 0 f67 1"/>
              <a:gd name="f102" fmla="*/ 2147184 f67 1"/>
              <a:gd name="f103" fmla="*/ 2155564 f66 1"/>
              <a:gd name="f104" fmla="*/ f68 1 f2"/>
              <a:gd name="f105" fmla="*/ f71 1 3888432"/>
              <a:gd name="f106" fmla="*/ f72 1 3960440"/>
              <a:gd name="f107" fmla="*/ f73 1 3960440"/>
              <a:gd name="f108" fmla="*/ f74 1 3888432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960440"/>
              <a:gd name="f114" fmla="*/ f80 1 3888432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888432"/>
              <a:gd name="f120" fmla="*/ f86 1 3960440"/>
              <a:gd name="f121" fmla="*/ f87 1 3888432"/>
              <a:gd name="f122" fmla="*/ f88 1 3960440"/>
              <a:gd name="f123" fmla="*/ f89 1 3888432"/>
              <a:gd name="f124" fmla="*/ f90 1 3960440"/>
              <a:gd name="f125" fmla="*/ f91 1 3960440"/>
              <a:gd name="f126" fmla="*/ f92 1 3960440"/>
              <a:gd name="f127" fmla="*/ f93 1 3888432"/>
              <a:gd name="f128" fmla="*/ f94 1 3888432"/>
              <a:gd name="f129" fmla="*/ f95 1 3960440"/>
              <a:gd name="f130" fmla="*/ f96 1 3888432"/>
              <a:gd name="f131" fmla="*/ f97 1 3888432"/>
              <a:gd name="f132" fmla="*/ f98 1 3960440"/>
              <a:gd name="f133" fmla="*/ f99 1 3960440"/>
              <a:gd name="f134" fmla="*/ f100 1 3960440"/>
              <a:gd name="f135" fmla="*/ f101 1 3888432"/>
              <a:gd name="f136" fmla="*/ f102 1 3888432"/>
              <a:gd name="f137" fmla="*/ f103 1 3960440"/>
              <a:gd name="f138" fmla="*/ f5 1 f69"/>
              <a:gd name="f139" fmla="*/ f6 1 f69"/>
              <a:gd name="f140" fmla="*/ f5 1 f70"/>
              <a:gd name="f141" fmla="*/ f7 1 f70"/>
              <a:gd name="f142" fmla="+- f104 0 f1"/>
              <a:gd name="f143" fmla="*/ f105 1 f69"/>
              <a:gd name="f144" fmla="*/ f106 1 f70"/>
              <a:gd name="f145" fmla="*/ f107 1 f70"/>
              <a:gd name="f146" fmla="*/ f108 1 f69"/>
              <a:gd name="f147" fmla="*/ f121 1 f69"/>
              <a:gd name="f148" fmla="*/ f122 1 f70"/>
              <a:gd name="f149" fmla="*/ f109 1 f69"/>
              <a:gd name="f150" fmla="*/ f110 1 f70"/>
              <a:gd name="f151" fmla="*/ f111 1 f70"/>
              <a:gd name="f152" fmla="*/ f112 1 f69"/>
              <a:gd name="f153" fmla="*/ f113 1 f70"/>
              <a:gd name="f154" fmla="*/ f136 1 f69"/>
              <a:gd name="f155" fmla="*/ f137 1 f70"/>
              <a:gd name="f156" fmla="*/ f114 1 f69"/>
              <a:gd name="f157" fmla="*/ f115 1 f70"/>
              <a:gd name="f158" fmla="*/ f116 1 f69"/>
              <a:gd name="f159" fmla="*/ f117 1 f70"/>
              <a:gd name="f160" fmla="*/ f118 1 f69"/>
              <a:gd name="f161" fmla="*/ f119 1 f69"/>
              <a:gd name="f162" fmla="*/ f120 1 f70"/>
              <a:gd name="f163" fmla="*/ f123 1 f69"/>
              <a:gd name="f164" fmla="*/ f124 1 f70"/>
              <a:gd name="f165" fmla="*/ f125 1 f70"/>
              <a:gd name="f166" fmla="*/ f126 1 f70"/>
              <a:gd name="f167" fmla="*/ f127 1 f69"/>
              <a:gd name="f168" fmla="*/ f128 1 f69"/>
              <a:gd name="f169" fmla="*/ f129 1 f70"/>
              <a:gd name="f170" fmla="*/ f130 1 f69"/>
              <a:gd name="f171" fmla="*/ f131 1 f69"/>
              <a:gd name="f172" fmla="*/ f132 1 f70"/>
              <a:gd name="f173" fmla="*/ f133 1 f70"/>
              <a:gd name="f174" fmla="*/ f134 1 f70"/>
              <a:gd name="f175" fmla="*/ f135 1 f69"/>
              <a:gd name="f176" fmla="*/ f138 f64 1"/>
              <a:gd name="f177" fmla="*/ f139 f64 1"/>
              <a:gd name="f178" fmla="*/ f141 f65 1"/>
              <a:gd name="f179" fmla="*/ f140 f65 1"/>
              <a:gd name="f180" fmla="*/ f143 f64 1"/>
              <a:gd name="f181" fmla="*/ f144 f65 1"/>
              <a:gd name="f182" fmla="*/ f145 f65 1"/>
              <a:gd name="f183" fmla="*/ f146 f64 1"/>
              <a:gd name="f184" fmla="*/ f147 f64 1"/>
              <a:gd name="f185" fmla="*/ f148 f65 1"/>
              <a:gd name="f186" fmla="*/ f149 f64 1"/>
              <a:gd name="f187" fmla="*/ f150 f65 1"/>
              <a:gd name="f188" fmla="*/ f151 f65 1"/>
              <a:gd name="f189" fmla="*/ f152 f64 1"/>
              <a:gd name="f190" fmla="*/ f153 f65 1"/>
              <a:gd name="f191" fmla="*/ f154 f64 1"/>
              <a:gd name="f192" fmla="*/ f155 f65 1"/>
              <a:gd name="f193" fmla="*/ f156 f64 1"/>
              <a:gd name="f194" fmla="*/ f157 f65 1"/>
              <a:gd name="f195" fmla="*/ f158 f64 1"/>
              <a:gd name="f196" fmla="*/ f159 f65 1"/>
              <a:gd name="f197" fmla="*/ f160 f64 1"/>
              <a:gd name="f198" fmla="*/ f161 f64 1"/>
              <a:gd name="f199" fmla="*/ f162 f65 1"/>
              <a:gd name="f200" fmla="*/ f163 f64 1"/>
              <a:gd name="f201" fmla="*/ f164 f65 1"/>
              <a:gd name="f202" fmla="*/ f165 f65 1"/>
              <a:gd name="f203" fmla="*/ f166 f65 1"/>
              <a:gd name="f204" fmla="*/ f167 f64 1"/>
              <a:gd name="f205" fmla="*/ f168 f64 1"/>
              <a:gd name="f206" fmla="*/ f169 f65 1"/>
              <a:gd name="f207" fmla="*/ f170 f64 1"/>
              <a:gd name="f208" fmla="*/ f171 f64 1"/>
              <a:gd name="f209" fmla="*/ f172 f65 1"/>
              <a:gd name="f210" fmla="*/ f173 f65 1"/>
              <a:gd name="f211" fmla="*/ f174 f65 1"/>
              <a:gd name="f212" fmla="*/ f175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80" y="f181"/>
              </a:cxn>
              <a:cxn ang="f142">
                <a:pos x="f180" y="f182"/>
              </a:cxn>
              <a:cxn ang="f142">
                <a:pos x="f183" y="f182"/>
              </a:cxn>
              <a:cxn ang="f142">
                <a:pos x="f183" y="f181"/>
              </a:cxn>
              <a:cxn ang="f142">
                <a:pos x="f180" y="f181"/>
              </a:cxn>
              <a:cxn ang="f142">
                <a:pos x="f184" y="f185"/>
              </a:cxn>
              <a:cxn ang="f142">
                <a:pos x="f186" y="f187"/>
              </a:cxn>
              <a:cxn ang="f142">
                <a:pos x="f186" y="f188"/>
              </a:cxn>
              <a:cxn ang="f142">
                <a:pos x="f189" y="f188"/>
              </a:cxn>
              <a:cxn ang="f142">
                <a:pos x="f189" y="f190"/>
              </a:cxn>
              <a:cxn ang="f142">
                <a:pos x="f186" y="f190"/>
              </a:cxn>
              <a:cxn ang="f142">
                <a:pos x="f191" y="f192"/>
              </a:cxn>
              <a:cxn ang="f142">
                <a:pos x="f193" y="f194"/>
              </a:cxn>
              <a:cxn ang="f142">
                <a:pos x="f195" y="f196"/>
              </a:cxn>
              <a:cxn ang="f142">
                <a:pos x="f197" y="f196"/>
              </a:cxn>
              <a:cxn ang="f142">
                <a:pos x="f198" y="f199"/>
              </a:cxn>
              <a:cxn ang="f142">
                <a:pos x="f184" y="f185"/>
              </a:cxn>
              <a:cxn ang="f142">
                <a:pos x="f200" y="f201"/>
              </a:cxn>
              <a:cxn ang="f142">
                <a:pos x="f180" y="f202"/>
              </a:cxn>
              <a:cxn ang="f142">
                <a:pos x="f200" y="f203"/>
              </a:cxn>
              <a:cxn ang="f142">
                <a:pos x="f204" y="f202"/>
              </a:cxn>
              <a:cxn ang="f142">
                <a:pos x="f200" y="f201"/>
              </a:cxn>
              <a:cxn ang="f142">
                <a:pos x="f205" y="f206"/>
              </a:cxn>
              <a:cxn ang="f142">
                <a:pos x="f207" y="f206"/>
              </a:cxn>
              <a:cxn ang="f142">
                <a:pos x="f208" y="f209"/>
              </a:cxn>
              <a:cxn ang="f142">
                <a:pos x="f208" y="f210"/>
              </a:cxn>
              <a:cxn ang="f142">
                <a:pos x="f207" y="f211"/>
              </a:cxn>
              <a:cxn ang="f142">
                <a:pos x="f205" y="f211"/>
              </a:cxn>
              <a:cxn ang="f142">
                <a:pos x="f212" y="f210"/>
              </a:cxn>
              <a:cxn ang="f142">
                <a:pos x="f212" y="f209"/>
              </a:cxn>
              <a:cxn ang="f142">
                <a:pos x="f205" y="f206"/>
              </a:cxn>
            </a:cxnLst>
            <a:rect l="f176" t="f179" r="f177" b="f178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D4A688FC-FC1B-484A-8326-DC276D441480}"/>
              </a:ext>
            </a:extLst>
          </p:cNvPr>
          <p:cNvSpPr/>
          <p:nvPr/>
        </p:nvSpPr>
        <p:spPr>
          <a:xfrm rot="20892146">
            <a:off x="5714194" y="5565790"/>
            <a:ext cx="573081" cy="610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+- f6 0 f5"/>
              <a:gd name="f119" fmla="*/ f115 f0 1"/>
              <a:gd name="f120" fmla="*/ f118 1 3960000"/>
              <a:gd name="f121" fmla="*/ 3160999 f118 1"/>
              <a:gd name="f122" fmla="*/ 1374274 f118 1"/>
              <a:gd name="f123" fmla="*/ 3155132 f118 1"/>
              <a:gd name="f124" fmla="*/ 1419362 f118 1"/>
              <a:gd name="f125" fmla="*/ 1921633 f118 1"/>
              <a:gd name="f126" fmla="*/ 1942445 f118 1"/>
              <a:gd name="f127" fmla="*/ 1570340 f118 1"/>
              <a:gd name="f128" fmla="*/ 2257108 f118 1"/>
              <a:gd name="f129" fmla="*/ 3207849 f118 1"/>
              <a:gd name="f130" fmla="*/ 1493166 f118 1"/>
              <a:gd name="f131" fmla="*/ 2995677 f118 1"/>
              <a:gd name="f132" fmla="*/ 1008938 f118 1"/>
              <a:gd name="f133" fmla="*/ 308009 f118 1"/>
              <a:gd name="f134" fmla="*/ 0 f118 1"/>
              <a:gd name="f135" fmla="*/ 3651991 f118 1"/>
              <a:gd name="f136" fmla="*/ 3960000 f118 1"/>
              <a:gd name="f137" fmla="*/ 3140091 f118 1"/>
              <a:gd name="f138" fmla="*/ 1227260 f118 1"/>
              <a:gd name="f139" fmla="*/ 3449507 f118 1"/>
              <a:gd name="f140" fmla="*/ 1170564 f118 1"/>
              <a:gd name="f141" fmla="*/ 3324107 f118 1"/>
              <a:gd name="f142" fmla="*/ 851504 f118 1"/>
              <a:gd name="f143" fmla="*/ 1292845 f118 1"/>
              <a:gd name="f144" fmla="*/ 2496208 f118 1"/>
              <a:gd name="f145" fmla="*/ 770986 f118 1"/>
              <a:gd name="f146" fmla="*/ 815277 f118 1"/>
              <a:gd name="f147" fmla="*/ 836121 f118 1"/>
              <a:gd name="f148" fmla="*/ 965659 f118 1"/>
              <a:gd name="f149" fmla="*/ 1735195 f118 1"/>
              <a:gd name="f150" fmla="*/ 1196057 f118 1"/>
              <a:gd name="f151" fmla="*/ 1486410 f118 1"/>
              <a:gd name="f152" fmla="*/ 2607420 f118 1"/>
              <a:gd name="f153" fmla="*/ 813848 f118 1"/>
              <a:gd name="f154" fmla="*/ 2296824 f118 1"/>
              <a:gd name="f155" fmla="*/ 570453 f118 1"/>
              <a:gd name="f156" fmla="*/ 1629310 f118 1"/>
              <a:gd name="f157" fmla="*/ 489408 f118 1"/>
              <a:gd name="f158" fmla="*/ 2829018 f118 1"/>
              <a:gd name="f159" fmla="*/ 2062787 f118 1"/>
              <a:gd name="f160" fmla="*/ 3146219 f118 1"/>
              <a:gd name="f161" fmla="*/ 3074271 f118 1"/>
              <a:gd name="f162" fmla="*/ 2105563 f118 1"/>
              <a:gd name="f163" fmla="*/ f119 1 f2"/>
              <a:gd name="f164" fmla="*/ f121 1 3960000"/>
              <a:gd name="f165" fmla="*/ f122 1 3960000"/>
              <a:gd name="f166" fmla="*/ f123 1 3960000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5 1 f120"/>
              <a:gd name="f207" fmla="*/ f6 1 f120"/>
              <a:gd name="f208" fmla="+- f163 0 f1"/>
              <a:gd name="f209" fmla="*/ f164 1 f120"/>
              <a:gd name="f210" fmla="*/ f165 1 f120"/>
              <a:gd name="f211" fmla="*/ f166 1 f120"/>
              <a:gd name="f212" fmla="*/ f167 1 f120"/>
              <a:gd name="f213" fmla="*/ f187 1 f120"/>
              <a:gd name="f214" fmla="*/ f188 1 f120"/>
              <a:gd name="f215" fmla="*/ f168 1 f120"/>
              <a:gd name="f216" fmla="*/ f186 1 f120"/>
              <a:gd name="f217" fmla="*/ f169 1 f120"/>
              <a:gd name="f218" fmla="*/ f170 1 f120"/>
              <a:gd name="f219" fmla="*/ f189 1 f120"/>
              <a:gd name="f220" fmla="*/ f190 1 f120"/>
              <a:gd name="f221" fmla="*/ f191 1 f120"/>
              <a:gd name="f222" fmla="*/ f192 1 f120"/>
              <a:gd name="f223" fmla="*/ f198 1 f120"/>
              <a:gd name="f224" fmla="*/ f199 1 f120"/>
              <a:gd name="f225" fmla="*/ f193 1 f120"/>
              <a:gd name="f226" fmla="*/ f171 1 f120"/>
              <a:gd name="f227" fmla="*/ f196 1 f120"/>
              <a:gd name="f228" fmla="*/ f197 1 f120"/>
              <a:gd name="f229" fmla="*/ f194 1 f120"/>
              <a:gd name="f230" fmla="*/ f195 1 f120"/>
              <a:gd name="f231" fmla="*/ f200 1 f120"/>
              <a:gd name="f232" fmla="*/ f201 1 f120"/>
              <a:gd name="f233" fmla="*/ f202 1 f120"/>
              <a:gd name="f234" fmla="*/ f203 1 f120"/>
              <a:gd name="f235" fmla="*/ f204 1 f120"/>
              <a:gd name="f236" fmla="*/ f205 1 f120"/>
              <a:gd name="f237" fmla="*/ f172 1 f120"/>
              <a:gd name="f238" fmla="*/ f173 1 f120"/>
              <a:gd name="f239" fmla="*/ f182 1 f120"/>
              <a:gd name="f240" fmla="*/ f183 1 f120"/>
              <a:gd name="f241" fmla="*/ f180 1 f120"/>
              <a:gd name="f242" fmla="*/ f181 1 f120"/>
              <a:gd name="f243" fmla="*/ f184 1 f120"/>
              <a:gd name="f244" fmla="*/ f185 1 f120"/>
              <a:gd name="f245" fmla="*/ f174 1 f120"/>
              <a:gd name="f246" fmla="*/ f175 1 f120"/>
              <a:gd name="f247" fmla="*/ f176 1 f120"/>
              <a:gd name="f248" fmla="*/ f177 1 f120"/>
              <a:gd name="f249" fmla="*/ f178 1 f120"/>
              <a:gd name="f250" fmla="*/ f179 1 f120"/>
              <a:gd name="f251" fmla="*/ f206 f116 1"/>
              <a:gd name="f252" fmla="*/ f207 f116 1"/>
              <a:gd name="f253" fmla="*/ f207 f117 1"/>
              <a:gd name="f254" fmla="*/ f206 f117 1"/>
              <a:gd name="f255" fmla="*/ f209 f116 1"/>
              <a:gd name="f256" fmla="*/ f210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6 1"/>
              <a:gd name="f297" fmla="*/ f247 f117 1"/>
              <a:gd name="f298" fmla="*/ f249 f117 1"/>
              <a:gd name="f299" fmla="*/ f250 f117 1"/>
              <a:gd name="f300" fmla="*/ f248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08">
                <a:pos x="f255" y="f256"/>
              </a:cxn>
              <a:cxn ang="f208">
                <a:pos x="f257" y="f258"/>
              </a:cxn>
              <a:cxn ang="f208">
                <a:pos x="f255" y="f256"/>
              </a:cxn>
              <a:cxn ang="f208">
                <a:pos x="f259" y="f260"/>
              </a:cxn>
              <a:cxn ang="f208">
                <a:pos x="f261" y="f262"/>
              </a:cxn>
              <a:cxn ang="f208">
                <a:pos x="f263" y="f264"/>
              </a:cxn>
              <a:cxn ang="f208">
                <a:pos x="f265" y="f266"/>
              </a:cxn>
              <a:cxn ang="f208">
                <a:pos x="f267" y="f268"/>
              </a:cxn>
              <a:cxn ang="f208">
                <a:pos x="f269" y="f270"/>
              </a:cxn>
              <a:cxn ang="f208">
                <a:pos x="f271" y="f272"/>
              </a:cxn>
              <a:cxn ang="f208">
                <a:pos x="f273" y="f274"/>
              </a:cxn>
              <a:cxn ang="f208">
                <a:pos x="f275" y="f276"/>
              </a:cxn>
              <a:cxn ang="f208">
                <a:pos x="f277" y="f278"/>
              </a:cxn>
              <a:cxn ang="f208">
                <a:pos x="f279" y="f280"/>
              </a:cxn>
              <a:cxn ang="f208">
                <a:pos x="f281" y="f282"/>
              </a:cxn>
              <a:cxn ang="f208">
                <a:pos x="f283" y="f284"/>
              </a:cxn>
              <a:cxn ang="f208">
                <a:pos x="f285" y="f286"/>
              </a:cxn>
              <a:cxn ang="f208">
                <a:pos x="f287" y="f288"/>
              </a:cxn>
              <a:cxn ang="f208">
                <a:pos x="f289" y="f290"/>
              </a:cxn>
              <a:cxn ang="f208">
                <a:pos x="f291" y="f292"/>
              </a:cxn>
              <a:cxn ang="f208">
                <a:pos x="f259" y="f260"/>
              </a:cxn>
              <a:cxn ang="f208">
                <a:pos x="f293" y="f294"/>
              </a:cxn>
              <a:cxn ang="f208">
                <a:pos x="f295" y="f294"/>
              </a:cxn>
              <a:cxn ang="f208">
                <a:pos x="f296" y="f297"/>
              </a:cxn>
              <a:cxn ang="f208">
                <a:pos x="f296" y="f298"/>
              </a:cxn>
              <a:cxn ang="f208">
                <a:pos x="f295" y="f299"/>
              </a:cxn>
              <a:cxn ang="f208">
                <a:pos x="f293" y="f299"/>
              </a:cxn>
              <a:cxn ang="f208">
                <a:pos x="f300" y="f298"/>
              </a:cxn>
              <a:cxn ang="f208">
                <a:pos x="f300" y="f297"/>
              </a:cxn>
              <a:cxn ang="f208">
                <a:pos x="f293" y="f294"/>
              </a:cxn>
            </a:cxnLst>
            <a:rect l="f251" t="f254" r="f252" b="f253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0FC9E112-E11B-41D0-A0D3-8C1039EADF4C}"/>
              </a:ext>
            </a:extLst>
          </p:cNvPr>
          <p:cNvSpPr/>
          <p:nvPr/>
        </p:nvSpPr>
        <p:spPr>
          <a:xfrm rot="20892146">
            <a:off x="4776102" y="5565790"/>
            <a:ext cx="573081" cy="610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+- f6 0 f5"/>
              <a:gd name="f50" fmla="*/ f46 f0 1"/>
              <a:gd name="f51" fmla="*/ f49 1 3960000"/>
              <a:gd name="f52" fmla="*/ 2841893 f49 1"/>
              <a:gd name="f53" fmla="*/ 181064 f49 1"/>
              <a:gd name="f54" fmla="*/ 2105790 f49 1"/>
              <a:gd name="f55" fmla="*/ 859562 f49 1"/>
              <a:gd name="f56" fmla="*/ 2106860 f49 1"/>
              <a:gd name="f57" fmla="*/ 863292 f49 1"/>
              <a:gd name="f58" fmla="*/ 1248172 f49 1"/>
              <a:gd name="f59" fmla="*/ 1691968 f49 1"/>
              <a:gd name="f60" fmla="*/ 1824236 f49 1"/>
              <a:gd name="f61" fmla="*/ 3779396 f49 1"/>
              <a:gd name="f62" fmla="*/ 2754932 f49 1"/>
              <a:gd name="f63" fmla="*/ 3305869 f49 1"/>
              <a:gd name="f64" fmla="*/ 1813665 f49 1"/>
              <a:gd name="f65" fmla="*/ 3348152 f49 1"/>
              <a:gd name="f66" fmla="*/ 907124 f49 1"/>
              <a:gd name="f67" fmla="*/ 3369037 f49 1"/>
              <a:gd name="f68" fmla="*/ 308009 f49 1"/>
              <a:gd name="f69" fmla="*/ 0 f49 1"/>
              <a:gd name="f70" fmla="*/ 3651991 f49 1"/>
              <a:gd name="f71" fmla="*/ 3960000 f49 1"/>
              <a:gd name="f72" fmla="*/ 704441 f49 1"/>
              <a:gd name="f73" fmla="*/ 3410216 f49 1"/>
              <a:gd name="f74" fmla="*/ 195189 f49 1"/>
              <a:gd name="f75" fmla="*/ f50 1 f2"/>
              <a:gd name="f76" fmla="*/ f52 1 3960000"/>
              <a:gd name="f77" fmla="*/ f53 1 3960000"/>
              <a:gd name="f78" fmla="*/ f54 1 3960000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5 1 f51"/>
              <a:gd name="f100" fmla="*/ f6 1 f51"/>
              <a:gd name="f101" fmla="+- f75 0 f1"/>
              <a:gd name="f102" fmla="*/ f76 1 f51"/>
              <a:gd name="f103" fmla="*/ f77 1 f51"/>
              <a:gd name="f104" fmla="*/ f78 1 f51"/>
              <a:gd name="f105" fmla="*/ f79 1 f51"/>
              <a:gd name="f106" fmla="*/ f80 1 f51"/>
              <a:gd name="f107" fmla="*/ f81 1 f51"/>
              <a:gd name="f108" fmla="*/ f82 1 f51"/>
              <a:gd name="f109" fmla="*/ f83 1 f51"/>
              <a:gd name="f110" fmla="*/ f84 1 f51"/>
              <a:gd name="f111" fmla="*/ f85 1 f51"/>
              <a:gd name="f112" fmla="*/ f86 1 f51"/>
              <a:gd name="f113" fmla="*/ f87 1 f51"/>
              <a:gd name="f114" fmla="*/ f88 1 f51"/>
              <a:gd name="f115" fmla="*/ f89 1 f51"/>
              <a:gd name="f116" fmla="*/ f90 1 f51"/>
              <a:gd name="f117" fmla="*/ f91 1 f51"/>
              <a:gd name="f118" fmla="*/ f96 1 f51"/>
              <a:gd name="f119" fmla="*/ f97 1 f51"/>
              <a:gd name="f120" fmla="*/ f98 1 f51"/>
              <a:gd name="f121" fmla="*/ f92 1 f51"/>
              <a:gd name="f122" fmla="*/ f93 1 f51"/>
              <a:gd name="f123" fmla="*/ f94 1 f51"/>
              <a:gd name="f124" fmla="*/ f95 1 f51"/>
              <a:gd name="f125" fmla="*/ f99 f47 1"/>
              <a:gd name="f126" fmla="*/ f100 f47 1"/>
              <a:gd name="f127" fmla="*/ f100 f48 1"/>
              <a:gd name="f128" fmla="*/ f99 f48 1"/>
              <a:gd name="f129" fmla="*/ f102 f47 1"/>
              <a:gd name="f130" fmla="*/ f103 f48 1"/>
              <a:gd name="f131" fmla="*/ f104 f47 1"/>
              <a:gd name="f132" fmla="*/ f105 f48 1"/>
              <a:gd name="f133" fmla="*/ f106 f47 1"/>
              <a:gd name="f134" fmla="*/ f107 f48 1"/>
              <a:gd name="f135" fmla="*/ f108 f48 1"/>
              <a:gd name="f136" fmla="*/ f109 f47 1"/>
              <a:gd name="f137" fmla="*/ f110 f48 1"/>
              <a:gd name="f138" fmla="*/ f111 f48 1"/>
              <a:gd name="f139" fmla="*/ f112 f47 1"/>
              <a:gd name="f140" fmla="*/ f113 f47 1"/>
              <a:gd name="f141" fmla="*/ f114 f48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7 1"/>
              <a:gd name="f152" fmla="*/ f121 f48 1"/>
              <a:gd name="f153" fmla="*/ f123 f48 1"/>
              <a:gd name="f154" fmla="*/ f124 f48 1"/>
              <a:gd name="f155" fmla="*/ f122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1">
                <a:pos x="f129" y="f130"/>
              </a:cxn>
              <a:cxn ang="f101">
                <a:pos x="f131" y="f132"/>
              </a:cxn>
              <a:cxn ang="f101">
                <a:pos x="f133" y="f134"/>
              </a:cxn>
              <a:cxn ang="f101">
                <a:pos x="f133" y="f135"/>
              </a:cxn>
              <a:cxn ang="f101">
                <a:pos x="f136" y="f135"/>
              </a:cxn>
              <a:cxn ang="f101">
                <a:pos x="f136" y="f137"/>
              </a:cxn>
              <a:cxn ang="f101">
                <a:pos x="f133" y="f137"/>
              </a:cxn>
              <a:cxn ang="f101">
                <a:pos x="f133" y="f138"/>
              </a:cxn>
              <a:cxn ang="f101">
                <a:pos x="f139" y="f138"/>
              </a:cxn>
              <a:cxn ang="f101">
                <a:pos x="f139" y="f137"/>
              </a:cxn>
              <a:cxn ang="f101">
                <a:pos x="f140" y="f141"/>
              </a:cxn>
              <a:cxn ang="f101">
                <a:pos x="f142" y="f135"/>
              </a:cxn>
              <a:cxn ang="f101">
                <a:pos x="f139" y="f135"/>
              </a:cxn>
              <a:cxn ang="f101">
                <a:pos x="f139" y="f143"/>
              </a:cxn>
              <a:cxn ang="f101">
                <a:pos x="f144" y="f145"/>
              </a:cxn>
              <a:cxn ang="f101">
                <a:pos x="f146" y="f147"/>
              </a:cxn>
              <a:cxn ang="f101">
                <a:pos x="f129" y="f130"/>
              </a:cxn>
              <a:cxn ang="f101">
                <a:pos x="f148" y="f149"/>
              </a:cxn>
              <a:cxn ang="f101">
                <a:pos x="f150" y="f149"/>
              </a:cxn>
              <a:cxn ang="f101">
                <a:pos x="f151" y="f152"/>
              </a:cxn>
              <a:cxn ang="f101">
                <a:pos x="f151" y="f153"/>
              </a:cxn>
              <a:cxn ang="f101">
                <a:pos x="f150" y="f154"/>
              </a:cxn>
              <a:cxn ang="f101">
                <a:pos x="f148" y="f154"/>
              </a:cxn>
              <a:cxn ang="f101">
                <a:pos x="f155" y="f153"/>
              </a:cxn>
              <a:cxn ang="f101">
                <a:pos x="f155" y="f152"/>
              </a:cxn>
              <a:cxn ang="f101">
                <a:pos x="f148" y="f149"/>
              </a:cxn>
            </a:cxnLst>
            <a:rect l="f125" t="f128" r="f126" b="f127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49AEC7A5-8FF7-4AD8-A3FC-660BA387A745}"/>
              </a:ext>
            </a:extLst>
          </p:cNvPr>
          <p:cNvSpPr/>
          <p:nvPr/>
        </p:nvSpPr>
        <p:spPr>
          <a:xfrm rot="20892146">
            <a:off x="6669276" y="5553382"/>
            <a:ext cx="575130" cy="623191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+- f4 0 f2"/>
              <a:gd name="f90" fmla="+- f3 0 f2"/>
              <a:gd name="f91" fmla="*/ f90 1 3186824"/>
              <a:gd name="f92" fmla="*/ f89 1 3240000"/>
              <a:gd name="f93" fmla="*/ f2 1 f91"/>
              <a:gd name="f94" fmla="*/ f3 1 f91"/>
              <a:gd name="f95" fmla="*/ f2 1 f92"/>
              <a:gd name="f96" fmla="*/ f4 1 f92"/>
              <a:gd name="f97" fmla="*/ f93 f87 1"/>
              <a:gd name="f98" fmla="*/ f94 f87 1"/>
              <a:gd name="f99" fmla="*/ f96 f88 1"/>
              <a:gd name="f100" fmla="*/ f95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7" t="f100" r="f98" b="f99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EE212C97-C6AB-41A9-9173-751228F06924}"/>
              </a:ext>
            </a:extLst>
          </p:cNvPr>
          <p:cNvSpPr/>
          <p:nvPr/>
        </p:nvSpPr>
        <p:spPr>
          <a:xfrm rot="20892146">
            <a:off x="7559225" y="5596304"/>
            <a:ext cx="539148" cy="58026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+- 0 0 162814"/>
              <a:gd name="f166" fmla="val 1890787"/>
              <a:gd name="f167" fmla="+- 0 0 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+- 0 0 9956"/>
              <a:gd name="f175" fmla="+- 0 0 -90"/>
              <a:gd name="f176" fmla="*/ f3 1 3189723"/>
              <a:gd name="f177" fmla="*/ f4 1 3221116"/>
              <a:gd name="f178" fmla="+- f7 0 f5"/>
              <a:gd name="f179" fmla="+- f6 0 f5"/>
              <a:gd name="f180" fmla="*/ f175 f0 1"/>
              <a:gd name="f181" fmla="*/ f179 1 3189723"/>
              <a:gd name="f182" fmla="*/ f178 1 3221116"/>
              <a:gd name="f183" fmla="*/ 2175617 f178 1"/>
              <a:gd name="f184" fmla="*/ 2178566 f178 1"/>
              <a:gd name="f185" fmla="*/ 1144372 f178 1"/>
              <a:gd name="f186" fmla="*/ 1159393 f178 1"/>
              <a:gd name="f187" fmla="*/ 1703728 f178 1"/>
              <a:gd name="f188" fmla="*/ 2152290 f178 1"/>
              <a:gd name="f189" fmla="*/ 1654259 f178 1"/>
              <a:gd name="f190" fmla="*/ 1515986 f178 1"/>
              <a:gd name="f191" fmla="*/ 501 f178 1"/>
              <a:gd name="f192" fmla="*/ 324821 f178 1"/>
              <a:gd name="f193" fmla="*/ 2588887 f178 1"/>
              <a:gd name="f194" fmla="*/ 2195096 f178 1"/>
              <a:gd name="f195" fmla="*/ 2527630 f178 1"/>
              <a:gd name="f196" fmla="*/ 1665044 f178 1"/>
              <a:gd name="f197" fmla="*/ 819983 f178 1"/>
              <a:gd name="f198" fmla="*/ 807930 f178 1"/>
              <a:gd name="f199" fmla="*/ 802457 f178 1"/>
              <a:gd name="f200" fmla="*/ 801708 f178 1"/>
              <a:gd name="f201" fmla="*/ 1110076 f178 1"/>
              <a:gd name="f202" fmla="*/ 875315 f178 1"/>
              <a:gd name="f203" fmla="*/ 2054049 f178 1"/>
              <a:gd name="f204" fmla="*/ 2179658 f178 1"/>
              <a:gd name="f205" fmla="*/ 2188689 f178 1"/>
              <a:gd name="f206" fmla="*/ 2175828 f178 1"/>
              <a:gd name="f207" fmla="*/ 653899 f178 1"/>
              <a:gd name="f208" fmla="*/ 749845 f178 1"/>
              <a:gd name="f209" fmla="*/ 2301392 f178 1"/>
              <a:gd name="f210" fmla="*/ 2684410 f178 1"/>
              <a:gd name="f211" fmla="*/ 3053856 f178 1"/>
              <a:gd name="f212" fmla="*/ 2539075 f178 1"/>
              <a:gd name="f213" fmla="*/ 453774 f178 1"/>
              <a:gd name="f214" fmla="*/ 2249544 f178 1"/>
              <a:gd name="f215" fmla="*/ 2664630 f179 1"/>
              <a:gd name="f216" fmla="*/ 2658205 f179 1"/>
              <a:gd name="f217" fmla="*/ 1477043 f179 1"/>
              <a:gd name="f218" fmla="*/ 1409070 f179 1"/>
              <a:gd name="f219" fmla="*/ 1152384 f179 1"/>
              <a:gd name="f220" fmla="*/ 1514013 f179 1"/>
              <a:gd name="f221" fmla="*/ 1850815 f179 1"/>
              <a:gd name="f222" fmla="*/ 1830467 f179 1"/>
              <a:gd name="f223" fmla="*/ 1651152 f179 1"/>
              <a:gd name="f224" fmla="*/ 2580395 f179 1"/>
              <a:gd name="f225" fmla="*/ 3030464 f179 1"/>
              <a:gd name="f226" fmla="*/ 2585849 f179 1"/>
              <a:gd name="f227" fmla="*/ 1973374 f179 1"/>
              <a:gd name="f228" fmla="*/ 1390827 f179 1"/>
              <a:gd name="f229" fmla="*/ 783896 f179 1"/>
              <a:gd name="f230" fmla="*/ 1268509 f179 1"/>
              <a:gd name="f231" fmla="*/ 1328805 f179 1"/>
              <a:gd name="f232" fmla="*/ 1462242 f179 1"/>
              <a:gd name="f233" fmla="*/ 1956122 f179 1"/>
              <a:gd name="f234" fmla="*/ 2333414 f179 1"/>
              <a:gd name="f235" fmla="*/ 2324788 f179 1"/>
              <a:gd name="f236" fmla="*/ 2661746 f179 1"/>
              <a:gd name="f237" fmla="*/ 2691046 f179 1"/>
              <a:gd name="f238" fmla="*/ 2667011 f179 1"/>
              <a:gd name="f239" fmla="*/ 2332141 f179 1"/>
              <a:gd name="f240" fmla="*/ 776764 f179 1"/>
              <a:gd name="f241" fmla="*/ 631487 f179 1"/>
              <a:gd name="f242" fmla="*/ 2142017 f179 1"/>
              <a:gd name="f243" fmla="*/ 2324866 f179 1"/>
              <a:gd name="f244" fmla="*/ 294693 f179 1"/>
              <a:gd name="f245" fmla="*/ 489947 f179 1"/>
              <a:gd name="f246" fmla="*/ f180 1 f2"/>
              <a:gd name="f247" fmla="*/ f183 1 3221116"/>
              <a:gd name="f248" fmla="*/ f184 1 3221116"/>
              <a:gd name="f249" fmla="*/ f185 1 3221116"/>
              <a:gd name="f250" fmla="*/ f186 1 3221116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189723"/>
              <a:gd name="f280" fmla="*/ f216 1 3189723"/>
              <a:gd name="f281" fmla="*/ f217 1 3189723"/>
              <a:gd name="f282" fmla="*/ f218 1 3189723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5 1 f181"/>
              <a:gd name="f311" fmla="*/ f6 1 f181"/>
              <a:gd name="f312" fmla="*/ f5 1 f182"/>
              <a:gd name="f313" fmla="*/ f7 1 f182"/>
              <a:gd name="f314" fmla="+- f246 0 f1"/>
              <a:gd name="f315" fmla="*/ f279 1 f181"/>
              <a:gd name="f316" fmla="*/ f247 1 f182"/>
              <a:gd name="f317" fmla="*/ f280 1 f181"/>
              <a:gd name="f318" fmla="*/ f248 1 f182"/>
              <a:gd name="f319" fmla="*/ f281 1 f181"/>
              <a:gd name="f320" fmla="*/ f249 1 f182"/>
              <a:gd name="f321" fmla="*/ f282 1 f181"/>
              <a:gd name="f322" fmla="*/ f250 1 f182"/>
              <a:gd name="f323" fmla="*/ f283 1 f181"/>
              <a:gd name="f324" fmla="*/ f251 1 f182"/>
              <a:gd name="f325" fmla="*/ f284 1 f181"/>
              <a:gd name="f326" fmla="*/ f252 1 f182"/>
              <a:gd name="f327" fmla="*/ f285 1 f181"/>
              <a:gd name="f328" fmla="*/ f253 1 f182"/>
              <a:gd name="f329" fmla="*/ f286 1 f181"/>
              <a:gd name="f330" fmla="*/ f254 1 f182"/>
              <a:gd name="f331" fmla="*/ f287 1 f181"/>
              <a:gd name="f332" fmla="*/ f255 1 f182"/>
              <a:gd name="f333" fmla="*/ f288 1 f181"/>
              <a:gd name="f334" fmla="*/ f256 1 f182"/>
              <a:gd name="f335" fmla="*/ f289 1 f181"/>
              <a:gd name="f336" fmla="*/ f278 1 f182"/>
              <a:gd name="f337" fmla="*/ f290 1 f181"/>
              <a:gd name="f338" fmla="*/ f257 1 f182"/>
              <a:gd name="f339" fmla="*/ f291 1 f181"/>
              <a:gd name="f340" fmla="*/ f258 1 f182"/>
              <a:gd name="f341" fmla="*/ f292 1 f181"/>
              <a:gd name="f342" fmla="*/ f259 1 f182"/>
              <a:gd name="f343" fmla="*/ f293 1 f181"/>
              <a:gd name="f344" fmla="*/ f260 1 f182"/>
              <a:gd name="f345" fmla="*/ f294 1 f181"/>
              <a:gd name="f346" fmla="*/ f261 1 f182"/>
              <a:gd name="f347" fmla="*/ f295 1 f181"/>
              <a:gd name="f348" fmla="*/ f262 1 f182"/>
              <a:gd name="f349" fmla="*/ f263 1 f182"/>
              <a:gd name="f350" fmla="*/ f296 1 f181"/>
              <a:gd name="f351" fmla="*/ f264 1 f182"/>
              <a:gd name="f352" fmla="*/ f297 1 f181"/>
              <a:gd name="f353" fmla="*/ f265 1 f182"/>
              <a:gd name="f354" fmla="*/ f266 1 f182"/>
              <a:gd name="f355" fmla="*/ f298 1 f181"/>
              <a:gd name="f356" fmla="*/ f299 1 f181"/>
              <a:gd name="f357" fmla="*/ f267 1 f182"/>
              <a:gd name="f358" fmla="*/ f300 1 f181"/>
              <a:gd name="f359" fmla="*/ f268 1 f182"/>
              <a:gd name="f360" fmla="*/ f301 1 f181"/>
              <a:gd name="f361" fmla="*/ f269 1 f182"/>
              <a:gd name="f362" fmla="*/ f302 1 f181"/>
              <a:gd name="f363" fmla="*/ f270 1 f182"/>
              <a:gd name="f364" fmla="*/ f303 1 f181"/>
              <a:gd name="f365" fmla="*/ f271 1 f182"/>
              <a:gd name="f366" fmla="*/ f304 1 f181"/>
              <a:gd name="f367" fmla="*/ f272 1 f182"/>
              <a:gd name="f368" fmla="*/ f305 1 f181"/>
              <a:gd name="f369" fmla="*/ f273 1 f182"/>
              <a:gd name="f370" fmla="*/ f306 1 f181"/>
              <a:gd name="f371" fmla="*/ f274 1 f182"/>
              <a:gd name="f372" fmla="*/ f307 1 f181"/>
              <a:gd name="f373" fmla="*/ f275 1 f182"/>
              <a:gd name="f374" fmla="*/ f308 1 f181"/>
              <a:gd name="f375" fmla="*/ f276 1 f182"/>
              <a:gd name="f376" fmla="*/ f309 1 f181"/>
              <a:gd name="f377" fmla="*/ f277 1 f182"/>
              <a:gd name="f378" fmla="*/ f310 f176 1"/>
              <a:gd name="f379" fmla="*/ f311 f176 1"/>
              <a:gd name="f380" fmla="*/ f313 f177 1"/>
              <a:gd name="f381" fmla="*/ f312 f177 1"/>
              <a:gd name="f382" fmla="*/ f315 f176 1"/>
              <a:gd name="f383" fmla="*/ f316 f177 1"/>
              <a:gd name="f384" fmla="*/ f317 f176 1"/>
              <a:gd name="f385" fmla="*/ f318 f177 1"/>
              <a:gd name="f386" fmla="*/ f319 f176 1"/>
              <a:gd name="f387" fmla="*/ f320 f177 1"/>
              <a:gd name="f388" fmla="*/ f321 f176 1"/>
              <a:gd name="f389" fmla="*/ f322 f177 1"/>
              <a:gd name="f390" fmla="*/ f323 f176 1"/>
              <a:gd name="f391" fmla="*/ f324 f177 1"/>
              <a:gd name="f392" fmla="*/ f325 f176 1"/>
              <a:gd name="f393" fmla="*/ f326 f177 1"/>
              <a:gd name="f394" fmla="*/ f327 f176 1"/>
              <a:gd name="f395" fmla="*/ f328 f177 1"/>
              <a:gd name="f396" fmla="*/ f329 f176 1"/>
              <a:gd name="f397" fmla="*/ f330 f177 1"/>
              <a:gd name="f398" fmla="*/ f331 f176 1"/>
              <a:gd name="f399" fmla="*/ f332 f177 1"/>
              <a:gd name="f400" fmla="*/ f333 f176 1"/>
              <a:gd name="f401" fmla="*/ f334 f177 1"/>
              <a:gd name="f402" fmla="*/ f335 f176 1"/>
              <a:gd name="f403" fmla="*/ f336 f177 1"/>
              <a:gd name="f404" fmla="*/ f337 f176 1"/>
              <a:gd name="f405" fmla="*/ f338 f177 1"/>
              <a:gd name="f406" fmla="*/ f339 f176 1"/>
              <a:gd name="f407" fmla="*/ f340 f177 1"/>
              <a:gd name="f408" fmla="*/ f341 f176 1"/>
              <a:gd name="f409" fmla="*/ f342 f177 1"/>
              <a:gd name="f410" fmla="*/ f343 f176 1"/>
              <a:gd name="f411" fmla="*/ f344 f177 1"/>
              <a:gd name="f412" fmla="*/ f345 f176 1"/>
              <a:gd name="f413" fmla="*/ f346 f177 1"/>
              <a:gd name="f414" fmla="*/ f347 f176 1"/>
              <a:gd name="f415" fmla="*/ f348 f177 1"/>
              <a:gd name="f416" fmla="*/ f349 f177 1"/>
              <a:gd name="f417" fmla="*/ f350 f176 1"/>
              <a:gd name="f418" fmla="*/ f351 f177 1"/>
              <a:gd name="f419" fmla="*/ f352 f176 1"/>
              <a:gd name="f420" fmla="*/ f353 f177 1"/>
              <a:gd name="f421" fmla="*/ f354 f177 1"/>
              <a:gd name="f422" fmla="*/ f355 f176 1"/>
              <a:gd name="f423" fmla="*/ f356 f176 1"/>
              <a:gd name="f424" fmla="*/ f357 f177 1"/>
              <a:gd name="f425" fmla="*/ f358 f176 1"/>
              <a:gd name="f426" fmla="*/ f359 f177 1"/>
              <a:gd name="f427" fmla="*/ f360 f176 1"/>
              <a:gd name="f428" fmla="*/ f361 f177 1"/>
              <a:gd name="f429" fmla="*/ f362 f176 1"/>
              <a:gd name="f430" fmla="*/ f363 f177 1"/>
              <a:gd name="f431" fmla="*/ f364 f176 1"/>
              <a:gd name="f432" fmla="*/ f365 f177 1"/>
              <a:gd name="f433" fmla="*/ f366 f176 1"/>
              <a:gd name="f434" fmla="*/ f367 f177 1"/>
              <a:gd name="f435" fmla="*/ f368 f176 1"/>
              <a:gd name="f436" fmla="*/ f369 f177 1"/>
              <a:gd name="f437" fmla="*/ f370 f176 1"/>
              <a:gd name="f438" fmla="*/ f371 f177 1"/>
              <a:gd name="f439" fmla="*/ f372 f176 1"/>
              <a:gd name="f440" fmla="*/ f373 f177 1"/>
              <a:gd name="f441" fmla="*/ f374 f176 1"/>
              <a:gd name="f442" fmla="*/ f375 f177 1"/>
              <a:gd name="f443" fmla="*/ f376 f176 1"/>
              <a:gd name="f444" fmla="*/ f377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4">
                <a:pos x="f382" y="f383"/>
              </a:cxn>
              <a:cxn ang="f314">
                <a:pos x="f384" y="f385"/>
              </a:cxn>
              <a:cxn ang="f314">
                <a:pos x="f382" y="f383"/>
              </a:cxn>
              <a:cxn ang="f314">
                <a:pos x="f386" y="f387"/>
              </a:cxn>
              <a:cxn ang="f314">
                <a:pos x="f388" y="f389"/>
              </a:cxn>
              <a:cxn ang="f314">
                <a:pos x="f390" y="f391"/>
              </a:cxn>
              <a:cxn ang="f314">
                <a:pos x="f392" y="f393"/>
              </a:cxn>
              <a:cxn ang="f314">
                <a:pos x="f394" y="f395"/>
              </a:cxn>
              <a:cxn ang="f314">
                <a:pos x="f396" y="f397"/>
              </a:cxn>
              <a:cxn ang="f314">
                <a:pos x="f386" y="f387"/>
              </a:cxn>
              <a:cxn ang="f314">
                <a:pos x="f398" y="f399"/>
              </a:cxn>
              <a:cxn ang="f314">
                <a:pos x="f400" y="f401"/>
              </a:cxn>
              <a:cxn ang="f314">
                <a:pos x="f402" y="f403"/>
              </a:cxn>
              <a:cxn ang="f314">
                <a:pos x="f404" y="f405"/>
              </a:cxn>
              <a:cxn ang="f314">
                <a:pos x="f406" y="f407"/>
              </a:cxn>
              <a:cxn ang="f314">
                <a:pos x="f408" y="f409"/>
              </a:cxn>
              <a:cxn ang="f314">
                <a:pos x="f410" y="f411"/>
              </a:cxn>
              <a:cxn ang="f314">
                <a:pos x="f412" y="f413"/>
              </a:cxn>
              <a:cxn ang="f314">
                <a:pos x="f414" y="f415"/>
              </a:cxn>
              <a:cxn ang="f314">
                <a:pos x="f408" y="f416"/>
              </a:cxn>
              <a:cxn ang="f314">
                <a:pos x="f417" y="f418"/>
              </a:cxn>
              <a:cxn ang="f314">
                <a:pos x="f419" y="f420"/>
              </a:cxn>
              <a:cxn ang="f314">
                <a:pos x="f406" y="f421"/>
              </a:cxn>
              <a:cxn ang="f314">
                <a:pos x="f422" y="f421"/>
              </a:cxn>
              <a:cxn ang="f314">
                <a:pos x="f423" y="f424"/>
              </a:cxn>
              <a:cxn ang="f314">
                <a:pos x="f425" y="f426"/>
              </a:cxn>
              <a:cxn ang="f314">
                <a:pos x="f427" y="f428"/>
              </a:cxn>
              <a:cxn ang="f314">
                <a:pos x="f429" y="f430"/>
              </a:cxn>
              <a:cxn ang="f314">
                <a:pos x="f431" y="f432"/>
              </a:cxn>
              <a:cxn ang="f314">
                <a:pos x="f433" y="f434"/>
              </a:cxn>
              <a:cxn ang="f314">
                <a:pos x="f435" y="f436"/>
              </a:cxn>
              <a:cxn ang="f314">
                <a:pos x="f437" y="f438"/>
              </a:cxn>
              <a:cxn ang="f314">
                <a:pos x="f439" y="f440"/>
              </a:cxn>
              <a:cxn ang="f314">
                <a:pos x="f441" y="f442"/>
              </a:cxn>
              <a:cxn ang="f314">
                <a:pos x="f443" y="f444"/>
              </a:cxn>
              <a:cxn ang="f314">
                <a:pos x="f398" y="f399"/>
              </a:cxn>
            </a:cxnLst>
            <a:rect l="f378" t="f381" r="f379" b="f380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93D2E0FC-C94F-47FD-A69C-2CC1118EB6C2}"/>
              </a:ext>
            </a:extLst>
          </p:cNvPr>
          <p:cNvGrpSpPr/>
          <p:nvPr/>
        </p:nvGrpSpPr>
        <p:grpSpPr>
          <a:xfrm rot="20892146">
            <a:off x="9213338" y="5541595"/>
            <a:ext cx="547789" cy="583844"/>
            <a:chOff x="10468700" y="5417609"/>
            <a:chExt cx="547789" cy="583844"/>
          </a:xfrm>
          <a:solidFill>
            <a:srgbClr val="606060"/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B9C7544E-FFF4-4015-9DD6-E78D2B95FAFF}"/>
                </a:ext>
              </a:extLst>
            </p:cNvPr>
            <p:cNvSpPr/>
            <p:nvPr/>
          </p:nvSpPr>
          <p:spPr>
            <a:xfrm>
              <a:off x="10468700" y="5494364"/>
              <a:ext cx="475744" cy="507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+- f4 0 f2"/>
                <a:gd name="f22" fmla="+- f3 0 f2"/>
                <a:gd name="f23" fmla="*/ f22 1 11027"/>
                <a:gd name="f24" fmla="*/ f21 1 11028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B79CDD2F-0790-4C34-BE57-0764819013CA}"/>
                </a:ext>
              </a:extLst>
            </p:cNvPr>
            <p:cNvSpPr/>
            <p:nvPr/>
          </p:nvSpPr>
          <p:spPr>
            <a:xfrm>
              <a:off x="10759571" y="5417609"/>
              <a:ext cx="256918" cy="2709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+- f4 0 f2"/>
                <a:gd name="f19" fmla="+- f3 0 f2"/>
                <a:gd name="f20" fmla="*/ f19 1 5955"/>
                <a:gd name="f21" fmla="*/ f18 1 5892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DD12EA84-6218-40FE-A97E-67202D88CF1C}"/>
              </a:ext>
            </a:extLst>
          </p:cNvPr>
          <p:cNvGrpSpPr/>
          <p:nvPr/>
        </p:nvGrpSpPr>
        <p:grpSpPr>
          <a:xfrm rot="20892146">
            <a:off x="4056094" y="3826812"/>
            <a:ext cx="523667" cy="508113"/>
            <a:chOff x="5311456" y="3702826"/>
            <a:chExt cx="523667" cy="508113"/>
          </a:xfrm>
          <a:solidFill>
            <a:srgbClr val="606060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C6FDA063-5F0B-4FF0-A193-AF4EA8661305}"/>
                </a:ext>
              </a:extLst>
            </p:cNvPr>
            <p:cNvSpPr/>
            <p:nvPr/>
          </p:nvSpPr>
          <p:spPr>
            <a:xfrm>
              <a:off x="5566757" y="3922126"/>
              <a:ext cx="69092" cy="722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+- f4 0 f2"/>
                <a:gd name="f16" fmla="+- f3 0 f2"/>
                <a:gd name="f17" fmla="*/ f16 1 1671"/>
                <a:gd name="f18" fmla="*/ f15 1 1640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217D8A94-A0AE-4386-AE1C-417576982DAA}"/>
                </a:ext>
              </a:extLst>
            </p:cNvPr>
            <p:cNvSpPr/>
            <p:nvPr/>
          </p:nvSpPr>
          <p:spPr>
            <a:xfrm>
              <a:off x="5413074" y="3812499"/>
              <a:ext cx="319134" cy="2915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+- f4 0 f2"/>
                <a:gd name="f88" fmla="+- f3 0 f2"/>
                <a:gd name="f89" fmla="*/ f88 1 7719"/>
                <a:gd name="f90" fmla="*/ f87 1 6617"/>
                <a:gd name="f91" fmla="*/ f2 1 f89"/>
                <a:gd name="f92" fmla="*/ f3 1 f89"/>
                <a:gd name="f93" fmla="*/ f2 1 f90"/>
                <a:gd name="f94" fmla="*/ f4 1 f90"/>
                <a:gd name="f95" fmla="*/ f91 f85 1"/>
                <a:gd name="f96" fmla="*/ f92 f85 1"/>
                <a:gd name="f97" fmla="*/ f94 f86 1"/>
                <a:gd name="f98" fmla="*/ f93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488724C-832D-4F00-BBCD-0ED19CD2D0F1}"/>
                </a:ext>
              </a:extLst>
            </p:cNvPr>
            <p:cNvSpPr/>
            <p:nvPr/>
          </p:nvSpPr>
          <p:spPr>
            <a:xfrm>
              <a:off x="5311456" y="3702826"/>
              <a:ext cx="523667" cy="5081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+- f4 0 f2"/>
                <a:gd name="f33" fmla="+- f3 0 f2"/>
                <a:gd name="f34" fmla="*/ f33 1 12666"/>
                <a:gd name="f35" fmla="*/ f32 1 11531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50FB4114-984D-4133-B6AF-802D631155EB}"/>
              </a:ext>
            </a:extLst>
          </p:cNvPr>
          <p:cNvGrpSpPr/>
          <p:nvPr/>
        </p:nvGrpSpPr>
        <p:grpSpPr>
          <a:xfrm rot="20892146">
            <a:off x="4848916" y="3793061"/>
            <a:ext cx="523676" cy="547021"/>
            <a:chOff x="6104278" y="3669075"/>
            <a:chExt cx="523676" cy="547021"/>
          </a:xfrm>
          <a:solidFill>
            <a:srgbClr val="606060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CC9B45F7-123D-40A9-89BF-17A3B8DE8AB1}"/>
                </a:ext>
              </a:extLst>
            </p:cNvPr>
            <p:cNvSpPr/>
            <p:nvPr/>
          </p:nvSpPr>
          <p:spPr>
            <a:xfrm>
              <a:off x="6104278" y="3669075"/>
              <a:ext cx="514542" cy="5470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+- f4 0 f2"/>
                <a:gd name="f62" fmla="+- f3 0 f2"/>
                <a:gd name="f63" fmla="*/ f62 1 12445"/>
                <a:gd name="f64" fmla="*/ f61 1 12414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E8F0F8E5-6D4E-4C0B-9CCF-A7AD12688050}"/>
                </a:ext>
              </a:extLst>
            </p:cNvPr>
            <p:cNvSpPr/>
            <p:nvPr/>
          </p:nvSpPr>
          <p:spPr>
            <a:xfrm>
              <a:off x="6511981" y="3985586"/>
              <a:ext cx="113376" cy="972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+- f4 0 f2"/>
                <a:gd name="f22" fmla="+- f3 0 f2"/>
                <a:gd name="f23" fmla="*/ f22 1 2742"/>
                <a:gd name="f24" fmla="*/ f21 1 2207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4C868020-6828-4CEA-8A28-1FF8EBB94E25}"/>
                </a:ext>
              </a:extLst>
            </p:cNvPr>
            <p:cNvSpPr/>
            <p:nvPr/>
          </p:nvSpPr>
          <p:spPr>
            <a:xfrm>
              <a:off x="6514578" y="3670474"/>
              <a:ext cx="113376" cy="2790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+- f4 0 f2"/>
                <a:gd name="f23" fmla="+- f3 0 f2"/>
                <a:gd name="f24" fmla="*/ f23 1 2742"/>
                <a:gd name="f25" fmla="*/ f22 1 6333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57AE523C-9943-498F-BA4A-3266D51AF783}"/>
              </a:ext>
            </a:extLst>
          </p:cNvPr>
          <p:cNvGrpSpPr/>
          <p:nvPr/>
        </p:nvGrpSpPr>
        <p:grpSpPr>
          <a:xfrm rot="20892146">
            <a:off x="8251471" y="3805076"/>
            <a:ext cx="479547" cy="494717"/>
            <a:chOff x="9506833" y="3681090"/>
            <a:chExt cx="479547" cy="494717"/>
          </a:xfrm>
          <a:solidFill>
            <a:srgbClr val="606060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0E8765FD-94E6-4AFF-9FA1-84BED82920FA}"/>
                </a:ext>
              </a:extLst>
            </p:cNvPr>
            <p:cNvSpPr/>
            <p:nvPr/>
          </p:nvSpPr>
          <p:spPr>
            <a:xfrm>
              <a:off x="9605113" y="4028124"/>
              <a:ext cx="119630" cy="479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+- f4 0 f2"/>
                <a:gd name="f17" fmla="+- f3 0 f2"/>
                <a:gd name="f18" fmla="*/ f17 1 3183"/>
                <a:gd name="f19" fmla="*/ f16 1 1198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45811ACF-D27C-4DE0-B69E-AD4B3E34F137}"/>
                </a:ext>
              </a:extLst>
            </p:cNvPr>
            <p:cNvSpPr/>
            <p:nvPr/>
          </p:nvSpPr>
          <p:spPr>
            <a:xfrm>
              <a:off x="9631155" y="3930027"/>
              <a:ext cx="65169" cy="655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+- f4 0 f2"/>
                <a:gd name="f48" fmla="+- f3 0 f2"/>
                <a:gd name="f49" fmla="*/ f48 1 1734"/>
                <a:gd name="f50" fmla="*/ f47 1 1636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6725EF09-7783-4A97-84F4-78F3344BFA0B}"/>
                </a:ext>
              </a:extLst>
            </p:cNvPr>
            <p:cNvSpPr/>
            <p:nvPr/>
          </p:nvSpPr>
          <p:spPr>
            <a:xfrm>
              <a:off x="9506833" y="3681090"/>
              <a:ext cx="479547" cy="4947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+- f4 0 f2"/>
                <a:gd name="f103" fmla="+- f3 0 f2"/>
                <a:gd name="f104" fmla="*/ f103 1 12760"/>
                <a:gd name="f105" fmla="*/ f102 1 12351"/>
                <a:gd name="f106" fmla="*/ f2 1 f104"/>
                <a:gd name="f107" fmla="*/ f3 1 f104"/>
                <a:gd name="f108" fmla="*/ f2 1 f105"/>
                <a:gd name="f109" fmla="*/ f4 1 f105"/>
                <a:gd name="f110" fmla="*/ f106 f100 1"/>
                <a:gd name="f111" fmla="*/ f107 f100 1"/>
                <a:gd name="f112" fmla="*/ f109 f101 1"/>
                <a:gd name="f113" fmla="*/ f108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3" r="f111" b="f112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B1327154-87CD-4354-A67E-15FB1A95E06A}"/>
                </a:ext>
              </a:extLst>
            </p:cNvPr>
            <p:cNvSpPr/>
            <p:nvPr/>
          </p:nvSpPr>
          <p:spPr>
            <a:xfrm>
              <a:off x="9737738" y="3735360"/>
              <a:ext cx="21314" cy="22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+- f4 0 f2"/>
                <a:gd name="f11" fmla="+- f3 0 f2"/>
                <a:gd name="f12" fmla="*/ f11 1 567"/>
                <a:gd name="f13" fmla="*/ f10 1 568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35C6AA9F-0B9F-4777-BED6-61B45550B826}"/>
              </a:ext>
            </a:extLst>
          </p:cNvPr>
          <p:cNvGrpSpPr/>
          <p:nvPr/>
        </p:nvGrpSpPr>
        <p:grpSpPr>
          <a:xfrm rot="20892146">
            <a:off x="7282655" y="1696818"/>
            <a:ext cx="687345" cy="724670"/>
            <a:chOff x="8538017" y="1572832"/>
            <a:chExt cx="687345" cy="724670"/>
          </a:xfrm>
          <a:solidFill>
            <a:srgbClr val="606060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CC212E46-F66F-4A6D-93A0-1150F811C950}"/>
                </a:ext>
              </a:extLst>
            </p:cNvPr>
            <p:cNvSpPr/>
            <p:nvPr/>
          </p:nvSpPr>
          <p:spPr>
            <a:xfrm>
              <a:off x="8697919" y="1572832"/>
              <a:ext cx="367515" cy="4581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+- f4 0 f2"/>
                <a:gd name="f77" fmla="+- f3 0 f2"/>
                <a:gd name="f78" fmla="*/ f77 1 6806"/>
                <a:gd name="f79" fmla="*/ f76 1 7961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D9BEC262-0D7B-4618-9232-636BFEE0BD8E}"/>
                </a:ext>
              </a:extLst>
            </p:cNvPr>
            <p:cNvSpPr/>
            <p:nvPr/>
          </p:nvSpPr>
          <p:spPr>
            <a:xfrm>
              <a:off x="8538017" y="2025926"/>
              <a:ext cx="687345" cy="2715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+- f4 0 f2"/>
                <a:gd name="f87" fmla="+- f3 0 f2"/>
                <a:gd name="f88" fmla="*/ f87 1 12729"/>
                <a:gd name="f89" fmla="*/ f86 1 4719"/>
                <a:gd name="f90" fmla="*/ f2 1 f88"/>
                <a:gd name="f91" fmla="*/ f3 1 f88"/>
                <a:gd name="f92" fmla="*/ f2 1 f89"/>
                <a:gd name="f93" fmla="*/ f4 1 f89"/>
                <a:gd name="f94" fmla="*/ f90 f84 1"/>
                <a:gd name="f95" fmla="*/ f91 f84 1"/>
                <a:gd name="f96" fmla="*/ f93 f85 1"/>
                <a:gd name="f97" fmla="*/ f92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F51A7E1-A1C5-4BD1-A748-D5B02AF00FA9}"/>
              </a:ext>
            </a:extLst>
          </p:cNvPr>
          <p:cNvSpPr/>
          <p:nvPr/>
        </p:nvSpPr>
        <p:spPr>
          <a:xfrm rot="20892146">
            <a:off x="5717276" y="3764870"/>
            <a:ext cx="527563" cy="556055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+- f4 0 f2"/>
              <a:gd name="f127" fmla="+- f3 0 f2"/>
              <a:gd name="f128" fmla="*/ f127 1 12760"/>
              <a:gd name="f129" fmla="*/ f126 1 12619"/>
              <a:gd name="f130" fmla="*/ f2 1 f128"/>
              <a:gd name="f131" fmla="*/ f3 1 f128"/>
              <a:gd name="f132" fmla="*/ f2 1 f129"/>
              <a:gd name="f133" fmla="*/ f4 1 f129"/>
              <a:gd name="f134" fmla="*/ f130 f124 1"/>
              <a:gd name="f135" fmla="*/ f131 f124 1"/>
              <a:gd name="f136" fmla="*/ f133 f125 1"/>
              <a:gd name="f137" fmla="*/ f132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4" t="f137" r="f135" b="f136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30" tIns="91430" rIns="91430" bIns="91430" anchor="ctr" anchorCtr="0" compatLnSpc="1">
            <a:noAutofit/>
          </a:bodyPr>
          <a:lstStyle/>
          <a:p>
            <a:pPr marL="0" marR="0" lvl="0" indent="0" algn="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5ED045CE-6B43-4A01-8C78-3E8A7F21C246}"/>
              </a:ext>
            </a:extLst>
          </p:cNvPr>
          <p:cNvGrpSpPr/>
          <p:nvPr/>
        </p:nvGrpSpPr>
        <p:grpSpPr>
          <a:xfrm rot="20892146">
            <a:off x="10043732" y="2888171"/>
            <a:ext cx="467524" cy="505891"/>
            <a:chOff x="11299094" y="2764185"/>
            <a:chExt cx="467524" cy="505891"/>
          </a:xfrm>
          <a:solidFill>
            <a:srgbClr val="606060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A9E2E501-16DF-4096-9BB6-87EAC8DB4E7E}"/>
                </a:ext>
              </a:extLst>
            </p:cNvPr>
            <p:cNvSpPr/>
            <p:nvPr/>
          </p:nvSpPr>
          <p:spPr>
            <a:xfrm>
              <a:off x="11299094" y="3137589"/>
              <a:ext cx="134938" cy="132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+- f4 0 f2"/>
                <a:gd name="f27" fmla="+- f3 0 f2"/>
                <a:gd name="f28" fmla="*/ f27 1 3592"/>
                <a:gd name="f29" fmla="*/ f26 1 3309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2FFBB164-7246-41D4-A551-581B82109A41}"/>
                </a:ext>
              </a:extLst>
            </p:cNvPr>
            <p:cNvSpPr/>
            <p:nvPr/>
          </p:nvSpPr>
          <p:spPr>
            <a:xfrm>
              <a:off x="11300255" y="2764185"/>
              <a:ext cx="134974" cy="340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+- f4 0 f2"/>
                <a:gd name="f31" fmla="+- f3 0 f2"/>
                <a:gd name="f32" fmla="*/ f31 1 3593"/>
                <a:gd name="f33" fmla="*/ f30 1 850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A6D0E480-8D41-4580-AA49-1C07F8CC75EF}"/>
                </a:ext>
              </a:extLst>
            </p:cNvPr>
            <p:cNvSpPr/>
            <p:nvPr/>
          </p:nvSpPr>
          <p:spPr>
            <a:xfrm>
              <a:off x="11464792" y="3137589"/>
              <a:ext cx="134938" cy="132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+- f4 0 f2"/>
                <a:gd name="f27" fmla="+- f3 0 f2"/>
                <a:gd name="f28" fmla="*/ f27 1 3592"/>
                <a:gd name="f29" fmla="*/ f26 1 3309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0EA5234F-0FE4-492F-9428-32601D1CCAD6}"/>
                </a:ext>
              </a:extLst>
            </p:cNvPr>
            <p:cNvSpPr/>
            <p:nvPr/>
          </p:nvSpPr>
          <p:spPr>
            <a:xfrm>
              <a:off x="11464792" y="2764185"/>
              <a:ext cx="134938" cy="340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+- f4 0 f2"/>
                <a:gd name="f29" fmla="+- f3 0 f2"/>
                <a:gd name="f30" fmla="*/ f29 1 3592"/>
                <a:gd name="f31" fmla="*/ f28 1 8508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B50704B9-1DA1-41BB-B26F-6448C2451FC8}"/>
                </a:ext>
              </a:extLst>
            </p:cNvPr>
            <p:cNvSpPr/>
            <p:nvPr/>
          </p:nvSpPr>
          <p:spPr>
            <a:xfrm>
              <a:off x="11629320" y="3137589"/>
              <a:ext cx="134938" cy="132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+- f4 0 f2"/>
                <a:gd name="f28" fmla="+- f3 0 f2"/>
                <a:gd name="f29" fmla="*/ f28 1 3592"/>
                <a:gd name="f30" fmla="*/ f27 1 330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94413D49-E074-4BCB-AAB8-A742E0E1CA1D}"/>
                </a:ext>
              </a:extLst>
            </p:cNvPr>
            <p:cNvSpPr/>
            <p:nvPr/>
          </p:nvSpPr>
          <p:spPr>
            <a:xfrm>
              <a:off x="11631680" y="2764185"/>
              <a:ext cx="134938" cy="340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+- f4 0 f2"/>
                <a:gd name="f31" fmla="+- f3 0 f2"/>
                <a:gd name="f32" fmla="*/ f31 1 3592"/>
                <a:gd name="f33" fmla="*/ f30 1 850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7CDB8293-5E33-4B28-89AD-51B6CB20043C}"/>
              </a:ext>
            </a:extLst>
          </p:cNvPr>
          <p:cNvGrpSpPr/>
          <p:nvPr/>
        </p:nvGrpSpPr>
        <p:grpSpPr>
          <a:xfrm rot="20892146">
            <a:off x="6566351" y="1737783"/>
            <a:ext cx="570256" cy="714054"/>
            <a:chOff x="7821713" y="1613797"/>
            <a:chExt cx="570256" cy="714054"/>
          </a:xfrm>
          <a:solidFill>
            <a:srgbClr val="606060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083B8051-71E3-45B5-AC89-4D4B60458BAE}"/>
                </a:ext>
              </a:extLst>
            </p:cNvPr>
            <p:cNvSpPr/>
            <p:nvPr/>
          </p:nvSpPr>
          <p:spPr>
            <a:xfrm>
              <a:off x="7821713" y="2030123"/>
              <a:ext cx="570256" cy="2038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+- f4 0 f2"/>
                <a:gd name="f21" fmla="+- f3 0 f2"/>
                <a:gd name="f22" fmla="*/ f21 1 10807"/>
                <a:gd name="f23" fmla="*/ f20 1 3624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33816877-4755-4A8C-9B8C-6A18E9117DA7}"/>
                </a:ext>
              </a:extLst>
            </p:cNvPr>
            <p:cNvSpPr/>
            <p:nvPr/>
          </p:nvSpPr>
          <p:spPr>
            <a:xfrm>
              <a:off x="7868256" y="2279937"/>
              <a:ext cx="480498" cy="479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+- f4 0 f2"/>
                <a:gd name="f17" fmla="+- f3 0 f2"/>
                <a:gd name="f18" fmla="*/ f17 1 9106"/>
                <a:gd name="f19" fmla="*/ f16 1 852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0EC11B80-AFE2-489C-8BFC-96ED3EBFB799}"/>
                </a:ext>
              </a:extLst>
            </p:cNvPr>
            <p:cNvSpPr/>
            <p:nvPr/>
          </p:nvSpPr>
          <p:spPr>
            <a:xfrm>
              <a:off x="7953048" y="1613797"/>
              <a:ext cx="305894" cy="37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+- f4 0 f2"/>
                <a:gd name="f21" fmla="+- f3 0 f2"/>
                <a:gd name="f22" fmla="*/ f21 1 5797"/>
                <a:gd name="f23" fmla="*/ f20 1 6617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72B4A3A4-9F30-4BF6-B3CA-E08964ED3F0D}"/>
              </a:ext>
            </a:extLst>
          </p:cNvPr>
          <p:cNvGrpSpPr/>
          <p:nvPr/>
        </p:nvGrpSpPr>
        <p:grpSpPr>
          <a:xfrm rot="20892146">
            <a:off x="6669276" y="3764440"/>
            <a:ext cx="523676" cy="557939"/>
            <a:chOff x="7924638" y="3640454"/>
            <a:chExt cx="523676" cy="557939"/>
          </a:xfrm>
          <a:solidFill>
            <a:srgbClr val="606060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62B03A31-8A23-4F79-A100-1CE405B71492}"/>
                </a:ext>
              </a:extLst>
            </p:cNvPr>
            <p:cNvSpPr/>
            <p:nvPr/>
          </p:nvSpPr>
          <p:spPr>
            <a:xfrm>
              <a:off x="7985866" y="3640454"/>
              <a:ext cx="389506" cy="557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+- f4 0 f2"/>
                <a:gd name="f99" fmla="+- f3 0 f2"/>
                <a:gd name="f100" fmla="*/ f99 1 9421"/>
                <a:gd name="f101" fmla="*/ f98 1 12662"/>
                <a:gd name="f102" fmla="*/ f2 1 f100"/>
                <a:gd name="f103" fmla="*/ f3 1 f100"/>
                <a:gd name="f104" fmla="*/ f2 1 f101"/>
                <a:gd name="f105" fmla="*/ f4 1 f101"/>
                <a:gd name="f106" fmla="*/ f102 f96 1"/>
                <a:gd name="f107" fmla="*/ f103 f96 1"/>
                <a:gd name="f108" fmla="*/ f105 f97 1"/>
                <a:gd name="f109" fmla="*/ f104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F9DA0717-3C5F-4BE4-8630-2FB4024EECBF}"/>
                </a:ext>
              </a:extLst>
            </p:cNvPr>
            <p:cNvSpPr/>
            <p:nvPr/>
          </p:nvSpPr>
          <p:spPr>
            <a:xfrm>
              <a:off x="7924638" y="3836017"/>
              <a:ext cx="57351" cy="36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+- f4 0 f2"/>
                <a:gd name="f18" fmla="+- f3 0 f2"/>
                <a:gd name="f19" fmla="*/ f18 1 1387"/>
                <a:gd name="f20" fmla="*/ f17 1 820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41DCAAF7-0237-4B16-B84C-F98ED194A182}"/>
                </a:ext>
              </a:extLst>
            </p:cNvPr>
            <p:cNvSpPr/>
            <p:nvPr/>
          </p:nvSpPr>
          <p:spPr>
            <a:xfrm>
              <a:off x="8389647" y="3836017"/>
              <a:ext cx="58667" cy="36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+- f4 0 f2"/>
                <a:gd name="f19" fmla="+- f3 0 f2"/>
                <a:gd name="f20" fmla="*/ f19 1 1419"/>
                <a:gd name="f21" fmla="*/ f18 1 82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AB04FDB2-EEB3-4585-8490-88BDDFFB1D41}"/>
                </a:ext>
              </a:extLst>
            </p:cNvPr>
            <p:cNvSpPr/>
            <p:nvPr/>
          </p:nvSpPr>
          <p:spPr>
            <a:xfrm>
              <a:off x="7994964" y="4002923"/>
              <a:ext cx="53464" cy="53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+- f4 0 f2"/>
                <a:gd name="f32" fmla="+- f3 0 f2"/>
                <a:gd name="f33" fmla="*/ f32 1 1293"/>
                <a:gd name="f34" fmla="*/ f31 1 1214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3D2DC5AB-042E-438D-8F22-106287DB17ED}"/>
                </a:ext>
              </a:extLst>
            </p:cNvPr>
            <p:cNvSpPr/>
            <p:nvPr/>
          </p:nvSpPr>
          <p:spPr>
            <a:xfrm>
              <a:off x="8325840" y="3650321"/>
              <a:ext cx="53410" cy="53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+- f4 0 f2"/>
                <a:gd name="f32" fmla="+- f3 0 f2"/>
                <a:gd name="f33" fmla="*/ f32 1 1292"/>
                <a:gd name="f34" fmla="*/ f31 1 1214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8600B02-B22B-4980-AD0C-35201E70008B}"/>
                </a:ext>
              </a:extLst>
            </p:cNvPr>
            <p:cNvSpPr/>
            <p:nvPr/>
          </p:nvSpPr>
          <p:spPr>
            <a:xfrm>
              <a:off x="8325840" y="4002923"/>
              <a:ext cx="53410" cy="53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+- f4 0 f2"/>
                <a:gd name="f31" fmla="+- f3 0 f2"/>
                <a:gd name="f32" fmla="*/ f31 1 1292"/>
                <a:gd name="f33" fmla="*/ f30 1 1214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5875CD0-6EAC-42D0-A9F1-72FA9156E450}"/>
                </a:ext>
              </a:extLst>
            </p:cNvPr>
            <p:cNvSpPr/>
            <p:nvPr/>
          </p:nvSpPr>
          <p:spPr>
            <a:xfrm>
              <a:off x="7994964" y="3650321"/>
              <a:ext cx="53464" cy="53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+- f4 0 f2"/>
                <a:gd name="f33" fmla="+- f3 0 f2"/>
                <a:gd name="f34" fmla="*/ f33 1 1293"/>
                <a:gd name="f35" fmla="*/ f32 1 1214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D1D34D4-83C3-4E80-ACDE-4991C71D5127}"/>
              </a:ext>
            </a:extLst>
          </p:cNvPr>
          <p:cNvGrpSpPr/>
          <p:nvPr/>
        </p:nvGrpSpPr>
        <p:grpSpPr>
          <a:xfrm rot="20892146">
            <a:off x="8169605" y="1755787"/>
            <a:ext cx="683990" cy="722275"/>
            <a:chOff x="9424967" y="1631801"/>
            <a:chExt cx="683990" cy="722275"/>
          </a:xfrm>
          <a:solidFill>
            <a:srgbClr val="606060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1348401F-F366-4C06-9130-FE168EDAE7CA}"/>
                </a:ext>
              </a:extLst>
            </p:cNvPr>
            <p:cNvSpPr/>
            <p:nvPr/>
          </p:nvSpPr>
          <p:spPr>
            <a:xfrm>
              <a:off x="9604821" y="1631801"/>
              <a:ext cx="504136" cy="523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+- f4 0 f2"/>
                <a:gd name="f125" fmla="+- f3 0 f2"/>
                <a:gd name="f126" fmla="*/ f125 1 9452"/>
                <a:gd name="f127" fmla="*/ f124 1 9217"/>
                <a:gd name="f128" fmla="*/ f2 1 f126"/>
                <a:gd name="f129" fmla="*/ f3 1 f126"/>
                <a:gd name="f130" fmla="*/ f2 1 f127"/>
                <a:gd name="f131" fmla="*/ f4 1 f127"/>
                <a:gd name="f132" fmla="*/ f128 f122 1"/>
                <a:gd name="f133" fmla="*/ f129 f122 1"/>
                <a:gd name="f134" fmla="*/ f131 f123 1"/>
                <a:gd name="f135" fmla="*/ f130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2" t="f135" r="f133" b="f134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4B4BB6C8-7B8C-4462-8E6C-6E7D77EAE8BD}"/>
                </a:ext>
              </a:extLst>
            </p:cNvPr>
            <p:cNvSpPr/>
            <p:nvPr/>
          </p:nvSpPr>
          <p:spPr>
            <a:xfrm>
              <a:off x="9424967" y="1951036"/>
              <a:ext cx="378159" cy="403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+- f3 0 f2"/>
                <a:gd name="f44" fmla="*/ f43 1 7090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D24DCF6B-0CC6-4AE8-9181-AD351E28A570}"/>
                </a:ext>
              </a:extLst>
            </p:cNvPr>
            <p:cNvSpPr/>
            <p:nvPr/>
          </p:nvSpPr>
          <p:spPr>
            <a:xfrm>
              <a:off x="9705624" y="2212527"/>
              <a:ext cx="396621" cy="141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+- f4 0 f2"/>
                <a:gd name="f27" fmla="+- f3 0 f2"/>
                <a:gd name="f28" fmla="*/ f27 1 7436"/>
                <a:gd name="f29" fmla="*/ f26 1 2490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47355AA2-E96C-43C9-A1A0-43EDE1618428}"/>
              </a:ext>
            </a:extLst>
          </p:cNvPr>
          <p:cNvGrpSpPr/>
          <p:nvPr/>
        </p:nvGrpSpPr>
        <p:grpSpPr>
          <a:xfrm rot="20892146">
            <a:off x="3020482" y="3762740"/>
            <a:ext cx="523667" cy="559530"/>
            <a:chOff x="4275844" y="3638754"/>
            <a:chExt cx="523667" cy="559530"/>
          </a:xfrm>
          <a:solidFill>
            <a:srgbClr val="606060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36553D4C-1E38-4219-B518-142E8D026E2D}"/>
                </a:ext>
              </a:extLst>
            </p:cNvPr>
            <p:cNvSpPr/>
            <p:nvPr/>
          </p:nvSpPr>
          <p:spPr>
            <a:xfrm>
              <a:off x="4275844" y="3638754"/>
              <a:ext cx="523667" cy="5595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+- f4 0 f2"/>
                <a:gd name="f22" fmla="+- f3 0 f2"/>
                <a:gd name="f23" fmla="*/ f22 1 12666"/>
                <a:gd name="f24" fmla="*/ f21 1 12698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32873F76-F662-4BA3-B858-B249945A1427}"/>
                </a:ext>
              </a:extLst>
            </p:cNvPr>
            <p:cNvSpPr/>
            <p:nvPr/>
          </p:nvSpPr>
          <p:spPr>
            <a:xfrm>
              <a:off x="4348813" y="3797027"/>
              <a:ext cx="450698" cy="263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+- f4 0 f2"/>
                <a:gd name="f79" fmla="+- f3 0 f2"/>
                <a:gd name="f80" fmla="*/ f79 1 10901"/>
                <a:gd name="f81" fmla="*/ f78 1 5987"/>
                <a:gd name="f82" fmla="*/ f2 1 f80"/>
                <a:gd name="f83" fmla="*/ f3 1 f80"/>
                <a:gd name="f84" fmla="*/ f2 1 f81"/>
                <a:gd name="f85" fmla="*/ f4 1 f81"/>
                <a:gd name="f86" fmla="*/ f82 f76 1"/>
                <a:gd name="f87" fmla="*/ f83 f76 1"/>
                <a:gd name="f88" fmla="*/ f85 f77 1"/>
                <a:gd name="f89" fmla="*/ f84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7EE31A3D-302C-408E-A193-57FE1BD81AB6}"/>
              </a:ext>
            </a:extLst>
          </p:cNvPr>
          <p:cNvSpPr/>
          <p:nvPr/>
        </p:nvSpPr>
        <p:spPr>
          <a:xfrm rot="20892146">
            <a:off x="7492593" y="3841598"/>
            <a:ext cx="526282" cy="437339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+- f4 0 f2"/>
              <a:gd name="f109" fmla="+- f3 0 f2"/>
              <a:gd name="f110" fmla="*/ f109 1 12729"/>
              <a:gd name="f111" fmla="*/ f108 1 9925"/>
              <a:gd name="f112" fmla="*/ f2 1 f110"/>
              <a:gd name="f113" fmla="*/ f3 1 f110"/>
              <a:gd name="f114" fmla="*/ f2 1 f111"/>
              <a:gd name="f115" fmla="*/ f4 1 f111"/>
              <a:gd name="f116" fmla="*/ f112 f106 1"/>
              <a:gd name="f117" fmla="*/ f113 f106 1"/>
              <a:gd name="f118" fmla="*/ f115 f107 1"/>
              <a:gd name="f119" fmla="*/ f114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6" t="f119" r="f117" b="f118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30" tIns="91430" rIns="91430" bIns="91430" anchor="ctr" anchorCtr="0" compatLnSpc="1">
            <a:noAutofit/>
          </a:bodyPr>
          <a:lstStyle/>
          <a:p>
            <a:pPr marL="0" marR="0" lvl="0" indent="0" algn="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48AE91CE-6B73-4ED1-9C88-5CDADA2A63F9}"/>
              </a:ext>
            </a:extLst>
          </p:cNvPr>
          <p:cNvGrpSpPr/>
          <p:nvPr/>
        </p:nvGrpSpPr>
        <p:grpSpPr>
          <a:xfrm rot="20892146">
            <a:off x="9227511" y="3780964"/>
            <a:ext cx="479593" cy="504986"/>
            <a:chOff x="10482873" y="3656978"/>
            <a:chExt cx="479593" cy="504986"/>
          </a:xfrm>
          <a:solidFill>
            <a:srgbClr val="606060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41B4F5CB-14EB-444E-93E1-CE0B6A6CB658}"/>
                </a:ext>
              </a:extLst>
            </p:cNvPr>
            <p:cNvSpPr/>
            <p:nvPr/>
          </p:nvSpPr>
          <p:spPr>
            <a:xfrm>
              <a:off x="10482873" y="3656978"/>
              <a:ext cx="225006" cy="41148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+- f5 0 f3"/>
                <a:gd name="f57" fmla="+- f4 0 f3"/>
                <a:gd name="f58" fmla="*/ f57 1 5987"/>
                <a:gd name="f59" fmla="*/ f56 1 10273"/>
                <a:gd name="f60" fmla="*/ f3 1 f58"/>
                <a:gd name="f61" fmla="*/ f4 1 f58"/>
                <a:gd name="f62" fmla="*/ f3 1 f59"/>
                <a:gd name="f63" fmla="*/ f5 1 f59"/>
                <a:gd name="f64" fmla="*/ f60 f54 1"/>
                <a:gd name="f65" fmla="*/ f61 f54 1"/>
                <a:gd name="f66" fmla="*/ f63 f55 1"/>
                <a:gd name="f67" fmla="*/ f62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F02F00C8-1B3C-429A-91DD-698A278D8219}"/>
                </a:ext>
              </a:extLst>
            </p:cNvPr>
            <p:cNvSpPr/>
            <p:nvPr/>
          </p:nvSpPr>
          <p:spPr>
            <a:xfrm>
              <a:off x="10570509" y="4009232"/>
              <a:ext cx="303141" cy="152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+- f4 0 f2"/>
                <a:gd name="f59" fmla="+- f3 0 f2"/>
                <a:gd name="f60" fmla="*/ f59 1 8066"/>
                <a:gd name="f61" fmla="*/ f58 1 3813"/>
                <a:gd name="f62" fmla="*/ f2 1 f60"/>
                <a:gd name="f63" fmla="*/ f3 1 f60"/>
                <a:gd name="f64" fmla="*/ f2 1 f61"/>
                <a:gd name="f65" fmla="*/ f4 1 f61"/>
                <a:gd name="f66" fmla="*/ f62 f56 1"/>
                <a:gd name="f67" fmla="*/ f63 f56 1"/>
                <a:gd name="f68" fmla="*/ f65 f57 1"/>
                <a:gd name="f69" fmla="*/ f64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E5AE80B-6E9A-4729-885B-66C0A54B841B}"/>
                </a:ext>
              </a:extLst>
            </p:cNvPr>
            <p:cNvSpPr/>
            <p:nvPr/>
          </p:nvSpPr>
          <p:spPr>
            <a:xfrm>
              <a:off x="10737460" y="3656978"/>
              <a:ext cx="225006" cy="41100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+- f5 0 f3"/>
                <a:gd name="f58" fmla="+- f4 0 f3"/>
                <a:gd name="f59" fmla="*/ f58 1 5987"/>
                <a:gd name="f60" fmla="*/ f57 1 10261"/>
                <a:gd name="f61" fmla="*/ f3 1 f59"/>
                <a:gd name="f62" fmla="*/ f4 1 f59"/>
                <a:gd name="f63" fmla="*/ f3 1 f60"/>
                <a:gd name="f64" fmla="*/ f5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AA9B077C-48AD-46B7-A768-8A8212C52F9C}"/>
                </a:ext>
              </a:extLst>
            </p:cNvPr>
            <p:cNvSpPr/>
            <p:nvPr/>
          </p:nvSpPr>
          <p:spPr>
            <a:xfrm>
              <a:off x="10673526" y="3793406"/>
              <a:ext cx="94740" cy="2322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+- f4 0 f2"/>
                <a:gd name="f69" fmla="+- f3 0 f2"/>
                <a:gd name="f70" fmla="*/ f69 1 2521"/>
                <a:gd name="f71" fmla="*/ f68 1 5798"/>
                <a:gd name="f72" fmla="*/ f2 1 f70"/>
                <a:gd name="f73" fmla="*/ f3 1 f70"/>
                <a:gd name="f74" fmla="*/ f2 1 f71"/>
                <a:gd name="f75" fmla="*/ f4 1 f71"/>
                <a:gd name="f76" fmla="*/ f72 f66 1"/>
                <a:gd name="f77" fmla="*/ f73 f66 1"/>
                <a:gd name="f78" fmla="*/ f75 f67 1"/>
                <a:gd name="f79" fmla="*/ f74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C553B320-3DD5-4502-AFA7-24D8C1820574}"/>
              </a:ext>
            </a:extLst>
          </p:cNvPr>
          <p:cNvGrpSpPr/>
          <p:nvPr/>
        </p:nvGrpSpPr>
        <p:grpSpPr>
          <a:xfrm rot="20892146">
            <a:off x="3858602" y="4746579"/>
            <a:ext cx="422626" cy="511204"/>
            <a:chOff x="5113964" y="4622593"/>
            <a:chExt cx="422626" cy="511204"/>
          </a:xfrm>
          <a:solidFill>
            <a:srgbClr val="606060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10C717BB-870F-4E66-B1A8-050455AB6655}"/>
                </a:ext>
              </a:extLst>
            </p:cNvPr>
            <p:cNvSpPr/>
            <p:nvPr/>
          </p:nvSpPr>
          <p:spPr>
            <a:xfrm>
              <a:off x="5253548" y="4863529"/>
              <a:ext cx="140890" cy="90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+- f4 0 f2"/>
                <a:gd name="f11" fmla="+- f3 0 f2"/>
                <a:gd name="f12" fmla="*/ f11 1 3466"/>
                <a:gd name="f13" fmla="*/ f10 1 208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C5F880B9-A709-4B83-B052-DDC35C59E42B}"/>
                </a:ext>
              </a:extLst>
            </p:cNvPr>
            <p:cNvSpPr/>
            <p:nvPr/>
          </p:nvSpPr>
          <p:spPr>
            <a:xfrm>
              <a:off x="5294522" y="4773451"/>
              <a:ext cx="57680" cy="614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+- f4 0 f2"/>
                <a:gd name="f12" fmla="+- f3 0 f2"/>
                <a:gd name="f13" fmla="*/ f12 1 1419"/>
                <a:gd name="f14" fmla="*/ f11 1 1418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07AB7509-F848-446C-8100-7D03B05DE68E}"/>
                </a:ext>
              </a:extLst>
            </p:cNvPr>
            <p:cNvSpPr/>
            <p:nvPr/>
          </p:nvSpPr>
          <p:spPr>
            <a:xfrm>
              <a:off x="5113964" y="4622593"/>
              <a:ext cx="422626" cy="5112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+- f4 0 f2"/>
                <a:gd name="f98" fmla="+- f3 0 f2"/>
                <a:gd name="f99" fmla="*/ f98 1 10397"/>
                <a:gd name="f100" fmla="*/ f97 1 11800"/>
                <a:gd name="f101" fmla="*/ f2 1 f99"/>
                <a:gd name="f102" fmla="*/ f3 1 f99"/>
                <a:gd name="f103" fmla="*/ f2 1 f100"/>
                <a:gd name="f104" fmla="*/ f4 1 f100"/>
                <a:gd name="f105" fmla="*/ f101 f95 1"/>
                <a:gd name="f106" fmla="*/ f102 f95 1"/>
                <a:gd name="f107" fmla="*/ f104 f96 1"/>
                <a:gd name="f108" fmla="*/ f103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5" t="f108" r="f106" b="f107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8CABAF1-5255-43B0-A9C5-85A439AC383B}"/>
              </a:ext>
            </a:extLst>
          </p:cNvPr>
          <p:cNvGrpSpPr/>
          <p:nvPr/>
        </p:nvGrpSpPr>
        <p:grpSpPr>
          <a:xfrm rot="20892146">
            <a:off x="5710171" y="4751471"/>
            <a:ext cx="486689" cy="480489"/>
            <a:chOff x="6965533" y="4627485"/>
            <a:chExt cx="486689" cy="480489"/>
          </a:xfrm>
          <a:solidFill>
            <a:srgbClr val="606060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709B9D10-BB16-44A3-8CA8-68A57A322986}"/>
                </a:ext>
              </a:extLst>
            </p:cNvPr>
            <p:cNvSpPr/>
            <p:nvPr/>
          </p:nvSpPr>
          <p:spPr>
            <a:xfrm>
              <a:off x="6965533" y="4627485"/>
              <a:ext cx="486689" cy="3890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+- f4 0 f2"/>
                <a:gd name="f128" fmla="+- f3 0 f2"/>
                <a:gd name="f129" fmla="*/ f128 1 11973"/>
                <a:gd name="f130" fmla="*/ f127 1 8980"/>
                <a:gd name="f131" fmla="*/ f2 1 f129"/>
                <a:gd name="f132" fmla="*/ f3 1 f129"/>
                <a:gd name="f133" fmla="*/ f2 1 f130"/>
                <a:gd name="f134" fmla="*/ f4 1 f130"/>
                <a:gd name="f135" fmla="*/ f131 f125 1"/>
                <a:gd name="f136" fmla="*/ f132 f125 1"/>
                <a:gd name="f137" fmla="*/ f134 f126 1"/>
                <a:gd name="f138" fmla="*/ f133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59844A24-1CFA-4A20-8B69-3BF72C13764F}"/>
                </a:ext>
              </a:extLst>
            </p:cNvPr>
            <p:cNvSpPr/>
            <p:nvPr/>
          </p:nvSpPr>
          <p:spPr>
            <a:xfrm>
              <a:off x="7074383" y="5047844"/>
              <a:ext cx="256169" cy="60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+- f4 0 f2"/>
                <a:gd name="f25" fmla="+- f3 0 f2"/>
                <a:gd name="f26" fmla="*/ f25 1 6302"/>
                <a:gd name="f27" fmla="*/ f24 1 1388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727A8372-FAC5-4162-83E0-2D9AC789A8A3}"/>
              </a:ext>
            </a:extLst>
          </p:cNvPr>
          <p:cNvGrpSpPr/>
          <p:nvPr/>
        </p:nvGrpSpPr>
        <p:grpSpPr>
          <a:xfrm rot="20892146">
            <a:off x="6644093" y="4709619"/>
            <a:ext cx="480316" cy="511854"/>
            <a:chOff x="7899455" y="4585633"/>
            <a:chExt cx="480316" cy="511854"/>
          </a:xfrm>
          <a:solidFill>
            <a:srgbClr val="606060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0545EDCE-49AB-4E44-A84F-C110D65749CE}"/>
                </a:ext>
              </a:extLst>
            </p:cNvPr>
            <p:cNvSpPr/>
            <p:nvPr/>
          </p:nvSpPr>
          <p:spPr>
            <a:xfrm>
              <a:off x="7982702" y="4735741"/>
              <a:ext cx="28209" cy="150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+- f4 0 f2"/>
                <a:gd name="f10" fmla="+- f3 0 f2"/>
                <a:gd name="f11" fmla="*/ f10 1 694"/>
                <a:gd name="f12" fmla="*/ f9 1 346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BABF9A04-3105-4C5A-8B20-02651899BD56}"/>
                </a:ext>
              </a:extLst>
            </p:cNvPr>
            <p:cNvSpPr/>
            <p:nvPr/>
          </p:nvSpPr>
          <p:spPr>
            <a:xfrm>
              <a:off x="8267008" y="4735741"/>
              <a:ext cx="29507" cy="150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+- f4 0 f2"/>
                <a:gd name="f11" fmla="+- f3 0 f2"/>
                <a:gd name="f12" fmla="*/ f11 1 726"/>
                <a:gd name="f13" fmla="*/ f10 1 346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42C037E8-C62C-44A4-9ECE-9478FFEE383C}"/>
                </a:ext>
              </a:extLst>
            </p:cNvPr>
            <p:cNvSpPr/>
            <p:nvPr/>
          </p:nvSpPr>
          <p:spPr>
            <a:xfrm>
              <a:off x="7982702" y="4915924"/>
              <a:ext cx="28209" cy="1802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+- f4 0 f2"/>
                <a:gd name="f9" fmla="+- f3 0 f2"/>
                <a:gd name="f10" fmla="*/ f9 1 694"/>
                <a:gd name="f11" fmla="*/ f8 1 4160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DBECB58-6794-47EE-AF9A-211D14BD2D30}"/>
                </a:ext>
              </a:extLst>
            </p:cNvPr>
            <p:cNvSpPr/>
            <p:nvPr/>
          </p:nvSpPr>
          <p:spPr>
            <a:xfrm>
              <a:off x="8267008" y="4915924"/>
              <a:ext cx="29507" cy="1802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+- f4 0 f2"/>
                <a:gd name="f11" fmla="+- f3 0 f2"/>
                <a:gd name="f12" fmla="*/ f11 1 726"/>
                <a:gd name="f13" fmla="*/ f10 1 416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C9D7A970-193B-487B-9B01-9ED4B49F8907}"/>
                </a:ext>
              </a:extLst>
            </p:cNvPr>
            <p:cNvSpPr/>
            <p:nvPr/>
          </p:nvSpPr>
          <p:spPr>
            <a:xfrm>
              <a:off x="7899455" y="4735741"/>
              <a:ext cx="56372" cy="150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+- f4 0 f2"/>
                <a:gd name="f19" fmla="+- f3 0 f2"/>
                <a:gd name="f20" fmla="*/ f19 1 1387"/>
                <a:gd name="f21" fmla="*/ f18 1 346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7B7ACF00-6AB9-44B1-9C7A-0F06C1FD3B18}"/>
                </a:ext>
              </a:extLst>
            </p:cNvPr>
            <p:cNvSpPr/>
            <p:nvPr/>
          </p:nvSpPr>
          <p:spPr>
            <a:xfrm>
              <a:off x="8040346" y="4735741"/>
              <a:ext cx="198534" cy="150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+- f4 0 f2"/>
                <a:gd name="f11" fmla="+- f3 0 f2"/>
                <a:gd name="f12" fmla="*/ f11 1 4884"/>
                <a:gd name="f13" fmla="*/ f10 1 346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AB2BC4F5-2FB3-4A2D-8EB2-D5DEAF37932C}"/>
                </a:ext>
              </a:extLst>
            </p:cNvPr>
            <p:cNvSpPr/>
            <p:nvPr/>
          </p:nvSpPr>
          <p:spPr>
            <a:xfrm>
              <a:off x="8323344" y="4894088"/>
              <a:ext cx="56427" cy="2033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+- f4 0 f2"/>
                <a:gd name="f18" fmla="+- f3 0 f2"/>
                <a:gd name="f19" fmla="*/ f18 1 1388"/>
                <a:gd name="f20" fmla="*/ f17 1 4695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5C6A261D-482C-4227-9756-E529798E7B22}"/>
                </a:ext>
              </a:extLst>
            </p:cNvPr>
            <p:cNvSpPr/>
            <p:nvPr/>
          </p:nvSpPr>
          <p:spPr>
            <a:xfrm>
              <a:off x="7899455" y="4894088"/>
              <a:ext cx="56372" cy="2020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+- f4 0 f2"/>
                <a:gd name="f18" fmla="+- f3 0 f2"/>
                <a:gd name="f19" fmla="*/ f18 1 1387"/>
                <a:gd name="f20" fmla="*/ f17 1 4664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D3270A27-A64A-4AC0-A5FF-071BB629AE54}"/>
                </a:ext>
              </a:extLst>
            </p:cNvPr>
            <p:cNvSpPr/>
            <p:nvPr/>
          </p:nvSpPr>
          <p:spPr>
            <a:xfrm>
              <a:off x="8124846" y="4915924"/>
              <a:ext cx="28209" cy="314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+- f4 0 f2"/>
                <a:gd name="f13" fmla="+- f3 0 f2"/>
                <a:gd name="f14" fmla="*/ f13 1 694"/>
                <a:gd name="f15" fmla="*/ f12 1 726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E94CFDAC-75FE-4C1E-9061-80B765DE5AD8}"/>
                </a:ext>
              </a:extLst>
            </p:cNvPr>
            <p:cNvSpPr/>
            <p:nvPr/>
          </p:nvSpPr>
          <p:spPr>
            <a:xfrm>
              <a:off x="8323344" y="4735741"/>
              <a:ext cx="56427" cy="150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+- f4 0 f2"/>
                <a:gd name="f23" fmla="+- f3 0 f2"/>
                <a:gd name="f24" fmla="*/ f23 1 1388"/>
                <a:gd name="f25" fmla="*/ f22 1 3467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89FCE254-6170-420A-AF6E-94C6DB703699}"/>
                </a:ext>
              </a:extLst>
            </p:cNvPr>
            <p:cNvSpPr/>
            <p:nvPr/>
          </p:nvSpPr>
          <p:spPr>
            <a:xfrm>
              <a:off x="8040346" y="4915924"/>
              <a:ext cx="198534" cy="1802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+- f4 0 f2"/>
                <a:gd name="f19" fmla="+- f3 0 f2"/>
                <a:gd name="f20" fmla="*/ f19 1 4884"/>
                <a:gd name="f21" fmla="*/ f18 1 416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40F5FA0E-C237-4DB4-9E36-0EB0E14063DC}"/>
                </a:ext>
              </a:extLst>
            </p:cNvPr>
            <p:cNvSpPr/>
            <p:nvPr/>
          </p:nvSpPr>
          <p:spPr>
            <a:xfrm>
              <a:off x="8039039" y="4585633"/>
              <a:ext cx="198534" cy="1201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+- f4 0 f2"/>
                <a:gd name="f20" fmla="+- f3 0 f2"/>
                <a:gd name="f21" fmla="*/ f20 1 4884"/>
                <a:gd name="f22" fmla="*/ f19 1 2773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4B3580DE-BDE0-4688-8747-464A5D2A757E}"/>
              </a:ext>
            </a:extLst>
          </p:cNvPr>
          <p:cNvGrpSpPr/>
          <p:nvPr/>
        </p:nvGrpSpPr>
        <p:grpSpPr>
          <a:xfrm rot="20892146">
            <a:off x="10114909" y="3789340"/>
            <a:ext cx="346008" cy="483470"/>
            <a:chOff x="11370271" y="3665354"/>
            <a:chExt cx="346008" cy="483470"/>
          </a:xfrm>
          <a:solidFill>
            <a:srgbClr val="606060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A4F497B7-0A45-4348-B930-9ECD81602098}"/>
                </a:ext>
              </a:extLst>
            </p:cNvPr>
            <p:cNvSpPr/>
            <p:nvPr/>
          </p:nvSpPr>
          <p:spPr>
            <a:xfrm>
              <a:off x="11370271" y="3665354"/>
              <a:ext cx="346008" cy="340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+- f4 0 f2"/>
                <a:gd name="f65" fmla="+- f3 0 f2"/>
                <a:gd name="f66" fmla="*/ f65 1 9012"/>
                <a:gd name="f67" fmla="*/ f64 1 8318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016414FE-1399-4A26-98FC-3A451CAFBA83}"/>
                </a:ext>
              </a:extLst>
            </p:cNvPr>
            <p:cNvSpPr/>
            <p:nvPr/>
          </p:nvSpPr>
          <p:spPr>
            <a:xfrm>
              <a:off x="11516657" y="3749168"/>
              <a:ext cx="54434" cy="580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+- f4 0 f2"/>
                <a:gd name="f11" fmla="+- f3 0 f2"/>
                <a:gd name="f12" fmla="*/ f11 1 1418"/>
                <a:gd name="f13" fmla="*/ f10 1 141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879E86CF-F1B5-478B-972C-C5B045F6147F}"/>
                </a:ext>
              </a:extLst>
            </p:cNvPr>
            <p:cNvSpPr/>
            <p:nvPr/>
          </p:nvSpPr>
          <p:spPr>
            <a:xfrm>
              <a:off x="11451314" y="4034058"/>
              <a:ext cx="186327" cy="580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+- f4 0 f2"/>
                <a:gd name="f15" fmla="+- f3 0 f2"/>
                <a:gd name="f16" fmla="*/ f15 1 4853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341DED42-0FB8-43CD-967B-B508C0BA0262}"/>
                </a:ext>
              </a:extLst>
            </p:cNvPr>
            <p:cNvSpPr/>
            <p:nvPr/>
          </p:nvSpPr>
          <p:spPr>
            <a:xfrm>
              <a:off x="11477923" y="3836813"/>
              <a:ext cx="133109" cy="851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+- f4 0 f2"/>
                <a:gd name="f16" fmla="+- f3 0 f2"/>
                <a:gd name="f17" fmla="*/ f16 1 3467"/>
                <a:gd name="f18" fmla="*/ f15 1 2080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8AD59F05-97CA-4B05-A47C-B54A7A353BE6}"/>
                </a:ext>
              </a:extLst>
            </p:cNvPr>
            <p:cNvSpPr/>
            <p:nvPr/>
          </p:nvSpPr>
          <p:spPr>
            <a:xfrm>
              <a:off x="11477923" y="4120432"/>
              <a:ext cx="134307" cy="28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+- f4 0 f2"/>
                <a:gd name="f14" fmla="+- f3 0 f2"/>
                <a:gd name="f15" fmla="*/ f14 1 3498"/>
                <a:gd name="f16" fmla="*/ f13 1 69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D308D88A-77BA-445E-8883-D3557437F006}"/>
              </a:ext>
            </a:extLst>
          </p:cNvPr>
          <p:cNvGrpSpPr/>
          <p:nvPr/>
        </p:nvGrpSpPr>
        <p:grpSpPr>
          <a:xfrm rot="20892146">
            <a:off x="7524304" y="4765745"/>
            <a:ext cx="481577" cy="451813"/>
            <a:chOff x="8779666" y="4641759"/>
            <a:chExt cx="481577" cy="451813"/>
          </a:xfrm>
          <a:solidFill>
            <a:srgbClr val="606060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E3CD086C-6084-4E18-91FF-216EBA9077B5}"/>
                </a:ext>
              </a:extLst>
            </p:cNvPr>
            <p:cNvSpPr/>
            <p:nvPr/>
          </p:nvSpPr>
          <p:spPr>
            <a:xfrm>
              <a:off x="8906448" y="4851961"/>
              <a:ext cx="226698" cy="241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+- f3 0 f2"/>
                <a:gd name="f38" fmla="*/ f37 1 5577"/>
                <a:gd name="f39" fmla="*/ f2 1 f38"/>
                <a:gd name="f40" fmla="*/ f3 1 f38"/>
                <a:gd name="f41" fmla="*/ f39 f35 1"/>
                <a:gd name="f42" fmla="*/ f40 f35 1"/>
                <a:gd name="f43" fmla="*/ f40 f36 1"/>
                <a:gd name="f44" fmla="*/ f39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FFA001F9-7FD7-4CE9-B025-FDE148EB4412}"/>
                </a:ext>
              </a:extLst>
            </p:cNvPr>
            <p:cNvSpPr/>
            <p:nvPr/>
          </p:nvSpPr>
          <p:spPr>
            <a:xfrm>
              <a:off x="9119046" y="4641759"/>
              <a:ext cx="112718" cy="1201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+- f3 0 f2"/>
                <a:gd name="f12" fmla="*/ f11 1 2773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631E7757-737F-45EB-B99E-EB3D358D3A07}"/>
                </a:ext>
              </a:extLst>
            </p:cNvPr>
            <p:cNvSpPr/>
            <p:nvPr/>
          </p:nvSpPr>
          <p:spPr>
            <a:xfrm>
              <a:off x="8809137" y="4641759"/>
              <a:ext cx="111419" cy="1201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+- f4 0 f2"/>
                <a:gd name="f14" fmla="+- f3 0 f2"/>
                <a:gd name="f15" fmla="*/ f14 1 2741"/>
                <a:gd name="f16" fmla="*/ f13 1 2773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2BC802F6-F32B-46A4-A0E9-5848436921EE}"/>
                </a:ext>
              </a:extLst>
            </p:cNvPr>
            <p:cNvSpPr/>
            <p:nvPr/>
          </p:nvSpPr>
          <p:spPr>
            <a:xfrm>
              <a:off x="8779666" y="4761856"/>
              <a:ext cx="170361" cy="90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+- f4 0 f2"/>
                <a:gd name="f29" fmla="+- f3 0 f2"/>
                <a:gd name="f30" fmla="*/ f29 1 4191"/>
                <a:gd name="f31" fmla="*/ f28 1 2081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F8BE6E22-98A1-4A22-A53D-E1911C000FD9}"/>
                </a:ext>
              </a:extLst>
            </p:cNvPr>
            <p:cNvSpPr/>
            <p:nvPr/>
          </p:nvSpPr>
          <p:spPr>
            <a:xfrm>
              <a:off x="9092135" y="4761856"/>
              <a:ext cx="169099" cy="90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+- f4 0 f2"/>
                <a:gd name="f30" fmla="+- f3 0 f2"/>
                <a:gd name="f31" fmla="*/ f30 1 4160"/>
                <a:gd name="f32" fmla="*/ f29 1 2081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2722BD83-3BE3-43D3-96FD-9D7B7B4767B8}"/>
                </a:ext>
              </a:extLst>
            </p:cNvPr>
            <p:cNvSpPr/>
            <p:nvPr/>
          </p:nvSpPr>
          <p:spPr>
            <a:xfrm>
              <a:off x="9098563" y="4881981"/>
              <a:ext cx="162680" cy="915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+- f4 0 f2"/>
                <a:gd name="f22" fmla="+- f3 0 f2"/>
                <a:gd name="f23" fmla="*/ f22 1 4002"/>
                <a:gd name="f24" fmla="*/ f21 1 2112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62CA67FD-FBA7-40E3-A94A-E053038BD76F}"/>
                </a:ext>
              </a:extLst>
            </p:cNvPr>
            <p:cNvSpPr/>
            <p:nvPr/>
          </p:nvSpPr>
          <p:spPr>
            <a:xfrm>
              <a:off x="8779666" y="4881981"/>
              <a:ext cx="163979" cy="90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+- f4 0 f2"/>
                <a:gd name="f18" fmla="+- f3 0 f2"/>
                <a:gd name="f19" fmla="*/ f18 1 4034"/>
                <a:gd name="f20" fmla="*/ f17 1 2080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99409E73-2C2E-42BC-BF69-5A9F1E057F66}"/>
              </a:ext>
            </a:extLst>
          </p:cNvPr>
          <p:cNvGrpSpPr/>
          <p:nvPr/>
        </p:nvGrpSpPr>
        <p:grpSpPr>
          <a:xfrm rot="20892146">
            <a:off x="2921031" y="4671333"/>
            <a:ext cx="480261" cy="509129"/>
            <a:chOff x="4176393" y="4547347"/>
            <a:chExt cx="480261" cy="509129"/>
          </a:xfrm>
          <a:solidFill>
            <a:srgbClr val="606060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D7BA86C8-D2BB-4366-849C-AA53C8D1BBDA}"/>
                </a:ext>
              </a:extLst>
            </p:cNvPr>
            <p:cNvSpPr/>
            <p:nvPr/>
          </p:nvSpPr>
          <p:spPr>
            <a:xfrm>
              <a:off x="4390253" y="4776651"/>
              <a:ext cx="29507" cy="286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+- f4 0 f2"/>
                <a:gd name="f27" fmla="+- f3 0 f2"/>
                <a:gd name="f28" fmla="*/ f27 1 726"/>
                <a:gd name="f29" fmla="*/ f26 1 662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657A4F8F-39B0-48B6-9A07-DBA42BFA8E01}"/>
                </a:ext>
              </a:extLst>
            </p:cNvPr>
            <p:cNvSpPr/>
            <p:nvPr/>
          </p:nvSpPr>
          <p:spPr>
            <a:xfrm>
              <a:off x="4327526" y="4716219"/>
              <a:ext cx="153692" cy="150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+- f4 0 f2"/>
                <a:gd name="f44" fmla="+- f3 0 f2"/>
                <a:gd name="f45" fmla="*/ f44 1 3781"/>
                <a:gd name="f46" fmla="*/ f43 1 3467"/>
                <a:gd name="f47" fmla="*/ f2 1 f45"/>
                <a:gd name="f48" fmla="*/ f3 1 f45"/>
                <a:gd name="f49" fmla="*/ f2 1 f46"/>
                <a:gd name="f50" fmla="*/ f4 1 f46"/>
                <a:gd name="f51" fmla="*/ f47 f41 1"/>
                <a:gd name="f52" fmla="*/ f48 f41 1"/>
                <a:gd name="f53" fmla="*/ f50 f42 1"/>
                <a:gd name="f54" fmla="*/ f49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D64896A6-2D26-4B24-8AD0-B097007B5AE0}"/>
                </a:ext>
              </a:extLst>
            </p:cNvPr>
            <p:cNvSpPr/>
            <p:nvPr/>
          </p:nvSpPr>
          <p:spPr>
            <a:xfrm>
              <a:off x="4464548" y="4563724"/>
              <a:ext cx="192106" cy="206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+- f4 0 f2"/>
                <a:gd name="f30" fmla="+- f3 0 f2"/>
                <a:gd name="f31" fmla="*/ f30 1 4726"/>
                <a:gd name="f32" fmla="*/ f29 1 4758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B2620D15-4FB1-4ECD-B4F6-7C33CACE9DF9}"/>
                </a:ext>
              </a:extLst>
            </p:cNvPr>
            <p:cNvSpPr/>
            <p:nvPr/>
          </p:nvSpPr>
          <p:spPr>
            <a:xfrm>
              <a:off x="4394103" y="4863986"/>
              <a:ext cx="167801" cy="1774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+- f4 0 f2"/>
                <a:gd name="f40" fmla="+- f3 0 f2"/>
                <a:gd name="f41" fmla="*/ f40 1 4128"/>
                <a:gd name="f42" fmla="*/ f39 1 4096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A00B01ED-DB71-403C-A1A5-73100BD48D92}"/>
                </a:ext>
              </a:extLst>
            </p:cNvPr>
            <p:cNvSpPr/>
            <p:nvPr/>
          </p:nvSpPr>
          <p:spPr>
            <a:xfrm>
              <a:off x="4492730" y="4780730"/>
              <a:ext cx="146011" cy="1543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+- f4 0 f2"/>
                <a:gd name="f42" fmla="+- f3 0 f2"/>
                <a:gd name="f43" fmla="*/ f42 1 3592"/>
                <a:gd name="f44" fmla="*/ f41 1 3562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F8BD3F83-2447-4806-9389-A14FBB1A44AF}"/>
                </a:ext>
              </a:extLst>
            </p:cNvPr>
            <p:cNvSpPr/>
            <p:nvPr/>
          </p:nvSpPr>
          <p:spPr>
            <a:xfrm>
              <a:off x="4189195" y="4851687"/>
              <a:ext cx="195965" cy="204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+- f4 0 f2"/>
                <a:gd name="f30" fmla="+- f3 0 f2"/>
                <a:gd name="f31" fmla="*/ f30 1 4821"/>
                <a:gd name="f32" fmla="*/ f29 1 4727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37C88999-3C3E-4D6F-B4A6-9B6E7FFFBB23}"/>
                </a:ext>
              </a:extLst>
            </p:cNvPr>
            <p:cNvSpPr/>
            <p:nvPr/>
          </p:nvSpPr>
          <p:spPr>
            <a:xfrm>
              <a:off x="4394103" y="4547347"/>
              <a:ext cx="169099" cy="1460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+- f4 0 f2"/>
                <a:gd name="f34" fmla="+- f3 0 f2"/>
                <a:gd name="f35" fmla="*/ f34 1 4160"/>
                <a:gd name="f36" fmla="*/ f33 1 3372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28731659-1572-4EBE-ADBF-6C2379B5AC85}"/>
                </a:ext>
              </a:extLst>
            </p:cNvPr>
            <p:cNvSpPr/>
            <p:nvPr/>
          </p:nvSpPr>
          <p:spPr>
            <a:xfrm>
              <a:off x="4176393" y="4772537"/>
              <a:ext cx="137059" cy="1856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+- f4 0 f2"/>
                <a:gd name="f25" fmla="+- f3 0 f2"/>
                <a:gd name="f26" fmla="*/ f25 1 3372"/>
                <a:gd name="f27" fmla="*/ f24 1 4286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482C1329-4160-48F6-BA65-7222B9480867}"/>
              </a:ext>
            </a:extLst>
          </p:cNvPr>
          <p:cNvGrpSpPr/>
          <p:nvPr/>
        </p:nvGrpSpPr>
        <p:grpSpPr>
          <a:xfrm rot="20892146">
            <a:off x="8259994" y="4683038"/>
            <a:ext cx="482857" cy="515977"/>
            <a:chOff x="9515356" y="4559052"/>
            <a:chExt cx="482857" cy="515977"/>
          </a:xfrm>
          <a:solidFill>
            <a:srgbClr val="606060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3E3EB5D4-5108-4135-BB60-CE16BAB93484}"/>
                </a:ext>
              </a:extLst>
            </p:cNvPr>
            <p:cNvSpPr/>
            <p:nvPr/>
          </p:nvSpPr>
          <p:spPr>
            <a:xfrm>
              <a:off x="9515356" y="4740578"/>
              <a:ext cx="57680" cy="3317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+- f4 0 f2"/>
                <a:gd name="f24" fmla="+- f3 0 f2"/>
                <a:gd name="f25" fmla="*/ f24 1 1419"/>
                <a:gd name="f26" fmla="*/ f23 1 7657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43577CE0-2110-4765-96A7-F2FFFAA8BF22}"/>
                </a:ext>
              </a:extLst>
            </p:cNvPr>
            <p:cNvSpPr/>
            <p:nvPr/>
          </p:nvSpPr>
          <p:spPr>
            <a:xfrm>
              <a:off x="9570439" y="4862056"/>
              <a:ext cx="199823" cy="212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+- f3 0 f2"/>
                <a:gd name="f54" fmla="*/ f53 1 4916"/>
                <a:gd name="f55" fmla="*/ f2 1 f54"/>
                <a:gd name="f56" fmla="*/ f3 1 f54"/>
                <a:gd name="f57" fmla="*/ f55 f51 1"/>
                <a:gd name="f58" fmla="*/ f56 f51 1"/>
                <a:gd name="f59" fmla="*/ f56 f52 1"/>
                <a:gd name="f60" fmla="*/ f55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FC99A8FF-36FD-4535-8201-5B8DE19CBD51}"/>
                </a:ext>
              </a:extLst>
            </p:cNvPr>
            <p:cNvSpPr/>
            <p:nvPr/>
          </p:nvSpPr>
          <p:spPr>
            <a:xfrm>
              <a:off x="9795830" y="4559052"/>
              <a:ext cx="171614" cy="614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+- f4 0 f2"/>
                <a:gd name="f18" fmla="+- f3 0 f2"/>
                <a:gd name="f19" fmla="*/ f18 1 4222"/>
                <a:gd name="f20" fmla="*/ f17 1 1418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0DFC1FF7-6498-42EB-8E20-3D6E8BDC30B1}"/>
                </a:ext>
              </a:extLst>
            </p:cNvPr>
            <p:cNvSpPr/>
            <p:nvPr/>
          </p:nvSpPr>
          <p:spPr>
            <a:xfrm>
              <a:off x="9825264" y="4651854"/>
              <a:ext cx="170398" cy="614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+- f4 0 f2"/>
                <a:gd name="f20" fmla="+- f3 0 f2"/>
                <a:gd name="f21" fmla="*/ f20 1 4192"/>
                <a:gd name="f22" fmla="*/ f19 1 1419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3EDFD14E-D334-492D-9320-9A7760D81BF4}"/>
                </a:ext>
              </a:extLst>
            </p:cNvPr>
            <p:cNvSpPr/>
            <p:nvPr/>
          </p:nvSpPr>
          <p:spPr>
            <a:xfrm>
              <a:off x="9798390" y="4830638"/>
              <a:ext cx="198525" cy="614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+- f4 0 f2"/>
                <a:gd name="f18" fmla="+- f3 0 f2"/>
                <a:gd name="f19" fmla="*/ f18 1 4884"/>
                <a:gd name="f20" fmla="*/ f17 1 141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5652046B-0237-4396-9E49-5FFD133587D6}"/>
                </a:ext>
              </a:extLst>
            </p:cNvPr>
            <p:cNvSpPr/>
            <p:nvPr/>
          </p:nvSpPr>
          <p:spPr>
            <a:xfrm>
              <a:off x="9768928" y="4740578"/>
              <a:ext cx="227996" cy="58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+- f4 0 f2"/>
                <a:gd name="f15" fmla="+- f3 0 f2"/>
                <a:gd name="f16" fmla="*/ f15 1 5609"/>
                <a:gd name="f17" fmla="*/ f14 1 135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CE4AD9C8-6296-42FE-856D-929056091A41}"/>
                </a:ext>
              </a:extLst>
            </p:cNvPr>
            <p:cNvSpPr/>
            <p:nvPr/>
          </p:nvSpPr>
          <p:spPr>
            <a:xfrm>
              <a:off x="9798390" y="4923486"/>
              <a:ext cx="199823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+- f4 0 f2"/>
                <a:gd name="f26" fmla="+- f3 0 f2"/>
                <a:gd name="f27" fmla="*/ f26 1 4916"/>
                <a:gd name="f28" fmla="*/ f25 1 3498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DE5EBB42-2E0D-4F14-AF4A-89A07E333320}"/>
                </a:ext>
              </a:extLst>
            </p:cNvPr>
            <p:cNvSpPr/>
            <p:nvPr/>
          </p:nvSpPr>
          <p:spPr>
            <a:xfrm>
              <a:off x="9601163" y="4650519"/>
              <a:ext cx="140927" cy="1801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+- f4 0 f2"/>
                <a:gd name="f19" fmla="+- f3 0 f2"/>
                <a:gd name="f20" fmla="*/ f19 1 3467"/>
                <a:gd name="f21" fmla="*/ f18 1 415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6F26ADF1-5303-47F2-B39D-70A8195179F9}"/>
              </a:ext>
            </a:extLst>
          </p:cNvPr>
          <p:cNvGrpSpPr/>
          <p:nvPr/>
        </p:nvGrpSpPr>
        <p:grpSpPr>
          <a:xfrm rot="20892146">
            <a:off x="8231611" y="5410287"/>
            <a:ext cx="709647" cy="701254"/>
            <a:chOff x="9486973" y="5286301"/>
            <a:chExt cx="709647" cy="701254"/>
          </a:xfrm>
          <a:solidFill>
            <a:srgbClr val="606060"/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5F7F5779-8AC7-4E32-9E30-0B8D90AEB4DC}"/>
                </a:ext>
              </a:extLst>
            </p:cNvPr>
            <p:cNvSpPr/>
            <p:nvPr/>
          </p:nvSpPr>
          <p:spPr>
            <a:xfrm>
              <a:off x="9820143" y="5286301"/>
              <a:ext cx="41449" cy="110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+- f4 0 f2"/>
                <a:gd name="f15" fmla="+- f3 0 f2"/>
                <a:gd name="f16" fmla="*/ f15 1 694"/>
                <a:gd name="f17" fmla="*/ f14 1 1734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D4F531C4-2782-4E15-9A8A-5930747167AB}"/>
                </a:ext>
              </a:extLst>
            </p:cNvPr>
            <p:cNvSpPr/>
            <p:nvPr/>
          </p:nvSpPr>
          <p:spPr>
            <a:xfrm>
              <a:off x="9654491" y="5373023"/>
              <a:ext cx="84774" cy="88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+- f4 0 f2"/>
                <a:gd name="f35" fmla="+- f3 0 f2"/>
                <a:gd name="f36" fmla="*/ f35 1 1419"/>
                <a:gd name="f37" fmla="*/ f34 1 1388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9517F2BB-ECB1-4C43-9E39-EC59F8866B74}"/>
                </a:ext>
              </a:extLst>
            </p:cNvPr>
            <p:cNvSpPr/>
            <p:nvPr/>
          </p:nvSpPr>
          <p:spPr>
            <a:xfrm>
              <a:off x="9942426" y="5373782"/>
              <a:ext cx="84774" cy="876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+- f4 0 f2"/>
                <a:gd name="f35" fmla="+- f3 0 f2"/>
                <a:gd name="f36" fmla="*/ f35 1 1419"/>
                <a:gd name="f37" fmla="*/ f34 1 1376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0BF2522A-D702-48CB-AC9C-4F4A69EB6823}"/>
                </a:ext>
              </a:extLst>
            </p:cNvPr>
            <p:cNvSpPr/>
            <p:nvPr/>
          </p:nvSpPr>
          <p:spPr>
            <a:xfrm>
              <a:off x="10111846" y="5593192"/>
              <a:ext cx="84774" cy="3089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+- f4 0 f2"/>
                <a:gd name="f19" fmla="+- f3 0 f2"/>
                <a:gd name="f20" fmla="*/ f19 1 1419"/>
                <a:gd name="f21" fmla="*/ f18 1 4853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171E9321-AE7D-4785-99E3-2715C40E6AC3}"/>
                </a:ext>
              </a:extLst>
            </p:cNvPr>
            <p:cNvSpPr/>
            <p:nvPr/>
          </p:nvSpPr>
          <p:spPr>
            <a:xfrm>
              <a:off x="9486973" y="5594966"/>
              <a:ext cx="84774" cy="309176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+- f5 0 f3"/>
                <a:gd name="f21" fmla="+- f4 0 f3"/>
                <a:gd name="f22" fmla="*/ f21 1 1419"/>
                <a:gd name="f23" fmla="*/ f20 1 4856"/>
                <a:gd name="f24" fmla="*/ f3 1 f22"/>
                <a:gd name="f25" fmla="*/ f4 1 f22"/>
                <a:gd name="f26" fmla="*/ f3 1 f23"/>
                <a:gd name="f27" fmla="*/ f5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3959BB53-2347-459E-A4B1-9211806AB76F}"/>
                </a:ext>
              </a:extLst>
            </p:cNvPr>
            <p:cNvSpPr/>
            <p:nvPr/>
          </p:nvSpPr>
          <p:spPr>
            <a:xfrm>
              <a:off x="9724141" y="5617259"/>
              <a:ext cx="342607" cy="2648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+- f4 0 f2"/>
                <a:gd name="f34" fmla="+- f3 0 f2"/>
                <a:gd name="f35" fmla="*/ f34 1 5735"/>
                <a:gd name="f36" fmla="*/ f33 1 4160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F308EC07-4D9C-419A-A655-813CE4DA7F15}"/>
                </a:ext>
              </a:extLst>
            </p:cNvPr>
            <p:cNvSpPr/>
            <p:nvPr/>
          </p:nvSpPr>
          <p:spPr>
            <a:xfrm>
              <a:off x="9609319" y="5506919"/>
              <a:ext cx="419782" cy="480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+- f4 0 f2"/>
                <a:gd name="f83" fmla="+- f3 0 f2"/>
                <a:gd name="f84" fmla="*/ f83 1 7027"/>
                <a:gd name="f85" fmla="*/ f82 1 7549"/>
                <a:gd name="f86" fmla="*/ f2 1 f84"/>
                <a:gd name="f87" fmla="*/ f3 1 f84"/>
                <a:gd name="f88" fmla="*/ f2 1 f85"/>
                <a:gd name="f89" fmla="*/ f4 1 f85"/>
                <a:gd name="f90" fmla="*/ f86 f80 1"/>
                <a:gd name="f91" fmla="*/ f87 f80 1"/>
                <a:gd name="f92" fmla="*/ f89 f81 1"/>
                <a:gd name="f93" fmla="*/ f8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13EDDEDF-6B59-4341-9A7B-31BDE752D47E}"/>
              </a:ext>
            </a:extLst>
          </p:cNvPr>
          <p:cNvGrpSpPr/>
          <p:nvPr/>
        </p:nvGrpSpPr>
        <p:grpSpPr>
          <a:xfrm rot="20892146">
            <a:off x="10059039" y="4573556"/>
            <a:ext cx="551127" cy="587401"/>
            <a:chOff x="11314401" y="4449570"/>
            <a:chExt cx="551127" cy="587401"/>
          </a:xfrm>
          <a:solidFill>
            <a:srgbClr val="606060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E9909CFC-1359-4462-A39E-4F49C82373C1}"/>
                </a:ext>
              </a:extLst>
            </p:cNvPr>
            <p:cNvSpPr/>
            <p:nvPr/>
          </p:nvSpPr>
          <p:spPr>
            <a:xfrm>
              <a:off x="11362773" y="4449570"/>
              <a:ext cx="161291" cy="171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+- f3 0 f2"/>
                <a:gd name="f13" fmla="*/ f12 1 3467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C77350F9-4BB1-4BDD-A837-1FF6AC253130}"/>
                </a:ext>
              </a:extLst>
            </p:cNvPr>
            <p:cNvSpPr/>
            <p:nvPr/>
          </p:nvSpPr>
          <p:spPr>
            <a:xfrm>
              <a:off x="11575279" y="4519879"/>
              <a:ext cx="193523" cy="1347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+- f4 0 f2"/>
                <a:gd name="f55" fmla="+- f3 0 f2"/>
                <a:gd name="f56" fmla="*/ f55 1 4160"/>
                <a:gd name="f57" fmla="*/ f54 1 2718"/>
                <a:gd name="f58" fmla="*/ f2 1 f56"/>
                <a:gd name="f59" fmla="*/ f3 1 f56"/>
                <a:gd name="f60" fmla="*/ f2 1 f57"/>
                <a:gd name="f61" fmla="*/ f4 1 f57"/>
                <a:gd name="f62" fmla="*/ f58 f52 1"/>
                <a:gd name="f63" fmla="*/ f59 f52 1"/>
                <a:gd name="f64" fmla="*/ f61 f53 1"/>
                <a:gd name="f65" fmla="*/ f60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E878F295-6DDB-4360-844D-8F58F47B46F5}"/>
                </a:ext>
              </a:extLst>
            </p:cNvPr>
            <p:cNvSpPr/>
            <p:nvPr/>
          </p:nvSpPr>
          <p:spPr>
            <a:xfrm>
              <a:off x="11374505" y="4826742"/>
              <a:ext cx="197903" cy="1369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+- f4 0 f2"/>
                <a:gd name="f65" fmla="+- f3 0 f2"/>
                <a:gd name="f66" fmla="*/ f65 1 4254"/>
                <a:gd name="f67" fmla="*/ f64 1 2763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9F9953A8-51D8-412F-A09B-35C3195FC4E6}"/>
                </a:ext>
              </a:extLst>
            </p:cNvPr>
            <p:cNvSpPr/>
            <p:nvPr/>
          </p:nvSpPr>
          <p:spPr>
            <a:xfrm>
              <a:off x="11652967" y="4690140"/>
              <a:ext cx="165661" cy="170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+- f4 0 f2"/>
                <a:gd name="f15" fmla="+- f3 0 f2"/>
                <a:gd name="f16" fmla="*/ f15 1 3561"/>
                <a:gd name="f17" fmla="*/ f14 1 3435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2757E97F-1519-44E3-A25F-E3514534DD39}"/>
                </a:ext>
              </a:extLst>
            </p:cNvPr>
            <p:cNvSpPr/>
            <p:nvPr/>
          </p:nvSpPr>
          <p:spPr>
            <a:xfrm>
              <a:off x="11314401" y="4618296"/>
              <a:ext cx="258007" cy="1749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+- f4 0 f2"/>
                <a:gd name="f30" fmla="+- f3 0 f2"/>
                <a:gd name="f31" fmla="*/ f30 1 5546"/>
                <a:gd name="f32" fmla="*/ f29 1 3529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69A0243F-8461-41E6-B22D-B539AB0CF14E}"/>
                </a:ext>
              </a:extLst>
            </p:cNvPr>
            <p:cNvSpPr/>
            <p:nvPr/>
          </p:nvSpPr>
          <p:spPr>
            <a:xfrm>
              <a:off x="11604595" y="4858819"/>
              <a:ext cx="260933" cy="17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+- f4 0 f2"/>
                <a:gd name="f31" fmla="+- f3 0 f2"/>
                <a:gd name="f32" fmla="*/ f31 1 5609"/>
                <a:gd name="f33" fmla="*/ f30 1 3593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E765E181-9C3F-4C63-9AC1-76B830FDA0FB}"/>
              </a:ext>
            </a:extLst>
          </p:cNvPr>
          <p:cNvGrpSpPr/>
          <p:nvPr/>
        </p:nvGrpSpPr>
        <p:grpSpPr>
          <a:xfrm rot="20892146">
            <a:off x="4769326" y="4797813"/>
            <a:ext cx="482868" cy="513252"/>
            <a:chOff x="6024688" y="4673827"/>
            <a:chExt cx="482868" cy="513252"/>
          </a:xfrm>
          <a:solidFill>
            <a:srgbClr val="606060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D265C72E-CCC4-445A-ADFC-73C75AC196D0}"/>
                </a:ext>
              </a:extLst>
            </p:cNvPr>
            <p:cNvSpPr/>
            <p:nvPr/>
          </p:nvSpPr>
          <p:spPr>
            <a:xfrm>
              <a:off x="6308985" y="4975451"/>
              <a:ext cx="198571" cy="2116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+- f3 0 f2"/>
                <a:gd name="f30" fmla="*/ f29 1 4885"/>
                <a:gd name="f31" fmla="*/ f2 1 f30"/>
                <a:gd name="f32" fmla="*/ f3 1 f30"/>
                <a:gd name="f33" fmla="*/ f31 f27 1"/>
                <a:gd name="f34" fmla="*/ f32 f27 1"/>
                <a:gd name="f35" fmla="*/ f32 f28 1"/>
                <a:gd name="f36" fmla="*/ f3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5EC55C40-A959-4818-AB4A-0E7ADA7B1D67}"/>
                </a:ext>
              </a:extLst>
            </p:cNvPr>
            <p:cNvSpPr/>
            <p:nvPr/>
          </p:nvSpPr>
          <p:spPr>
            <a:xfrm>
              <a:off x="6025996" y="4825325"/>
              <a:ext cx="423924" cy="3003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+- f4 0 f2"/>
                <a:gd name="f70" fmla="+- f3 0 f2"/>
                <a:gd name="f71" fmla="*/ f70 1 10429"/>
                <a:gd name="f72" fmla="*/ f69 1 6932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1144631-456F-4988-AE72-871FB30FCCB3}"/>
                </a:ext>
              </a:extLst>
            </p:cNvPr>
            <p:cNvSpPr/>
            <p:nvPr/>
          </p:nvSpPr>
          <p:spPr>
            <a:xfrm>
              <a:off x="6024688" y="4673827"/>
              <a:ext cx="425232" cy="1228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+- f4 0 f2"/>
                <a:gd name="f41" fmla="+- f3 0 f2"/>
                <a:gd name="f42" fmla="*/ f41 1 10461"/>
                <a:gd name="f43" fmla="*/ f40 1 2836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1EE4B7BB-DC30-4642-8AF1-8620B96EF317}"/>
              </a:ext>
            </a:extLst>
          </p:cNvPr>
          <p:cNvGrpSpPr/>
          <p:nvPr/>
        </p:nvGrpSpPr>
        <p:grpSpPr>
          <a:xfrm rot="20892146">
            <a:off x="9226652" y="4664356"/>
            <a:ext cx="453395" cy="480498"/>
            <a:chOff x="10482014" y="4540370"/>
            <a:chExt cx="453395" cy="480498"/>
          </a:xfrm>
          <a:solidFill>
            <a:srgbClr val="606060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532E621F-9ADD-4E55-8084-4D68815DF9B9}"/>
                </a:ext>
              </a:extLst>
            </p:cNvPr>
            <p:cNvSpPr/>
            <p:nvPr/>
          </p:nvSpPr>
          <p:spPr>
            <a:xfrm>
              <a:off x="10736875" y="4810621"/>
              <a:ext cx="198534" cy="2102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+- f4 0 f2"/>
                <a:gd name="f29" fmla="+- f3 0 f2"/>
                <a:gd name="f30" fmla="*/ f29 1 4884"/>
                <a:gd name="f31" fmla="*/ f28 1 4853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54717730-ACC2-4379-91E3-A108662BFF8E}"/>
                </a:ext>
              </a:extLst>
            </p:cNvPr>
            <p:cNvSpPr/>
            <p:nvPr/>
          </p:nvSpPr>
          <p:spPr>
            <a:xfrm>
              <a:off x="10482014" y="4644091"/>
              <a:ext cx="57680" cy="3753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+- f4 0 f2"/>
                <a:gd name="f19" fmla="+- f3 0 f2"/>
                <a:gd name="f20" fmla="*/ f19 1 1419"/>
                <a:gd name="f21" fmla="*/ f18 1 866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FBC0CC4C-D7B3-479C-A147-198C596F0F52}"/>
                </a:ext>
              </a:extLst>
            </p:cNvPr>
            <p:cNvSpPr/>
            <p:nvPr/>
          </p:nvSpPr>
          <p:spPr>
            <a:xfrm>
              <a:off x="10566513" y="4659124"/>
              <a:ext cx="284378" cy="3603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+- f4 0 f2"/>
                <a:gd name="f48" fmla="+- f3 0 f2"/>
                <a:gd name="f49" fmla="*/ f48 1 6996"/>
                <a:gd name="f50" fmla="*/ f47 1 8318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48C994F6-0063-44D8-A35B-905D344E0521}"/>
                </a:ext>
              </a:extLst>
            </p:cNvPr>
            <p:cNvSpPr/>
            <p:nvPr/>
          </p:nvSpPr>
          <p:spPr>
            <a:xfrm>
              <a:off x="10624157" y="4839260"/>
              <a:ext cx="107643" cy="300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+- f4 0 f2"/>
                <a:gd name="f15" fmla="+- f3 0 f2"/>
                <a:gd name="f16" fmla="*/ f15 1 2648"/>
                <a:gd name="f17" fmla="*/ f14 1 694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96EA35B7-0D61-4295-BF66-612D80FA79FC}"/>
                </a:ext>
              </a:extLst>
            </p:cNvPr>
            <p:cNvSpPr/>
            <p:nvPr/>
          </p:nvSpPr>
          <p:spPr>
            <a:xfrm>
              <a:off x="10482014" y="4540370"/>
              <a:ext cx="367588" cy="887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+- f4 0 f2"/>
                <a:gd name="f19" fmla="+- f3 0 f2"/>
                <a:gd name="f20" fmla="*/ f19 1 9043"/>
                <a:gd name="f21" fmla="*/ f18 1 204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1579FCA5-72F2-4344-AB47-FE5A13E04608}"/>
              </a:ext>
            </a:extLst>
          </p:cNvPr>
          <p:cNvGrpSpPr/>
          <p:nvPr/>
        </p:nvGrpSpPr>
        <p:grpSpPr>
          <a:xfrm rot="20892146">
            <a:off x="9118752" y="2730090"/>
            <a:ext cx="630396" cy="670062"/>
            <a:chOff x="10374114" y="2606104"/>
            <a:chExt cx="630396" cy="670062"/>
          </a:xfrm>
          <a:solidFill>
            <a:srgbClr val="606060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17793E65-5E62-48DD-AB24-773EE8608B06}"/>
                </a:ext>
              </a:extLst>
            </p:cNvPr>
            <p:cNvSpPr/>
            <p:nvPr/>
          </p:nvSpPr>
          <p:spPr>
            <a:xfrm>
              <a:off x="10594823" y="2606104"/>
              <a:ext cx="183940" cy="1960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+- f3 0 f2"/>
                <a:gd name="f10" fmla="*/ f9 1 3466"/>
                <a:gd name="f11" fmla="*/ f2 1 f10"/>
                <a:gd name="f12" fmla="*/ f3 1 f10"/>
                <a:gd name="f13" fmla="*/ f11 f7 1"/>
                <a:gd name="f14" fmla="*/ f12 f7 1"/>
                <a:gd name="f15" fmla="*/ f12 f8 1"/>
                <a:gd name="f16" fmla="*/ f11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B1ECA0E1-0D7D-48E0-A3ED-97AB82526E0A}"/>
                </a:ext>
              </a:extLst>
            </p:cNvPr>
            <p:cNvSpPr/>
            <p:nvPr/>
          </p:nvSpPr>
          <p:spPr>
            <a:xfrm>
              <a:off x="10374114" y="2998116"/>
              <a:ext cx="630396" cy="278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+- f4 0 f2"/>
                <a:gd name="f28" fmla="+- f3 0 f2"/>
                <a:gd name="f29" fmla="*/ f28 1 11879"/>
                <a:gd name="f30" fmla="*/ f27 1 4916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1F224833-8C58-4129-A488-C55DC05D89BD}"/>
                </a:ext>
              </a:extLst>
            </p:cNvPr>
            <p:cNvSpPr/>
            <p:nvPr/>
          </p:nvSpPr>
          <p:spPr>
            <a:xfrm>
              <a:off x="10803818" y="2686315"/>
              <a:ext cx="158886" cy="2744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+- f4 0 f2"/>
                <a:gd name="f29" fmla="+- f3 0 f2"/>
                <a:gd name="f30" fmla="*/ f29 1 2994"/>
                <a:gd name="f31" fmla="*/ f28 1 4852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D068859E-01D4-4749-BAEB-53A633D0E8B9}"/>
                </a:ext>
              </a:extLst>
            </p:cNvPr>
            <p:cNvSpPr/>
            <p:nvPr/>
          </p:nvSpPr>
          <p:spPr>
            <a:xfrm>
              <a:off x="10410901" y="2686315"/>
              <a:ext cx="158886" cy="2744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+- f4 0 f2"/>
                <a:gd name="f30" fmla="+- f3 0 f2"/>
                <a:gd name="f31" fmla="*/ f30 1 2994"/>
                <a:gd name="f32" fmla="*/ f29 1 4852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1D7384E4-09F7-442C-8A20-B65E02ED05B3}"/>
                </a:ext>
              </a:extLst>
            </p:cNvPr>
            <p:cNvSpPr/>
            <p:nvPr/>
          </p:nvSpPr>
          <p:spPr>
            <a:xfrm>
              <a:off x="10701826" y="2794955"/>
              <a:ext cx="150555" cy="1604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+- f3 0 f2"/>
                <a:gd name="f27" fmla="*/ f26 1 2837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B34749F5-5465-47B0-A6CC-628F340F6D1E}"/>
                </a:ext>
              </a:extLst>
            </p:cNvPr>
            <p:cNvSpPr/>
            <p:nvPr/>
          </p:nvSpPr>
          <p:spPr>
            <a:xfrm>
              <a:off x="10517931" y="2796774"/>
              <a:ext cx="150501" cy="165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+- f4 0 f2"/>
                <a:gd name="f27" fmla="+- f3 0 f2"/>
                <a:gd name="f28" fmla="*/ f27 1 2836"/>
                <a:gd name="f29" fmla="*/ f26 1 2931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41E4B435-36FA-4A2C-9F9D-E95FA84D1FBD}"/>
              </a:ext>
            </a:extLst>
          </p:cNvPr>
          <p:cNvGrpSpPr/>
          <p:nvPr/>
        </p:nvGrpSpPr>
        <p:grpSpPr>
          <a:xfrm rot="20892146">
            <a:off x="3793890" y="2778306"/>
            <a:ext cx="627058" cy="670071"/>
            <a:chOff x="5049252" y="2654320"/>
            <a:chExt cx="627058" cy="670071"/>
          </a:xfrm>
          <a:solidFill>
            <a:srgbClr val="606060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1F5AE7A-446A-4FB6-AA0D-A5179F86798A}"/>
                </a:ext>
              </a:extLst>
            </p:cNvPr>
            <p:cNvSpPr/>
            <p:nvPr/>
          </p:nvSpPr>
          <p:spPr>
            <a:xfrm>
              <a:off x="5325163" y="3007141"/>
              <a:ext cx="75245" cy="80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+- f4 0 f2"/>
                <a:gd name="f15" fmla="+- f3 0 f2"/>
                <a:gd name="f16" fmla="*/ f15 1 1418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3FDD7C42-F869-4E07-BD0F-B64DC734A647}"/>
                </a:ext>
              </a:extLst>
            </p:cNvPr>
            <p:cNvSpPr/>
            <p:nvPr/>
          </p:nvSpPr>
          <p:spPr>
            <a:xfrm>
              <a:off x="5290032" y="3126543"/>
              <a:ext cx="148855" cy="784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+- f4 0 f2"/>
                <a:gd name="f12" fmla="+- f3 0 f2"/>
                <a:gd name="f13" fmla="*/ f12 1 2805"/>
                <a:gd name="f14" fmla="*/ f11 1 1387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B9A1E1D7-1526-4EFF-BFB7-337446AA64EF}"/>
                </a:ext>
              </a:extLst>
            </p:cNvPr>
            <p:cNvSpPr/>
            <p:nvPr/>
          </p:nvSpPr>
          <p:spPr>
            <a:xfrm>
              <a:off x="5198071" y="2930505"/>
              <a:ext cx="332795" cy="3938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+- f4 0 f2"/>
                <a:gd name="f47" fmla="+- f3 0 f2"/>
                <a:gd name="f48" fmla="*/ f47 1 6271"/>
                <a:gd name="f49" fmla="*/ f46 1 6964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7B981CD8-C0EA-48E9-844F-1701A1029EEF}"/>
                </a:ext>
              </a:extLst>
            </p:cNvPr>
            <p:cNvSpPr/>
            <p:nvPr/>
          </p:nvSpPr>
          <p:spPr>
            <a:xfrm>
              <a:off x="5161285" y="2654320"/>
              <a:ext cx="406350" cy="80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+- f4 0 f2"/>
                <a:gd name="f16" fmla="+- f3 0 f2"/>
                <a:gd name="f17" fmla="*/ f16 1 7657"/>
                <a:gd name="f18" fmla="*/ f15 1 141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7B377568-6346-4051-A5CD-2CC2F2F10CC4}"/>
                </a:ext>
              </a:extLst>
            </p:cNvPr>
            <p:cNvSpPr/>
            <p:nvPr/>
          </p:nvSpPr>
          <p:spPr>
            <a:xfrm>
              <a:off x="5049252" y="2775469"/>
              <a:ext cx="627058" cy="311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+- f4 0 f2"/>
                <a:gd name="f40" fmla="+- f3 0 f2"/>
                <a:gd name="f41" fmla="*/ f40 1 11816"/>
                <a:gd name="f42" fmla="*/ f39 1 5515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C6756E0A-0AAD-4D5A-95CA-ABDB5D393735}"/>
              </a:ext>
            </a:extLst>
          </p:cNvPr>
          <p:cNvGrpSpPr/>
          <p:nvPr/>
        </p:nvGrpSpPr>
        <p:grpSpPr>
          <a:xfrm rot="20892146">
            <a:off x="8245153" y="2783865"/>
            <a:ext cx="406350" cy="670054"/>
            <a:chOff x="9500515" y="2659879"/>
            <a:chExt cx="406350" cy="670054"/>
          </a:xfrm>
          <a:solidFill>
            <a:srgbClr val="606060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B4E1B53F-63C4-45EA-8851-69F2D20474BE}"/>
                </a:ext>
              </a:extLst>
            </p:cNvPr>
            <p:cNvSpPr/>
            <p:nvPr/>
          </p:nvSpPr>
          <p:spPr>
            <a:xfrm>
              <a:off x="9722924" y="3021579"/>
              <a:ext cx="145462" cy="1907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+- f4 0 f2"/>
                <a:gd name="f22" fmla="+- f3 0 f2"/>
                <a:gd name="f23" fmla="*/ f22 1 2741"/>
                <a:gd name="f24" fmla="*/ f21 1 3372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51D6E7DD-E0BC-4481-BDA2-7236C2AA1F27}"/>
                </a:ext>
              </a:extLst>
            </p:cNvPr>
            <p:cNvSpPr/>
            <p:nvPr/>
          </p:nvSpPr>
          <p:spPr>
            <a:xfrm>
              <a:off x="9635947" y="3140973"/>
              <a:ext cx="132139" cy="695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+- f4 0 f2"/>
                <a:gd name="f10" fmla="+- f3 0 f2"/>
                <a:gd name="f11" fmla="*/ f10 1 2490"/>
                <a:gd name="f12" fmla="*/ f9 1 1230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80910FD0-F9D7-447B-BD2A-68574940EF55}"/>
                </a:ext>
              </a:extLst>
            </p:cNvPr>
            <p:cNvSpPr/>
            <p:nvPr/>
          </p:nvSpPr>
          <p:spPr>
            <a:xfrm>
              <a:off x="9537292" y="3018022"/>
              <a:ext cx="147209" cy="1925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+- f4 0 f2"/>
                <a:gd name="f22" fmla="+- f3 0 f2"/>
                <a:gd name="f23" fmla="*/ f22 1 2774"/>
                <a:gd name="f24" fmla="*/ f21 1 340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41C0FE6C-B5E4-4CA8-9F74-B075A2A45882}"/>
                </a:ext>
              </a:extLst>
            </p:cNvPr>
            <p:cNvSpPr/>
            <p:nvPr/>
          </p:nvSpPr>
          <p:spPr>
            <a:xfrm>
              <a:off x="9500515" y="3249677"/>
              <a:ext cx="406350" cy="80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+- f4 0 f2"/>
                <a:gd name="f17" fmla="+- f3 0 f2"/>
                <a:gd name="f18" fmla="*/ f17 1 7657"/>
                <a:gd name="f19" fmla="*/ f16 1 1419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DC553E50-FAE4-42DC-8F3C-2CD2B8AC5477}"/>
                </a:ext>
              </a:extLst>
            </p:cNvPr>
            <p:cNvSpPr/>
            <p:nvPr/>
          </p:nvSpPr>
          <p:spPr>
            <a:xfrm>
              <a:off x="9500515" y="2659879"/>
              <a:ext cx="406350" cy="80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+- f4 0 f2"/>
                <a:gd name="f19" fmla="+- f3 0 f2"/>
                <a:gd name="f20" fmla="*/ f19 1 7657"/>
                <a:gd name="f21" fmla="*/ f18 1 141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5A62F36B-329F-4EE9-8E57-BEB96CBFF066}"/>
                </a:ext>
              </a:extLst>
            </p:cNvPr>
            <p:cNvSpPr/>
            <p:nvPr/>
          </p:nvSpPr>
          <p:spPr>
            <a:xfrm>
              <a:off x="9538984" y="2775716"/>
              <a:ext cx="329394" cy="80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+- f4 0 f2"/>
                <a:gd name="f18" fmla="+- f3 0 f2"/>
                <a:gd name="f19" fmla="*/ f18 1 6207"/>
                <a:gd name="f20" fmla="*/ f17 1 142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0DBA77CD-1D47-447F-A983-A08FAC951BC1}"/>
                </a:ext>
              </a:extLst>
            </p:cNvPr>
            <p:cNvSpPr/>
            <p:nvPr/>
          </p:nvSpPr>
          <p:spPr>
            <a:xfrm>
              <a:off x="9535637" y="2846975"/>
              <a:ext cx="331095" cy="167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+- f4 0 f2"/>
                <a:gd name="f23" fmla="+- f3 0 f2"/>
                <a:gd name="f24" fmla="*/ f23 1 6239"/>
                <a:gd name="f25" fmla="*/ f22 1 2962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DDC72382-4BB7-4D1F-8B50-DB797B9D6B40}"/>
              </a:ext>
            </a:extLst>
          </p:cNvPr>
          <p:cNvGrpSpPr/>
          <p:nvPr/>
        </p:nvGrpSpPr>
        <p:grpSpPr>
          <a:xfrm rot="20892146">
            <a:off x="4762843" y="2766080"/>
            <a:ext cx="627013" cy="666496"/>
            <a:chOff x="6018205" y="2642094"/>
            <a:chExt cx="627013" cy="666496"/>
          </a:xfrm>
          <a:solidFill>
            <a:srgbClr val="606060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039D9E24-FDB2-4082-B7E5-93F4F8D445CE}"/>
                </a:ext>
              </a:extLst>
            </p:cNvPr>
            <p:cNvSpPr/>
            <p:nvPr/>
          </p:nvSpPr>
          <p:spPr>
            <a:xfrm>
              <a:off x="6161958" y="2994916"/>
              <a:ext cx="75309" cy="80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+- f3 0 f2"/>
                <a:gd name="f14" fmla="*/ f13 1 1419"/>
                <a:gd name="f15" fmla="*/ f2 1 f14"/>
                <a:gd name="f16" fmla="*/ f3 1 f14"/>
                <a:gd name="f17" fmla="*/ f15 f11 1"/>
                <a:gd name="f18" fmla="*/ f16 f11 1"/>
                <a:gd name="f19" fmla="*/ f16 f12 1"/>
                <a:gd name="f20" fmla="*/ f15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84CFD667-F888-4225-812C-8B8C45776FBC}"/>
                </a:ext>
              </a:extLst>
            </p:cNvPr>
            <p:cNvSpPr/>
            <p:nvPr/>
          </p:nvSpPr>
          <p:spPr>
            <a:xfrm>
              <a:off x="6126836" y="3114318"/>
              <a:ext cx="147209" cy="784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+- f4 0 f2"/>
                <a:gd name="f13" fmla="+- f3 0 f2"/>
                <a:gd name="f14" fmla="*/ f13 1 2774"/>
                <a:gd name="f15" fmla="*/ f12 1 1387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B74E201B-E5E3-43F2-94D1-15DAA5ED4D34}"/>
                </a:ext>
              </a:extLst>
            </p:cNvPr>
            <p:cNvSpPr/>
            <p:nvPr/>
          </p:nvSpPr>
          <p:spPr>
            <a:xfrm>
              <a:off x="6018205" y="2879079"/>
              <a:ext cx="627013" cy="4295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+- f4 0 f2"/>
                <a:gd name="f79" fmla="+- f3 0 f2"/>
                <a:gd name="f80" fmla="*/ f79 1 11815"/>
                <a:gd name="f81" fmla="*/ f78 1 7594"/>
                <a:gd name="f82" fmla="*/ f2 1 f80"/>
                <a:gd name="f83" fmla="*/ f3 1 f80"/>
                <a:gd name="f84" fmla="*/ f2 1 f81"/>
                <a:gd name="f85" fmla="*/ f4 1 f81"/>
                <a:gd name="f86" fmla="*/ f82 f76 1"/>
                <a:gd name="f87" fmla="*/ f83 f76 1"/>
                <a:gd name="f88" fmla="*/ f85 f77 1"/>
                <a:gd name="f89" fmla="*/ f84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8AE8FE5E-1F14-436F-A542-3784647B26C3}"/>
                </a:ext>
              </a:extLst>
            </p:cNvPr>
            <p:cNvSpPr/>
            <p:nvPr/>
          </p:nvSpPr>
          <p:spPr>
            <a:xfrm>
              <a:off x="6200436" y="2759686"/>
              <a:ext cx="259186" cy="1586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+- f4 0 f2"/>
                <a:gd name="f27" fmla="+- f3 0 f2"/>
                <a:gd name="f28" fmla="*/ f27 1 4884"/>
                <a:gd name="f29" fmla="*/ f26 1 2805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0090FA92-8FE5-49B2-AAFC-4FFD87B3BD69}"/>
                </a:ext>
              </a:extLst>
            </p:cNvPr>
            <p:cNvSpPr/>
            <p:nvPr/>
          </p:nvSpPr>
          <p:spPr>
            <a:xfrm>
              <a:off x="6237222" y="2642094"/>
              <a:ext cx="183940" cy="80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+- f4 0 f2"/>
                <a:gd name="f15" fmla="+- f3 0 f2"/>
                <a:gd name="f16" fmla="*/ f15 1 3466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DE222DC2-E57F-4330-A904-407AF93F8F7D}"/>
              </a:ext>
            </a:extLst>
          </p:cNvPr>
          <p:cNvGrpSpPr/>
          <p:nvPr/>
        </p:nvGrpSpPr>
        <p:grpSpPr>
          <a:xfrm rot="20892146">
            <a:off x="5655700" y="2777382"/>
            <a:ext cx="628695" cy="672432"/>
            <a:chOff x="6911062" y="2653396"/>
            <a:chExt cx="628695" cy="672432"/>
          </a:xfrm>
          <a:solidFill>
            <a:srgbClr val="606060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002D5A5A-E91A-401E-AC18-69F493CDE5CF}"/>
                </a:ext>
              </a:extLst>
            </p:cNvPr>
            <p:cNvSpPr/>
            <p:nvPr/>
          </p:nvSpPr>
          <p:spPr>
            <a:xfrm>
              <a:off x="7093293" y="2811085"/>
              <a:ext cx="259186" cy="2246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+- f4 0 f2"/>
                <a:gd name="f40" fmla="+- f3 0 f2"/>
                <a:gd name="f41" fmla="*/ f40 1 4884"/>
                <a:gd name="f42" fmla="*/ f39 1 3971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842D94F8-2C6D-43A0-BAA4-EF1628818C07}"/>
                </a:ext>
              </a:extLst>
            </p:cNvPr>
            <p:cNvSpPr/>
            <p:nvPr/>
          </p:nvSpPr>
          <p:spPr>
            <a:xfrm>
              <a:off x="7186900" y="2891287"/>
              <a:ext cx="75309" cy="80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+- f3 0 f2"/>
                <a:gd name="f13" fmla="*/ f12 1 141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F02832B7-B285-4573-ACB1-CF45336839CF}"/>
                </a:ext>
              </a:extLst>
            </p:cNvPr>
            <p:cNvSpPr/>
            <p:nvPr/>
          </p:nvSpPr>
          <p:spPr>
            <a:xfrm>
              <a:off x="6949522" y="2653396"/>
              <a:ext cx="550112" cy="5907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+- f4 0 f2"/>
                <a:gd name="f116" fmla="+- f3 0 f2"/>
                <a:gd name="f117" fmla="*/ f116 1 10366"/>
                <a:gd name="f118" fmla="*/ f115 1 10445"/>
                <a:gd name="f119" fmla="*/ f2 1 f117"/>
                <a:gd name="f120" fmla="*/ f3 1 f117"/>
                <a:gd name="f121" fmla="*/ f2 1 f118"/>
                <a:gd name="f122" fmla="*/ f4 1 f118"/>
                <a:gd name="f123" fmla="*/ f119 f113 1"/>
                <a:gd name="f124" fmla="*/ f120 f113 1"/>
                <a:gd name="f125" fmla="*/ f122 f114 1"/>
                <a:gd name="f126" fmla="*/ f121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2E2BFB55-7C4D-424F-8178-6742F45591FC}"/>
                </a:ext>
              </a:extLst>
            </p:cNvPr>
            <p:cNvSpPr/>
            <p:nvPr/>
          </p:nvSpPr>
          <p:spPr>
            <a:xfrm>
              <a:off x="7153470" y="3008933"/>
              <a:ext cx="142170" cy="784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+- f4 0 f2"/>
                <a:gd name="f22" fmla="+- f3 0 f2"/>
                <a:gd name="f23" fmla="*/ f22 1 2679"/>
                <a:gd name="f24" fmla="*/ f21 1 1387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F64023F5-F0F4-4251-9C66-2724D86F5A5A}"/>
                </a:ext>
              </a:extLst>
            </p:cNvPr>
            <p:cNvSpPr/>
            <p:nvPr/>
          </p:nvSpPr>
          <p:spPr>
            <a:xfrm>
              <a:off x="7337410" y="3124715"/>
              <a:ext cx="202347" cy="1967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+- f4 0 f2"/>
                <a:gd name="f61" fmla="+- f3 0 f2"/>
                <a:gd name="f62" fmla="*/ f61 1 3813"/>
                <a:gd name="f63" fmla="*/ f60 1 3479"/>
                <a:gd name="f64" fmla="*/ f2 1 f62"/>
                <a:gd name="f65" fmla="*/ f3 1 f62"/>
                <a:gd name="f66" fmla="*/ f2 1 f63"/>
                <a:gd name="f67" fmla="*/ f4 1 f63"/>
                <a:gd name="f68" fmla="*/ f64 f58 1"/>
                <a:gd name="f69" fmla="*/ f65 f58 1"/>
                <a:gd name="f70" fmla="*/ f67 f59 1"/>
                <a:gd name="f71" fmla="*/ f66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BC9EA188-BAA1-4C68-BCF1-EE76D92129F3}"/>
                </a:ext>
              </a:extLst>
            </p:cNvPr>
            <p:cNvSpPr/>
            <p:nvPr/>
          </p:nvSpPr>
          <p:spPr>
            <a:xfrm>
              <a:off x="6911062" y="3128272"/>
              <a:ext cx="202347" cy="1975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+- f4 0 f2"/>
                <a:gd name="f58" fmla="+- f3 0 f2"/>
                <a:gd name="f59" fmla="*/ f58 1 3813"/>
                <a:gd name="f60" fmla="*/ f57 1 349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A001760C-4EAB-4731-A5E1-E5CD1BDA863F}"/>
              </a:ext>
            </a:extLst>
          </p:cNvPr>
          <p:cNvGrpSpPr/>
          <p:nvPr/>
        </p:nvGrpSpPr>
        <p:grpSpPr>
          <a:xfrm rot="20892146">
            <a:off x="2916478" y="2792909"/>
            <a:ext cx="628695" cy="670072"/>
            <a:chOff x="4171840" y="2668923"/>
            <a:chExt cx="628695" cy="670072"/>
          </a:xfrm>
          <a:solidFill>
            <a:srgbClr val="606060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4EA1154E-D4BD-4BC4-95F5-27B81450539E}"/>
                </a:ext>
              </a:extLst>
            </p:cNvPr>
            <p:cNvSpPr/>
            <p:nvPr/>
          </p:nvSpPr>
          <p:spPr>
            <a:xfrm>
              <a:off x="4410910" y="2923729"/>
              <a:ext cx="147218" cy="1550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+- f4 0 f2"/>
                <a:gd name="f15" fmla="+- f3 0 f2"/>
                <a:gd name="f16" fmla="*/ f15 1 2774"/>
                <a:gd name="f17" fmla="*/ f14 1 2742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5633DCDE-F7E7-4649-8E12-C3A1F60E1795}"/>
                </a:ext>
              </a:extLst>
            </p:cNvPr>
            <p:cNvSpPr/>
            <p:nvPr/>
          </p:nvSpPr>
          <p:spPr>
            <a:xfrm>
              <a:off x="4243739" y="2668923"/>
              <a:ext cx="183940" cy="196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+- f4 0 f2"/>
                <a:gd name="f13" fmla="+- f3 0 f2"/>
                <a:gd name="f14" fmla="*/ f13 1 3466"/>
                <a:gd name="f15" fmla="*/ f12 1 3467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2BDDB16C-154B-41D0-B7DA-05143EF2CB0A}"/>
                </a:ext>
              </a:extLst>
            </p:cNvPr>
            <p:cNvSpPr/>
            <p:nvPr/>
          </p:nvSpPr>
          <p:spPr>
            <a:xfrm>
              <a:off x="4539657" y="2668923"/>
              <a:ext cx="183986" cy="196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+- f3 0 f2"/>
                <a:gd name="f13" fmla="*/ f12 1 3467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F2831956-B37E-4D2B-B400-DF52898A5663}"/>
                </a:ext>
              </a:extLst>
            </p:cNvPr>
            <p:cNvSpPr/>
            <p:nvPr/>
          </p:nvSpPr>
          <p:spPr>
            <a:xfrm>
              <a:off x="4437656" y="3109078"/>
              <a:ext cx="88669" cy="570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+- f4 0 f2"/>
                <a:gd name="f18" fmla="+- f3 0 f2"/>
                <a:gd name="f19" fmla="*/ f18 1 1671"/>
                <a:gd name="f20" fmla="*/ f17 1 100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4343B818-71DB-4C7E-9536-128CBB7E5A94}"/>
                </a:ext>
              </a:extLst>
            </p:cNvPr>
            <p:cNvSpPr/>
            <p:nvPr/>
          </p:nvSpPr>
          <p:spPr>
            <a:xfrm>
              <a:off x="4318948" y="3096569"/>
              <a:ext cx="148855" cy="2406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+- f4 0 f2"/>
                <a:gd name="f19" fmla="+- f3 0 f2"/>
                <a:gd name="f20" fmla="*/ f19 1 2805"/>
                <a:gd name="f21" fmla="*/ f18 1 4254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2F330174-B154-49E2-9DA8-73FC7CF45E8A}"/>
                </a:ext>
              </a:extLst>
            </p:cNvPr>
            <p:cNvSpPr/>
            <p:nvPr/>
          </p:nvSpPr>
          <p:spPr>
            <a:xfrm>
              <a:off x="4502871" y="3098389"/>
              <a:ext cx="148855" cy="2406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+- f4 0 f2"/>
                <a:gd name="f22" fmla="+- f3 0 f2"/>
                <a:gd name="f23" fmla="*/ f22 1 2805"/>
                <a:gd name="f24" fmla="*/ f21 1 425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C75D6DBC-FEA7-4B92-BF9E-AF4204F7AF49}"/>
                </a:ext>
              </a:extLst>
            </p:cNvPr>
            <p:cNvSpPr/>
            <p:nvPr/>
          </p:nvSpPr>
          <p:spPr>
            <a:xfrm>
              <a:off x="4507918" y="2857838"/>
              <a:ext cx="292617" cy="2459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+- f4 0 f2"/>
                <a:gd name="f51" fmla="+- f3 0 f2"/>
                <a:gd name="f52" fmla="*/ f51 1 5514"/>
                <a:gd name="f53" fmla="*/ f50 1 4348"/>
                <a:gd name="f54" fmla="*/ f2 1 f52"/>
                <a:gd name="f55" fmla="*/ f3 1 f52"/>
                <a:gd name="f56" fmla="*/ f2 1 f53"/>
                <a:gd name="f57" fmla="*/ f4 1 f53"/>
                <a:gd name="f58" fmla="*/ f54 f48 1"/>
                <a:gd name="f59" fmla="*/ f55 f48 1"/>
                <a:gd name="f60" fmla="*/ f57 f49 1"/>
                <a:gd name="f61" fmla="*/ f56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CB9C6ACB-A0A6-477E-A17F-25CDE9765516}"/>
                </a:ext>
              </a:extLst>
            </p:cNvPr>
            <p:cNvSpPr/>
            <p:nvPr/>
          </p:nvSpPr>
          <p:spPr>
            <a:xfrm>
              <a:off x="4171840" y="2856027"/>
              <a:ext cx="289279" cy="2459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+- f4 0 f2"/>
                <a:gd name="f54" fmla="+- f3 0 f2"/>
                <a:gd name="f55" fmla="*/ f54 1 5451"/>
                <a:gd name="f56" fmla="*/ f53 1 4349"/>
                <a:gd name="f57" fmla="*/ f2 1 f55"/>
                <a:gd name="f58" fmla="*/ f3 1 f55"/>
                <a:gd name="f59" fmla="*/ f2 1 f56"/>
                <a:gd name="f60" fmla="*/ f4 1 f56"/>
                <a:gd name="f61" fmla="*/ f57 f51 1"/>
                <a:gd name="f62" fmla="*/ f58 f51 1"/>
                <a:gd name="f63" fmla="*/ f60 f52 1"/>
                <a:gd name="f64" fmla="*/ f59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76FEED01-A830-413C-B0BF-CAF5F67FAA3B}"/>
              </a:ext>
            </a:extLst>
          </p:cNvPr>
          <p:cNvGrpSpPr/>
          <p:nvPr/>
        </p:nvGrpSpPr>
        <p:grpSpPr>
          <a:xfrm rot="20892146">
            <a:off x="6604372" y="2777867"/>
            <a:ext cx="588589" cy="667283"/>
            <a:chOff x="7859734" y="2653881"/>
            <a:chExt cx="588589" cy="667283"/>
          </a:xfrm>
          <a:solidFill>
            <a:srgbClr val="606060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228D7A9A-8ECC-4B5E-A462-1E3B1F0BA73F}"/>
                </a:ext>
              </a:extLst>
            </p:cNvPr>
            <p:cNvSpPr/>
            <p:nvPr/>
          </p:nvSpPr>
          <p:spPr>
            <a:xfrm>
              <a:off x="8152351" y="2653881"/>
              <a:ext cx="36832" cy="998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+- f4 0 f2"/>
                <a:gd name="f15" fmla="+- f3 0 f2"/>
                <a:gd name="f16" fmla="*/ f15 1 694"/>
                <a:gd name="f17" fmla="*/ f14 1 1765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2BB064B1-DF9B-457C-B754-7AA345F94B00}"/>
                </a:ext>
              </a:extLst>
            </p:cNvPr>
            <p:cNvSpPr/>
            <p:nvPr/>
          </p:nvSpPr>
          <p:spPr>
            <a:xfrm>
              <a:off x="8264383" y="2696181"/>
              <a:ext cx="75245" cy="771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+- f4 0 f2"/>
                <a:gd name="f34" fmla="+- f3 0 f2"/>
                <a:gd name="f35" fmla="*/ f34 1 1418"/>
                <a:gd name="f36" fmla="*/ f33 1 1364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F06C28-9020-4367-B580-510067B4560A}"/>
                </a:ext>
              </a:extLst>
            </p:cNvPr>
            <p:cNvSpPr/>
            <p:nvPr/>
          </p:nvSpPr>
          <p:spPr>
            <a:xfrm>
              <a:off x="8373014" y="2930048"/>
              <a:ext cx="75309" cy="410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+- f4 0 f2"/>
                <a:gd name="f16" fmla="+- f3 0 f2"/>
                <a:gd name="f17" fmla="*/ f16 1 1419"/>
                <a:gd name="f18" fmla="*/ f15 1 726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B36AED32-0044-43B3-B707-E2E31917C7E8}"/>
                </a:ext>
              </a:extLst>
            </p:cNvPr>
            <p:cNvSpPr/>
            <p:nvPr/>
          </p:nvSpPr>
          <p:spPr>
            <a:xfrm>
              <a:off x="7859734" y="2930048"/>
              <a:ext cx="75309" cy="392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+- f4 0 f2"/>
                <a:gd name="f14" fmla="+- f3 0 f2"/>
                <a:gd name="f15" fmla="*/ f14 1 1419"/>
                <a:gd name="f16" fmla="*/ f13 1 69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6675105F-0968-4FB8-A476-EABBC244C0BB}"/>
                </a:ext>
              </a:extLst>
            </p:cNvPr>
            <p:cNvSpPr/>
            <p:nvPr/>
          </p:nvSpPr>
          <p:spPr>
            <a:xfrm>
              <a:off x="8005197" y="2696181"/>
              <a:ext cx="75309" cy="771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+- f4 0 f2"/>
                <a:gd name="f34" fmla="+- f3 0 f2"/>
                <a:gd name="f35" fmla="*/ f34 1 1419"/>
                <a:gd name="f36" fmla="*/ f33 1 1364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DB6425BC-B326-4AA8-9D7E-03BEAB9D0BCE}"/>
                </a:ext>
              </a:extLst>
            </p:cNvPr>
            <p:cNvSpPr/>
            <p:nvPr/>
          </p:nvSpPr>
          <p:spPr>
            <a:xfrm>
              <a:off x="7893164" y="2772936"/>
              <a:ext cx="78647" cy="587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+- f4 0 f2"/>
                <a:gd name="f39" fmla="+- f3 0 f2"/>
                <a:gd name="f40" fmla="*/ f39 1 1482"/>
                <a:gd name="f41" fmla="*/ f38 1 1039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2C54D950-F5BC-405C-9922-E2DEB6BD1094}"/>
                </a:ext>
              </a:extLst>
            </p:cNvPr>
            <p:cNvSpPr/>
            <p:nvPr/>
          </p:nvSpPr>
          <p:spPr>
            <a:xfrm>
              <a:off x="8334582" y="2773622"/>
              <a:ext cx="78592" cy="606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+- f4 0 f2"/>
                <a:gd name="f36" fmla="+- f3 0 f2"/>
                <a:gd name="f37" fmla="*/ f36 1 1481"/>
                <a:gd name="f38" fmla="*/ f35 1 1072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15F1A1C2-AE94-47F7-87B5-88D904D73A3E}"/>
                </a:ext>
              </a:extLst>
            </p:cNvPr>
            <p:cNvSpPr/>
            <p:nvPr/>
          </p:nvSpPr>
          <p:spPr>
            <a:xfrm>
              <a:off x="7960080" y="2769708"/>
              <a:ext cx="376211" cy="551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+- f4 0 f2"/>
                <a:gd name="f93" fmla="+- f3 0 f2"/>
                <a:gd name="f94" fmla="*/ f93 1 7089"/>
                <a:gd name="f95" fmla="*/ f92 1 9750"/>
                <a:gd name="f96" fmla="*/ f2 1 f94"/>
                <a:gd name="f97" fmla="*/ f3 1 f94"/>
                <a:gd name="f98" fmla="*/ f2 1 f95"/>
                <a:gd name="f99" fmla="*/ f4 1 f95"/>
                <a:gd name="f100" fmla="*/ f96 f90 1"/>
                <a:gd name="f101" fmla="*/ f97 f90 1"/>
                <a:gd name="f102" fmla="*/ f99 f91 1"/>
                <a:gd name="f103" fmla="*/ f98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52D78D2-4CD0-4AD0-AA3E-AFA2FB9E2EC3}"/>
              </a:ext>
            </a:extLst>
          </p:cNvPr>
          <p:cNvGrpSpPr/>
          <p:nvPr/>
        </p:nvGrpSpPr>
        <p:grpSpPr>
          <a:xfrm rot="20892146">
            <a:off x="7347102" y="2777647"/>
            <a:ext cx="638727" cy="668244"/>
            <a:chOff x="8602464" y="2653661"/>
            <a:chExt cx="638727" cy="668244"/>
          </a:xfrm>
          <a:solidFill>
            <a:srgbClr val="606060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F07A0C96-399A-4D58-A364-7456503FEB1C}"/>
                </a:ext>
              </a:extLst>
            </p:cNvPr>
            <p:cNvSpPr/>
            <p:nvPr/>
          </p:nvSpPr>
          <p:spPr>
            <a:xfrm>
              <a:off x="8602464" y="2821134"/>
              <a:ext cx="290971" cy="3314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+- f4 0 f2"/>
                <a:gd name="f58" fmla="+- f3 0 f2"/>
                <a:gd name="f59" fmla="*/ f58 1 5483"/>
                <a:gd name="f60" fmla="*/ f57 1 5861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076D9919-D560-4823-80D5-95FA08CEC7F8}"/>
                </a:ext>
              </a:extLst>
            </p:cNvPr>
            <p:cNvSpPr/>
            <p:nvPr/>
          </p:nvSpPr>
          <p:spPr>
            <a:xfrm>
              <a:off x="8766343" y="2653661"/>
              <a:ext cx="309332" cy="3029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+- f4 0 f2"/>
                <a:gd name="f65" fmla="+- f3 0 f2"/>
                <a:gd name="f66" fmla="*/ f65 1 5829"/>
                <a:gd name="f67" fmla="*/ f64 1 5356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3C9D8D95-B936-46EB-92C4-AA0AFA3CD1AA}"/>
                </a:ext>
              </a:extLst>
            </p:cNvPr>
            <p:cNvSpPr/>
            <p:nvPr/>
          </p:nvSpPr>
          <p:spPr>
            <a:xfrm>
              <a:off x="8950220" y="2821134"/>
              <a:ext cx="290971" cy="3296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+- f4 0 f2"/>
                <a:gd name="f58" fmla="+- f3 0 f2"/>
                <a:gd name="f59" fmla="*/ f58 1 5483"/>
                <a:gd name="f60" fmla="*/ f57 1 5829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5FD91D5A-D106-409D-AB9C-21E2964B07D8}"/>
                </a:ext>
              </a:extLst>
            </p:cNvPr>
            <p:cNvSpPr/>
            <p:nvPr/>
          </p:nvSpPr>
          <p:spPr>
            <a:xfrm>
              <a:off x="8766343" y="3017163"/>
              <a:ext cx="312679" cy="304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+- f4 0 f2"/>
                <a:gd name="f65" fmla="+- f3 0 f2"/>
                <a:gd name="f66" fmla="*/ f65 1 5892"/>
                <a:gd name="f67" fmla="*/ f64 1 5388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90192C48-B06F-4C81-94AD-07916D298A69}"/>
              </a:ext>
            </a:extLst>
          </p:cNvPr>
          <p:cNvGrpSpPr/>
          <p:nvPr/>
        </p:nvGrpSpPr>
        <p:grpSpPr>
          <a:xfrm rot="20892146">
            <a:off x="10129238" y="5679331"/>
            <a:ext cx="437228" cy="432200"/>
            <a:chOff x="11384600" y="5555345"/>
            <a:chExt cx="437228" cy="432200"/>
          </a:xfrm>
          <a:solidFill>
            <a:srgbClr val="606060"/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7C4E753A-B3A9-496F-8EBC-6B806E654EF4}"/>
                </a:ext>
              </a:extLst>
            </p:cNvPr>
            <p:cNvSpPr/>
            <p:nvPr/>
          </p:nvSpPr>
          <p:spPr>
            <a:xfrm>
              <a:off x="11525051" y="5670020"/>
              <a:ext cx="296777" cy="3175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+- f4 0 f2"/>
                <a:gd name="f69" fmla="+- f3 0 f2"/>
                <a:gd name="f70" fmla="*/ f69 1 8255"/>
                <a:gd name="f71" fmla="*/ f68 1 8287"/>
                <a:gd name="f72" fmla="*/ f2 1 f70"/>
                <a:gd name="f73" fmla="*/ f3 1 f70"/>
                <a:gd name="f74" fmla="*/ f2 1 f71"/>
                <a:gd name="f75" fmla="*/ f4 1 f71"/>
                <a:gd name="f76" fmla="*/ f72 f66 1"/>
                <a:gd name="f77" fmla="*/ f73 f66 1"/>
                <a:gd name="f78" fmla="*/ f75 f67 1"/>
                <a:gd name="f79" fmla="*/ f74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5D8689A6-D72C-44EF-A373-29FADE7FD3E8}"/>
                </a:ext>
              </a:extLst>
            </p:cNvPr>
            <p:cNvSpPr/>
            <p:nvPr/>
          </p:nvSpPr>
          <p:spPr>
            <a:xfrm>
              <a:off x="11385743" y="5555345"/>
              <a:ext cx="229944" cy="1147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+- f4 0 f2"/>
                <a:gd name="f16" fmla="+- f3 0 f2"/>
                <a:gd name="f17" fmla="*/ f16 1 6396"/>
                <a:gd name="f18" fmla="*/ f15 1 2994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D7C96CEF-ABBC-4C8B-AEDF-8A9CBF3D4DC1}"/>
                </a:ext>
              </a:extLst>
            </p:cNvPr>
            <p:cNvSpPr/>
            <p:nvPr/>
          </p:nvSpPr>
          <p:spPr>
            <a:xfrm>
              <a:off x="11385743" y="5674848"/>
              <a:ext cx="158584" cy="917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+- f4 0 f2"/>
                <a:gd name="f36" fmla="+- f3 0 f2"/>
                <a:gd name="f37" fmla="*/ f36 1 4411"/>
                <a:gd name="f38" fmla="*/ f35 1 2395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5DF29FA2-9DA4-47BD-B698-EA7611D82404}"/>
                </a:ext>
              </a:extLst>
            </p:cNvPr>
            <p:cNvSpPr/>
            <p:nvPr/>
          </p:nvSpPr>
          <p:spPr>
            <a:xfrm>
              <a:off x="11385743" y="5863178"/>
              <a:ext cx="152933" cy="917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+- f4 0 f2"/>
                <a:gd name="f28" fmla="+- f3 0 f2"/>
                <a:gd name="f29" fmla="*/ f28 1 4254"/>
                <a:gd name="f30" fmla="*/ f27 1 239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6C7B6B9E-06F8-4960-9281-6D67F69FCA5C}"/>
                </a:ext>
              </a:extLst>
            </p:cNvPr>
            <p:cNvSpPr/>
            <p:nvPr/>
          </p:nvSpPr>
          <p:spPr>
            <a:xfrm>
              <a:off x="11384600" y="5768995"/>
              <a:ext cx="112169" cy="929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+- f4 0 f2"/>
                <a:gd name="f37" fmla="+- f3 0 f2"/>
                <a:gd name="f38" fmla="*/ f37 1 3120"/>
                <a:gd name="f39" fmla="*/ f36 1 242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664BED60-8665-4D33-9EE5-103CB03CAD7D}"/>
              </a:ext>
            </a:extLst>
          </p:cNvPr>
          <p:cNvGrpSpPr/>
          <p:nvPr/>
        </p:nvGrpSpPr>
        <p:grpSpPr>
          <a:xfrm rot="20892146">
            <a:off x="9158017" y="1876177"/>
            <a:ext cx="594003" cy="634694"/>
            <a:chOff x="10413379" y="1752191"/>
            <a:chExt cx="594003" cy="634694"/>
          </a:xfrm>
          <a:solidFill>
            <a:srgbClr val="606060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27B6F27C-B41F-44A1-BAF4-60205C443D66}"/>
                </a:ext>
              </a:extLst>
            </p:cNvPr>
            <p:cNvSpPr/>
            <p:nvPr/>
          </p:nvSpPr>
          <p:spPr>
            <a:xfrm>
              <a:off x="10534829" y="2097944"/>
              <a:ext cx="349620" cy="288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+- f4 0 f2"/>
                <a:gd name="f29" fmla="+- f3 0 f2"/>
                <a:gd name="f30" fmla="*/ f29 1 7436"/>
                <a:gd name="f31" fmla="*/ f28 1 5766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E8805129-B4E3-48F7-B654-671C6FC0FCDD}"/>
                </a:ext>
              </a:extLst>
            </p:cNvPr>
            <p:cNvSpPr/>
            <p:nvPr/>
          </p:nvSpPr>
          <p:spPr>
            <a:xfrm>
              <a:off x="10413379" y="1752191"/>
              <a:ext cx="594003" cy="3063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+- f4 0 f2"/>
                <a:gd name="f46" fmla="+- f3 0 f2"/>
                <a:gd name="f47" fmla="*/ f46 1 12634"/>
                <a:gd name="f48" fmla="*/ f45 1 6113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A6CC24FE-942D-40EA-A0D1-A575C6D86B90}"/>
                </a:ext>
              </a:extLst>
            </p:cNvPr>
            <p:cNvSpPr/>
            <p:nvPr/>
          </p:nvSpPr>
          <p:spPr>
            <a:xfrm>
              <a:off x="10599989" y="1848496"/>
              <a:ext cx="220745" cy="2068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+- f4 0 f2"/>
                <a:gd name="f31" fmla="+- f3 0 f2"/>
                <a:gd name="f32" fmla="*/ f31 1 4695"/>
                <a:gd name="f33" fmla="*/ f30 1 412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1ADB9A3D-2BF6-4209-990A-353EEA2934F7}"/>
              </a:ext>
            </a:extLst>
          </p:cNvPr>
          <p:cNvSpPr txBox="1">
            <a:spLocks noGrp="1"/>
          </p:cNvSpPr>
          <p:nvPr>
            <p:ph type="body" sz="quarter" idx="4294967295"/>
          </p:nvPr>
        </p:nvSpPr>
        <p:spPr>
          <a:xfrm>
            <a:off x="1556554" y="489582"/>
            <a:ext cx="9574213" cy="54292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lvl="0" indent="0" algn="ctr" rtl="1">
              <a:buNone/>
            </a:pPr>
            <a:r>
              <a:rPr lang="fa-IR" sz="48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3083437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B58960D7-5487-4392-8A0D-34FE8DD583F7}"/>
              </a:ext>
            </a:extLst>
          </p:cNvPr>
          <p:cNvSpPr/>
          <p:nvPr/>
        </p:nvSpPr>
        <p:spPr>
          <a:xfrm rot="10799991">
            <a:off x="7045665" y="4461698"/>
            <a:ext cx="249704" cy="777642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+- f4 0 f2"/>
              <a:gd name="f71" fmla="+- f3 0 f2"/>
              <a:gd name="f72" fmla="*/ f71 1 1040400"/>
              <a:gd name="f73" fmla="*/ f70 1 3240000"/>
              <a:gd name="f74" fmla="*/ f2 1 f72"/>
              <a:gd name="f75" fmla="*/ f3 1 f72"/>
              <a:gd name="f76" fmla="*/ f2 1 f73"/>
              <a:gd name="f77" fmla="*/ f4 1 f73"/>
              <a:gd name="f78" fmla="*/ f74 f68 1"/>
              <a:gd name="f79" fmla="*/ f75 f68 1"/>
              <a:gd name="f80" fmla="*/ f77 f69 1"/>
              <a:gd name="f81" fmla="*/ f76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8" t="f81" r="f79" b="f80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13ED424B-C8BC-4667-8468-C8359DB176A1}"/>
              </a:ext>
            </a:extLst>
          </p:cNvPr>
          <p:cNvSpPr/>
          <p:nvPr/>
        </p:nvSpPr>
        <p:spPr>
          <a:xfrm>
            <a:off x="7683331" y="4551473"/>
            <a:ext cx="599050" cy="598072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+- f4 0 f2"/>
              <a:gd name="f37" fmla="+- f3 0 f2"/>
              <a:gd name="f38" fmla="*/ f37 1 3228210"/>
              <a:gd name="f39" fmla="*/ f36 1 3222968"/>
              <a:gd name="f40" fmla="*/ f2 1 f38"/>
              <a:gd name="f41" fmla="*/ f3 1 f38"/>
              <a:gd name="f42" fmla="*/ f2 1 f39"/>
              <a:gd name="f43" fmla="*/ f4 1 f39"/>
              <a:gd name="f44" fmla="*/ f40 f34 1"/>
              <a:gd name="f45" fmla="*/ f41 f34 1"/>
              <a:gd name="f46" fmla="*/ f43 f35 1"/>
              <a:gd name="f47" fmla="*/ f42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AB30B394-082B-4CBB-B77A-2640BEE016DE}"/>
              </a:ext>
            </a:extLst>
          </p:cNvPr>
          <p:cNvSpPr/>
          <p:nvPr/>
        </p:nvSpPr>
        <p:spPr>
          <a:xfrm>
            <a:off x="9572143" y="4617072"/>
            <a:ext cx="578522" cy="466920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+- f4 0 f2"/>
              <a:gd name="f197" fmla="+- f3 0 f2"/>
              <a:gd name="f198" fmla="*/ f197 1 3307788"/>
              <a:gd name="f199" fmla="*/ f196 1 2669631"/>
              <a:gd name="f200" fmla="*/ f2 1 f198"/>
              <a:gd name="f201" fmla="*/ f3 1 f198"/>
              <a:gd name="f202" fmla="*/ f2 1 f199"/>
              <a:gd name="f203" fmla="*/ f4 1 f199"/>
              <a:gd name="f204" fmla="*/ f200 f194 1"/>
              <a:gd name="f205" fmla="*/ f201 f194 1"/>
              <a:gd name="f206" fmla="*/ f203 f195 1"/>
              <a:gd name="f207" fmla="*/ f202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78B85B4A-35B0-4B3C-AE6E-B2CFA5EA8321}"/>
              </a:ext>
            </a:extLst>
          </p:cNvPr>
          <p:cNvSpPr/>
          <p:nvPr/>
        </p:nvSpPr>
        <p:spPr>
          <a:xfrm>
            <a:off x="9630701" y="5818484"/>
            <a:ext cx="664119" cy="486707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+- f4 0 f2"/>
              <a:gd name="f89" fmla="+- f3 0 f2"/>
              <a:gd name="f90" fmla="*/ f89 1 3248842"/>
              <a:gd name="f91" fmla="*/ f88 1 2380886"/>
              <a:gd name="f92" fmla="*/ f2 1 f90"/>
              <a:gd name="f93" fmla="*/ f3 1 f90"/>
              <a:gd name="f94" fmla="*/ f2 1 f91"/>
              <a:gd name="f95" fmla="*/ f4 1 f91"/>
              <a:gd name="f96" fmla="*/ f92 f86 1"/>
              <a:gd name="f97" fmla="*/ f93 f86 1"/>
              <a:gd name="f98" fmla="*/ f95 f87 1"/>
              <a:gd name="f99" fmla="*/ f94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9" r="f97" b="f98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9037A4DC-DBDC-4DA1-98FD-A5CD3961F25B}"/>
              </a:ext>
            </a:extLst>
          </p:cNvPr>
          <p:cNvSpPr/>
          <p:nvPr/>
        </p:nvSpPr>
        <p:spPr>
          <a:xfrm>
            <a:off x="2836956" y="4524937"/>
            <a:ext cx="651171" cy="65117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+- f3 0 f2"/>
              <a:gd name="f18" fmla="*/ f17 1 3240000"/>
              <a:gd name="f19" fmla="*/ f2 1 f18"/>
              <a:gd name="f20" fmla="*/ f3 1 f18"/>
              <a:gd name="f21" fmla="*/ f19 f15 1"/>
              <a:gd name="f22" fmla="*/ f20 f15 1"/>
              <a:gd name="f23" fmla="*/ f20 f16 1"/>
              <a:gd name="f24" fmla="*/ f19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1" t="f24" r="f22" b="f23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79D01044-6426-4C92-9719-8AC3A81A0A86}"/>
              </a:ext>
            </a:extLst>
          </p:cNvPr>
          <p:cNvSpPr/>
          <p:nvPr/>
        </p:nvSpPr>
        <p:spPr>
          <a:xfrm>
            <a:off x="5322853" y="5605475"/>
            <a:ext cx="548667" cy="705541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+- f4 0 f2"/>
              <a:gd name="f116" fmla="+- f3 0 f2"/>
              <a:gd name="f117" fmla="*/ f116 1 2519554"/>
              <a:gd name="f118" fmla="*/ f115 1 3240000"/>
              <a:gd name="f119" fmla="*/ f2 1 f117"/>
              <a:gd name="f120" fmla="*/ f3 1 f117"/>
              <a:gd name="f121" fmla="*/ f2 1 f118"/>
              <a:gd name="f122" fmla="*/ f4 1 f118"/>
              <a:gd name="f123" fmla="*/ f119 f113 1"/>
              <a:gd name="f124" fmla="*/ f120 f113 1"/>
              <a:gd name="f125" fmla="*/ f122 f114 1"/>
              <a:gd name="f126" fmla="*/ f121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3" t="f126" r="f124" b="f125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628BA56-F1D5-4227-AF59-7E58085E7AA7}"/>
              </a:ext>
            </a:extLst>
          </p:cNvPr>
          <p:cNvSpPr/>
          <p:nvPr/>
        </p:nvSpPr>
        <p:spPr>
          <a:xfrm>
            <a:off x="6160297" y="5775846"/>
            <a:ext cx="574718" cy="568692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+- f4 0 f2"/>
              <a:gd name="f135" fmla="+- f3 0 f2"/>
              <a:gd name="f136" fmla="*/ f135 1 3220460"/>
              <a:gd name="f137" fmla="*/ f134 1 3186731"/>
              <a:gd name="f138" fmla="*/ f2 1 f136"/>
              <a:gd name="f139" fmla="*/ f3 1 f136"/>
              <a:gd name="f140" fmla="*/ f2 1 f137"/>
              <a:gd name="f141" fmla="*/ f4 1 f137"/>
              <a:gd name="f142" fmla="*/ f138 f132 1"/>
              <a:gd name="f143" fmla="*/ f139 f132 1"/>
              <a:gd name="f144" fmla="*/ f141 f133 1"/>
              <a:gd name="f145" fmla="*/ f140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2" t="f145" r="f143" b="f144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14065E21-1F83-4E7B-9BAB-05D37C4989BF}"/>
              </a:ext>
            </a:extLst>
          </p:cNvPr>
          <p:cNvSpPr/>
          <p:nvPr/>
        </p:nvSpPr>
        <p:spPr>
          <a:xfrm>
            <a:off x="3781860" y="5669922"/>
            <a:ext cx="395395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+- 0 0 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+- f4 0 f2"/>
              <a:gd name="f69" fmla="+- f3 0 f2"/>
              <a:gd name="f70" fmla="*/ f69 1 2215656"/>
              <a:gd name="f71" fmla="*/ f68 1 3200962"/>
              <a:gd name="f72" fmla="*/ f2 1 f70"/>
              <a:gd name="f73" fmla="*/ f3 1 f70"/>
              <a:gd name="f74" fmla="*/ f2 1 f71"/>
              <a:gd name="f75" fmla="*/ f4 1 f71"/>
              <a:gd name="f76" fmla="*/ f72 f66 1"/>
              <a:gd name="f77" fmla="*/ f73 f66 1"/>
              <a:gd name="f78" fmla="*/ f75 f67 1"/>
              <a:gd name="f79" fmla="*/ f7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7F194639-54B7-4BEA-93F9-0911BB4A0C63}"/>
              </a:ext>
            </a:extLst>
          </p:cNvPr>
          <p:cNvSpPr/>
          <p:nvPr/>
        </p:nvSpPr>
        <p:spPr>
          <a:xfrm>
            <a:off x="7006309" y="5712194"/>
            <a:ext cx="515877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+- 0 0 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+- f4 0 f2"/>
              <a:gd name="f69" fmla="+- f3 0 f2"/>
              <a:gd name="f70" fmla="*/ f69 1 2890784"/>
              <a:gd name="f71" fmla="*/ f68 1 3200962"/>
              <a:gd name="f72" fmla="*/ f2 1 f70"/>
              <a:gd name="f73" fmla="*/ f3 1 f70"/>
              <a:gd name="f74" fmla="*/ f2 1 f71"/>
              <a:gd name="f75" fmla="*/ f4 1 f71"/>
              <a:gd name="f76" fmla="*/ f72 f66 1"/>
              <a:gd name="f77" fmla="*/ f73 f66 1"/>
              <a:gd name="f78" fmla="*/ f75 f67 1"/>
              <a:gd name="f79" fmla="*/ f7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86AE0F08-6D69-46F8-ABF1-BD14011383F6}"/>
              </a:ext>
            </a:extLst>
          </p:cNvPr>
          <p:cNvSpPr/>
          <p:nvPr/>
        </p:nvSpPr>
        <p:spPr>
          <a:xfrm>
            <a:off x="8733172" y="5747289"/>
            <a:ext cx="565327" cy="5796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+- 0 0 71458"/>
              <a:gd name="f40" fmla="val 102202"/>
              <a:gd name="f41" fmla="val 11167"/>
              <a:gd name="f42" fmla="val 5505"/>
              <a:gd name="f43" fmla="val 111065"/>
              <a:gd name="f44" fmla="+- 0 0 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+- f7 0 f5"/>
              <a:gd name="f64" fmla="+- f6 0 f5"/>
              <a:gd name="f65" fmla="*/ f60 f0 1"/>
              <a:gd name="f66" fmla="*/ f64 1 2296406"/>
              <a:gd name="f67" fmla="*/ f63 1 2354521"/>
              <a:gd name="f68" fmla="*/ 1495542 f64 1"/>
              <a:gd name="f69" fmla="*/ 909489 f64 1"/>
              <a:gd name="f70" fmla="*/ 414951 f64 1"/>
              <a:gd name="f71" fmla="*/ 293184 f64 1"/>
              <a:gd name="f72" fmla="*/ 520411 f64 1"/>
              <a:gd name="f73" fmla="*/ 11167 f64 1"/>
              <a:gd name="f74" fmla="*/ 771719 f64 1"/>
              <a:gd name="f75" fmla="*/ 2041440 f64 1"/>
              <a:gd name="f76" fmla="*/ 2296406 f64 1"/>
              <a:gd name="f77" fmla="*/ 1124906 f64 1"/>
              <a:gd name="f78" fmla="*/ 1676517 f64 1"/>
              <a:gd name="f79" fmla="*/ 2279640 f64 1"/>
              <a:gd name="f80" fmla="*/ 2094931 f64 1"/>
              <a:gd name="f81" fmla="*/ 1380482 f64 1"/>
              <a:gd name="f82" fmla="*/ 1747818 f63 1"/>
              <a:gd name="f83" fmla="*/ 1528613 f64 1"/>
              <a:gd name="f84" fmla="*/ 2354521 f63 1"/>
              <a:gd name="f85" fmla="*/ 2120816 f63 1"/>
              <a:gd name="f86" fmla="*/ 1788127 f63 1"/>
              <a:gd name="f87" fmla="*/ 1225390 f63 1"/>
              <a:gd name="f88" fmla="*/ 2322212 f63 1"/>
              <a:gd name="f89" fmla="*/ 2052845 f63 1"/>
              <a:gd name="f90" fmla="*/ 767428 f63 1"/>
              <a:gd name="f91" fmla="*/ 5505 f63 1"/>
              <a:gd name="f92" fmla="*/ 578452 f63 1"/>
              <a:gd name="f93" fmla="*/ 514597 f63 1"/>
              <a:gd name="f94" fmla="*/ 662729 f63 1"/>
              <a:gd name="f95" fmla="*/ 1004182 f63 1"/>
              <a:gd name="f96" fmla="*/ 1608523 f63 1"/>
              <a:gd name="f97" fmla="*/ 1557316 f63 1"/>
              <a:gd name="f98" fmla="*/ 1682537 f64 1"/>
              <a:gd name="f99" fmla="*/ 1962549 f63 1"/>
              <a:gd name="f100" fmla="*/ 1955104 f64 1"/>
              <a:gd name="f101" fmla="*/ 2095900 f63 1"/>
              <a:gd name="f102" fmla="*/ 1827546 f64 1"/>
              <a:gd name="f103" fmla="*/ 1826304 f63 1"/>
              <a:gd name="f104" fmla="*/ f65 1 f2"/>
              <a:gd name="f105" fmla="*/ f68 1 2296406"/>
              <a:gd name="f106" fmla="*/ f69 1 2296406"/>
              <a:gd name="f107" fmla="*/ f70 1 2296406"/>
              <a:gd name="f108" fmla="*/ f71 1 2296406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354521"/>
              <a:gd name="f120" fmla="*/ f83 1 2296406"/>
              <a:gd name="f121" fmla="*/ f84 1 2354521"/>
              <a:gd name="f122" fmla="*/ f85 1 2354521"/>
              <a:gd name="f123" fmla="*/ f86 1 2354521"/>
              <a:gd name="f124" fmla="*/ f87 1 2354521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296406"/>
              <a:gd name="f136" fmla="*/ f99 1 2354521"/>
              <a:gd name="f137" fmla="*/ f100 1 2296406"/>
              <a:gd name="f138" fmla="*/ f101 1 2354521"/>
              <a:gd name="f139" fmla="*/ f102 1 2296406"/>
              <a:gd name="f140" fmla="*/ f103 1 2354521"/>
              <a:gd name="f141" fmla="*/ f5 1 f66"/>
              <a:gd name="f142" fmla="*/ f6 1 f66"/>
              <a:gd name="f143" fmla="*/ f5 1 f67"/>
              <a:gd name="f144" fmla="*/ f7 1 f67"/>
              <a:gd name="f145" fmla="+- f104 0 f1"/>
              <a:gd name="f146" fmla="*/ f116 1 f66"/>
              <a:gd name="f147" fmla="*/ f119 1 f67"/>
              <a:gd name="f148" fmla="*/ f139 1 f66"/>
              <a:gd name="f149" fmla="*/ f140 1 f67"/>
              <a:gd name="f150" fmla="*/ f137 1 f66"/>
              <a:gd name="f151" fmla="*/ f138 1 f67"/>
              <a:gd name="f152" fmla="*/ f135 1 f66"/>
              <a:gd name="f153" fmla="*/ f136 1 f67"/>
              <a:gd name="f154" fmla="*/ f120 1 f66"/>
              <a:gd name="f155" fmla="*/ f121 1 f67"/>
              <a:gd name="f156" fmla="*/ f118 1 f66"/>
              <a:gd name="f157" fmla="*/ f122 1 f67"/>
              <a:gd name="f158" fmla="*/ f105 1 f66"/>
              <a:gd name="f159" fmla="*/ f123 1 f67"/>
              <a:gd name="f160" fmla="*/ f106 1 f66"/>
              <a:gd name="f161" fmla="*/ f124 1 f67"/>
              <a:gd name="f162" fmla="*/ f107 1 f66"/>
              <a:gd name="f163" fmla="*/ f125 1 f67"/>
              <a:gd name="f164" fmla="*/ f108 1 f66"/>
              <a:gd name="f165" fmla="*/ f126 1 f67"/>
              <a:gd name="f166" fmla="*/ f109 1 f66"/>
              <a:gd name="f167" fmla="*/ f127 1 f67"/>
              <a:gd name="f168" fmla="*/ f110 1 f66"/>
              <a:gd name="f169" fmla="*/ f128 1 f67"/>
              <a:gd name="f170" fmla="*/ f111 1 f66"/>
              <a:gd name="f171" fmla="*/ f129 1 f67"/>
              <a:gd name="f172" fmla="*/ f112 1 f66"/>
              <a:gd name="f173" fmla="*/ f130 1 f67"/>
              <a:gd name="f174" fmla="*/ f113 1 f66"/>
              <a:gd name="f175" fmla="*/ f131 1 f67"/>
              <a:gd name="f176" fmla="*/ f114 1 f66"/>
              <a:gd name="f177" fmla="*/ f132 1 f67"/>
              <a:gd name="f178" fmla="*/ f115 1 f66"/>
              <a:gd name="f179" fmla="*/ f133 1 f67"/>
              <a:gd name="f180" fmla="*/ f117 1 f66"/>
              <a:gd name="f181" fmla="*/ f134 1 f67"/>
              <a:gd name="f182" fmla="*/ f141 f61 1"/>
              <a:gd name="f183" fmla="*/ f142 f61 1"/>
              <a:gd name="f184" fmla="*/ f144 f62 1"/>
              <a:gd name="f185" fmla="*/ f143 f62 1"/>
              <a:gd name="f186" fmla="*/ f146 f61 1"/>
              <a:gd name="f187" fmla="*/ f147 f62 1"/>
              <a:gd name="f188" fmla="*/ f148 f61 1"/>
              <a:gd name="f189" fmla="*/ f149 f62 1"/>
              <a:gd name="f190" fmla="*/ f150 f61 1"/>
              <a:gd name="f191" fmla="*/ f151 f62 1"/>
              <a:gd name="f192" fmla="*/ f152 f61 1"/>
              <a:gd name="f193" fmla="*/ f153 f62 1"/>
              <a:gd name="f194" fmla="*/ f154 f61 1"/>
              <a:gd name="f195" fmla="*/ f155 f62 1"/>
              <a:gd name="f196" fmla="*/ f156 f61 1"/>
              <a:gd name="f197" fmla="*/ f157 f62 1"/>
              <a:gd name="f198" fmla="*/ f158 f61 1"/>
              <a:gd name="f199" fmla="*/ f159 f62 1"/>
              <a:gd name="f200" fmla="*/ f160 f61 1"/>
              <a:gd name="f201" fmla="*/ f161 f62 1"/>
              <a:gd name="f202" fmla="*/ f162 f61 1"/>
              <a:gd name="f203" fmla="*/ f163 f62 1"/>
              <a:gd name="f204" fmla="*/ f164 f61 1"/>
              <a:gd name="f205" fmla="*/ f165 f62 1"/>
              <a:gd name="f206" fmla="*/ f166 f61 1"/>
              <a:gd name="f207" fmla="*/ f167 f62 1"/>
              <a:gd name="f208" fmla="*/ f168 f61 1"/>
              <a:gd name="f209" fmla="*/ f169 f62 1"/>
              <a:gd name="f210" fmla="*/ f170 f61 1"/>
              <a:gd name="f211" fmla="*/ f171 f62 1"/>
              <a:gd name="f212" fmla="*/ f172 f61 1"/>
              <a:gd name="f213" fmla="*/ f173 f62 1"/>
              <a:gd name="f214" fmla="*/ f174 f61 1"/>
              <a:gd name="f215" fmla="*/ f175 f62 1"/>
              <a:gd name="f216" fmla="*/ f176 f61 1"/>
              <a:gd name="f217" fmla="*/ f177 f62 1"/>
              <a:gd name="f218" fmla="*/ f178 f61 1"/>
              <a:gd name="f219" fmla="*/ f179 f62 1"/>
              <a:gd name="f220" fmla="*/ f180 f61 1"/>
              <a:gd name="f221" fmla="*/ f181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5">
                <a:pos x="f186" y="f187"/>
              </a:cxn>
              <a:cxn ang="f145">
                <a:pos x="f188" y="f189"/>
              </a:cxn>
              <a:cxn ang="f145">
                <a:pos x="f190" y="f191"/>
              </a:cxn>
              <a:cxn ang="f145">
                <a:pos x="f192" y="f193"/>
              </a:cxn>
              <a:cxn ang="f145">
                <a:pos x="f194" y="f195"/>
              </a:cxn>
              <a:cxn ang="f145">
                <a:pos x="f196" y="f197"/>
              </a:cxn>
              <a:cxn ang="f145">
                <a:pos x="f198" y="f199"/>
              </a:cxn>
              <a:cxn ang="f145">
                <a:pos x="f200" y="f201"/>
              </a:cxn>
              <a:cxn ang="f145">
                <a:pos x="f202" y="f203"/>
              </a:cxn>
              <a:cxn ang="f145">
                <a:pos x="f204" y="f205"/>
              </a:cxn>
              <a:cxn ang="f145">
                <a:pos x="f206" y="f207"/>
              </a:cxn>
              <a:cxn ang="f145">
                <a:pos x="f208" y="f209"/>
              </a:cxn>
              <a:cxn ang="f145">
                <a:pos x="f210" y="f211"/>
              </a:cxn>
              <a:cxn ang="f145">
                <a:pos x="f212" y="f213"/>
              </a:cxn>
              <a:cxn ang="f145">
                <a:pos x="f214" y="f215"/>
              </a:cxn>
              <a:cxn ang="f145">
                <a:pos x="f216" y="f217"/>
              </a:cxn>
              <a:cxn ang="f145">
                <a:pos x="f218" y="f219"/>
              </a:cxn>
              <a:cxn ang="f145">
                <a:pos x="f220" y="f221"/>
              </a:cxn>
            </a:cxnLst>
            <a:rect l="f182" t="f185" r="f183" b="f184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AECAD75D-C27F-4FF9-874D-ECF670A332FC}"/>
              </a:ext>
            </a:extLst>
          </p:cNvPr>
          <p:cNvSpPr/>
          <p:nvPr/>
        </p:nvSpPr>
        <p:spPr>
          <a:xfrm>
            <a:off x="3647224" y="4655450"/>
            <a:ext cx="695282" cy="470952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+- 0 0 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+- 0 0 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+- f4 0 f2"/>
              <a:gd name="f190" fmla="+- f3 0 f2"/>
              <a:gd name="f191" fmla="*/ f190 1 3219104"/>
              <a:gd name="f192" fmla="*/ f189 1 2180445"/>
              <a:gd name="f193" fmla="*/ f2 1 f191"/>
              <a:gd name="f194" fmla="*/ f3 1 f191"/>
              <a:gd name="f195" fmla="*/ f2 1 f192"/>
              <a:gd name="f196" fmla="*/ f4 1 f192"/>
              <a:gd name="f197" fmla="*/ f193 f187 1"/>
              <a:gd name="f198" fmla="*/ f194 f187 1"/>
              <a:gd name="f199" fmla="*/ f196 f188 1"/>
              <a:gd name="f200" fmla="*/ f195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9C1A17DE-7336-498F-84ED-629375856BC4}"/>
              </a:ext>
            </a:extLst>
          </p:cNvPr>
          <p:cNvSpPr/>
          <p:nvPr/>
        </p:nvSpPr>
        <p:spPr>
          <a:xfrm>
            <a:off x="3036816" y="5517281"/>
            <a:ext cx="357713" cy="876516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+- f4 0 f2"/>
              <a:gd name="f153" fmla="+- f3 0 f2"/>
              <a:gd name="f154" fmla="*/ f153 1 1060423"/>
              <a:gd name="f155" fmla="*/ f152 1 2598393"/>
              <a:gd name="f156" fmla="*/ f2 1 f154"/>
              <a:gd name="f157" fmla="*/ f3 1 f154"/>
              <a:gd name="f158" fmla="*/ f2 1 f155"/>
              <a:gd name="f159" fmla="*/ f4 1 f155"/>
              <a:gd name="f160" fmla="*/ f156 f150 1"/>
              <a:gd name="f161" fmla="*/ f157 f150 1"/>
              <a:gd name="f162" fmla="*/ f159 f151 1"/>
              <a:gd name="f163" fmla="*/ f158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0" t="f163" r="f161" b="f162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FC925DC0-BD00-4594-A01B-903295F0AE2B}"/>
              </a:ext>
            </a:extLst>
          </p:cNvPr>
          <p:cNvSpPr/>
          <p:nvPr/>
        </p:nvSpPr>
        <p:spPr>
          <a:xfrm>
            <a:off x="7745556" y="5747280"/>
            <a:ext cx="655441" cy="518199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+- f4 0 f2"/>
              <a:gd name="f38" fmla="+- f3 0 f2"/>
              <a:gd name="f39" fmla="*/ f38 1 3219104"/>
              <a:gd name="f40" fmla="*/ f37 1 2545072"/>
              <a:gd name="f41" fmla="*/ f2 1 f39"/>
              <a:gd name="f42" fmla="*/ f3 1 f39"/>
              <a:gd name="f43" fmla="*/ f2 1 f40"/>
              <a:gd name="f44" fmla="*/ f4 1 f40"/>
              <a:gd name="f45" fmla="*/ f41 f35 1"/>
              <a:gd name="f46" fmla="*/ f42 f35 1"/>
              <a:gd name="f47" fmla="*/ f44 f36 1"/>
              <a:gd name="f48" fmla="*/ f43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5" t="f48" r="f46" b="f47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51E9F4BF-F5BE-4EF6-A50C-3088B3C6CFF9}"/>
              </a:ext>
            </a:extLst>
          </p:cNvPr>
          <p:cNvSpPr/>
          <p:nvPr/>
        </p:nvSpPr>
        <p:spPr>
          <a:xfrm>
            <a:off x="4550761" y="5721375"/>
            <a:ext cx="539605" cy="544113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+- f4 0 f2"/>
              <a:gd name="f187" fmla="+- f3 0 f2"/>
              <a:gd name="f188" fmla="*/ f187 1 1652142"/>
              <a:gd name="f189" fmla="*/ f186 1 1665940"/>
              <a:gd name="f190" fmla="*/ f2 1 f188"/>
              <a:gd name="f191" fmla="*/ f3 1 f188"/>
              <a:gd name="f192" fmla="*/ f2 1 f189"/>
              <a:gd name="f193" fmla="*/ f4 1 f189"/>
              <a:gd name="f194" fmla="*/ f190 f184 1"/>
              <a:gd name="f195" fmla="*/ f191 f184 1"/>
              <a:gd name="f196" fmla="*/ f193 f185 1"/>
              <a:gd name="f197" fmla="*/ f192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4" t="f197" r="f195" b="f196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13612C6E-843C-450E-A443-822F071A59F8}"/>
              </a:ext>
            </a:extLst>
          </p:cNvPr>
          <p:cNvSpPr/>
          <p:nvPr/>
        </p:nvSpPr>
        <p:spPr>
          <a:xfrm>
            <a:off x="8670362" y="4541461"/>
            <a:ext cx="513810" cy="618125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+- f4 0 f2"/>
              <a:gd name="f136" fmla="+- f3 0 f2"/>
              <a:gd name="f137" fmla="*/ f136 1 2671236"/>
              <a:gd name="f138" fmla="*/ f135 1 3213546"/>
              <a:gd name="f139" fmla="*/ f2 1 f137"/>
              <a:gd name="f140" fmla="*/ f3 1 f137"/>
              <a:gd name="f141" fmla="*/ f2 1 f138"/>
              <a:gd name="f142" fmla="*/ f4 1 f138"/>
              <a:gd name="f143" fmla="*/ f139 f133 1"/>
              <a:gd name="f144" fmla="*/ f140 f133 1"/>
              <a:gd name="f145" fmla="*/ f142 f134 1"/>
              <a:gd name="f146" fmla="*/ f141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3" t="f146" r="f144" b="f145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4DE8E4FF-C8C2-4423-8BE4-C3AD778A4D5B}"/>
              </a:ext>
            </a:extLst>
          </p:cNvPr>
          <p:cNvGrpSpPr/>
          <p:nvPr/>
        </p:nvGrpSpPr>
        <p:grpSpPr>
          <a:xfrm>
            <a:off x="9599721" y="1204321"/>
            <a:ext cx="566845" cy="566462"/>
            <a:chOff x="10948074" y="1235317"/>
            <a:chExt cx="566845" cy="566462"/>
          </a:xfrm>
          <a:solidFill>
            <a:srgbClr val="606060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BCF6E447-56B9-4B0C-A7EA-9973C99B010B}"/>
                </a:ext>
              </a:extLst>
            </p:cNvPr>
            <p:cNvSpPr/>
            <p:nvPr/>
          </p:nvSpPr>
          <p:spPr>
            <a:xfrm>
              <a:off x="11282635" y="1235317"/>
              <a:ext cx="200189" cy="2991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+- f4 0 f2"/>
                <a:gd name="f66" fmla="+- f3 0 f2"/>
                <a:gd name="f67" fmla="*/ f66 1 4128"/>
                <a:gd name="f68" fmla="*/ f65 1 6168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06CAB91D-F8F1-4F74-A82C-D127C7CF8D8D}"/>
                </a:ext>
              </a:extLst>
            </p:cNvPr>
            <p:cNvSpPr/>
            <p:nvPr/>
          </p:nvSpPr>
          <p:spPr>
            <a:xfrm>
              <a:off x="10948074" y="1438113"/>
              <a:ext cx="301011" cy="3636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+- f4 0 f2"/>
                <a:gd name="f28" fmla="+- f3 0 f2"/>
                <a:gd name="f29" fmla="*/ f28 1 6207"/>
                <a:gd name="f30" fmla="*/ f27 1 749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F8C1C9FE-6CE4-4F46-AEE6-DA0C2DF8E30A}"/>
                </a:ext>
              </a:extLst>
            </p:cNvPr>
            <p:cNvSpPr/>
            <p:nvPr/>
          </p:nvSpPr>
          <p:spPr>
            <a:xfrm>
              <a:off x="11080991" y="1303641"/>
              <a:ext cx="99312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+- f4 0 f2"/>
                <a:gd name="f14" fmla="+- f3 0 f2"/>
                <a:gd name="f15" fmla="*/ f14 1 2048"/>
                <a:gd name="f16" fmla="*/ f13 1 2049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AA314BE9-B34A-4203-87CB-BC6D864BF57E}"/>
                </a:ext>
              </a:extLst>
            </p:cNvPr>
            <p:cNvSpPr/>
            <p:nvPr/>
          </p:nvSpPr>
          <p:spPr>
            <a:xfrm>
              <a:off x="11048887" y="1437583"/>
              <a:ext cx="302556" cy="3626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+- f4 0 f2"/>
                <a:gd name="f63" fmla="+- f3 0 f2"/>
                <a:gd name="f64" fmla="*/ f63 1 6239"/>
                <a:gd name="f65" fmla="*/ f62 1 7478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41456EF8-DD02-4A1D-9C06-57FEB304C185}"/>
                </a:ext>
              </a:extLst>
            </p:cNvPr>
            <p:cNvSpPr/>
            <p:nvPr/>
          </p:nvSpPr>
          <p:spPr>
            <a:xfrm>
              <a:off x="11249021" y="1569485"/>
              <a:ext cx="265898" cy="64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+- f4 0 f2"/>
                <a:gd name="f21" fmla="+- f3 0 f2"/>
                <a:gd name="f22" fmla="*/ f21 1 5483"/>
                <a:gd name="f23" fmla="*/ f20 1 1324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D53B7848-F3FB-4C12-B653-5E6DB6F6F538}"/>
              </a:ext>
            </a:extLst>
          </p:cNvPr>
          <p:cNvGrpSpPr/>
          <p:nvPr/>
        </p:nvGrpSpPr>
        <p:grpSpPr>
          <a:xfrm>
            <a:off x="8645197" y="2273730"/>
            <a:ext cx="552087" cy="550624"/>
            <a:chOff x="9993550" y="2304726"/>
            <a:chExt cx="552087" cy="550624"/>
          </a:xfrm>
          <a:solidFill>
            <a:srgbClr val="606060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8F1E4B9-F998-48B7-9651-05F15E74844C}"/>
                </a:ext>
              </a:extLst>
            </p:cNvPr>
            <p:cNvSpPr/>
            <p:nvPr/>
          </p:nvSpPr>
          <p:spPr>
            <a:xfrm>
              <a:off x="10026286" y="2304726"/>
              <a:ext cx="488134" cy="2284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+- f4 0 f2"/>
                <a:gd name="f49" fmla="+- f3 0 f2"/>
                <a:gd name="f50" fmla="*/ f49 1 10335"/>
                <a:gd name="f51" fmla="*/ f48 1 4838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5C60F951-C29E-4F0A-A00E-EEC20E77688E}"/>
                </a:ext>
              </a:extLst>
            </p:cNvPr>
            <p:cNvSpPr/>
            <p:nvPr/>
          </p:nvSpPr>
          <p:spPr>
            <a:xfrm>
              <a:off x="10059021" y="2565111"/>
              <a:ext cx="129506" cy="1310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+- f4 0 f2"/>
                <a:gd name="f14" fmla="+- f3 0 f2"/>
                <a:gd name="f15" fmla="*/ f14 1 2742"/>
                <a:gd name="f16" fmla="*/ f13 1 277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5E7CF022-643E-4A72-85B4-49B32150DDD2}"/>
                </a:ext>
              </a:extLst>
            </p:cNvPr>
            <p:cNvSpPr/>
            <p:nvPr/>
          </p:nvSpPr>
          <p:spPr>
            <a:xfrm>
              <a:off x="9993550" y="2727307"/>
              <a:ext cx="258967" cy="1280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+- f4 0 f2"/>
                <a:gd name="f25" fmla="+- f3 0 f2"/>
                <a:gd name="f26" fmla="*/ f25 1 5483"/>
                <a:gd name="f27" fmla="*/ f24 1 2711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6EFEA15B-8374-4D9E-B47D-4752ED6E94E8}"/>
                </a:ext>
              </a:extLst>
            </p:cNvPr>
            <p:cNvSpPr/>
            <p:nvPr/>
          </p:nvSpPr>
          <p:spPr>
            <a:xfrm>
              <a:off x="10350669" y="2565111"/>
              <a:ext cx="129506" cy="1310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+- f4 0 f2"/>
                <a:gd name="f14" fmla="+- f3 0 f2"/>
                <a:gd name="f15" fmla="*/ f14 1 2742"/>
                <a:gd name="f16" fmla="*/ f13 1 277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7F0A8336-F36B-47A9-A3A9-8EB545E2BB2B}"/>
                </a:ext>
              </a:extLst>
            </p:cNvPr>
            <p:cNvSpPr/>
            <p:nvPr/>
          </p:nvSpPr>
          <p:spPr>
            <a:xfrm>
              <a:off x="10285207" y="2727307"/>
              <a:ext cx="260430" cy="1280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+- f4 0 f2"/>
                <a:gd name="f24" fmla="+- f3 0 f2"/>
                <a:gd name="f25" fmla="*/ f24 1 5514"/>
                <a:gd name="f26" fmla="*/ f23 1 2711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19743BBF-4B17-46B9-B05A-FC33B34EB81F}"/>
              </a:ext>
            </a:extLst>
          </p:cNvPr>
          <p:cNvGrpSpPr/>
          <p:nvPr/>
        </p:nvGrpSpPr>
        <p:grpSpPr>
          <a:xfrm>
            <a:off x="4565227" y="4613031"/>
            <a:ext cx="508854" cy="563078"/>
            <a:chOff x="5913580" y="4644027"/>
            <a:chExt cx="508854" cy="563078"/>
          </a:xfrm>
          <a:solidFill>
            <a:srgbClr val="606060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C453F1B2-DA88-4A7D-8605-6AFB2A436BBA}"/>
                </a:ext>
              </a:extLst>
            </p:cNvPr>
            <p:cNvSpPr/>
            <p:nvPr/>
          </p:nvSpPr>
          <p:spPr>
            <a:xfrm>
              <a:off x="5913580" y="4712342"/>
              <a:ext cx="240057" cy="493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+- f4 0 f2"/>
                <a:gd name="f83" fmla="+- f3 0 f2"/>
                <a:gd name="f84" fmla="*/ f83 1 5515"/>
                <a:gd name="f85" fmla="*/ f82 1 10240"/>
                <a:gd name="f86" fmla="*/ f2 1 f84"/>
                <a:gd name="f87" fmla="*/ f3 1 f84"/>
                <a:gd name="f88" fmla="*/ f2 1 f85"/>
                <a:gd name="f89" fmla="*/ f4 1 f85"/>
                <a:gd name="f90" fmla="*/ f86 f80 1"/>
                <a:gd name="f91" fmla="*/ f87 f80 1"/>
                <a:gd name="f92" fmla="*/ f89 f81 1"/>
                <a:gd name="f93" fmla="*/ f8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CF40B220-DB57-44A7-A1FD-B31D10A3D36C}"/>
                </a:ext>
              </a:extLst>
            </p:cNvPr>
            <p:cNvSpPr/>
            <p:nvPr/>
          </p:nvSpPr>
          <p:spPr>
            <a:xfrm>
              <a:off x="6183767" y="4712342"/>
              <a:ext cx="238667" cy="4947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+- f4 0 f2"/>
                <a:gd name="f74" fmla="+- f3 0 f2"/>
                <a:gd name="f75" fmla="*/ f74 1 5483"/>
                <a:gd name="f76" fmla="*/ f73 1 10271"/>
                <a:gd name="f77" fmla="*/ f2 1 f75"/>
                <a:gd name="f78" fmla="*/ f3 1 f75"/>
                <a:gd name="f79" fmla="*/ f2 1 f76"/>
                <a:gd name="f80" fmla="*/ f4 1 f76"/>
                <a:gd name="f81" fmla="*/ f77 f71 1"/>
                <a:gd name="f82" fmla="*/ f78 f71 1"/>
                <a:gd name="f83" fmla="*/ f80 f72 1"/>
                <a:gd name="f84" fmla="*/ f79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C91C2AD5-700E-454E-BE20-51BA4C39A3A5}"/>
                </a:ext>
              </a:extLst>
            </p:cNvPr>
            <p:cNvSpPr/>
            <p:nvPr/>
          </p:nvSpPr>
          <p:spPr>
            <a:xfrm>
              <a:off x="6286618" y="4774567"/>
              <a:ext cx="45271" cy="728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+- f4 0 f2"/>
                <a:gd name="f22" fmla="+- f3 0 f2"/>
                <a:gd name="f23" fmla="*/ f22 1 1040"/>
                <a:gd name="f24" fmla="*/ f21 1 1513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71EACC90-EF3C-44D4-AC9D-6FCA9CCEB20D}"/>
                </a:ext>
              </a:extLst>
            </p:cNvPr>
            <p:cNvSpPr/>
            <p:nvPr/>
          </p:nvSpPr>
          <p:spPr>
            <a:xfrm>
              <a:off x="6002734" y="4778617"/>
              <a:ext cx="43918" cy="703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+- f4 0 f2"/>
                <a:gd name="f29" fmla="+- f3 0 f2"/>
                <a:gd name="f30" fmla="*/ f29 1 1009"/>
                <a:gd name="f31" fmla="*/ f28 1 1460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1AC21411-18C3-4887-8B0C-0006554BD54B}"/>
                </a:ext>
              </a:extLst>
            </p:cNvPr>
            <p:cNvSpPr/>
            <p:nvPr/>
          </p:nvSpPr>
          <p:spPr>
            <a:xfrm>
              <a:off x="6106984" y="4644027"/>
              <a:ext cx="119310" cy="132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+- f4 0 f2"/>
                <a:gd name="f15" fmla="+- f3 0 f2"/>
                <a:gd name="f16" fmla="*/ f15 1 2741"/>
                <a:gd name="f17" fmla="*/ f14 1 2742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1D7EE8A6-879B-4DCC-8749-817FB9A99316}"/>
                </a:ext>
              </a:extLst>
            </p:cNvPr>
            <p:cNvSpPr/>
            <p:nvPr/>
          </p:nvSpPr>
          <p:spPr>
            <a:xfrm>
              <a:off x="6072676" y="4809451"/>
              <a:ext cx="187918" cy="132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+- f4 0 f2"/>
                <a:gd name="f27" fmla="+- f3 0 f2"/>
                <a:gd name="f28" fmla="*/ f27 1 4317"/>
                <a:gd name="f29" fmla="*/ f26 1 2742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E03340C5-1DD0-4F7B-9160-FB2C5FA701E5}"/>
              </a:ext>
            </a:extLst>
          </p:cNvPr>
          <p:cNvGrpSpPr/>
          <p:nvPr/>
        </p:nvGrpSpPr>
        <p:grpSpPr>
          <a:xfrm>
            <a:off x="3626239" y="1283737"/>
            <a:ext cx="498081" cy="497122"/>
            <a:chOff x="4974592" y="1314733"/>
            <a:chExt cx="498081" cy="497122"/>
          </a:xfrm>
          <a:solidFill>
            <a:srgbClr val="606060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E097BAAF-5B92-4F3E-AA67-13D641DE94F1}"/>
                </a:ext>
              </a:extLst>
            </p:cNvPr>
            <p:cNvSpPr/>
            <p:nvPr/>
          </p:nvSpPr>
          <p:spPr>
            <a:xfrm>
              <a:off x="5077964" y="1314733"/>
              <a:ext cx="175903" cy="581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+- f4 0 f2"/>
                <a:gd name="f28" fmla="+- f3 0 f2"/>
                <a:gd name="f29" fmla="*/ f28 1 4128"/>
                <a:gd name="f30" fmla="*/ f27 1 136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7DE6D32F-DF64-4E81-97CB-79948D7CBB16}"/>
                </a:ext>
              </a:extLst>
            </p:cNvPr>
            <p:cNvSpPr/>
            <p:nvPr/>
          </p:nvSpPr>
          <p:spPr>
            <a:xfrm>
              <a:off x="5063179" y="1574157"/>
              <a:ext cx="28209" cy="309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+- f4 0 f2"/>
                <a:gd name="f10" fmla="+- f3 0 f2"/>
                <a:gd name="f11" fmla="*/ f10 1 662"/>
                <a:gd name="f12" fmla="*/ f9 1 726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AE66D892-7EE0-4F8C-AB9D-B8B0959069B0}"/>
                </a:ext>
              </a:extLst>
            </p:cNvPr>
            <p:cNvSpPr/>
            <p:nvPr/>
          </p:nvSpPr>
          <p:spPr>
            <a:xfrm>
              <a:off x="5063179" y="1458724"/>
              <a:ext cx="28209" cy="282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+- f3 0 f2"/>
                <a:gd name="f8" fmla="*/ f7 1 662"/>
                <a:gd name="f9" fmla="*/ f2 1 f8"/>
                <a:gd name="f10" fmla="*/ f3 1 f8"/>
                <a:gd name="f11" fmla="*/ f9 f5 1"/>
                <a:gd name="f12" fmla="*/ f10 f5 1"/>
                <a:gd name="f13" fmla="*/ f10 f6 1"/>
                <a:gd name="f14" fmla="*/ f9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" t="f14" r="f12" b="f13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F3D97B82-55E4-4CA8-9FAC-B6756180D9C0}"/>
                </a:ext>
              </a:extLst>
            </p:cNvPr>
            <p:cNvSpPr/>
            <p:nvPr/>
          </p:nvSpPr>
          <p:spPr>
            <a:xfrm>
              <a:off x="5063179" y="1693642"/>
              <a:ext cx="28209" cy="282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+- f4 0 f2"/>
                <a:gd name="f9" fmla="+- f3 0 f2"/>
                <a:gd name="f10" fmla="*/ f9 1 662"/>
                <a:gd name="f11" fmla="*/ f8 1 663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D3F7C74D-4522-407D-AB83-FD9D88C9876A}"/>
                </a:ext>
              </a:extLst>
            </p:cNvPr>
            <p:cNvSpPr/>
            <p:nvPr/>
          </p:nvSpPr>
          <p:spPr>
            <a:xfrm>
              <a:off x="4974592" y="1343253"/>
              <a:ext cx="379924" cy="4686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+- f4 0 f2"/>
                <a:gd name="f77" fmla="+- f3 0 f2"/>
                <a:gd name="f78" fmla="*/ f77 1 8916"/>
                <a:gd name="f79" fmla="*/ f76 1 10997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64B75054-55C8-41AD-A7CE-072ED32D2104}"/>
                </a:ext>
              </a:extLst>
            </p:cNvPr>
            <p:cNvSpPr/>
            <p:nvPr/>
          </p:nvSpPr>
          <p:spPr>
            <a:xfrm>
              <a:off x="5385367" y="1486887"/>
              <a:ext cx="87306" cy="177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+- f4 0 f2"/>
                <a:gd name="f9" fmla="+- f3 0 f2"/>
                <a:gd name="f10" fmla="*/ f9 1 2049"/>
                <a:gd name="f11" fmla="*/ f8 1 4160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5A61AF1A-D616-448A-B873-E475C86BE380}"/>
                </a:ext>
              </a:extLst>
            </p:cNvPr>
            <p:cNvSpPr/>
            <p:nvPr/>
          </p:nvSpPr>
          <p:spPr>
            <a:xfrm>
              <a:off x="5385367" y="1371453"/>
              <a:ext cx="87306" cy="873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+- f3 0 f2"/>
                <a:gd name="f13" fmla="*/ f12 1 204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013371C3-08E1-457C-B413-5AA8942CACD6}"/>
                </a:ext>
              </a:extLst>
            </p:cNvPr>
            <p:cNvSpPr/>
            <p:nvPr/>
          </p:nvSpPr>
          <p:spPr>
            <a:xfrm>
              <a:off x="5388065" y="1693642"/>
              <a:ext cx="79260" cy="873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+- f4 0 f2"/>
                <a:gd name="f19" fmla="+- f3 0 f2"/>
                <a:gd name="f20" fmla="*/ f19 1 1860"/>
                <a:gd name="f21" fmla="*/ f18 1 204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095DB651-2189-4C26-A19C-AC17194B01D9}"/>
              </a:ext>
            </a:extLst>
          </p:cNvPr>
          <p:cNvGrpSpPr/>
          <p:nvPr/>
        </p:nvGrpSpPr>
        <p:grpSpPr>
          <a:xfrm>
            <a:off x="9571164" y="3380182"/>
            <a:ext cx="604884" cy="605817"/>
            <a:chOff x="10919517" y="3411178"/>
            <a:chExt cx="604884" cy="605817"/>
          </a:xfrm>
          <a:solidFill>
            <a:srgbClr val="606060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3E5B9048-CA43-4486-AB86-626384626173}"/>
                </a:ext>
              </a:extLst>
            </p:cNvPr>
            <p:cNvSpPr/>
            <p:nvPr/>
          </p:nvSpPr>
          <p:spPr>
            <a:xfrm>
              <a:off x="11089550" y="3811685"/>
              <a:ext cx="16395" cy="261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+- f4 0 f2"/>
                <a:gd name="f11" fmla="+- f3 0 f2"/>
                <a:gd name="f12" fmla="*/ f11 1 316"/>
                <a:gd name="f13" fmla="*/ f10 1 505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58389BC4-09C5-4C0A-9962-61B020821933}"/>
                </a:ext>
              </a:extLst>
            </p:cNvPr>
            <p:cNvSpPr/>
            <p:nvPr/>
          </p:nvSpPr>
          <p:spPr>
            <a:xfrm>
              <a:off x="10919517" y="3658048"/>
              <a:ext cx="356396" cy="358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+- f4 0 f2"/>
                <a:gd name="f119" fmla="+- f3 0 f2"/>
                <a:gd name="f120" fmla="*/ f119 1 6869"/>
                <a:gd name="f121" fmla="*/ f118 1 6918"/>
                <a:gd name="f122" fmla="*/ f2 1 f120"/>
                <a:gd name="f123" fmla="*/ f3 1 f120"/>
                <a:gd name="f124" fmla="*/ f2 1 f121"/>
                <a:gd name="f125" fmla="*/ f4 1 f121"/>
                <a:gd name="f126" fmla="*/ f122 f116 1"/>
                <a:gd name="f127" fmla="*/ f123 f116 1"/>
                <a:gd name="f128" fmla="*/ f125 f117 1"/>
                <a:gd name="f129" fmla="*/ f124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3FAF2D68-B7A4-42C9-BDDB-3C9F8534ADD3}"/>
                </a:ext>
              </a:extLst>
            </p:cNvPr>
            <p:cNvSpPr/>
            <p:nvPr/>
          </p:nvSpPr>
          <p:spPr>
            <a:xfrm>
              <a:off x="11329827" y="3553394"/>
              <a:ext cx="32735" cy="540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+- f4 0 f2"/>
                <a:gd name="f17" fmla="+- f3 0 f2"/>
                <a:gd name="f18" fmla="*/ f17 1 631"/>
                <a:gd name="f19" fmla="*/ f16 1 1041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4E9532A8-796E-408E-8CF4-508DC30AF1FC}"/>
                </a:ext>
              </a:extLst>
            </p:cNvPr>
            <p:cNvSpPr/>
            <p:nvPr/>
          </p:nvSpPr>
          <p:spPr>
            <a:xfrm>
              <a:off x="11166332" y="3411178"/>
              <a:ext cx="358069" cy="3577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+- f4 0 f2"/>
                <a:gd name="f92" fmla="+- f3 0 f2"/>
                <a:gd name="f93" fmla="*/ f92 1 6901"/>
                <a:gd name="f94" fmla="*/ f91 1 6896"/>
                <a:gd name="f95" fmla="*/ f2 1 f93"/>
                <a:gd name="f96" fmla="*/ f3 1 f93"/>
                <a:gd name="f97" fmla="*/ f2 1 f94"/>
                <a:gd name="f98" fmla="*/ f4 1 f94"/>
                <a:gd name="f99" fmla="*/ f95 f89 1"/>
                <a:gd name="f100" fmla="*/ f96 f89 1"/>
                <a:gd name="f101" fmla="*/ f98 f90 1"/>
                <a:gd name="f102" fmla="*/ f97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0E49B46B-3241-4C3E-8701-F16D728BC3D7}"/>
              </a:ext>
            </a:extLst>
          </p:cNvPr>
          <p:cNvGrpSpPr/>
          <p:nvPr/>
        </p:nvGrpSpPr>
        <p:grpSpPr>
          <a:xfrm>
            <a:off x="2854531" y="1216017"/>
            <a:ext cx="499957" cy="600568"/>
            <a:chOff x="4202884" y="1247013"/>
            <a:chExt cx="499957" cy="600568"/>
          </a:xfrm>
          <a:solidFill>
            <a:srgbClr val="606060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E51F7589-B54F-4BD2-9542-1E7D58CAC695}"/>
                </a:ext>
              </a:extLst>
            </p:cNvPr>
            <p:cNvSpPr/>
            <p:nvPr/>
          </p:nvSpPr>
          <p:spPr>
            <a:xfrm>
              <a:off x="4202884" y="1247013"/>
              <a:ext cx="105558" cy="41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+- f4 0 f2"/>
                <a:gd name="f19" fmla="+- f3 0 f2"/>
                <a:gd name="f20" fmla="*/ f19 1 2049"/>
                <a:gd name="f21" fmla="*/ f18 1 8098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693FFF10-966A-4331-B882-EC585DF17561}"/>
                </a:ext>
              </a:extLst>
            </p:cNvPr>
            <p:cNvSpPr/>
            <p:nvPr/>
          </p:nvSpPr>
          <p:spPr>
            <a:xfrm>
              <a:off x="4202884" y="1670617"/>
              <a:ext cx="499957" cy="141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+- f4 0 f2"/>
                <a:gd name="f35" fmla="+- f3 0 f2"/>
                <a:gd name="f36" fmla="*/ f35 1 9705"/>
                <a:gd name="f37" fmla="*/ f34 1 2742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4C90BA6B-A53B-4C6A-9974-181C6D5630AF}"/>
                </a:ext>
              </a:extLst>
            </p:cNvPr>
            <p:cNvSpPr/>
            <p:nvPr/>
          </p:nvSpPr>
          <p:spPr>
            <a:xfrm>
              <a:off x="4589190" y="1759845"/>
              <a:ext cx="113641" cy="520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+- f4 0 f2"/>
                <a:gd name="f19" fmla="+- f3 0 f2"/>
                <a:gd name="f20" fmla="*/ f19 1 2206"/>
                <a:gd name="f21" fmla="*/ f18 1 101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7E242E14-F8AF-4D2C-9CB2-C44A24F3FC3C}"/>
                </a:ext>
              </a:extLst>
            </p:cNvPr>
            <p:cNvSpPr/>
            <p:nvPr/>
          </p:nvSpPr>
          <p:spPr>
            <a:xfrm>
              <a:off x="4431767" y="1459611"/>
              <a:ext cx="173708" cy="71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+- f4 0 f2"/>
                <a:gd name="f15" fmla="+- f3 0 f2"/>
                <a:gd name="f16" fmla="*/ f15 1 3372"/>
                <a:gd name="f17" fmla="*/ f14 1 1387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CBEC6833-25F7-4E5E-81BB-90692A36BDFB}"/>
                </a:ext>
              </a:extLst>
            </p:cNvPr>
            <p:cNvSpPr/>
            <p:nvPr/>
          </p:nvSpPr>
          <p:spPr>
            <a:xfrm>
              <a:off x="4485287" y="1354107"/>
              <a:ext cx="68205" cy="682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+- f3 0 f2"/>
                <a:gd name="f12" fmla="*/ f11 1 1324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022900CB-75C4-4094-8489-A30AD306C800}"/>
                </a:ext>
              </a:extLst>
            </p:cNvPr>
            <p:cNvSpPr/>
            <p:nvPr/>
          </p:nvSpPr>
          <p:spPr>
            <a:xfrm>
              <a:off x="4342485" y="1247013"/>
              <a:ext cx="353863" cy="3895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+- f4 0 f2"/>
                <a:gd name="f39" fmla="+- f3 0 f2"/>
                <a:gd name="f40" fmla="*/ f39 1 6869"/>
                <a:gd name="f41" fmla="*/ f38 1 7562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1B9B6EC3-8F21-4A22-98B8-E4F5F5C8128B}"/>
                </a:ext>
              </a:extLst>
            </p:cNvPr>
            <p:cNvSpPr/>
            <p:nvPr/>
          </p:nvSpPr>
          <p:spPr>
            <a:xfrm>
              <a:off x="4485287" y="1759845"/>
              <a:ext cx="71460" cy="87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+- f4 0 f2"/>
                <a:gd name="f24" fmla="+- f3 0 f2"/>
                <a:gd name="f25" fmla="*/ f24 1 1387"/>
                <a:gd name="f26" fmla="*/ f23 1 1703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0D7CFB8F-9475-4488-86A2-7FE33479D308}"/>
              </a:ext>
            </a:extLst>
          </p:cNvPr>
          <p:cNvGrpSpPr/>
          <p:nvPr/>
        </p:nvGrpSpPr>
        <p:grpSpPr>
          <a:xfrm>
            <a:off x="6821948" y="1180291"/>
            <a:ext cx="600559" cy="600568"/>
            <a:chOff x="8170301" y="1211287"/>
            <a:chExt cx="600559" cy="600568"/>
          </a:xfrm>
          <a:solidFill>
            <a:srgbClr val="606060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25551EC1-A917-4271-AEC0-33ED636630EB}"/>
                </a:ext>
              </a:extLst>
            </p:cNvPr>
            <p:cNvSpPr/>
            <p:nvPr/>
          </p:nvSpPr>
          <p:spPr>
            <a:xfrm>
              <a:off x="8481919" y="1389842"/>
              <a:ext cx="264627" cy="1022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+- f4 0 f2"/>
                <a:gd name="f19" fmla="+- f3 0 f2"/>
                <a:gd name="f20" fmla="*/ f19 1 5137"/>
                <a:gd name="f21" fmla="*/ f18 1 198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47695234-1702-4DCB-AA6F-A90C703577BB}"/>
                </a:ext>
              </a:extLst>
            </p:cNvPr>
            <p:cNvSpPr/>
            <p:nvPr/>
          </p:nvSpPr>
          <p:spPr>
            <a:xfrm>
              <a:off x="8454359" y="1420648"/>
              <a:ext cx="316501" cy="212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+- f4 0 f2"/>
                <a:gd name="f32" fmla="+- f3 0 f2"/>
                <a:gd name="f33" fmla="*/ f32 1 6144"/>
                <a:gd name="f34" fmla="*/ f31 1 4128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B51EF9F8-4E7D-4328-A49E-A85FB35DC49E}"/>
                </a:ext>
              </a:extLst>
            </p:cNvPr>
            <p:cNvSpPr/>
            <p:nvPr/>
          </p:nvSpPr>
          <p:spPr>
            <a:xfrm>
              <a:off x="8170301" y="1318381"/>
              <a:ext cx="389561" cy="3879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+- f4 0 f2"/>
                <a:gd name="f43" fmla="+- f3 0 f2"/>
                <a:gd name="f44" fmla="*/ f43 1 7562"/>
                <a:gd name="f45" fmla="*/ f42 1 7531"/>
                <a:gd name="f46" fmla="*/ f2 1 f44"/>
                <a:gd name="f47" fmla="*/ f3 1 f44"/>
                <a:gd name="f48" fmla="*/ f2 1 f45"/>
                <a:gd name="f49" fmla="*/ f4 1 f45"/>
                <a:gd name="f50" fmla="*/ f46 f40 1"/>
                <a:gd name="f51" fmla="*/ f47 f40 1"/>
                <a:gd name="f52" fmla="*/ f49 f41 1"/>
                <a:gd name="f53" fmla="*/ f48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F6BB244C-2C83-46DB-9E8E-697707EF49DC}"/>
                </a:ext>
              </a:extLst>
            </p:cNvPr>
            <p:cNvSpPr/>
            <p:nvPr/>
          </p:nvSpPr>
          <p:spPr>
            <a:xfrm>
              <a:off x="8170301" y="1211287"/>
              <a:ext cx="389561" cy="71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+- f4 0 f2"/>
                <a:gd name="f14" fmla="+- f3 0 f2"/>
                <a:gd name="f15" fmla="*/ f14 1 7562"/>
                <a:gd name="f16" fmla="*/ f13 1 1387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733DDF2C-FEB8-4650-B61F-1E9E8C0B07B0}"/>
                </a:ext>
              </a:extLst>
            </p:cNvPr>
            <p:cNvSpPr/>
            <p:nvPr/>
          </p:nvSpPr>
          <p:spPr>
            <a:xfrm>
              <a:off x="8170301" y="1740395"/>
              <a:ext cx="389561" cy="71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+- f4 0 f2"/>
                <a:gd name="f17" fmla="+- f3 0 f2"/>
                <a:gd name="f18" fmla="*/ f17 1 7562"/>
                <a:gd name="f19" fmla="*/ f16 1 1387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E67616CC-1BA8-4E22-AC72-2673DD771245}"/>
              </a:ext>
            </a:extLst>
          </p:cNvPr>
          <p:cNvGrpSpPr/>
          <p:nvPr/>
        </p:nvGrpSpPr>
        <p:grpSpPr>
          <a:xfrm>
            <a:off x="7578239" y="1190816"/>
            <a:ext cx="607042" cy="598913"/>
            <a:chOff x="8926592" y="1221812"/>
            <a:chExt cx="607042" cy="598913"/>
          </a:xfrm>
          <a:solidFill>
            <a:srgbClr val="606060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52C8855-6214-4191-AA1F-76B97D8E355A}"/>
                </a:ext>
              </a:extLst>
            </p:cNvPr>
            <p:cNvSpPr/>
            <p:nvPr/>
          </p:nvSpPr>
          <p:spPr>
            <a:xfrm>
              <a:off x="9316090" y="1291562"/>
              <a:ext cx="173708" cy="1753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+- f4 0 f2"/>
                <a:gd name="f49" fmla="+- f3 0 f2"/>
                <a:gd name="f50" fmla="*/ f49 1 3372"/>
                <a:gd name="f51" fmla="*/ f48 1 3404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8A829A5D-423D-4702-9A61-71B59A5D2606}"/>
                </a:ext>
              </a:extLst>
            </p:cNvPr>
            <p:cNvSpPr/>
            <p:nvPr/>
          </p:nvSpPr>
          <p:spPr>
            <a:xfrm>
              <a:off x="9071030" y="1645371"/>
              <a:ext cx="175308" cy="1753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+- f4 0 f2"/>
                <a:gd name="f51" fmla="+- f3 0 f2"/>
                <a:gd name="f52" fmla="*/ f51 1 3403"/>
                <a:gd name="f53" fmla="*/ f50 1 3404"/>
                <a:gd name="f54" fmla="*/ f2 1 f52"/>
                <a:gd name="f55" fmla="*/ f3 1 f52"/>
                <a:gd name="f56" fmla="*/ f2 1 f53"/>
                <a:gd name="f57" fmla="*/ f4 1 f53"/>
                <a:gd name="f58" fmla="*/ f54 f48 1"/>
                <a:gd name="f59" fmla="*/ f55 f48 1"/>
                <a:gd name="f60" fmla="*/ f57 f49 1"/>
                <a:gd name="f61" fmla="*/ f56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3FEC586D-F66E-4F9A-8E25-5F3680AEAC10}"/>
                </a:ext>
              </a:extLst>
            </p:cNvPr>
            <p:cNvSpPr/>
            <p:nvPr/>
          </p:nvSpPr>
          <p:spPr>
            <a:xfrm>
              <a:off x="8926592" y="1221812"/>
              <a:ext cx="425260" cy="316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+- f4 0 f2"/>
                <a:gd name="f45" fmla="+- f3 0 f2"/>
                <a:gd name="f46" fmla="*/ f45 1 8255"/>
                <a:gd name="f47" fmla="*/ f44 1 614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D950BF5C-7CEE-490D-8174-9B98AAD03548}"/>
                </a:ext>
              </a:extLst>
            </p:cNvPr>
            <p:cNvSpPr/>
            <p:nvPr/>
          </p:nvSpPr>
          <p:spPr>
            <a:xfrm>
              <a:off x="9033686" y="1327260"/>
              <a:ext cx="215898" cy="1077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+- f4 0 f2"/>
                <a:gd name="f40" fmla="+- f3 0 f2"/>
                <a:gd name="f41" fmla="*/ f40 1 4191"/>
                <a:gd name="f42" fmla="*/ f39 1 2091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D2EFC514-F3C5-4782-A0CF-7EFB21DBB5B9}"/>
                </a:ext>
              </a:extLst>
            </p:cNvPr>
            <p:cNvSpPr/>
            <p:nvPr/>
          </p:nvSpPr>
          <p:spPr>
            <a:xfrm>
              <a:off x="9033686" y="1455477"/>
              <a:ext cx="215898" cy="1526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+- f4 0 f2"/>
                <a:gd name="f24" fmla="+- f3 0 f2"/>
                <a:gd name="f25" fmla="*/ f24 1 4191"/>
                <a:gd name="f26" fmla="*/ f23 1 2963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8B7F9E74-2F7A-460F-A9F4-342A2E8B40FC}"/>
                </a:ext>
              </a:extLst>
            </p:cNvPr>
            <p:cNvSpPr/>
            <p:nvPr/>
          </p:nvSpPr>
          <p:spPr>
            <a:xfrm>
              <a:off x="9317736" y="1538267"/>
              <a:ext cx="215898" cy="1076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+- f4 0 f2"/>
                <a:gd name="f39" fmla="+- f3 0 f2"/>
                <a:gd name="f40" fmla="*/ f39 1 4191"/>
                <a:gd name="f41" fmla="*/ f38 1 2090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E5CCD93-8A96-4E86-991D-038108AED008}"/>
                </a:ext>
              </a:extLst>
            </p:cNvPr>
            <p:cNvSpPr/>
            <p:nvPr/>
          </p:nvSpPr>
          <p:spPr>
            <a:xfrm>
              <a:off x="9316090" y="1666484"/>
              <a:ext cx="211052" cy="154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+- f4 0 f2"/>
                <a:gd name="f24" fmla="+- f3 0 f2"/>
                <a:gd name="f25" fmla="*/ f24 1 4097"/>
                <a:gd name="f26" fmla="*/ f23 1 2994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0259D2DD-1243-485E-B7DB-F5F25FCDECB1}"/>
              </a:ext>
            </a:extLst>
          </p:cNvPr>
          <p:cNvGrpSpPr/>
          <p:nvPr/>
        </p:nvGrpSpPr>
        <p:grpSpPr>
          <a:xfrm>
            <a:off x="4511808" y="1191520"/>
            <a:ext cx="581036" cy="600568"/>
            <a:chOff x="5860161" y="1222516"/>
            <a:chExt cx="581036" cy="600568"/>
          </a:xfrm>
          <a:solidFill>
            <a:srgbClr val="606060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4A0827D4-6513-42DC-B504-4261E3763F12}"/>
                </a:ext>
              </a:extLst>
            </p:cNvPr>
            <p:cNvSpPr/>
            <p:nvPr/>
          </p:nvSpPr>
          <p:spPr>
            <a:xfrm>
              <a:off x="6087398" y="1222516"/>
              <a:ext cx="353799" cy="3528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+- f4 0 f2"/>
                <a:gd name="f70" fmla="+- f3 0 f2"/>
                <a:gd name="f71" fmla="*/ f70 1 6868"/>
                <a:gd name="f72" fmla="*/ f69 1 6850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7E9A4BDD-6A15-4D5D-B416-32DFF0D85E44}"/>
                </a:ext>
              </a:extLst>
            </p:cNvPr>
            <p:cNvSpPr/>
            <p:nvPr/>
          </p:nvSpPr>
          <p:spPr>
            <a:xfrm>
              <a:off x="6231791" y="1329629"/>
              <a:ext cx="68259" cy="1396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+- f4 0 f2"/>
                <a:gd name="f41" fmla="+- f3 0 f2"/>
                <a:gd name="f42" fmla="*/ f41 1 1325"/>
                <a:gd name="f43" fmla="*/ f40 1 2711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C8EAC4BE-1CD8-444B-B39B-5521AA637690}"/>
                </a:ext>
              </a:extLst>
            </p:cNvPr>
            <p:cNvSpPr/>
            <p:nvPr/>
          </p:nvSpPr>
          <p:spPr>
            <a:xfrm>
              <a:off x="5928311" y="1503273"/>
              <a:ext cx="142856" cy="1429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+- f4 0 f2"/>
                <a:gd name="f13" fmla="+- f3 0 f2"/>
                <a:gd name="f14" fmla="*/ f13 1 2773"/>
                <a:gd name="f15" fmla="*/ f12 1 2774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E36FC703-3FA4-4FAB-9291-EFAF0BB972A1}"/>
                </a:ext>
              </a:extLst>
            </p:cNvPr>
            <p:cNvSpPr/>
            <p:nvPr/>
          </p:nvSpPr>
          <p:spPr>
            <a:xfrm>
              <a:off x="5860161" y="1680182"/>
              <a:ext cx="282449" cy="1429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+- f4 0 f2"/>
                <a:gd name="f24" fmla="+- f3 0 f2"/>
                <a:gd name="f25" fmla="*/ f24 1 5483"/>
                <a:gd name="f26" fmla="*/ f23 1 2774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C8E6C6FC-993E-430D-B960-E95D3B6098DF}"/>
              </a:ext>
            </a:extLst>
          </p:cNvPr>
          <p:cNvGrpSpPr/>
          <p:nvPr/>
        </p:nvGrpSpPr>
        <p:grpSpPr>
          <a:xfrm>
            <a:off x="8645197" y="1190816"/>
            <a:ext cx="571354" cy="601382"/>
            <a:chOff x="9993550" y="1221812"/>
            <a:chExt cx="571354" cy="601382"/>
          </a:xfrm>
          <a:solidFill>
            <a:srgbClr val="606060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485BB30A-4859-4B1C-8D69-802915DCEF1F}"/>
                </a:ext>
              </a:extLst>
            </p:cNvPr>
            <p:cNvSpPr/>
            <p:nvPr/>
          </p:nvSpPr>
          <p:spPr>
            <a:xfrm>
              <a:off x="10418765" y="1662461"/>
              <a:ext cx="68205" cy="69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+- f4 0 f2"/>
                <a:gd name="f15" fmla="+- f3 0 f2"/>
                <a:gd name="f16" fmla="*/ f15 1 1324"/>
                <a:gd name="f17" fmla="*/ f14 1 135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BCD727B6-9257-46AA-B633-94126DEB073D}"/>
                </a:ext>
              </a:extLst>
            </p:cNvPr>
            <p:cNvSpPr/>
            <p:nvPr/>
          </p:nvSpPr>
          <p:spPr>
            <a:xfrm>
              <a:off x="10240255" y="1222635"/>
              <a:ext cx="35743" cy="212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+- f4 0 f2"/>
                <a:gd name="f18" fmla="+- f3 0 f2"/>
                <a:gd name="f19" fmla="*/ f18 1 694"/>
                <a:gd name="f20" fmla="*/ f17 1 4128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DA6943C-7608-4235-B4E0-9A728511E374}"/>
                </a:ext>
              </a:extLst>
            </p:cNvPr>
            <p:cNvSpPr/>
            <p:nvPr/>
          </p:nvSpPr>
          <p:spPr>
            <a:xfrm>
              <a:off x="10204557" y="1470684"/>
              <a:ext cx="105494" cy="1058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+- f4 0 f2"/>
                <a:gd name="f22" fmla="+- f3 0 f2"/>
                <a:gd name="f23" fmla="*/ f22 1 2048"/>
                <a:gd name="f24" fmla="*/ f21 1 205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36763C3E-3712-4815-8DA2-20D8C8156ADE}"/>
                </a:ext>
              </a:extLst>
            </p:cNvPr>
            <p:cNvSpPr/>
            <p:nvPr/>
          </p:nvSpPr>
          <p:spPr>
            <a:xfrm>
              <a:off x="10102309" y="1587828"/>
              <a:ext cx="329485" cy="235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+- f4 0 f2"/>
                <a:gd name="f41" fmla="+- f3 0 f2"/>
                <a:gd name="f42" fmla="*/ f41 1 6396"/>
                <a:gd name="f43" fmla="*/ f40 1 4569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B7F8538D-3C81-48F5-A19A-EFA20C07116A}"/>
                </a:ext>
              </a:extLst>
            </p:cNvPr>
            <p:cNvSpPr/>
            <p:nvPr/>
          </p:nvSpPr>
          <p:spPr>
            <a:xfrm>
              <a:off x="10274308" y="1397934"/>
              <a:ext cx="262981" cy="2856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+- f4 0 f2"/>
                <a:gd name="f46" fmla="+- f3 0 f2"/>
                <a:gd name="f47" fmla="*/ f46 1 5105"/>
                <a:gd name="f48" fmla="*/ f45 1 5545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D25E28F3-9C23-4685-87D0-3C8B2E8257EA}"/>
                </a:ext>
              </a:extLst>
            </p:cNvPr>
            <p:cNvSpPr/>
            <p:nvPr/>
          </p:nvSpPr>
          <p:spPr>
            <a:xfrm>
              <a:off x="10313252" y="1221812"/>
              <a:ext cx="251652" cy="1729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+- f4 0 f2"/>
                <a:gd name="f27" fmla="+- f3 0 f2"/>
                <a:gd name="f28" fmla="*/ f27 1 4885"/>
                <a:gd name="f29" fmla="*/ f26 1 335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2C0FCC7B-8EBB-4DDC-9950-37ECC86AE1E5}"/>
                </a:ext>
              </a:extLst>
            </p:cNvPr>
            <p:cNvSpPr/>
            <p:nvPr/>
          </p:nvSpPr>
          <p:spPr>
            <a:xfrm>
              <a:off x="9993550" y="1259979"/>
              <a:ext cx="211006" cy="4090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+- f4 0 f2"/>
                <a:gd name="f27" fmla="+- f3 0 f2"/>
                <a:gd name="f28" fmla="*/ f27 1 4096"/>
                <a:gd name="f29" fmla="*/ f26 1 7940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7388E387-D07F-4E06-8CE4-19B80B0427F3}"/>
              </a:ext>
            </a:extLst>
          </p:cNvPr>
          <p:cNvGrpSpPr/>
          <p:nvPr/>
        </p:nvGrpSpPr>
        <p:grpSpPr>
          <a:xfrm>
            <a:off x="5279227" y="1191520"/>
            <a:ext cx="564797" cy="600568"/>
            <a:chOff x="6627580" y="1222516"/>
            <a:chExt cx="564797" cy="600568"/>
          </a:xfrm>
          <a:solidFill>
            <a:srgbClr val="606060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796DB2B-9937-411D-98D4-5A4C219D0216}"/>
                </a:ext>
              </a:extLst>
            </p:cNvPr>
            <p:cNvSpPr/>
            <p:nvPr/>
          </p:nvSpPr>
          <p:spPr>
            <a:xfrm>
              <a:off x="6734674" y="1608786"/>
              <a:ext cx="173708" cy="71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+- f4 0 f2"/>
                <a:gd name="f16" fmla="+- f3 0 f2"/>
                <a:gd name="f17" fmla="*/ f16 1 3372"/>
                <a:gd name="f18" fmla="*/ f15 1 1387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5E067440-BD93-4CF8-8106-44A4FA253A3F}"/>
                </a:ext>
              </a:extLst>
            </p:cNvPr>
            <p:cNvSpPr/>
            <p:nvPr/>
          </p:nvSpPr>
          <p:spPr>
            <a:xfrm>
              <a:off x="6872630" y="1524405"/>
              <a:ext cx="142856" cy="1558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+- f4 0 f2"/>
                <a:gd name="f34" fmla="+- f3 0 f2"/>
                <a:gd name="f35" fmla="*/ f34 1 2773"/>
                <a:gd name="f36" fmla="*/ f33 1 3025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FDA8B8D-002C-4A94-A74C-DC30087BF79E}"/>
                </a:ext>
              </a:extLst>
            </p:cNvPr>
            <p:cNvSpPr/>
            <p:nvPr/>
          </p:nvSpPr>
          <p:spPr>
            <a:xfrm>
              <a:off x="6632426" y="1328028"/>
              <a:ext cx="259735" cy="3521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+- f4 0 f2"/>
                <a:gd name="f42" fmla="+- f3 0 f2"/>
                <a:gd name="f43" fmla="*/ f42 1 5042"/>
                <a:gd name="f44" fmla="*/ f41 1 6837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3D3AFD4E-5453-4DEF-8C13-A562F59A76A0}"/>
                </a:ext>
              </a:extLst>
            </p:cNvPr>
            <p:cNvSpPr/>
            <p:nvPr/>
          </p:nvSpPr>
          <p:spPr>
            <a:xfrm>
              <a:off x="6788249" y="1503273"/>
              <a:ext cx="69796" cy="69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+- f4 0 f2"/>
                <a:gd name="f14" fmla="+- f3 0 f2"/>
                <a:gd name="f15" fmla="*/ f14 1 1355"/>
                <a:gd name="f16" fmla="*/ f13 1 1356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5E1E9FD-FDEB-4E27-A30D-FE07EC2D0323}"/>
                </a:ext>
              </a:extLst>
            </p:cNvPr>
            <p:cNvSpPr/>
            <p:nvPr/>
          </p:nvSpPr>
          <p:spPr>
            <a:xfrm>
              <a:off x="6909928" y="1223394"/>
              <a:ext cx="282449" cy="2799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+- f4 0 f2"/>
                <a:gd name="f66" fmla="+- f3 0 f2"/>
                <a:gd name="f67" fmla="*/ f66 1 5483"/>
                <a:gd name="f68" fmla="*/ f65 1 5434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5F86C872-6351-4548-95AD-23D3A655F134}"/>
                </a:ext>
              </a:extLst>
            </p:cNvPr>
            <p:cNvSpPr/>
            <p:nvPr/>
          </p:nvSpPr>
          <p:spPr>
            <a:xfrm>
              <a:off x="6627580" y="1714280"/>
              <a:ext cx="387915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+- f4 0 f2"/>
                <a:gd name="f16" fmla="+- f3 0 f2"/>
                <a:gd name="f17" fmla="*/ f16 1 7530"/>
                <a:gd name="f18" fmla="*/ f15 1 2112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201162D2-8D3D-4F08-8C17-75C818F0D0EC}"/>
                </a:ext>
              </a:extLst>
            </p:cNvPr>
            <p:cNvSpPr/>
            <p:nvPr/>
          </p:nvSpPr>
          <p:spPr>
            <a:xfrm>
              <a:off x="6629180" y="1222516"/>
              <a:ext cx="316501" cy="69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+- f4 0 f2"/>
                <a:gd name="f18" fmla="+- f3 0 f2"/>
                <a:gd name="f19" fmla="*/ f18 1 6144"/>
                <a:gd name="f20" fmla="*/ f17 1 135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37284843-D6E2-4245-9D20-8989EA471A80}"/>
              </a:ext>
            </a:extLst>
          </p:cNvPr>
          <p:cNvGrpSpPr/>
          <p:nvPr/>
        </p:nvGrpSpPr>
        <p:grpSpPr>
          <a:xfrm>
            <a:off x="6005361" y="1191090"/>
            <a:ext cx="608642" cy="601446"/>
            <a:chOff x="7353714" y="1222086"/>
            <a:chExt cx="608642" cy="601446"/>
          </a:xfrm>
          <a:solidFill>
            <a:srgbClr val="606060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AAB9DF54-E566-4744-B041-34E7B839C3FD}"/>
                </a:ext>
              </a:extLst>
            </p:cNvPr>
            <p:cNvSpPr/>
            <p:nvPr/>
          </p:nvSpPr>
          <p:spPr>
            <a:xfrm>
              <a:off x="7629625" y="1222086"/>
              <a:ext cx="332731" cy="3327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+- f3 0 f2"/>
                <a:gd name="f68" fmla="*/ f67 1 6459"/>
                <a:gd name="f69" fmla="*/ f2 1 f68"/>
                <a:gd name="f70" fmla="*/ f3 1 f68"/>
                <a:gd name="f71" fmla="*/ f69 f65 1"/>
                <a:gd name="f72" fmla="*/ f70 f65 1"/>
                <a:gd name="f73" fmla="*/ f70 f66 1"/>
                <a:gd name="f74" fmla="*/ f69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4F876DBC-02A9-4461-BE16-F172E7AF210B}"/>
                </a:ext>
              </a:extLst>
            </p:cNvPr>
            <p:cNvSpPr/>
            <p:nvPr/>
          </p:nvSpPr>
          <p:spPr>
            <a:xfrm>
              <a:off x="7415381" y="1347999"/>
              <a:ext cx="157487" cy="1516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+- f4 0 f2"/>
                <a:gd name="f27" fmla="+- f3 0 f2"/>
                <a:gd name="f28" fmla="*/ f27 1 3057"/>
                <a:gd name="f29" fmla="*/ f26 1 2944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B3F0F579-1981-46BC-89AE-7F4ED75B4A6C}"/>
                </a:ext>
              </a:extLst>
            </p:cNvPr>
            <p:cNvSpPr/>
            <p:nvPr/>
          </p:nvSpPr>
          <p:spPr>
            <a:xfrm>
              <a:off x="7679908" y="1614062"/>
              <a:ext cx="159133" cy="1533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+- f4 0 f2"/>
                <a:gd name="f32" fmla="+- f3 0 f2"/>
                <a:gd name="f33" fmla="*/ f32 1 3089"/>
                <a:gd name="f34" fmla="*/ f31 1 2977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A7ADE5C5-3C90-4AA7-9B6B-3E15C727EB3A}"/>
                </a:ext>
              </a:extLst>
            </p:cNvPr>
            <p:cNvSpPr/>
            <p:nvPr/>
          </p:nvSpPr>
          <p:spPr>
            <a:xfrm>
              <a:off x="7353714" y="1403832"/>
              <a:ext cx="426851" cy="4197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+- f4 0 f2"/>
                <a:gd name="f28" fmla="+- f3 0 f2"/>
                <a:gd name="f29" fmla="*/ f28 1 8286"/>
                <a:gd name="f30" fmla="*/ f27 1 8147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121E07EF-A944-484D-A3DF-A04D8968B3A6}"/>
              </a:ext>
            </a:extLst>
          </p:cNvPr>
          <p:cNvGrpSpPr/>
          <p:nvPr/>
        </p:nvGrpSpPr>
        <p:grpSpPr>
          <a:xfrm>
            <a:off x="9546055" y="2208470"/>
            <a:ext cx="664796" cy="661851"/>
            <a:chOff x="10894408" y="2239466"/>
            <a:chExt cx="664796" cy="661851"/>
          </a:xfrm>
          <a:solidFill>
            <a:srgbClr val="606060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C840872F-9C62-4914-A713-62987E92A718}"/>
                </a:ext>
              </a:extLst>
            </p:cNvPr>
            <p:cNvSpPr/>
            <p:nvPr/>
          </p:nvSpPr>
          <p:spPr>
            <a:xfrm>
              <a:off x="11170356" y="2474247"/>
              <a:ext cx="388848" cy="4270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+- f4 0 f2"/>
                <a:gd name="f70" fmla="+- f3 0 f2"/>
                <a:gd name="f71" fmla="*/ f70 1 6837"/>
                <a:gd name="f72" fmla="*/ f69 1 7509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2C090890-0EF2-44DB-A8F3-5D1D049B2297}"/>
                </a:ext>
              </a:extLst>
            </p:cNvPr>
            <p:cNvSpPr/>
            <p:nvPr/>
          </p:nvSpPr>
          <p:spPr>
            <a:xfrm>
              <a:off x="10894408" y="2239466"/>
              <a:ext cx="428332" cy="466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+- f4 0 f2"/>
                <a:gd name="f86" fmla="+- f3 0 f2"/>
                <a:gd name="f87" fmla="*/ f86 1 7531"/>
                <a:gd name="f88" fmla="*/ f85 1 8203"/>
                <a:gd name="f89" fmla="*/ f2 1 f87"/>
                <a:gd name="f90" fmla="*/ f3 1 f87"/>
                <a:gd name="f91" fmla="*/ f2 1 f88"/>
                <a:gd name="f92" fmla="*/ f4 1 f88"/>
                <a:gd name="f93" fmla="*/ f89 f83 1"/>
                <a:gd name="f94" fmla="*/ f90 f83 1"/>
                <a:gd name="f95" fmla="*/ f92 f84 1"/>
                <a:gd name="f96" fmla="*/ f91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BBD5DA46-BE14-4DB7-83AF-0015C7C7FBF2}"/>
              </a:ext>
            </a:extLst>
          </p:cNvPr>
          <p:cNvSpPr/>
          <p:nvPr/>
        </p:nvSpPr>
        <p:spPr>
          <a:xfrm>
            <a:off x="4447114" y="2246216"/>
            <a:ext cx="593619" cy="595201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+- f4 0 f2"/>
              <a:gd name="f134" fmla="+- f3 0 f2"/>
              <a:gd name="f135" fmla="*/ f134 1 11658"/>
              <a:gd name="f136" fmla="*/ f133 1 11689"/>
              <a:gd name="f137" fmla="*/ f2 1 f135"/>
              <a:gd name="f138" fmla="*/ f3 1 f135"/>
              <a:gd name="f139" fmla="*/ f2 1 f136"/>
              <a:gd name="f140" fmla="*/ f4 1 f136"/>
              <a:gd name="f141" fmla="*/ f137 f131 1"/>
              <a:gd name="f142" fmla="*/ f138 f131 1"/>
              <a:gd name="f143" fmla="*/ f140 f132 1"/>
              <a:gd name="f144" fmla="*/ f139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1" t="f144" r="f142" b="f143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30" tIns="91430" rIns="91430" bIns="91430" anchor="ctr" anchorCtr="0" compatLnSpc="1">
            <a:noAutofit/>
          </a:bodyPr>
          <a:lstStyle/>
          <a:p>
            <a:pPr marL="0" marR="0" lvl="0" indent="0" algn="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2D44DE69-4FEC-4991-8358-58BEF9A5C2FD}"/>
              </a:ext>
            </a:extLst>
          </p:cNvPr>
          <p:cNvGrpSpPr/>
          <p:nvPr/>
        </p:nvGrpSpPr>
        <p:grpSpPr>
          <a:xfrm>
            <a:off x="5195230" y="2244186"/>
            <a:ext cx="614440" cy="598968"/>
            <a:chOff x="6543583" y="2275182"/>
            <a:chExt cx="614440" cy="598968"/>
          </a:xfrm>
          <a:solidFill>
            <a:srgbClr val="606060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46053F45-7F23-48D7-B6A7-1A1CF74BE751}"/>
                </a:ext>
              </a:extLst>
            </p:cNvPr>
            <p:cNvSpPr/>
            <p:nvPr/>
          </p:nvSpPr>
          <p:spPr>
            <a:xfrm>
              <a:off x="6543583" y="2278291"/>
              <a:ext cx="614440" cy="5958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+- f4 0 f2"/>
                <a:gd name="f153" fmla="+- f3 0 f2"/>
                <a:gd name="f154" fmla="*/ f153 1 12067"/>
                <a:gd name="f155" fmla="*/ f152 1 11702"/>
                <a:gd name="f156" fmla="*/ f2 1 f154"/>
                <a:gd name="f157" fmla="*/ f3 1 f154"/>
                <a:gd name="f158" fmla="*/ f2 1 f155"/>
                <a:gd name="f159" fmla="*/ f4 1 f155"/>
                <a:gd name="f160" fmla="*/ f156 f150 1"/>
                <a:gd name="f161" fmla="*/ f157 f150 1"/>
                <a:gd name="f162" fmla="*/ f159 f151 1"/>
                <a:gd name="f163" fmla="*/ f158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0" t="f163" r="f161" b="f162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0D0C36AA-B83B-4DE0-947E-1BACA5A2CB52}"/>
                </a:ext>
              </a:extLst>
            </p:cNvPr>
            <p:cNvSpPr/>
            <p:nvPr/>
          </p:nvSpPr>
          <p:spPr>
            <a:xfrm>
              <a:off x="6545202" y="2586673"/>
              <a:ext cx="293595" cy="2863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+- f4 0 f2"/>
                <a:gd name="f47" fmla="+- f3 0 f2"/>
                <a:gd name="f48" fmla="*/ f47 1 5766"/>
                <a:gd name="f49" fmla="*/ f46 1 5624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4964ED33-407B-405C-A7B9-310E5E2EC620}"/>
                </a:ext>
              </a:extLst>
            </p:cNvPr>
            <p:cNvSpPr/>
            <p:nvPr/>
          </p:nvSpPr>
          <p:spPr>
            <a:xfrm>
              <a:off x="6888504" y="2275182"/>
              <a:ext cx="263100" cy="2601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+- f4 0 f2"/>
                <a:gd name="f52" fmla="+- f3 0 f2"/>
                <a:gd name="f53" fmla="*/ f52 1 5167"/>
                <a:gd name="f54" fmla="*/ f51 1 5109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2CB53EB9-ABBF-44E3-8357-4AF3886C2205}"/>
              </a:ext>
            </a:extLst>
          </p:cNvPr>
          <p:cNvGrpSpPr/>
          <p:nvPr/>
        </p:nvGrpSpPr>
        <p:grpSpPr>
          <a:xfrm>
            <a:off x="5952143" y="2244470"/>
            <a:ext cx="600029" cy="598410"/>
            <a:chOff x="7300496" y="2275466"/>
            <a:chExt cx="600029" cy="598410"/>
          </a:xfrm>
          <a:solidFill>
            <a:srgbClr val="606060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B0A782DF-D05D-4FB6-9B2E-46E94AB6DB7C}"/>
                </a:ext>
              </a:extLst>
            </p:cNvPr>
            <p:cNvSpPr/>
            <p:nvPr/>
          </p:nvSpPr>
          <p:spPr>
            <a:xfrm>
              <a:off x="7300496" y="2275466"/>
              <a:ext cx="600029" cy="5984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+- f4 0 f2"/>
                <a:gd name="f142" fmla="+- f3 0 f2"/>
                <a:gd name="f143" fmla="*/ f142 1 11784"/>
                <a:gd name="f144" fmla="*/ f141 1 11752"/>
                <a:gd name="f145" fmla="*/ f2 1 f143"/>
                <a:gd name="f146" fmla="*/ f3 1 f143"/>
                <a:gd name="f147" fmla="*/ f2 1 f144"/>
                <a:gd name="f148" fmla="*/ f4 1 f144"/>
                <a:gd name="f149" fmla="*/ f145 f139 1"/>
                <a:gd name="f150" fmla="*/ f146 f139 1"/>
                <a:gd name="f151" fmla="*/ f148 f140 1"/>
                <a:gd name="f152" fmla="*/ f147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9" t="f152" r="f150" b="f151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8E655ABF-5A03-434C-90EC-464FEB8DA031}"/>
                </a:ext>
              </a:extLst>
            </p:cNvPr>
            <p:cNvSpPr/>
            <p:nvPr/>
          </p:nvSpPr>
          <p:spPr>
            <a:xfrm>
              <a:off x="7300496" y="2454697"/>
              <a:ext cx="438006" cy="4175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+- f4 0 f2"/>
                <a:gd name="f93" fmla="+- f3 0 f2"/>
                <a:gd name="f94" fmla="*/ f93 1 8602"/>
                <a:gd name="f95" fmla="*/ f92 1 8201"/>
                <a:gd name="f96" fmla="*/ f2 1 f94"/>
                <a:gd name="f97" fmla="*/ f3 1 f94"/>
                <a:gd name="f98" fmla="*/ f2 1 f95"/>
                <a:gd name="f99" fmla="*/ f4 1 f95"/>
                <a:gd name="f100" fmla="*/ f96 f90 1"/>
                <a:gd name="f101" fmla="*/ f97 f90 1"/>
                <a:gd name="f102" fmla="*/ f99 f91 1"/>
                <a:gd name="f103" fmla="*/ f98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E026C82D-B17F-4BCF-8B5C-D8A07F5B67E5}"/>
              </a:ext>
            </a:extLst>
          </p:cNvPr>
          <p:cNvGrpSpPr/>
          <p:nvPr/>
        </p:nvGrpSpPr>
        <p:grpSpPr>
          <a:xfrm>
            <a:off x="2848779" y="2270045"/>
            <a:ext cx="595182" cy="596829"/>
            <a:chOff x="4197132" y="2301041"/>
            <a:chExt cx="595182" cy="596829"/>
          </a:xfrm>
          <a:solidFill>
            <a:srgbClr val="606060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4B24D011-AA4C-43AD-A4C6-11E04405E20D}"/>
                </a:ext>
              </a:extLst>
            </p:cNvPr>
            <p:cNvSpPr/>
            <p:nvPr/>
          </p:nvSpPr>
          <p:spPr>
            <a:xfrm>
              <a:off x="4197132" y="2301041"/>
              <a:ext cx="141192" cy="59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+- f4 0 f2"/>
                <a:gd name="f34" fmla="+- f3 0 f2"/>
                <a:gd name="f35" fmla="*/ f34 1 2773"/>
                <a:gd name="f36" fmla="*/ f33 1 11689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6B8D1E78-4398-474F-B47B-F7F9DDCC4E1E}"/>
                </a:ext>
              </a:extLst>
            </p:cNvPr>
            <p:cNvSpPr/>
            <p:nvPr/>
          </p:nvSpPr>
          <p:spPr>
            <a:xfrm>
              <a:off x="4619045" y="2530437"/>
              <a:ext cx="173269" cy="513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+- f4 0 f2"/>
                <a:gd name="f15" fmla="+- f3 0 f2"/>
                <a:gd name="f16" fmla="*/ f15 1 3403"/>
                <a:gd name="f17" fmla="*/ f14 1 100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B5D207E5-969D-46E6-9082-B8DEFFE2E615}"/>
                </a:ext>
              </a:extLst>
            </p:cNvPr>
            <p:cNvSpPr/>
            <p:nvPr/>
          </p:nvSpPr>
          <p:spPr>
            <a:xfrm>
              <a:off x="4619045" y="2617049"/>
              <a:ext cx="173269" cy="513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+- f4 0 f2"/>
                <a:gd name="f14" fmla="+- f3 0 f2"/>
                <a:gd name="f15" fmla="*/ f14 1 3403"/>
                <a:gd name="f16" fmla="*/ f13 1 1009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F8319263-406D-4B2F-82D1-E4D9EEDE5436}"/>
                </a:ext>
              </a:extLst>
            </p:cNvPr>
            <p:cNvSpPr/>
            <p:nvPr/>
          </p:nvSpPr>
          <p:spPr>
            <a:xfrm>
              <a:off x="4619045" y="2702088"/>
              <a:ext cx="137992" cy="530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+- f4 0 f2"/>
                <a:gd name="f18" fmla="+- f3 0 f2"/>
                <a:gd name="f19" fmla="*/ f18 1 2710"/>
                <a:gd name="f20" fmla="*/ f17 1 1041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813B47F6-6AF4-4B75-A6B3-7D6E618A3A1B}"/>
                </a:ext>
              </a:extLst>
            </p:cNvPr>
            <p:cNvSpPr/>
            <p:nvPr/>
          </p:nvSpPr>
          <p:spPr>
            <a:xfrm>
              <a:off x="4550054" y="2301041"/>
              <a:ext cx="104342" cy="1059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+- f4 0 f2"/>
                <a:gd name="f13" fmla="+- f3 0 f2"/>
                <a:gd name="f14" fmla="*/ f13 1 2049"/>
                <a:gd name="f15" fmla="*/ f12 1 2080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5DC2BECE-85CC-43E7-9975-EF1A6A087B55}"/>
                </a:ext>
              </a:extLst>
            </p:cNvPr>
            <p:cNvSpPr/>
            <p:nvPr/>
          </p:nvSpPr>
          <p:spPr>
            <a:xfrm>
              <a:off x="4686418" y="2301041"/>
              <a:ext cx="70628" cy="1123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+- f4 0 f2"/>
                <a:gd name="f18" fmla="+- f3 0 f2"/>
                <a:gd name="f19" fmla="*/ f18 1 1387"/>
                <a:gd name="f20" fmla="*/ f17 1 220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284836A0-6541-4548-9FD5-CCF09C81B0D7}"/>
                </a:ext>
              </a:extLst>
            </p:cNvPr>
            <p:cNvSpPr/>
            <p:nvPr/>
          </p:nvSpPr>
          <p:spPr>
            <a:xfrm>
              <a:off x="4335133" y="2442188"/>
              <a:ext cx="421913" cy="31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+- f4 0 f2"/>
                <a:gd name="f56" fmla="+- f3 0 f2"/>
                <a:gd name="f57" fmla="*/ f56 1 8286"/>
                <a:gd name="f58" fmla="*/ f55 1 6145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3FA59189-A8F6-415F-8DDB-D8F1F4129BA2}"/>
                </a:ext>
              </a:extLst>
            </p:cNvPr>
            <p:cNvSpPr/>
            <p:nvPr/>
          </p:nvSpPr>
          <p:spPr>
            <a:xfrm>
              <a:off x="4548481" y="2527237"/>
              <a:ext cx="104278" cy="3690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+- f4 0 f2"/>
                <a:gd name="f37" fmla="+- f3 0 f2"/>
                <a:gd name="f38" fmla="*/ f37 1 2048"/>
                <a:gd name="f39" fmla="*/ f36 1 724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2CE07CD0-994E-4EA5-A127-71AD0F472A23}"/>
                </a:ext>
              </a:extLst>
            </p:cNvPr>
            <p:cNvSpPr/>
            <p:nvPr/>
          </p:nvSpPr>
          <p:spPr>
            <a:xfrm>
              <a:off x="4688055" y="2785500"/>
              <a:ext cx="70628" cy="1123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+- f4 0 f2"/>
                <a:gd name="f20" fmla="+- f3 0 f2"/>
                <a:gd name="f21" fmla="*/ f20 1 1387"/>
                <a:gd name="f22" fmla="*/ f19 1 2207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A887FB2C-4391-4554-8E97-116E2EEEC87B}"/>
              </a:ext>
            </a:extLst>
          </p:cNvPr>
          <p:cNvGrpSpPr/>
          <p:nvPr/>
        </p:nvGrpSpPr>
        <p:grpSpPr>
          <a:xfrm>
            <a:off x="6795320" y="2235966"/>
            <a:ext cx="593619" cy="593564"/>
            <a:chOff x="8143673" y="2266962"/>
            <a:chExt cx="593619" cy="593564"/>
          </a:xfrm>
          <a:solidFill>
            <a:srgbClr val="606060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9DCB1E35-0E8D-4437-8B6E-C66563E96014}"/>
                </a:ext>
              </a:extLst>
            </p:cNvPr>
            <p:cNvSpPr/>
            <p:nvPr/>
          </p:nvSpPr>
          <p:spPr>
            <a:xfrm>
              <a:off x="8143673" y="2266962"/>
              <a:ext cx="593619" cy="5935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+- f4 0 f2"/>
                <a:gd name="f73" fmla="+- f3 0 f2"/>
                <a:gd name="f74" fmla="*/ f73 1 11658"/>
                <a:gd name="f75" fmla="*/ f72 1 11657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87D94FF3-17CF-438F-B184-3EC3EF1CCECD}"/>
                </a:ext>
              </a:extLst>
            </p:cNvPr>
            <p:cNvSpPr/>
            <p:nvPr/>
          </p:nvSpPr>
          <p:spPr>
            <a:xfrm>
              <a:off x="8281656" y="2406527"/>
              <a:ext cx="319262" cy="3141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+- f4 0 f2"/>
                <a:gd name="f52" fmla="+- f3 0 f2"/>
                <a:gd name="f53" fmla="*/ f52 1 6270"/>
                <a:gd name="f54" fmla="*/ f51 1 6170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ED0080BA-D8F8-4E0F-A020-CD21D58B4E5B}"/>
              </a:ext>
            </a:extLst>
          </p:cNvPr>
          <p:cNvGrpSpPr/>
          <p:nvPr/>
        </p:nvGrpSpPr>
        <p:grpSpPr>
          <a:xfrm>
            <a:off x="3693685" y="2246271"/>
            <a:ext cx="625714" cy="594798"/>
            <a:chOff x="5042038" y="2277267"/>
            <a:chExt cx="625714" cy="594798"/>
          </a:xfrm>
          <a:solidFill>
            <a:srgbClr val="606060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9F2159A6-F503-4191-9C86-7E56DFF05CF9}"/>
                </a:ext>
              </a:extLst>
            </p:cNvPr>
            <p:cNvSpPr/>
            <p:nvPr/>
          </p:nvSpPr>
          <p:spPr>
            <a:xfrm>
              <a:off x="5232946" y="2277267"/>
              <a:ext cx="434806" cy="4371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+- f4 0 f2"/>
                <a:gd name="f75" fmla="+- f3 0 f2"/>
                <a:gd name="f76" fmla="*/ f75 1 8539"/>
                <a:gd name="f77" fmla="*/ f74 1 8586"/>
                <a:gd name="f78" fmla="*/ f2 1 f76"/>
                <a:gd name="f79" fmla="*/ f3 1 f76"/>
                <a:gd name="f80" fmla="*/ f2 1 f77"/>
                <a:gd name="f81" fmla="*/ f4 1 f77"/>
                <a:gd name="f82" fmla="*/ f78 f72 1"/>
                <a:gd name="f83" fmla="*/ f79 f72 1"/>
                <a:gd name="f84" fmla="*/ f81 f73 1"/>
                <a:gd name="f85" fmla="*/ f80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31EBED74-F720-4FB7-B03B-16C046551EAE}"/>
                </a:ext>
              </a:extLst>
            </p:cNvPr>
            <p:cNvSpPr/>
            <p:nvPr/>
          </p:nvSpPr>
          <p:spPr>
            <a:xfrm>
              <a:off x="5042038" y="2431252"/>
              <a:ext cx="439634" cy="440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+- f4 0 f2"/>
                <a:gd name="f78" fmla="+- f3 0 f2"/>
                <a:gd name="f79" fmla="*/ f78 1 8634"/>
                <a:gd name="f80" fmla="*/ f77 1 8657"/>
                <a:gd name="f81" fmla="*/ f2 1 f79"/>
                <a:gd name="f82" fmla="*/ f3 1 f79"/>
                <a:gd name="f83" fmla="*/ f2 1 f80"/>
                <a:gd name="f84" fmla="*/ f4 1 f80"/>
                <a:gd name="f85" fmla="*/ f81 f75 1"/>
                <a:gd name="f86" fmla="*/ f82 f75 1"/>
                <a:gd name="f87" fmla="*/ f84 f76 1"/>
                <a:gd name="f88" fmla="*/ f83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421D7FEF-AE29-4FCE-B783-1B637A43CEAA}"/>
              </a:ext>
            </a:extLst>
          </p:cNvPr>
          <p:cNvGrpSpPr/>
          <p:nvPr/>
        </p:nvGrpSpPr>
        <p:grpSpPr>
          <a:xfrm>
            <a:off x="7625449" y="2245320"/>
            <a:ext cx="595201" cy="593619"/>
            <a:chOff x="8973802" y="2276316"/>
            <a:chExt cx="595201" cy="593619"/>
          </a:xfrm>
          <a:solidFill>
            <a:srgbClr val="606060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FB31AD0A-8040-4591-8389-7C463A43EAF0}"/>
                </a:ext>
              </a:extLst>
            </p:cNvPr>
            <p:cNvSpPr/>
            <p:nvPr/>
          </p:nvSpPr>
          <p:spPr>
            <a:xfrm>
              <a:off x="9079662" y="2382185"/>
              <a:ext cx="383471" cy="3802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+- f4 0 f2"/>
                <a:gd name="f42" fmla="+- f3 0 f2"/>
                <a:gd name="f43" fmla="*/ f42 1 7531"/>
                <a:gd name="f44" fmla="*/ f41 1 7468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9F267E78-6170-4001-99FF-0DEE578728EB}"/>
                </a:ext>
              </a:extLst>
            </p:cNvPr>
            <p:cNvSpPr/>
            <p:nvPr/>
          </p:nvSpPr>
          <p:spPr>
            <a:xfrm>
              <a:off x="8973802" y="2276316"/>
              <a:ext cx="595201" cy="593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+- f4 0 f2"/>
                <a:gd name="f24" fmla="+- f3 0 f2"/>
                <a:gd name="f25" fmla="*/ f24 1 11689"/>
                <a:gd name="f26" fmla="*/ f23 1 11658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F3EFF301-D7B7-4FDA-AC63-CF3FDF578835}"/>
              </a:ext>
            </a:extLst>
          </p:cNvPr>
          <p:cNvSpPr/>
          <p:nvPr/>
        </p:nvSpPr>
        <p:spPr>
          <a:xfrm>
            <a:off x="4438015" y="3405136"/>
            <a:ext cx="601382" cy="617558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+- f4 0 f2"/>
              <a:gd name="f77" fmla="+- f3 0 f2"/>
              <a:gd name="f78" fmla="*/ f77 1 12446"/>
              <a:gd name="f79" fmla="*/ f76 1 12698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30" tIns="91430" rIns="91430" bIns="91430" anchor="ctr" anchorCtr="0" compatLnSpc="1">
            <a:noAutofit/>
          </a:bodyPr>
          <a:lstStyle/>
          <a:p>
            <a:pPr marL="0" marR="0" lvl="0" indent="0" algn="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70CF1F15-7DD6-47B1-A0B8-B9C128533953}"/>
              </a:ext>
            </a:extLst>
          </p:cNvPr>
          <p:cNvSpPr/>
          <p:nvPr/>
        </p:nvSpPr>
        <p:spPr>
          <a:xfrm>
            <a:off x="5157484" y="3501660"/>
            <a:ext cx="611998" cy="521025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+- f4 0 f2"/>
              <a:gd name="f53" fmla="+- f3 0 f2"/>
              <a:gd name="f54" fmla="*/ f53 1 12666"/>
              <a:gd name="f55" fmla="*/ f52 1 10713"/>
              <a:gd name="f56" fmla="*/ f2 1 f54"/>
              <a:gd name="f57" fmla="*/ f3 1 f54"/>
              <a:gd name="f58" fmla="*/ f2 1 f55"/>
              <a:gd name="f59" fmla="*/ f4 1 f55"/>
              <a:gd name="f60" fmla="*/ f56 f50 1"/>
              <a:gd name="f61" fmla="*/ f57 f50 1"/>
              <a:gd name="f62" fmla="*/ f59 f51 1"/>
              <a:gd name="f63" fmla="*/ f5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0" t="f63" r="f61" b="f62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rgbClr val="606060"/>
          </a:solidFill>
          <a:ln cap="flat">
            <a:noFill/>
            <a:prstDash val="solid"/>
          </a:ln>
        </p:spPr>
        <p:txBody>
          <a:bodyPr vert="horz" wrap="square" lIns="91430" tIns="91430" rIns="91430" bIns="91430" anchor="ctr" anchorCtr="0" compatLnSpc="1">
            <a:noAutofit/>
          </a:bodyPr>
          <a:lstStyle/>
          <a:p>
            <a:pPr marL="0" marR="0" lvl="0" indent="0" algn="r" defTabSz="1219142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 dirty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DD574102-B7BC-4262-9DB6-3049E2C7301A}"/>
              </a:ext>
            </a:extLst>
          </p:cNvPr>
          <p:cNvGrpSpPr/>
          <p:nvPr/>
        </p:nvGrpSpPr>
        <p:grpSpPr>
          <a:xfrm>
            <a:off x="6020760" y="3421312"/>
            <a:ext cx="615043" cy="616021"/>
            <a:chOff x="7369113" y="3452308"/>
            <a:chExt cx="615043" cy="616021"/>
          </a:xfrm>
          <a:solidFill>
            <a:srgbClr val="606060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606DC801-681A-4BA4-93D1-956FE6453BF5}"/>
                </a:ext>
              </a:extLst>
            </p:cNvPr>
            <p:cNvSpPr/>
            <p:nvPr/>
          </p:nvSpPr>
          <p:spPr>
            <a:xfrm>
              <a:off x="7369113" y="3452308"/>
              <a:ext cx="491736" cy="4934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+- f4 0 f2"/>
                <a:gd name="f25" fmla="+- f3 0 f2"/>
                <a:gd name="f26" fmla="*/ f25 1 10177"/>
                <a:gd name="f27" fmla="*/ f24 1 10145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EEFE4405-67D0-49E3-BACE-2BE73D10E07E}"/>
                </a:ext>
              </a:extLst>
            </p:cNvPr>
            <p:cNvSpPr/>
            <p:nvPr/>
          </p:nvSpPr>
          <p:spPr>
            <a:xfrm>
              <a:off x="7451299" y="3700311"/>
              <a:ext cx="532857" cy="3680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+- f4 0 f2"/>
                <a:gd name="f66" fmla="+- f3 0 f2"/>
                <a:gd name="f67" fmla="*/ f66 1 11028"/>
                <a:gd name="f68" fmla="*/ f65 1 7567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84835BA7-4E41-4FE9-B05A-DAF4C13B4663}"/>
              </a:ext>
            </a:extLst>
          </p:cNvPr>
          <p:cNvGrpSpPr/>
          <p:nvPr/>
        </p:nvGrpSpPr>
        <p:grpSpPr>
          <a:xfrm>
            <a:off x="8456785" y="3397811"/>
            <a:ext cx="621097" cy="619077"/>
            <a:chOff x="9805138" y="3428807"/>
            <a:chExt cx="621097" cy="619077"/>
          </a:xfrm>
          <a:solidFill>
            <a:srgbClr val="606060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829F15BA-2154-4101-9A89-D726735B3C5F}"/>
                </a:ext>
              </a:extLst>
            </p:cNvPr>
            <p:cNvSpPr/>
            <p:nvPr/>
          </p:nvSpPr>
          <p:spPr>
            <a:xfrm>
              <a:off x="10181112" y="3808796"/>
              <a:ext cx="245123" cy="2390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+- f4 0 f2"/>
                <a:gd name="f28" fmla="+- f3 0 f2"/>
                <a:gd name="f29" fmla="*/ f28 1 5073"/>
                <a:gd name="f30" fmla="*/ f27 1 4916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57971946-55F2-44BC-85D8-E89A53AE7DBB}"/>
                </a:ext>
              </a:extLst>
            </p:cNvPr>
            <p:cNvSpPr/>
            <p:nvPr/>
          </p:nvSpPr>
          <p:spPr>
            <a:xfrm>
              <a:off x="9805138" y="3428807"/>
              <a:ext cx="479557" cy="4843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+- f4 0 f2"/>
                <a:gd name="f46" fmla="+- f3 0 f2"/>
                <a:gd name="f47" fmla="*/ f46 1 9925"/>
                <a:gd name="f48" fmla="*/ f45 1 9958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7BCB9D0D-3E7C-4F10-8994-180D34FBE109}"/>
              </a:ext>
            </a:extLst>
          </p:cNvPr>
          <p:cNvGrpSpPr/>
          <p:nvPr/>
        </p:nvGrpSpPr>
        <p:grpSpPr>
          <a:xfrm>
            <a:off x="5186781" y="4629399"/>
            <a:ext cx="541717" cy="545200"/>
            <a:chOff x="6535134" y="4660395"/>
            <a:chExt cx="541717" cy="545200"/>
          </a:xfrm>
          <a:solidFill>
            <a:srgbClr val="606060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297429A8-F072-4089-B6BD-A5D3E072CD4E}"/>
                </a:ext>
              </a:extLst>
            </p:cNvPr>
            <p:cNvSpPr/>
            <p:nvPr/>
          </p:nvSpPr>
          <p:spPr>
            <a:xfrm>
              <a:off x="6535134" y="4660395"/>
              <a:ext cx="541717" cy="4000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+- f4 0 f2"/>
                <a:gd name="f96" fmla="+- f3 0 f2"/>
                <a:gd name="f97" fmla="*/ f96 1 12666"/>
                <a:gd name="f98" fmla="*/ f95 1 9294"/>
                <a:gd name="f99" fmla="*/ f2 1 f97"/>
                <a:gd name="f100" fmla="*/ f3 1 f97"/>
                <a:gd name="f101" fmla="*/ f2 1 f98"/>
                <a:gd name="f102" fmla="*/ f4 1 f98"/>
                <a:gd name="f103" fmla="*/ f99 f93 1"/>
                <a:gd name="f104" fmla="*/ f100 f93 1"/>
                <a:gd name="f105" fmla="*/ f102 f94 1"/>
                <a:gd name="f106" fmla="*/ f101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699684ED-B93E-4BD2-AD93-E47A6D29617D}"/>
                </a:ext>
              </a:extLst>
            </p:cNvPr>
            <p:cNvSpPr/>
            <p:nvPr/>
          </p:nvSpPr>
          <p:spPr>
            <a:xfrm>
              <a:off x="6638900" y="5097075"/>
              <a:ext cx="332878" cy="1085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+- f4 0 f2"/>
                <a:gd name="f20" fmla="+- f3 0 f2"/>
                <a:gd name="f21" fmla="*/ f20 1 7783"/>
                <a:gd name="f22" fmla="*/ f19 1 2521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04C9558-4F3B-4A5E-A9D0-F42182188DBE}"/>
              </a:ext>
            </a:extLst>
          </p:cNvPr>
          <p:cNvGrpSpPr/>
          <p:nvPr/>
        </p:nvGrpSpPr>
        <p:grpSpPr>
          <a:xfrm>
            <a:off x="6849398" y="3413027"/>
            <a:ext cx="363894" cy="615994"/>
            <a:chOff x="8197751" y="3444023"/>
            <a:chExt cx="363894" cy="615994"/>
          </a:xfrm>
          <a:solidFill>
            <a:srgbClr val="606060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2D0361B4-9B33-42A8-B33A-9DA6136C6F7C}"/>
                </a:ext>
              </a:extLst>
            </p:cNvPr>
            <p:cNvSpPr/>
            <p:nvPr/>
          </p:nvSpPr>
          <p:spPr>
            <a:xfrm>
              <a:off x="8197751" y="3444023"/>
              <a:ext cx="363894" cy="4291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+- f4 0 f2"/>
                <a:gd name="f36" fmla="+- f3 0 f2"/>
                <a:gd name="f37" fmla="*/ f36 1 7531"/>
                <a:gd name="f38" fmla="*/ f35 1 8823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82CF92DF-8CA5-469E-8D1E-0A4641C35475}"/>
                </a:ext>
              </a:extLst>
            </p:cNvPr>
            <p:cNvSpPr/>
            <p:nvPr/>
          </p:nvSpPr>
          <p:spPr>
            <a:xfrm>
              <a:off x="8279937" y="3912900"/>
              <a:ext cx="202512" cy="1471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+- f4 0 f2"/>
                <a:gd name="f16" fmla="+- f3 0 f2"/>
                <a:gd name="f17" fmla="*/ f16 1 4191"/>
                <a:gd name="f18" fmla="*/ f15 1 3025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95D26A5B-F8AF-4BC7-890B-C868C69ED808}"/>
              </a:ext>
            </a:extLst>
          </p:cNvPr>
          <p:cNvGrpSpPr/>
          <p:nvPr/>
        </p:nvGrpSpPr>
        <p:grpSpPr>
          <a:xfrm>
            <a:off x="3713061" y="3441666"/>
            <a:ext cx="605918" cy="616790"/>
            <a:chOff x="5061414" y="3472662"/>
            <a:chExt cx="605918" cy="616790"/>
          </a:xfrm>
          <a:solidFill>
            <a:srgbClr val="606060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62BE40E-295A-43D5-A832-62F7E2D74DE0}"/>
                </a:ext>
              </a:extLst>
            </p:cNvPr>
            <p:cNvSpPr/>
            <p:nvPr/>
          </p:nvSpPr>
          <p:spPr>
            <a:xfrm>
              <a:off x="5061414" y="3472662"/>
              <a:ext cx="184242" cy="29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+- f4 0 f2"/>
                <a:gd name="f33" fmla="+- f3 0 f2"/>
                <a:gd name="f34" fmla="*/ f33 1 3813"/>
                <a:gd name="f35" fmla="*/ f32 1 6159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7DDB3E98-CE38-40E6-9258-4951F20813E4}"/>
                </a:ext>
              </a:extLst>
            </p:cNvPr>
            <p:cNvSpPr/>
            <p:nvPr/>
          </p:nvSpPr>
          <p:spPr>
            <a:xfrm>
              <a:off x="5174086" y="3549993"/>
              <a:ext cx="418639" cy="5394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+- f4 0 f2"/>
                <a:gd name="f84" fmla="+- f3 0 f2"/>
                <a:gd name="f85" fmla="*/ f84 1 8664"/>
                <a:gd name="f86" fmla="*/ f83 1 11092"/>
                <a:gd name="f87" fmla="*/ f2 1 f85"/>
                <a:gd name="f88" fmla="*/ f3 1 f85"/>
                <a:gd name="f89" fmla="*/ f2 1 f86"/>
                <a:gd name="f90" fmla="*/ f4 1 f86"/>
                <a:gd name="f91" fmla="*/ f87 f81 1"/>
                <a:gd name="f92" fmla="*/ f88 f81 1"/>
                <a:gd name="f93" fmla="*/ f90 f82 1"/>
                <a:gd name="f94" fmla="*/ f89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A5D2A877-3D87-4F57-BF24-73FF2BB369CD}"/>
                </a:ext>
              </a:extLst>
            </p:cNvPr>
            <p:cNvSpPr/>
            <p:nvPr/>
          </p:nvSpPr>
          <p:spPr>
            <a:xfrm>
              <a:off x="5542471" y="3671050"/>
              <a:ext cx="124861" cy="1392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+- f4 0 f2"/>
                <a:gd name="f30" fmla="+- f3 0 f2"/>
                <a:gd name="f31" fmla="*/ f30 1 2584"/>
                <a:gd name="f32" fmla="*/ f29 1 2864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482378D2-8490-4B65-BBA8-F2C4950BA620}"/>
              </a:ext>
            </a:extLst>
          </p:cNvPr>
          <p:cNvGrpSpPr/>
          <p:nvPr/>
        </p:nvGrpSpPr>
        <p:grpSpPr>
          <a:xfrm>
            <a:off x="7592028" y="3404039"/>
            <a:ext cx="608962" cy="619066"/>
            <a:chOff x="8940381" y="3435035"/>
            <a:chExt cx="608962" cy="619066"/>
          </a:xfrm>
          <a:solidFill>
            <a:srgbClr val="606060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5B26E8D6-EADE-4CEC-B24A-A97A79B65E4A}"/>
                </a:ext>
              </a:extLst>
            </p:cNvPr>
            <p:cNvSpPr/>
            <p:nvPr/>
          </p:nvSpPr>
          <p:spPr>
            <a:xfrm>
              <a:off x="9308811" y="3438107"/>
              <a:ext cx="240532" cy="3622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+- f4 0 f2"/>
                <a:gd name="f42" fmla="+- f3 0 f2"/>
                <a:gd name="f43" fmla="*/ f42 1 4978"/>
                <a:gd name="f44" fmla="*/ f41 1 7448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02C3850C-D6D9-44A5-AA9C-B6A85D2AC1FA}"/>
                </a:ext>
              </a:extLst>
            </p:cNvPr>
            <p:cNvSpPr/>
            <p:nvPr/>
          </p:nvSpPr>
          <p:spPr>
            <a:xfrm>
              <a:off x="9024122" y="3974393"/>
              <a:ext cx="522186" cy="79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+- f4 0 f2"/>
                <a:gd name="f18" fmla="+- f3 0 f2"/>
                <a:gd name="f19" fmla="*/ f18 1 10807"/>
                <a:gd name="f20" fmla="*/ f17 1 163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848B7E39-97C7-4D5C-9D44-C40267A003F6}"/>
                </a:ext>
              </a:extLst>
            </p:cNvPr>
            <p:cNvSpPr/>
            <p:nvPr/>
          </p:nvSpPr>
          <p:spPr>
            <a:xfrm>
              <a:off x="8940381" y="3435035"/>
              <a:ext cx="529812" cy="5752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+- f4 0 f2"/>
                <a:gd name="f58" fmla="+- f3 0 f2"/>
                <a:gd name="f59" fmla="*/ f58 1 10965"/>
                <a:gd name="f60" fmla="*/ f57 1 11827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D88C3AC9-CDD4-4D7F-A71E-AADD681FB26C}"/>
              </a:ext>
            </a:extLst>
          </p:cNvPr>
          <p:cNvGrpSpPr/>
          <p:nvPr/>
        </p:nvGrpSpPr>
        <p:grpSpPr>
          <a:xfrm>
            <a:off x="6075431" y="4667072"/>
            <a:ext cx="656503" cy="517239"/>
            <a:chOff x="7423784" y="4698068"/>
            <a:chExt cx="656503" cy="517239"/>
          </a:xfrm>
          <a:solidFill>
            <a:srgbClr val="606060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8A59939-9608-4DE0-87D1-979FBB26C818}"/>
                </a:ext>
              </a:extLst>
            </p:cNvPr>
            <p:cNvSpPr/>
            <p:nvPr/>
          </p:nvSpPr>
          <p:spPr>
            <a:xfrm>
              <a:off x="7588267" y="4698068"/>
              <a:ext cx="146971" cy="1866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+- f4 0 f2"/>
                <a:gd name="f19" fmla="+- f3 0 f2"/>
                <a:gd name="f20" fmla="*/ f19 1 4518"/>
                <a:gd name="f21" fmla="*/ f18 1 573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579CFCDB-9071-42A1-80FF-2B992BBB2CAC}"/>
                </a:ext>
              </a:extLst>
            </p:cNvPr>
            <p:cNvSpPr/>
            <p:nvPr/>
          </p:nvSpPr>
          <p:spPr>
            <a:xfrm>
              <a:off x="7423784" y="4852428"/>
              <a:ext cx="182925" cy="1771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+- f4 0 f2"/>
                <a:gd name="f37" fmla="+- f3 0 f2"/>
                <a:gd name="f38" fmla="*/ f37 1 5623"/>
                <a:gd name="f39" fmla="*/ f36 1 544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50729B3F-62FE-46B3-B380-BAB05FC3BF16}"/>
                </a:ext>
              </a:extLst>
            </p:cNvPr>
            <p:cNvSpPr/>
            <p:nvPr/>
          </p:nvSpPr>
          <p:spPr>
            <a:xfrm>
              <a:off x="7771933" y="4698068"/>
              <a:ext cx="146971" cy="1866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+- f4 0 f2"/>
                <a:gd name="f18" fmla="+- f3 0 f2"/>
                <a:gd name="f19" fmla="*/ f18 1 4518"/>
                <a:gd name="f20" fmla="*/ f17 1 5737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B4D95F5E-E03D-49A5-840E-3EB61FBFD57B}"/>
                </a:ext>
              </a:extLst>
            </p:cNvPr>
            <p:cNvSpPr/>
            <p:nvPr/>
          </p:nvSpPr>
          <p:spPr>
            <a:xfrm>
              <a:off x="7900187" y="4851769"/>
              <a:ext cx="180100" cy="1772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+- f4 0 f2"/>
                <a:gd name="f38" fmla="+- f3 0 f2"/>
                <a:gd name="f39" fmla="*/ f38 1 5536"/>
                <a:gd name="f40" fmla="*/ f37 1 5448"/>
                <a:gd name="f41" fmla="*/ f2 1 f39"/>
                <a:gd name="f42" fmla="*/ f3 1 f39"/>
                <a:gd name="f43" fmla="*/ f2 1 f40"/>
                <a:gd name="f44" fmla="*/ f4 1 f40"/>
                <a:gd name="f45" fmla="*/ f41 f35 1"/>
                <a:gd name="f46" fmla="*/ f42 f35 1"/>
                <a:gd name="f47" fmla="*/ f44 f36 1"/>
                <a:gd name="f48" fmla="*/ f43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7652FA50-16CD-4036-98EC-9AF74B4C3FE8}"/>
                </a:ext>
              </a:extLst>
            </p:cNvPr>
            <p:cNvSpPr/>
            <p:nvPr/>
          </p:nvSpPr>
          <p:spPr>
            <a:xfrm>
              <a:off x="7551544" y="4921383"/>
              <a:ext cx="404137" cy="2939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+- f4 0 f2"/>
                <a:gd name="f56" fmla="+- f3 0 f2"/>
                <a:gd name="f57" fmla="*/ f56 1 12423"/>
                <a:gd name="f58" fmla="*/ f55 1 9035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B5DC78D7-F4C7-420F-A3EA-4DD9F88D37AE}"/>
              </a:ext>
            </a:extLst>
          </p:cNvPr>
          <p:cNvGrpSpPr/>
          <p:nvPr/>
        </p:nvGrpSpPr>
        <p:grpSpPr>
          <a:xfrm>
            <a:off x="2755574" y="3430126"/>
            <a:ext cx="741953" cy="609841"/>
            <a:chOff x="4103927" y="3461122"/>
            <a:chExt cx="741953" cy="609841"/>
          </a:xfrm>
          <a:solidFill>
            <a:srgbClr val="606060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27591F-BDE1-460B-BD4E-F586FB2255F9}"/>
                </a:ext>
              </a:extLst>
            </p:cNvPr>
            <p:cNvSpPr/>
            <p:nvPr/>
          </p:nvSpPr>
          <p:spPr>
            <a:xfrm>
              <a:off x="4425924" y="3461122"/>
              <a:ext cx="196989" cy="1384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+- f4 0 f2"/>
                <a:gd name="f29" fmla="+- f3 0 f2"/>
                <a:gd name="f30" fmla="*/ f29 1 5132"/>
                <a:gd name="f31" fmla="*/ f28 1 3608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4ECD7F6F-4C9C-43E6-AF44-91ECCFCBDAC1}"/>
                </a:ext>
              </a:extLst>
            </p:cNvPr>
            <p:cNvSpPr/>
            <p:nvPr/>
          </p:nvSpPr>
          <p:spPr>
            <a:xfrm>
              <a:off x="4426043" y="3932898"/>
              <a:ext cx="196861" cy="1380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+- f4 0 f2"/>
                <a:gd name="f30" fmla="+- f3 0 f2"/>
                <a:gd name="f31" fmla="*/ f30 1 5129"/>
                <a:gd name="f32" fmla="*/ f29 1 3597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A9D910C-DE0E-4F36-B2D3-D1AA4B3B6CB5}"/>
                </a:ext>
              </a:extLst>
            </p:cNvPr>
            <p:cNvSpPr/>
            <p:nvPr/>
          </p:nvSpPr>
          <p:spPr>
            <a:xfrm>
              <a:off x="4319488" y="3614230"/>
              <a:ext cx="375772" cy="3034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+- f4 0 f2"/>
                <a:gd name="f77" fmla="+- f3 0 f2"/>
                <a:gd name="f78" fmla="*/ f77 1 9790"/>
                <a:gd name="f79" fmla="*/ f76 1 7906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2A1C66A9-5100-4247-8D32-BB67E94299C7}"/>
                </a:ext>
              </a:extLst>
            </p:cNvPr>
            <p:cNvSpPr/>
            <p:nvPr/>
          </p:nvSpPr>
          <p:spPr>
            <a:xfrm>
              <a:off x="4645782" y="3659456"/>
              <a:ext cx="200098" cy="2157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+- f4 0 f2"/>
                <a:gd name="f65" fmla="+- f3 0 f2"/>
                <a:gd name="f66" fmla="*/ f65 1 5213"/>
                <a:gd name="f67" fmla="*/ f64 1 5620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BE6B5AC9-3AEA-4D64-8537-0205C7CA1D08}"/>
                </a:ext>
              </a:extLst>
            </p:cNvPr>
            <p:cNvSpPr/>
            <p:nvPr/>
          </p:nvSpPr>
          <p:spPr>
            <a:xfrm>
              <a:off x="4103927" y="3788423"/>
              <a:ext cx="253398" cy="2167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+- f4 0 f2"/>
                <a:gd name="f53" fmla="+- f3 0 f2"/>
                <a:gd name="f54" fmla="*/ f53 1 6602"/>
                <a:gd name="f55" fmla="*/ f52 1 5648"/>
                <a:gd name="f56" fmla="*/ f2 1 f54"/>
                <a:gd name="f57" fmla="*/ f3 1 f54"/>
                <a:gd name="f58" fmla="*/ f2 1 f55"/>
                <a:gd name="f59" fmla="*/ f4 1 f55"/>
                <a:gd name="f60" fmla="*/ f56 f50 1"/>
                <a:gd name="f61" fmla="*/ f57 f50 1"/>
                <a:gd name="f62" fmla="*/ f59 f51 1"/>
                <a:gd name="f63" fmla="*/ f5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DA7E3817-A72A-46E9-9A59-30D0F40AE9BE}"/>
                </a:ext>
              </a:extLst>
            </p:cNvPr>
            <p:cNvSpPr/>
            <p:nvPr/>
          </p:nvSpPr>
          <p:spPr>
            <a:xfrm>
              <a:off x="4103927" y="3528376"/>
              <a:ext cx="253398" cy="2167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+- f4 0 f2"/>
                <a:gd name="f53" fmla="+- f3 0 f2"/>
                <a:gd name="f54" fmla="*/ f53 1 6602"/>
                <a:gd name="f55" fmla="*/ f52 1 5647"/>
                <a:gd name="f56" fmla="*/ f2 1 f54"/>
                <a:gd name="f57" fmla="*/ f3 1 f54"/>
                <a:gd name="f58" fmla="*/ f2 1 f55"/>
                <a:gd name="f59" fmla="*/ f4 1 f55"/>
                <a:gd name="f60" fmla="*/ f56 f50 1"/>
                <a:gd name="f61" fmla="*/ f57 f50 1"/>
                <a:gd name="f62" fmla="*/ f59 f51 1"/>
                <a:gd name="f63" fmla="*/ f5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7E58CBC5-AB2D-4BA9-8D91-CC14E78C76C7}"/>
              </a:ext>
            </a:extLst>
          </p:cNvPr>
          <p:cNvSpPr txBox="1">
            <a:spLocks noGrp="1"/>
          </p:cNvSpPr>
          <p:nvPr>
            <p:ph type="body" sz="quarter" idx="4294967295"/>
          </p:nvPr>
        </p:nvSpPr>
        <p:spPr>
          <a:xfrm>
            <a:off x="1749329" y="287825"/>
            <a:ext cx="9229725" cy="54292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lvl="0" indent="0" algn="ctr" rtl="1">
              <a:buNone/>
            </a:pPr>
            <a:r>
              <a:rPr lang="fa-IR" sz="48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8084102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2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3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4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5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6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b="1" kern="0">
                <a:latin typeface="Arial"/>
                <a:cs typeface="Arial"/>
                <a:sym typeface="Arial"/>
              </a:rPr>
              <a:t>TITLE 1</a:t>
            </a:r>
            <a:endParaRPr sz="1067" b="1" kern="0"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Arial"/>
                <a:sym typeface="Arial"/>
              </a:rPr>
              <a:t>75%</a:t>
            </a:r>
            <a:endParaRPr sz="1733" b="1" kern="0"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Arial"/>
                <a:sym typeface="Arial"/>
              </a:rPr>
              <a:t>75%</a:t>
            </a:r>
            <a:endParaRPr sz="4000" b="1" kern="0"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30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1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3" cy="11858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Triángulo rectángulo 42">
            <a:extLst>
              <a:ext uri="{FF2B5EF4-FFF2-40B4-BE49-F238E27FC236}">
                <a16:creationId xmlns:a16="http://schemas.microsoft.com/office/drawing/2014/main" id="{A0A00644-95FD-45CF-B035-E59A445894D3}"/>
              </a:ext>
            </a:extLst>
          </p:cNvPr>
          <p:cNvSpPr/>
          <p:nvPr/>
        </p:nvSpPr>
        <p:spPr>
          <a:xfrm rot="5400000">
            <a:off x="-159934" y="164988"/>
            <a:ext cx="1878904" cy="1548927"/>
          </a:xfrm>
          <a:prstGeom prst="rtTriangle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44" name="Paralelogramo 43">
            <a:extLst>
              <a:ext uri="{FF2B5EF4-FFF2-40B4-BE49-F238E27FC236}">
                <a16:creationId xmlns:a16="http://schemas.microsoft.com/office/drawing/2014/main" id="{9E8D0667-6FB3-4265-BF89-09B6820F21F8}"/>
              </a:ext>
            </a:extLst>
          </p:cNvPr>
          <p:cNvSpPr/>
          <p:nvPr/>
        </p:nvSpPr>
        <p:spPr>
          <a:xfrm rot="18569235">
            <a:off x="-27376" y="853394"/>
            <a:ext cx="1613788" cy="172113"/>
          </a:xfrm>
          <a:prstGeom prst="parallelogram">
            <a:avLst/>
          </a:prstGeom>
          <a:solidFill>
            <a:srgbClr val="64C8F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45" name="Diagrama de flujo: datos 44">
            <a:extLst>
              <a:ext uri="{FF2B5EF4-FFF2-40B4-BE49-F238E27FC236}">
                <a16:creationId xmlns:a16="http://schemas.microsoft.com/office/drawing/2014/main" id="{5C7D609A-4A6E-4082-B024-51A8F46D8DAD}"/>
              </a:ext>
            </a:extLst>
          </p:cNvPr>
          <p:cNvSpPr/>
          <p:nvPr/>
        </p:nvSpPr>
        <p:spPr>
          <a:xfrm rot="5400000">
            <a:off x="-1261019" y="3185482"/>
            <a:ext cx="2830882" cy="338203"/>
          </a:xfrm>
          <a:prstGeom prst="flowChartInputOutpu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11981" y="491226"/>
            <a:ext cx="11194774" cy="724247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fa-IR" dirty="0">
                <a:solidFill>
                  <a:schemeClr val="accent2"/>
                </a:solidFill>
                <a:cs typeface="B Nazanin" panose="00000700000000000000" pitchFamily="2" charset="-78"/>
              </a:rPr>
              <a:t>سبک جدول زمانی</a:t>
            </a:r>
            <a:endParaRPr 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85A4443C-7B61-4774-8E9A-EE10F4411F42}"/>
              </a:ext>
            </a:extLst>
          </p:cNvPr>
          <p:cNvSpPr/>
          <p:nvPr/>
        </p:nvSpPr>
        <p:spPr>
          <a:xfrm>
            <a:off x="888023" y="3876757"/>
            <a:ext cx="10392508" cy="10800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타원 54">
            <a:extLst>
              <a:ext uri="{FF2B5EF4-FFF2-40B4-BE49-F238E27FC236}">
                <a16:creationId xmlns:a16="http://schemas.microsoft.com/office/drawing/2014/main" id="{3FFF6BC6-997E-42E2-80AE-9DA70C6D9A45}"/>
              </a:ext>
            </a:extLst>
          </p:cNvPr>
          <p:cNvSpPr/>
          <p:nvPr/>
        </p:nvSpPr>
        <p:spPr>
          <a:xfrm>
            <a:off x="10242136" y="3711748"/>
            <a:ext cx="435034" cy="435034"/>
          </a:xfrm>
          <a:prstGeom prst="ellipse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" name="타원 5">
            <a:extLst>
              <a:ext uri="{FF2B5EF4-FFF2-40B4-BE49-F238E27FC236}">
                <a16:creationId xmlns:a16="http://schemas.microsoft.com/office/drawing/2014/main" id="{91160DD9-B0B9-459A-92D0-623AFB10DA32}"/>
              </a:ext>
            </a:extLst>
          </p:cNvPr>
          <p:cNvSpPr/>
          <p:nvPr/>
        </p:nvSpPr>
        <p:spPr>
          <a:xfrm>
            <a:off x="1531136" y="3711748"/>
            <a:ext cx="435034" cy="435034"/>
          </a:xfrm>
          <a:prstGeom prst="ellipse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타원 45">
            <a:extLst>
              <a:ext uri="{FF2B5EF4-FFF2-40B4-BE49-F238E27FC236}">
                <a16:creationId xmlns:a16="http://schemas.microsoft.com/office/drawing/2014/main" id="{5DB17D58-00A4-4D20-96DB-328F6601F49B}"/>
              </a:ext>
            </a:extLst>
          </p:cNvPr>
          <p:cNvSpPr/>
          <p:nvPr/>
        </p:nvSpPr>
        <p:spPr>
          <a:xfrm>
            <a:off x="3708886" y="3711748"/>
            <a:ext cx="435034" cy="435034"/>
          </a:xfrm>
          <a:prstGeom prst="ellipse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" name="타원 52">
            <a:extLst>
              <a:ext uri="{FF2B5EF4-FFF2-40B4-BE49-F238E27FC236}">
                <a16:creationId xmlns:a16="http://schemas.microsoft.com/office/drawing/2014/main" id="{DFBF3723-3B32-4FD6-A634-56E78C259001}"/>
              </a:ext>
            </a:extLst>
          </p:cNvPr>
          <p:cNvSpPr/>
          <p:nvPr/>
        </p:nvSpPr>
        <p:spPr>
          <a:xfrm>
            <a:off x="5886636" y="3711748"/>
            <a:ext cx="435034" cy="435034"/>
          </a:xfrm>
          <a:prstGeom prst="ellipse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타원 53">
            <a:extLst>
              <a:ext uri="{FF2B5EF4-FFF2-40B4-BE49-F238E27FC236}">
                <a16:creationId xmlns:a16="http://schemas.microsoft.com/office/drawing/2014/main" id="{DEF92645-BFB0-44A0-866D-3460C2A0B767}"/>
              </a:ext>
            </a:extLst>
          </p:cNvPr>
          <p:cNvSpPr/>
          <p:nvPr/>
        </p:nvSpPr>
        <p:spPr>
          <a:xfrm>
            <a:off x="8064386" y="3711748"/>
            <a:ext cx="435034" cy="435034"/>
          </a:xfrm>
          <a:prstGeom prst="ellipse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8A4A4B9-A30A-4FF6-BA9E-A9717E537023}"/>
              </a:ext>
            </a:extLst>
          </p:cNvPr>
          <p:cNvSpPr/>
          <p:nvPr/>
        </p:nvSpPr>
        <p:spPr>
          <a:xfrm>
            <a:off x="3800402" y="3810396"/>
            <a:ext cx="252000" cy="252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3400938-A62B-4C3F-BA52-B4A16ED5257D}"/>
              </a:ext>
            </a:extLst>
          </p:cNvPr>
          <p:cNvSpPr/>
          <p:nvPr/>
        </p:nvSpPr>
        <p:spPr>
          <a:xfrm>
            <a:off x="5978152" y="3810396"/>
            <a:ext cx="252000" cy="252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F659AEF-DD02-4B46-8C70-8DA9AED79F29}"/>
              </a:ext>
            </a:extLst>
          </p:cNvPr>
          <p:cNvSpPr/>
          <p:nvPr/>
        </p:nvSpPr>
        <p:spPr>
          <a:xfrm>
            <a:off x="8155902" y="3810396"/>
            <a:ext cx="252000" cy="252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A63DBA88-8C10-4476-995D-570A3A4761EA}"/>
              </a:ext>
            </a:extLst>
          </p:cNvPr>
          <p:cNvSpPr/>
          <p:nvPr/>
        </p:nvSpPr>
        <p:spPr>
          <a:xfrm>
            <a:off x="10333653" y="3810396"/>
            <a:ext cx="252000" cy="252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7B9E9284-22A3-45BE-922C-55DD8BD4445A}"/>
              </a:ext>
            </a:extLst>
          </p:cNvPr>
          <p:cNvSpPr/>
          <p:nvPr/>
        </p:nvSpPr>
        <p:spPr>
          <a:xfrm>
            <a:off x="1622652" y="3810396"/>
            <a:ext cx="252000" cy="2520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14" name="Oval 17">
            <a:extLst>
              <a:ext uri="{FF2B5EF4-FFF2-40B4-BE49-F238E27FC236}">
                <a16:creationId xmlns:a16="http://schemas.microsoft.com/office/drawing/2014/main" id="{6232BBA4-B88C-4D72-A627-C4F5DFEBE9F0}"/>
              </a:ext>
            </a:extLst>
          </p:cNvPr>
          <p:cNvSpPr/>
          <p:nvPr/>
        </p:nvSpPr>
        <p:spPr>
          <a:xfrm>
            <a:off x="1334232" y="2098128"/>
            <a:ext cx="828840" cy="1499232"/>
          </a:xfrm>
          <a:custGeom>
            <a:avLst/>
            <a:gdLst/>
            <a:ahLst/>
            <a:cxnLst/>
            <a:rect l="l" t="t" r="r" b="b"/>
            <a:pathLst>
              <a:path w="676756" h="1224138">
                <a:moveTo>
                  <a:pt x="338378" y="0"/>
                </a:moveTo>
                <a:cubicBezTo>
                  <a:pt x="525259" y="0"/>
                  <a:pt x="676756" y="151497"/>
                  <a:pt x="676756" y="338378"/>
                </a:cubicBezTo>
                <a:cubicBezTo>
                  <a:pt x="676756" y="500901"/>
                  <a:pt x="562177" y="636663"/>
                  <a:pt x="409334" y="669024"/>
                </a:cubicBezTo>
                <a:lnTo>
                  <a:pt x="338378" y="1224138"/>
                </a:lnTo>
                <a:lnTo>
                  <a:pt x="267421" y="669024"/>
                </a:lnTo>
                <a:cubicBezTo>
                  <a:pt x="114579" y="636663"/>
                  <a:pt x="0" y="500901"/>
                  <a:pt x="0" y="338378"/>
                </a:cubicBezTo>
                <a:cubicBezTo>
                  <a:pt x="0" y="151497"/>
                  <a:pt x="151497" y="0"/>
                  <a:pt x="33837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AB19A09-107E-479F-ADD4-9EFFBA968738}"/>
              </a:ext>
            </a:extLst>
          </p:cNvPr>
          <p:cNvSpPr txBox="1"/>
          <p:nvPr/>
        </p:nvSpPr>
        <p:spPr>
          <a:xfrm>
            <a:off x="1334232" y="2328175"/>
            <a:ext cx="828840" cy="400110"/>
          </a:xfrm>
          <a:prstGeom prst="rect">
            <a:avLst/>
          </a:prstGeom>
          <a:noFill/>
        </p:spPr>
        <p:txBody>
          <a:bodyPr wrap="square" lIns="36000" rIns="0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2015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Oval 17">
            <a:extLst>
              <a:ext uri="{FF2B5EF4-FFF2-40B4-BE49-F238E27FC236}">
                <a16:creationId xmlns:a16="http://schemas.microsoft.com/office/drawing/2014/main" id="{E6415765-ECAB-4B24-93D8-67C4B2D3E649}"/>
              </a:ext>
            </a:extLst>
          </p:cNvPr>
          <p:cNvSpPr/>
          <p:nvPr/>
        </p:nvSpPr>
        <p:spPr>
          <a:xfrm rot="10800000">
            <a:off x="3511982" y="4275048"/>
            <a:ext cx="828840" cy="1499232"/>
          </a:xfrm>
          <a:custGeom>
            <a:avLst/>
            <a:gdLst/>
            <a:ahLst/>
            <a:cxnLst/>
            <a:rect l="l" t="t" r="r" b="b"/>
            <a:pathLst>
              <a:path w="676756" h="1224138">
                <a:moveTo>
                  <a:pt x="338378" y="0"/>
                </a:moveTo>
                <a:cubicBezTo>
                  <a:pt x="525259" y="0"/>
                  <a:pt x="676756" y="151497"/>
                  <a:pt x="676756" y="338378"/>
                </a:cubicBezTo>
                <a:cubicBezTo>
                  <a:pt x="676756" y="500901"/>
                  <a:pt x="562177" y="636663"/>
                  <a:pt x="409334" y="669024"/>
                </a:cubicBezTo>
                <a:lnTo>
                  <a:pt x="338378" y="1224138"/>
                </a:lnTo>
                <a:lnTo>
                  <a:pt x="267421" y="669024"/>
                </a:lnTo>
                <a:cubicBezTo>
                  <a:pt x="114579" y="636663"/>
                  <a:pt x="0" y="500901"/>
                  <a:pt x="0" y="338378"/>
                </a:cubicBezTo>
                <a:cubicBezTo>
                  <a:pt x="0" y="151497"/>
                  <a:pt x="151497" y="0"/>
                  <a:pt x="33837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CA72505-5BE5-4BAB-870B-6AA57B20F24B}"/>
              </a:ext>
            </a:extLst>
          </p:cNvPr>
          <p:cNvSpPr txBox="1"/>
          <p:nvPr/>
        </p:nvSpPr>
        <p:spPr>
          <a:xfrm>
            <a:off x="3511982" y="5160917"/>
            <a:ext cx="828840" cy="400110"/>
          </a:xfrm>
          <a:prstGeom prst="rect">
            <a:avLst/>
          </a:prstGeom>
          <a:noFill/>
        </p:spPr>
        <p:txBody>
          <a:bodyPr wrap="square" lIns="36000" rIns="0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2016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28907C7-D0F9-48CE-9778-97708C189369}"/>
              </a:ext>
            </a:extLst>
          </p:cNvPr>
          <p:cNvGrpSpPr/>
          <p:nvPr/>
        </p:nvGrpSpPr>
        <p:grpSpPr>
          <a:xfrm>
            <a:off x="899198" y="4240637"/>
            <a:ext cx="1698908" cy="1516599"/>
            <a:chOff x="1077300" y="3920698"/>
            <a:chExt cx="1698908" cy="151659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D62CFB-2D2B-4ABA-85D2-8A6211EC35A3}"/>
                </a:ext>
              </a:extLst>
            </p:cNvPr>
            <p:cNvSpPr txBox="1"/>
            <p:nvPr/>
          </p:nvSpPr>
          <p:spPr>
            <a:xfrm>
              <a:off x="1077300" y="3920698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A079C77-84B4-4C7E-8AB0-7E5FE347779B}"/>
                </a:ext>
              </a:extLst>
            </p:cNvPr>
            <p:cNvSpPr txBox="1"/>
            <p:nvPr/>
          </p:nvSpPr>
          <p:spPr>
            <a:xfrm>
              <a:off x="1077300" y="4236968"/>
              <a:ext cx="169890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نمونه:ارائه پاورپوینت مدرنی را دریافت کنید که به زیبایی طراحی شده باشد. امیدوارم و معتقدم که این الگو وقت، پول و اعتبار شما را به ارمغان بیاورد.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" name="Oval 17">
            <a:extLst>
              <a:ext uri="{FF2B5EF4-FFF2-40B4-BE49-F238E27FC236}">
                <a16:creationId xmlns:a16="http://schemas.microsoft.com/office/drawing/2014/main" id="{9AD60D5E-4ED6-40C6-A7ED-3C70F9C8F44C}"/>
              </a:ext>
            </a:extLst>
          </p:cNvPr>
          <p:cNvSpPr/>
          <p:nvPr/>
        </p:nvSpPr>
        <p:spPr>
          <a:xfrm>
            <a:off x="5689732" y="2098128"/>
            <a:ext cx="828840" cy="1499232"/>
          </a:xfrm>
          <a:custGeom>
            <a:avLst/>
            <a:gdLst/>
            <a:ahLst/>
            <a:cxnLst/>
            <a:rect l="l" t="t" r="r" b="b"/>
            <a:pathLst>
              <a:path w="676756" h="1224138">
                <a:moveTo>
                  <a:pt x="338378" y="0"/>
                </a:moveTo>
                <a:cubicBezTo>
                  <a:pt x="525259" y="0"/>
                  <a:pt x="676756" y="151497"/>
                  <a:pt x="676756" y="338378"/>
                </a:cubicBezTo>
                <a:cubicBezTo>
                  <a:pt x="676756" y="500901"/>
                  <a:pt x="562177" y="636663"/>
                  <a:pt x="409334" y="669024"/>
                </a:cubicBezTo>
                <a:lnTo>
                  <a:pt x="338378" y="1224138"/>
                </a:lnTo>
                <a:lnTo>
                  <a:pt x="267421" y="669024"/>
                </a:lnTo>
                <a:cubicBezTo>
                  <a:pt x="114579" y="636663"/>
                  <a:pt x="0" y="500901"/>
                  <a:pt x="0" y="338378"/>
                </a:cubicBezTo>
                <a:cubicBezTo>
                  <a:pt x="0" y="151497"/>
                  <a:pt x="151497" y="0"/>
                  <a:pt x="3383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28AE666-6216-4860-A893-0460D1568655}"/>
              </a:ext>
            </a:extLst>
          </p:cNvPr>
          <p:cNvSpPr txBox="1"/>
          <p:nvPr/>
        </p:nvSpPr>
        <p:spPr>
          <a:xfrm>
            <a:off x="5689732" y="2328175"/>
            <a:ext cx="828840" cy="400110"/>
          </a:xfrm>
          <a:prstGeom prst="rect">
            <a:avLst/>
          </a:prstGeom>
          <a:noFill/>
        </p:spPr>
        <p:txBody>
          <a:bodyPr wrap="square" lIns="36000" rIns="0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2017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EB3D94C6-5AD2-4E8A-BFFC-2821213EE0BE}"/>
              </a:ext>
            </a:extLst>
          </p:cNvPr>
          <p:cNvGrpSpPr/>
          <p:nvPr/>
        </p:nvGrpSpPr>
        <p:grpSpPr>
          <a:xfrm>
            <a:off x="5254698" y="4240637"/>
            <a:ext cx="1698908" cy="1516599"/>
            <a:chOff x="1077300" y="3920698"/>
            <a:chExt cx="1698908" cy="1516599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321B7FE-F85D-4FAD-A832-FF9353BDD4CE}"/>
                </a:ext>
              </a:extLst>
            </p:cNvPr>
            <p:cNvSpPr txBox="1"/>
            <p:nvPr/>
          </p:nvSpPr>
          <p:spPr>
            <a:xfrm>
              <a:off x="1077300" y="3920698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08566BD-C073-4CF4-ACD2-A6CF82A872A8}"/>
                </a:ext>
              </a:extLst>
            </p:cNvPr>
            <p:cNvSpPr txBox="1"/>
            <p:nvPr/>
          </p:nvSpPr>
          <p:spPr>
            <a:xfrm>
              <a:off x="1077300" y="4236968"/>
              <a:ext cx="169890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نمونه:ارائه پاورپوینت مدرنی را دریافت کنید که به زیبایی طراحی شده باشد. امیدوارم و معتقدم که این الگو وقت، پول و اعتبار شما را به ارمغان بیاورد.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6" name="Oval 17">
            <a:extLst>
              <a:ext uri="{FF2B5EF4-FFF2-40B4-BE49-F238E27FC236}">
                <a16:creationId xmlns:a16="http://schemas.microsoft.com/office/drawing/2014/main" id="{FEE6AE4E-DE88-463C-B5C8-6AE94EF252EC}"/>
              </a:ext>
            </a:extLst>
          </p:cNvPr>
          <p:cNvSpPr/>
          <p:nvPr/>
        </p:nvSpPr>
        <p:spPr>
          <a:xfrm>
            <a:off x="10045233" y="2098128"/>
            <a:ext cx="828840" cy="1499232"/>
          </a:xfrm>
          <a:custGeom>
            <a:avLst/>
            <a:gdLst/>
            <a:ahLst/>
            <a:cxnLst/>
            <a:rect l="l" t="t" r="r" b="b"/>
            <a:pathLst>
              <a:path w="676756" h="1224138">
                <a:moveTo>
                  <a:pt x="338378" y="0"/>
                </a:moveTo>
                <a:cubicBezTo>
                  <a:pt x="525259" y="0"/>
                  <a:pt x="676756" y="151497"/>
                  <a:pt x="676756" y="338378"/>
                </a:cubicBezTo>
                <a:cubicBezTo>
                  <a:pt x="676756" y="500901"/>
                  <a:pt x="562177" y="636663"/>
                  <a:pt x="409334" y="669024"/>
                </a:cubicBezTo>
                <a:lnTo>
                  <a:pt x="338378" y="1224138"/>
                </a:lnTo>
                <a:lnTo>
                  <a:pt x="267421" y="669024"/>
                </a:lnTo>
                <a:cubicBezTo>
                  <a:pt x="114579" y="636663"/>
                  <a:pt x="0" y="500901"/>
                  <a:pt x="0" y="338378"/>
                </a:cubicBezTo>
                <a:cubicBezTo>
                  <a:pt x="0" y="151497"/>
                  <a:pt x="151497" y="0"/>
                  <a:pt x="3383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1F55791-084F-42EF-889E-938CD6B51179}"/>
              </a:ext>
            </a:extLst>
          </p:cNvPr>
          <p:cNvSpPr txBox="1"/>
          <p:nvPr/>
        </p:nvSpPr>
        <p:spPr>
          <a:xfrm>
            <a:off x="10045233" y="2328175"/>
            <a:ext cx="828840" cy="400110"/>
          </a:xfrm>
          <a:prstGeom prst="rect">
            <a:avLst/>
          </a:prstGeom>
          <a:noFill/>
        </p:spPr>
        <p:txBody>
          <a:bodyPr wrap="square" lIns="36000" rIns="0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2019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CDE94B0-B5D5-4BED-80E7-BE0BD80F6CB5}"/>
              </a:ext>
            </a:extLst>
          </p:cNvPr>
          <p:cNvGrpSpPr/>
          <p:nvPr/>
        </p:nvGrpSpPr>
        <p:grpSpPr>
          <a:xfrm>
            <a:off x="9610199" y="4240637"/>
            <a:ext cx="1698908" cy="1516599"/>
            <a:chOff x="1077300" y="3920698"/>
            <a:chExt cx="1698908" cy="151659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25AA61CD-8902-4657-883B-26DE3EA39019}"/>
                </a:ext>
              </a:extLst>
            </p:cNvPr>
            <p:cNvSpPr txBox="1"/>
            <p:nvPr/>
          </p:nvSpPr>
          <p:spPr>
            <a:xfrm>
              <a:off x="1077300" y="3920698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675D418-8A4C-4982-8921-CAA6654F1110}"/>
                </a:ext>
              </a:extLst>
            </p:cNvPr>
            <p:cNvSpPr txBox="1"/>
            <p:nvPr/>
          </p:nvSpPr>
          <p:spPr>
            <a:xfrm>
              <a:off x="1077300" y="4236968"/>
              <a:ext cx="169890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نمونه:ارائه پاورپوینت مدرنی را دریافت کنید که به زیبایی طراحی شده باشد. امیدوارم و معتقدم که این الگو وقت، پول و اعتبار شما را به ارمغان بیاورد.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1839BF01-2E85-4B90-BC3E-15E18E116078}"/>
              </a:ext>
            </a:extLst>
          </p:cNvPr>
          <p:cNvGrpSpPr/>
          <p:nvPr/>
        </p:nvGrpSpPr>
        <p:grpSpPr>
          <a:xfrm>
            <a:off x="3076948" y="1544362"/>
            <a:ext cx="1698908" cy="1516599"/>
            <a:chOff x="1077300" y="3920698"/>
            <a:chExt cx="1698908" cy="1516599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103EA4C-D1A5-4C24-B9AD-201BBC3A8FB3}"/>
                </a:ext>
              </a:extLst>
            </p:cNvPr>
            <p:cNvSpPr txBox="1"/>
            <p:nvPr/>
          </p:nvSpPr>
          <p:spPr>
            <a:xfrm>
              <a:off x="1077300" y="3920698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2543C33-BAEE-47E2-9CF9-9D21ADD83215}"/>
                </a:ext>
              </a:extLst>
            </p:cNvPr>
            <p:cNvSpPr txBox="1"/>
            <p:nvPr/>
          </p:nvSpPr>
          <p:spPr>
            <a:xfrm>
              <a:off x="1077300" y="4236968"/>
              <a:ext cx="169890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نمونه:ارائه پاورپوینت مدرنی را دریافت کنید که به زیبایی طراحی شده باشد. امیدوارم و معتقدم که این الگو وقت، پول و اعتبار شما را به ارمغان بیاورد.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Oval 17">
            <a:extLst>
              <a:ext uri="{FF2B5EF4-FFF2-40B4-BE49-F238E27FC236}">
                <a16:creationId xmlns:a16="http://schemas.microsoft.com/office/drawing/2014/main" id="{5E3769F5-1078-4A3D-8E11-F6C45C9523FD}"/>
              </a:ext>
            </a:extLst>
          </p:cNvPr>
          <p:cNvSpPr/>
          <p:nvPr/>
        </p:nvSpPr>
        <p:spPr>
          <a:xfrm rot="10800000">
            <a:off x="7867482" y="4275048"/>
            <a:ext cx="828840" cy="1499232"/>
          </a:xfrm>
          <a:custGeom>
            <a:avLst/>
            <a:gdLst/>
            <a:ahLst/>
            <a:cxnLst/>
            <a:rect l="l" t="t" r="r" b="b"/>
            <a:pathLst>
              <a:path w="676756" h="1224138">
                <a:moveTo>
                  <a:pt x="338378" y="0"/>
                </a:moveTo>
                <a:cubicBezTo>
                  <a:pt x="525259" y="0"/>
                  <a:pt x="676756" y="151497"/>
                  <a:pt x="676756" y="338378"/>
                </a:cubicBezTo>
                <a:cubicBezTo>
                  <a:pt x="676756" y="500901"/>
                  <a:pt x="562177" y="636663"/>
                  <a:pt x="409334" y="669024"/>
                </a:cubicBezTo>
                <a:lnTo>
                  <a:pt x="338378" y="1224138"/>
                </a:lnTo>
                <a:lnTo>
                  <a:pt x="267421" y="669024"/>
                </a:lnTo>
                <a:cubicBezTo>
                  <a:pt x="114579" y="636663"/>
                  <a:pt x="0" y="500901"/>
                  <a:pt x="0" y="338378"/>
                </a:cubicBezTo>
                <a:cubicBezTo>
                  <a:pt x="0" y="151497"/>
                  <a:pt x="151497" y="0"/>
                  <a:pt x="33837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04353230-EE8F-4516-9578-7BB92B67C571}"/>
              </a:ext>
            </a:extLst>
          </p:cNvPr>
          <p:cNvSpPr txBox="1"/>
          <p:nvPr/>
        </p:nvSpPr>
        <p:spPr>
          <a:xfrm>
            <a:off x="7867482" y="5160917"/>
            <a:ext cx="828840" cy="400110"/>
          </a:xfrm>
          <a:prstGeom prst="rect">
            <a:avLst/>
          </a:prstGeom>
          <a:noFill/>
        </p:spPr>
        <p:txBody>
          <a:bodyPr wrap="square" lIns="36000" rIns="0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2018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E7B0395-45C0-4944-94FE-C4DCF08A8353}"/>
              </a:ext>
            </a:extLst>
          </p:cNvPr>
          <p:cNvGrpSpPr/>
          <p:nvPr/>
        </p:nvGrpSpPr>
        <p:grpSpPr>
          <a:xfrm>
            <a:off x="7432448" y="1544362"/>
            <a:ext cx="1698908" cy="1516599"/>
            <a:chOff x="1077300" y="3920698"/>
            <a:chExt cx="1698908" cy="1516599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ED8C612C-91CB-477D-BE1D-81D7DA30E333}"/>
                </a:ext>
              </a:extLst>
            </p:cNvPr>
            <p:cNvSpPr txBox="1"/>
            <p:nvPr/>
          </p:nvSpPr>
          <p:spPr>
            <a:xfrm>
              <a:off x="1077300" y="3920698"/>
              <a:ext cx="16989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1EB15A5-C5A0-44C1-BAF0-F1C310937C8A}"/>
                </a:ext>
              </a:extLst>
            </p:cNvPr>
            <p:cNvSpPr txBox="1"/>
            <p:nvPr/>
          </p:nvSpPr>
          <p:spPr>
            <a:xfrm>
              <a:off x="1077300" y="4236968"/>
              <a:ext cx="169890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نمونه:ارائه پاورپوینت مدرنی را دریافت کنید که به زیبایی طراحی شده باشد. امیدوارم و معتقدم که این الگو وقت، پول و اعتبار شما را به ارمغان بیاورد.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74D6A5FA-922D-4684-A487-13DAF06336CF}"/>
              </a:ext>
            </a:extLst>
          </p:cNvPr>
          <p:cNvSpPr/>
          <p:nvPr/>
        </p:nvSpPr>
        <p:spPr>
          <a:xfrm>
            <a:off x="7757936" y="289201"/>
            <a:ext cx="1073111" cy="883140"/>
          </a:xfrm>
          <a:custGeom>
            <a:avLst/>
            <a:gdLst>
              <a:gd name="connsiteX0" fmla="*/ 1163986 w 1372764"/>
              <a:gd name="connsiteY0" fmla="*/ 577777 h 1129746"/>
              <a:gd name="connsiteX1" fmla="*/ 1294149 w 1372764"/>
              <a:gd name="connsiteY1" fmla="*/ 687538 h 1129746"/>
              <a:gd name="connsiteX2" fmla="*/ 1309927 w 1372764"/>
              <a:gd name="connsiteY2" fmla="*/ 713652 h 1129746"/>
              <a:gd name="connsiteX3" fmla="*/ 1372764 w 1372764"/>
              <a:gd name="connsiteY3" fmla="*/ 748335 h 1129746"/>
              <a:gd name="connsiteX4" fmla="*/ 1280548 w 1372764"/>
              <a:gd name="connsiteY4" fmla="*/ 849120 h 1129746"/>
              <a:gd name="connsiteX5" fmla="*/ 1235528 w 1372764"/>
              <a:gd name="connsiteY5" fmla="*/ 790363 h 1129746"/>
              <a:gd name="connsiteX6" fmla="*/ 1199485 w 1372764"/>
              <a:gd name="connsiteY6" fmla="*/ 800292 h 1129746"/>
              <a:gd name="connsiteX7" fmla="*/ 1083196 w 1372764"/>
              <a:gd name="connsiteY7" fmla="*/ 743983 h 1129746"/>
              <a:gd name="connsiteX8" fmla="*/ 1163986 w 1372764"/>
              <a:gd name="connsiteY8" fmla="*/ 577777 h 1129746"/>
              <a:gd name="connsiteX9" fmla="*/ 999820 w 1372764"/>
              <a:gd name="connsiteY9" fmla="*/ 467608 h 1129746"/>
              <a:gd name="connsiteX10" fmla="*/ 1048920 w 1372764"/>
              <a:gd name="connsiteY10" fmla="*/ 486378 h 1129746"/>
              <a:gd name="connsiteX11" fmla="*/ 1079387 w 1372764"/>
              <a:gd name="connsiteY11" fmla="*/ 567304 h 1129746"/>
              <a:gd name="connsiteX12" fmla="*/ 1016686 w 1372764"/>
              <a:gd name="connsiteY12" fmla="*/ 624701 h 1129746"/>
              <a:gd name="connsiteX13" fmla="*/ 981867 w 1372764"/>
              <a:gd name="connsiteY13" fmla="*/ 623205 h 1129746"/>
              <a:gd name="connsiteX14" fmla="*/ 951672 w 1372764"/>
              <a:gd name="connsiteY14" fmla="*/ 614500 h 1129746"/>
              <a:gd name="connsiteX15" fmla="*/ 967450 w 1372764"/>
              <a:gd name="connsiteY15" fmla="*/ 558328 h 1129746"/>
              <a:gd name="connsiteX16" fmla="*/ 991116 w 1372764"/>
              <a:gd name="connsiteY16" fmla="*/ 472776 h 1129746"/>
              <a:gd name="connsiteX17" fmla="*/ 999820 w 1372764"/>
              <a:gd name="connsiteY17" fmla="*/ 467608 h 1129746"/>
              <a:gd name="connsiteX18" fmla="*/ 697059 w 1372764"/>
              <a:gd name="connsiteY18" fmla="*/ 383417 h 1129746"/>
              <a:gd name="connsiteX19" fmla="*/ 951537 w 1372764"/>
              <a:gd name="connsiteY19" fmla="*/ 454823 h 1129746"/>
              <a:gd name="connsiteX20" fmla="*/ 955481 w 1372764"/>
              <a:gd name="connsiteY20" fmla="*/ 456455 h 1129746"/>
              <a:gd name="connsiteX21" fmla="*/ 914405 w 1372764"/>
              <a:gd name="connsiteY21" fmla="*/ 604028 h 1129746"/>
              <a:gd name="connsiteX22" fmla="*/ 869658 w 1372764"/>
              <a:gd name="connsiteY22" fmla="*/ 591787 h 1129746"/>
              <a:gd name="connsiteX23" fmla="*/ 657480 w 1372764"/>
              <a:gd name="connsiteY23" fmla="*/ 532622 h 1129746"/>
              <a:gd name="connsiteX24" fmla="*/ 632862 w 1372764"/>
              <a:gd name="connsiteY24" fmla="*/ 490322 h 1129746"/>
              <a:gd name="connsiteX25" fmla="*/ 656392 w 1372764"/>
              <a:gd name="connsiteY25" fmla="*/ 406131 h 1129746"/>
              <a:gd name="connsiteX26" fmla="*/ 697059 w 1372764"/>
              <a:gd name="connsiteY26" fmla="*/ 383417 h 1129746"/>
              <a:gd name="connsiteX27" fmla="*/ 340301 w 1372764"/>
              <a:gd name="connsiteY27" fmla="*/ 187424 h 1129746"/>
              <a:gd name="connsiteX28" fmla="*/ 413203 w 1372764"/>
              <a:gd name="connsiteY28" fmla="*/ 230540 h 1129746"/>
              <a:gd name="connsiteX29" fmla="*/ 489234 w 1372764"/>
              <a:gd name="connsiteY29" fmla="*/ 365463 h 1129746"/>
              <a:gd name="connsiteX30" fmla="*/ 603484 w 1372764"/>
              <a:gd name="connsiteY30" fmla="*/ 568392 h 1129746"/>
              <a:gd name="connsiteX31" fmla="*/ 613276 w 1372764"/>
              <a:gd name="connsiteY31" fmla="*/ 575737 h 1129746"/>
              <a:gd name="connsiteX32" fmla="*/ 922702 w 1372764"/>
              <a:gd name="connsiteY32" fmla="*/ 662376 h 1129746"/>
              <a:gd name="connsiteX33" fmla="*/ 1002813 w 1372764"/>
              <a:gd name="connsiteY33" fmla="*/ 710116 h 1129746"/>
              <a:gd name="connsiteX34" fmla="*/ 1315639 w 1372764"/>
              <a:gd name="connsiteY34" fmla="*/ 1029879 h 1129746"/>
              <a:gd name="connsiteX35" fmla="*/ 1330873 w 1372764"/>
              <a:gd name="connsiteY35" fmla="*/ 1089724 h 1129746"/>
              <a:gd name="connsiteX36" fmla="*/ 1284629 w 1372764"/>
              <a:gd name="connsiteY36" fmla="*/ 1128895 h 1129746"/>
              <a:gd name="connsiteX37" fmla="*/ 1232945 w 1372764"/>
              <a:gd name="connsiteY37" fmla="*/ 1110806 h 1129746"/>
              <a:gd name="connsiteX38" fmla="*/ 1154194 w 1372764"/>
              <a:gd name="connsiteY38" fmla="*/ 1030967 h 1129746"/>
              <a:gd name="connsiteX39" fmla="*/ 1033824 w 1372764"/>
              <a:gd name="connsiteY39" fmla="*/ 908965 h 1129746"/>
              <a:gd name="connsiteX40" fmla="*/ 1021311 w 1372764"/>
              <a:gd name="connsiteY40" fmla="*/ 901620 h 1129746"/>
              <a:gd name="connsiteX41" fmla="*/ 675978 w 1372764"/>
              <a:gd name="connsiteY41" fmla="*/ 804644 h 1129746"/>
              <a:gd name="connsiteX42" fmla="*/ 580769 w 1372764"/>
              <a:gd name="connsiteY42" fmla="*/ 777442 h 1129746"/>
              <a:gd name="connsiteX43" fmla="*/ 531397 w 1372764"/>
              <a:gd name="connsiteY43" fmla="*/ 748335 h 1129746"/>
              <a:gd name="connsiteX44" fmla="*/ 511676 w 1372764"/>
              <a:gd name="connsiteY44" fmla="*/ 723581 h 1129746"/>
              <a:gd name="connsiteX45" fmla="*/ 274064 w 1372764"/>
              <a:gd name="connsiteY45" fmla="*/ 307114 h 1129746"/>
              <a:gd name="connsiteX46" fmla="*/ 324116 w 1372764"/>
              <a:gd name="connsiteY46" fmla="*/ 190008 h 1129746"/>
              <a:gd name="connsiteX47" fmla="*/ 340301 w 1372764"/>
              <a:gd name="connsiteY47" fmla="*/ 187424 h 1129746"/>
              <a:gd name="connsiteX48" fmla="*/ 5440 w 1372764"/>
              <a:gd name="connsiteY48" fmla="*/ 0 h 1129746"/>
              <a:gd name="connsiteX49" fmla="*/ 217482 w 1372764"/>
              <a:gd name="connsiteY49" fmla="*/ 136 h 1129746"/>
              <a:gd name="connsiteX50" fmla="*/ 225507 w 1372764"/>
              <a:gd name="connsiteY50" fmla="*/ 4624 h 1129746"/>
              <a:gd name="connsiteX51" fmla="*/ 297321 w 1372764"/>
              <a:gd name="connsiteY51" fmla="*/ 144036 h 1129746"/>
              <a:gd name="connsiteX52" fmla="*/ 298409 w 1372764"/>
              <a:gd name="connsiteY52" fmla="*/ 146893 h 1129746"/>
              <a:gd name="connsiteX53" fmla="*/ 215714 w 1372764"/>
              <a:gd name="connsiteY53" fmla="*/ 221019 h 1129746"/>
              <a:gd name="connsiteX54" fmla="*/ 0 w 1372764"/>
              <a:gd name="connsiteY54" fmla="*/ 544 h 1129746"/>
              <a:gd name="connsiteX55" fmla="*/ 5440 w 1372764"/>
              <a:gd name="connsiteY55" fmla="*/ 0 h 112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372764" h="1129746">
                <a:moveTo>
                  <a:pt x="1163986" y="577777"/>
                </a:moveTo>
                <a:cubicBezTo>
                  <a:pt x="1231992" y="566352"/>
                  <a:pt x="1294965" y="618716"/>
                  <a:pt x="1294149" y="687538"/>
                </a:cubicBezTo>
                <a:cubicBezTo>
                  <a:pt x="1294013" y="701275"/>
                  <a:pt x="1298229" y="707804"/>
                  <a:pt x="1309927" y="713652"/>
                </a:cubicBezTo>
                <a:cubicBezTo>
                  <a:pt x="1331008" y="724261"/>
                  <a:pt x="1351274" y="736366"/>
                  <a:pt x="1372764" y="748335"/>
                </a:cubicBezTo>
                <a:cubicBezTo>
                  <a:pt x="1341753" y="782338"/>
                  <a:pt x="1311287" y="815389"/>
                  <a:pt x="1280548" y="849120"/>
                </a:cubicBezTo>
                <a:cubicBezTo>
                  <a:pt x="1265043" y="828990"/>
                  <a:pt x="1249946" y="809268"/>
                  <a:pt x="1235528" y="790363"/>
                </a:cubicBezTo>
                <a:cubicBezTo>
                  <a:pt x="1222879" y="793899"/>
                  <a:pt x="1211454" y="798115"/>
                  <a:pt x="1199485" y="800292"/>
                </a:cubicBezTo>
                <a:cubicBezTo>
                  <a:pt x="1152970" y="808452"/>
                  <a:pt x="1105638" y="785194"/>
                  <a:pt x="1083196" y="743983"/>
                </a:cubicBezTo>
                <a:cubicBezTo>
                  <a:pt x="1045521" y="674889"/>
                  <a:pt x="1086460" y="590970"/>
                  <a:pt x="1163986" y="577777"/>
                </a:cubicBezTo>
                <a:close/>
                <a:moveTo>
                  <a:pt x="999820" y="467608"/>
                </a:moveTo>
                <a:cubicBezTo>
                  <a:pt x="1016550" y="473049"/>
                  <a:pt x="1034095" y="475633"/>
                  <a:pt x="1048920" y="486378"/>
                </a:cubicBezTo>
                <a:cubicBezTo>
                  <a:pt x="1074219" y="504603"/>
                  <a:pt x="1086323" y="536566"/>
                  <a:pt x="1079387" y="567304"/>
                </a:cubicBezTo>
                <a:cubicBezTo>
                  <a:pt x="1072587" y="596819"/>
                  <a:pt x="1047560" y="620621"/>
                  <a:pt x="1016686" y="624701"/>
                </a:cubicBezTo>
                <a:cubicBezTo>
                  <a:pt x="1005261" y="626197"/>
                  <a:pt x="993292" y="624973"/>
                  <a:pt x="981867" y="623205"/>
                </a:cubicBezTo>
                <a:cubicBezTo>
                  <a:pt x="972074" y="621709"/>
                  <a:pt x="962417" y="617764"/>
                  <a:pt x="951672" y="614500"/>
                </a:cubicBezTo>
                <a:cubicBezTo>
                  <a:pt x="957112" y="595323"/>
                  <a:pt x="962281" y="576825"/>
                  <a:pt x="967450" y="558328"/>
                </a:cubicBezTo>
                <a:cubicBezTo>
                  <a:pt x="975338" y="529901"/>
                  <a:pt x="983499" y="501339"/>
                  <a:pt x="991116" y="472776"/>
                </a:cubicBezTo>
                <a:cubicBezTo>
                  <a:pt x="992475" y="467472"/>
                  <a:pt x="994108" y="465704"/>
                  <a:pt x="999820" y="467608"/>
                </a:cubicBezTo>
                <a:close/>
                <a:moveTo>
                  <a:pt x="697059" y="383417"/>
                </a:moveTo>
                <a:cubicBezTo>
                  <a:pt x="781930" y="407083"/>
                  <a:pt x="866802" y="431021"/>
                  <a:pt x="951537" y="454823"/>
                </a:cubicBezTo>
                <a:cubicBezTo>
                  <a:pt x="952625" y="455095"/>
                  <a:pt x="953577" y="455639"/>
                  <a:pt x="955481" y="456455"/>
                </a:cubicBezTo>
                <a:cubicBezTo>
                  <a:pt x="941880" y="505147"/>
                  <a:pt x="928279" y="554112"/>
                  <a:pt x="914405" y="604028"/>
                </a:cubicBezTo>
                <a:cubicBezTo>
                  <a:pt x="898764" y="599812"/>
                  <a:pt x="884211" y="595867"/>
                  <a:pt x="869658" y="591787"/>
                </a:cubicBezTo>
                <a:cubicBezTo>
                  <a:pt x="798932" y="572065"/>
                  <a:pt x="728206" y="552207"/>
                  <a:pt x="657480" y="532622"/>
                </a:cubicBezTo>
                <a:cubicBezTo>
                  <a:pt x="636262" y="526637"/>
                  <a:pt x="627149" y="511540"/>
                  <a:pt x="632862" y="490322"/>
                </a:cubicBezTo>
                <a:cubicBezTo>
                  <a:pt x="640478" y="462168"/>
                  <a:pt x="648367" y="434149"/>
                  <a:pt x="656392" y="406131"/>
                </a:cubicBezTo>
                <a:cubicBezTo>
                  <a:pt x="661968" y="387089"/>
                  <a:pt x="677882" y="378112"/>
                  <a:pt x="697059" y="383417"/>
                </a:cubicBezTo>
                <a:close/>
                <a:moveTo>
                  <a:pt x="340301" y="187424"/>
                </a:moveTo>
                <a:cubicBezTo>
                  <a:pt x="374168" y="188648"/>
                  <a:pt x="397698" y="202929"/>
                  <a:pt x="413203" y="230540"/>
                </a:cubicBezTo>
                <a:cubicBezTo>
                  <a:pt x="438502" y="275559"/>
                  <a:pt x="463936" y="320443"/>
                  <a:pt x="489234" y="365463"/>
                </a:cubicBezTo>
                <a:cubicBezTo>
                  <a:pt x="527317" y="433061"/>
                  <a:pt x="565536" y="500794"/>
                  <a:pt x="603484" y="568392"/>
                </a:cubicBezTo>
                <a:cubicBezTo>
                  <a:pt x="605796" y="572473"/>
                  <a:pt x="608788" y="574513"/>
                  <a:pt x="613276" y="575737"/>
                </a:cubicBezTo>
                <a:cubicBezTo>
                  <a:pt x="716509" y="604571"/>
                  <a:pt x="819606" y="633541"/>
                  <a:pt x="922702" y="662376"/>
                </a:cubicBezTo>
                <a:cubicBezTo>
                  <a:pt x="953713" y="671081"/>
                  <a:pt x="980371" y="686994"/>
                  <a:pt x="1002813" y="710116"/>
                </a:cubicBezTo>
                <a:cubicBezTo>
                  <a:pt x="1106998" y="816749"/>
                  <a:pt x="1211319" y="923382"/>
                  <a:pt x="1315639" y="1029879"/>
                </a:cubicBezTo>
                <a:cubicBezTo>
                  <a:pt x="1332233" y="1046880"/>
                  <a:pt x="1338353" y="1067010"/>
                  <a:pt x="1330873" y="1089724"/>
                </a:cubicBezTo>
                <a:cubicBezTo>
                  <a:pt x="1323664" y="1111894"/>
                  <a:pt x="1307479" y="1124951"/>
                  <a:pt x="1284629" y="1128895"/>
                </a:cubicBezTo>
                <a:cubicBezTo>
                  <a:pt x="1264363" y="1132296"/>
                  <a:pt x="1247226" y="1125359"/>
                  <a:pt x="1232945" y="1110806"/>
                </a:cubicBezTo>
                <a:cubicBezTo>
                  <a:pt x="1206694" y="1084148"/>
                  <a:pt x="1180444" y="1057489"/>
                  <a:pt x="1154194" y="1030967"/>
                </a:cubicBezTo>
                <a:cubicBezTo>
                  <a:pt x="1114071" y="990300"/>
                  <a:pt x="1074083" y="949496"/>
                  <a:pt x="1033824" y="908965"/>
                </a:cubicBezTo>
                <a:cubicBezTo>
                  <a:pt x="1030559" y="905701"/>
                  <a:pt x="1025935" y="902844"/>
                  <a:pt x="1021311" y="901620"/>
                </a:cubicBezTo>
                <a:cubicBezTo>
                  <a:pt x="906245" y="869114"/>
                  <a:pt x="791043" y="837015"/>
                  <a:pt x="675978" y="804644"/>
                </a:cubicBezTo>
                <a:cubicBezTo>
                  <a:pt x="644151" y="795667"/>
                  <a:pt x="612460" y="786963"/>
                  <a:pt x="580769" y="777442"/>
                </a:cubicBezTo>
                <a:cubicBezTo>
                  <a:pt x="562136" y="771865"/>
                  <a:pt x="545543" y="761664"/>
                  <a:pt x="531397" y="748335"/>
                </a:cubicBezTo>
                <a:cubicBezTo>
                  <a:pt x="523781" y="741127"/>
                  <a:pt x="516844" y="732694"/>
                  <a:pt x="511676" y="723581"/>
                </a:cubicBezTo>
                <a:cubicBezTo>
                  <a:pt x="432245" y="584850"/>
                  <a:pt x="353086" y="446118"/>
                  <a:pt x="274064" y="307114"/>
                </a:cubicBezTo>
                <a:cubicBezTo>
                  <a:pt x="247405" y="260190"/>
                  <a:pt x="271887" y="203065"/>
                  <a:pt x="324116" y="190008"/>
                </a:cubicBezTo>
                <a:cubicBezTo>
                  <a:pt x="330236" y="188376"/>
                  <a:pt x="336357" y="187968"/>
                  <a:pt x="340301" y="187424"/>
                </a:cubicBezTo>
                <a:close/>
                <a:moveTo>
                  <a:pt x="5440" y="0"/>
                </a:moveTo>
                <a:cubicBezTo>
                  <a:pt x="76166" y="0"/>
                  <a:pt x="146756" y="136"/>
                  <a:pt x="217482" y="136"/>
                </a:cubicBezTo>
                <a:cubicBezTo>
                  <a:pt x="221291" y="136"/>
                  <a:pt x="223603" y="952"/>
                  <a:pt x="225507" y="4624"/>
                </a:cubicBezTo>
                <a:cubicBezTo>
                  <a:pt x="249309" y="51140"/>
                  <a:pt x="273383" y="97520"/>
                  <a:pt x="297321" y="144036"/>
                </a:cubicBezTo>
                <a:cubicBezTo>
                  <a:pt x="297729" y="144716"/>
                  <a:pt x="298001" y="145533"/>
                  <a:pt x="298409" y="146893"/>
                </a:cubicBezTo>
                <a:cubicBezTo>
                  <a:pt x="270935" y="171511"/>
                  <a:pt x="243597" y="196129"/>
                  <a:pt x="215714" y="221019"/>
                </a:cubicBezTo>
                <a:cubicBezTo>
                  <a:pt x="143900" y="147573"/>
                  <a:pt x="72222" y="74398"/>
                  <a:pt x="0" y="544"/>
                </a:cubicBezTo>
                <a:cubicBezTo>
                  <a:pt x="2312" y="272"/>
                  <a:pt x="3944" y="0"/>
                  <a:pt x="5440" y="0"/>
                </a:cubicBezTo>
                <a:close/>
              </a:path>
            </a:pathLst>
          </a:custGeom>
          <a:solidFill>
            <a:schemeClr val="accent2"/>
          </a:solidFill>
          <a:ln w="5358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204912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33401" y="910767"/>
            <a:ext cx="3086100" cy="3651311"/>
            <a:chOff x="884237" y="1516734"/>
            <a:chExt cx="6172200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3"/>
              <a:chOff x="960437" y="4996193"/>
              <a:chExt cx="5943600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914901" y="105251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963445" y="105251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012781" y="3969545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012781" y="105251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061327" y="105251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061327" y="3969545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061327" y="2024858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110663" y="105251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110663" y="3969545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963445" y="2997201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963445" y="2024858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012781" y="2997201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914901" y="3969545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012781" y="2024858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110663" y="2997201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061327" y="2997201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963445" y="3969545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914901" y="2024858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110663" y="2024858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914901" y="2997201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012781" y="4941889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963445" y="4941889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914901" y="4941889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061327" y="4941889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110663" y="4941889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cs typeface="B Nazanin" panose="00000700000000000000" pitchFamily="2" charset="-78"/>
              </a:rPr>
              <a:t>Google، </a:t>
            </a:r>
            <a:r>
              <a:rPr lang="fa-IR" sz="1467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cs typeface="B Nazanin" panose="00000700000000000000" pitchFamily="2" charset="-78"/>
              </a:rPr>
              <a:t>Flaticon</a:t>
            </a:r>
            <a:r>
              <a:rPr lang="en-US" sz="1467" dirty="0">
                <a:cs typeface="B Nazanin" panose="00000700000000000000" pitchFamily="2" charset="-78"/>
              </a:rPr>
              <a:t> </a:t>
            </a:r>
            <a:r>
              <a:rPr lang="fa-IR" sz="1467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آواتار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0" name="Google Shape;12780;p24"/>
          <p:cNvGrpSpPr/>
          <p:nvPr/>
        </p:nvGrpSpPr>
        <p:grpSpPr>
          <a:xfrm>
            <a:off x="1411426" y="2304863"/>
            <a:ext cx="465333" cy="411567"/>
            <a:chOff x="4720050" y="2514000"/>
            <a:chExt cx="349000" cy="308675"/>
          </a:xfrm>
        </p:grpSpPr>
        <p:sp>
          <p:nvSpPr>
            <p:cNvPr id="12781" name="Google Shape;12781;p24"/>
            <p:cNvSpPr/>
            <p:nvPr/>
          </p:nvSpPr>
          <p:spPr>
            <a:xfrm>
              <a:off x="4720050" y="2514000"/>
              <a:ext cx="349000" cy="308675"/>
            </a:xfrm>
            <a:custGeom>
              <a:avLst/>
              <a:gdLst/>
              <a:ahLst/>
              <a:cxnLst/>
              <a:rect l="l" t="t" r="r" b="b"/>
              <a:pathLst>
                <a:path w="13960" h="12347" extrusionOk="0">
                  <a:moveTo>
                    <a:pt x="5057" y="280"/>
                  </a:moveTo>
                  <a:cubicBezTo>
                    <a:pt x="5336" y="280"/>
                    <a:pt x="5615" y="559"/>
                    <a:pt x="5832" y="1055"/>
                  </a:cubicBezTo>
                  <a:cubicBezTo>
                    <a:pt x="5956" y="1303"/>
                    <a:pt x="6049" y="1614"/>
                    <a:pt x="6111" y="1893"/>
                  </a:cubicBezTo>
                  <a:cubicBezTo>
                    <a:pt x="5754" y="1846"/>
                    <a:pt x="5406" y="1823"/>
                    <a:pt x="5057" y="1823"/>
                  </a:cubicBezTo>
                  <a:cubicBezTo>
                    <a:pt x="4708" y="1823"/>
                    <a:pt x="4359" y="1846"/>
                    <a:pt x="4002" y="1893"/>
                  </a:cubicBezTo>
                  <a:cubicBezTo>
                    <a:pt x="4064" y="1614"/>
                    <a:pt x="4157" y="1303"/>
                    <a:pt x="4281" y="1055"/>
                  </a:cubicBezTo>
                  <a:cubicBezTo>
                    <a:pt x="4498" y="559"/>
                    <a:pt x="4777" y="280"/>
                    <a:pt x="5057" y="280"/>
                  </a:cubicBezTo>
                  <a:close/>
                  <a:moveTo>
                    <a:pt x="4188" y="435"/>
                  </a:moveTo>
                  <a:lnTo>
                    <a:pt x="4188" y="435"/>
                  </a:lnTo>
                  <a:cubicBezTo>
                    <a:pt x="4095" y="590"/>
                    <a:pt x="4002" y="745"/>
                    <a:pt x="3940" y="869"/>
                  </a:cubicBezTo>
                  <a:cubicBezTo>
                    <a:pt x="3785" y="1241"/>
                    <a:pt x="3692" y="1583"/>
                    <a:pt x="3630" y="1955"/>
                  </a:cubicBezTo>
                  <a:cubicBezTo>
                    <a:pt x="3382" y="2017"/>
                    <a:pt x="3164" y="2079"/>
                    <a:pt x="2916" y="2141"/>
                  </a:cubicBezTo>
                  <a:cubicBezTo>
                    <a:pt x="2730" y="2203"/>
                    <a:pt x="2575" y="2296"/>
                    <a:pt x="2420" y="2389"/>
                  </a:cubicBezTo>
                  <a:cubicBezTo>
                    <a:pt x="2637" y="1489"/>
                    <a:pt x="3319" y="745"/>
                    <a:pt x="4188" y="435"/>
                  </a:cubicBezTo>
                  <a:close/>
                  <a:moveTo>
                    <a:pt x="5987" y="466"/>
                  </a:moveTo>
                  <a:cubicBezTo>
                    <a:pt x="6887" y="776"/>
                    <a:pt x="7538" y="1489"/>
                    <a:pt x="7786" y="2389"/>
                  </a:cubicBezTo>
                  <a:cubicBezTo>
                    <a:pt x="7600" y="2296"/>
                    <a:pt x="7445" y="2203"/>
                    <a:pt x="7259" y="2172"/>
                  </a:cubicBezTo>
                  <a:cubicBezTo>
                    <a:pt x="7042" y="2079"/>
                    <a:pt x="6794" y="2017"/>
                    <a:pt x="6545" y="1986"/>
                  </a:cubicBezTo>
                  <a:cubicBezTo>
                    <a:pt x="6483" y="1614"/>
                    <a:pt x="6390" y="1241"/>
                    <a:pt x="6235" y="900"/>
                  </a:cubicBezTo>
                  <a:cubicBezTo>
                    <a:pt x="6173" y="745"/>
                    <a:pt x="6080" y="590"/>
                    <a:pt x="5987" y="466"/>
                  </a:cubicBezTo>
                  <a:close/>
                  <a:moveTo>
                    <a:pt x="3537" y="2389"/>
                  </a:moveTo>
                  <a:lnTo>
                    <a:pt x="3537" y="2389"/>
                  </a:lnTo>
                  <a:cubicBezTo>
                    <a:pt x="3506" y="2606"/>
                    <a:pt x="3506" y="2823"/>
                    <a:pt x="3506" y="3040"/>
                  </a:cubicBezTo>
                  <a:cubicBezTo>
                    <a:pt x="3506" y="3258"/>
                    <a:pt x="3506" y="3506"/>
                    <a:pt x="3537" y="3723"/>
                  </a:cubicBezTo>
                  <a:cubicBezTo>
                    <a:pt x="2761" y="3537"/>
                    <a:pt x="2296" y="3258"/>
                    <a:pt x="2296" y="3040"/>
                  </a:cubicBezTo>
                  <a:cubicBezTo>
                    <a:pt x="2296" y="2823"/>
                    <a:pt x="2761" y="2544"/>
                    <a:pt x="3537" y="2389"/>
                  </a:cubicBezTo>
                  <a:close/>
                  <a:moveTo>
                    <a:pt x="6576" y="2389"/>
                  </a:moveTo>
                  <a:lnTo>
                    <a:pt x="6576" y="2389"/>
                  </a:lnTo>
                  <a:cubicBezTo>
                    <a:pt x="7352" y="2544"/>
                    <a:pt x="7817" y="2823"/>
                    <a:pt x="7817" y="3040"/>
                  </a:cubicBezTo>
                  <a:cubicBezTo>
                    <a:pt x="7817" y="3258"/>
                    <a:pt x="7352" y="3537"/>
                    <a:pt x="6576" y="3723"/>
                  </a:cubicBezTo>
                  <a:cubicBezTo>
                    <a:pt x="6608" y="3506"/>
                    <a:pt x="6608" y="3258"/>
                    <a:pt x="6608" y="3040"/>
                  </a:cubicBezTo>
                  <a:cubicBezTo>
                    <a:pt x="6608" y="2823"/>
                    <a:pt x="6608" y="2606"/>
                    <a:pt x="6576" y="2389"/>
                  </a:cubicBezTo>
                  <a:close/>
                  <a:moveTo>
                    <a:pt x="5057" y="2234"/>
                  </a:moveTo>
                  <a:cubicBezTo>
                    <a:pt x="5429" y="2234"/>
                    <a:pt x="5801" y="2234"/>
                    <a:pt x="6173" y="2296"/>
                  </a:cubicBezTo>
                  <a:cubicBezTo>
                    <a:pt x="6204" y="2544"/>
                    <a:pt x="6204" y="2792"/>
                    <a:pt x="6204" y="3040"/>
                  </a:cubicBezTo>
                  <a:cubicBezTo>
                    <a:pt x="6204" y="3289"/>
                    <a:pt x="6204" y="3537"/>
                    <a:pt x="6173" y="3785"/>
                  </a:cubicBezTo>
                  <a:cubicBezTo>
                    <a:pt x="5801" y="3831"/>
                    <a:pt x="5429" y="3855"/>
                    <a:pt x="5057" y="3855"/>
                  </a:cubicBezTo>
                  <a:cubicBezTo>
                    <a:pt x="4684" y="3855"/>
                    <a:pt x="4312" y="3831"/>
                    <a:pt x="3940" y="3785"/>
                  </a:cubicBezTo>
                  <a:cubicBezTo>
                    <a:pt x="3909" y="3537"/>
                    <a:pt x="3909" y="3289"/>
                    <a:pt x="3909" y="3040"/>
                  </a:cubicBezTo>
                  <a:cubicBezTo>
                    <a:pt x="3909" y="2792"/>
                    <a:pt x="3909" y="2544"/>
                    <a:pt x="3940" y="2296"/>
                  </a:cubicBezTo>
                  <a:cubicBezTo>
                    <a:pt x="4312" y="2265"/>
                    <a:pt x="4684" y="2234"/>
                    <a:pt x="5057" y="2234"/>
                  </a:cubicBezTo>
                  <a:close/>
                  <a:moveTo>
                    <a:pt x="2368" y="3729"/>
                  </a:moveTo>
                  <a:cubicBezTo>
                    <a:pt x="2521" y="3819"/>
                    <a:pt x="2703" y="3879"/>
                    <a:pt x="2885" y="3940"/>
                  </a:cubicBezTo>
                  <a:cubicBezTo>
                    <a:pt x="3102" y="4002"/>
                    <a:pt x="3350" y="4064"/>
                    <a:pt x="3568" y="4126"/>
                  </a:cubicBezTo>
                  <a:cubicBezTo>
                    <a:pt x="3630" y="4498"/>
                    <a:pt x="3754" y="4871"/>
                    <a:pt x="3909" y="5212"/>
                  </a:cubicBezTo>
                  <a:cubicBezTo>
                    <a:pt x="3971" y="5367"/>
                    <a:pt x="4033" y="5491"/>
                    <a:pt x="4126" y="5646"/>
                  </a:cubicBezTo>
                  <a:cubicBezTo>
                    <a:pt x="3269" y="5340"/>
                    <a:pt x="2624" y="4612"/>
                    <a:pt x="2368" y="3729"/>
                  </a:cubicBezTo>
                  <a:close/>
                  <a:moveTo>
                    <a:pt x="7755" y="3754"/>
                  </a:moveTo>
                  <a:lnTo>
                    <a:pt x="7755" y="3754"/>
                  </a:lnTo>
                  <a:cubicBezTo>
                    <a:pt x="7538" y="4653"/>
                    <a:pt x="6856" y="5398"/>
                    <a:pt x="5987" y="5708"/>
                  </a:cubicBezTo>
                  <a:cubicBezTo>
                    <a:pt x="6080" y="5553"/>
                    <a:pt x="6142" y="5429"/>
                    <a:pt x="6235" y="5274"/>
                  </a:cubicBezTo>
                  <a:cubicBezTo>
                    <a:pt x="6359" y="4902"/>
                    <a:pt x="6483" y="4529"/>
                    <a:pt x="6545" y="4157"/>
                  </a:cubicBezTo>
                  <a:cubicBezTo>
                    <a:pt x="6794" y="4126"/>
                    <a:pt x="7011" y="4064"/>
                    <a:pt x="7228" y="4002"/>
                  </a:cubicBezTo>
                  <a:cubicBezTo>
                    <a:pt x="7414" y="3940"/>
                    <a:pt x="7600" y="3847"/>
                    <a:pt x="7755" y="3754"/>
                  </a:cubicBezTo>
                  <a:close/>
                  <a:moveTo>
                    <a:pt x="4002" y="4250"/>
                  </a:moveTo>
                  <a:lnTo>
                    <a:pt x="4002" y="4250"/>
                  </a:lnTo>
                  <a:cubicBezTo>
                    <a:pt x="4359" y="4281"/>
                    <a:pt x="4708" y="4297"/>
                    <a:pt x="5057" y="4297"/>
                  </a:cubicBezTo>
                  <a:cubicBezTo>
                    <a:pt x="5406" y="4297"/>
                    <a:pt x="5754" y="4281"/>
                    <a:pt x="6111" y="4250"/>
                  </a:cubicBezTo>
                  <a:lnTo>
                    <a:pt x="6111" y="4250"/>
                  </a:lnTo>
                  <a:cubicBezTo>
                    <a:pt x="6049" y="4529"/>
                    <a:pt x="5956" y="4808"/>
                    <a:pt x="5832" y="5088"/>
                  </a:cubicBezTo>
                  <a:cubicBezTo>
                    <a:pt x="5615" y="5553"/>
                    <a:pt x="5336" y="5832"/>
                    <a:pt x="5057" y="5832"/>
                  </a:cubicBezTo>
                  <a:cubicBezTo>
                    <a:pt x="4777" y="5832"/>
                    <a:pt x="4498" y="5553"/>
                    <a:pt x="4281" y="5088"/>
                  </a:cubicBezTo>
                  <a:cubicBezTo>
                    <a:pt x="4157" y="4808"/>
                    <a:pt x="4064" y="4529"/>
                    <a:pt x="4002" y="4250"/>
                  </a:cubicBezTo>
                  <a:close/>
                  <a:moveTo>
                    <a:pt x="11819" y="4591"/>
                  </a:moveTo>
                  <a:cubicBezTo>
                    <a:pt x="11850" y="4591"/>
                    <a:pt x="11850" y="4591"/>
                    <a:pt x="11850" y="4622"/>
                  </a:cubicBezTo>
                  <a:lnTo>
                    <a:pt x="11850" y="10981"/>
                  </a:lnTo>
                  <a:lnTo>
                    <a:pt x="2172" y="10981"/>
                  </a:lnTo>
                  <a:lnTo>
                    <a:pt x="2172" y="4622"/>
                  </a:lnTo>
                  <a:cubicBezTo>
                    <a:pt x="2172" y="4591"/>
                    <a:pt x="2172" y="4591"/>
                    <a:pt x="2203" y="4591"/>
                  </a:cubicBezTo>
                  <a:lnTo>
                    <a:pt x="2296" y="4591"/>
                  </a:lnTo>
                  <a:cubicBezTo>
                    <a:pt x="2901" y="5693"/>
                    <a:pt x="3994" y="6243"/>
                    <a:pt x="5088" y="6243"/>
                  </a:cubicBezTo>
                  <a:cubicBezTo>
                    <a:pt x="6181" y="6243"/>
                    <a:pt x="7274" y="5693"/>
                    <a:pt x="7879" y="4591"/>
                  </a:cubicBezTo>
                  <a:close/>
                  <a:moveTo>
                    <a:pt x="12408" y="3692"/>
                  </a:moveTo>
                  <a:cubicBezTo>
                    <a:pt x="12563" y="3692"/>
                    <a:pt x="12687" y="3847"/>
                    <a:pt x="12687" y="4002"/>
                  </a:cubicBezTo>
                  <a:lnTo>
                    <a:pt x="12687" y="10981"/>
                  </a:lnTo>
                  <a:lnTo>
                    <a:pt x="12222" y="10981"/>
                  </a:lnTo>
                  <a:lnTo>
                    <a:pt x="12222" y="4591"/>
                  </a:lnTo>
                  <a:cubicBezTo>
                    <a:pt x="12222" y="4374"/>
                    <a:pt x="12036" y="4157"/>
                    <a:pt x="11788" y="4157"/>
                  </a:cubicBezTo>
                  <a:lnTo>
                    <a:pt x="8034" y="4157"/>
                  </a:lnTo>
                  <a:cubicBezTo>
                    <a:pt x="8096" y="4002"/>
                    <a:pt x="8127" y="3847"/>
                    <a:pt x="8158" y="3692"/>
                  </a:cubicBezTo>
                  <a:close/>
                  <a:moveTo>
                    <a:pt x="5584" y="11385"/>
                  </a:moveTo>
                  <a:lnTo>
                    <a:pt x="5584" y="11912"/>
                  </a:lnTo>
                  <a:lnTo>
                    <a:pt x="621" y="11912"/>
                  </a:lnTo>
                  <a:cubicBezTo>
                    <a:pt x="497" y="11912"/>
                    <a:pt x="404" y="11819"/>
                    <a:pt x="404" y="11726"/>
                  </a:cubicBezTo>
                  <a:lnTo>
                    <a:pt x="404" y="11385"/>
                  </a:lnTo>
                  <a:close/>
                  <a:moveTo>
                    <a:pt x="7972" y="11385"/>
                  </a:moveTo>
                  <a:lnTo>
                    <a:pt x="7972" y="11912"/>
                  </a:lnTo>
                  <a:lnTo>
                    <a:pt x="5987" y="11912"/>
                  </a:lnTo>
                  <a:lnTo>
                    <a:pt x="5987" y="11385"/>
                  </a:lnTo>
                  <a:close/>
                  <a:moveTo>
                    <a:pt x="5057" y="1"/>
                  </a:moveTo>
                  <a:cubicBezTo>
                    <a:pt x="3350" y="1"/>
                    <a:pt x="1924" y="1365"/>
                    <a:pt x="1862" y="3071"/>
                  </a:cubicBezTo>
                  <a:lnTo>
                    <a:pt x="1862" y="3320"/>
                  </a:lnTo>
                  <a:lnTo>
                    <a:pt x="1551" y="3320"/>
                  </a:lnTo>
                  <a:cubicBezTo>
                    <a:pt x="1179" y="3320"/>
                    <a:pt x="869" y="3630"/>
                    <a:pt x="869" y="4002"/>
                  </a:cubicBezTo>
                  <a:lnTo>
                    <a:pt x="869" y="7910"/>
                  </a:lnTo>
                  <a:cubicBezTo>
                    <a:pt x="869" y="8050"/>
                    <a:pt x="970" y="8120"/>
                    <a:pt x="1071" y="8120"/>
                  </a:cubicBezTo>
                  <a:cubicBezTo>
                    <a:pt x="1171" y="8120"/>
                    <a:pt x="1272" y="8050"/>
                    <a:pt x="1272" y="7910"/>
                  </a:cubicBezTo>
                  <a:lnTo>
                    <a:pt x="1272" y="4002"/>
                  </a:lnTo>
                  <a:cubicBezTo>
                    <a:pt x="1272" y="3847"/>
                    <a:pt x="1396" y="3692"/>
                    <a:pt x="1551" y="3692"/>
                  </a:cubicBezTo>
                  <a:lnTo>
                    <a:pt x="1955" y="3692"/>
                  </a:lnTo>
                  <a:cubicBezTo>
                    <a:pt x="1986" y="3878"/>
                    <a:pt x="2017" y="4033"/>
                    <a:pt x="2079" y="4188"/>
                  </a:cubicBezTo>
                  <a:cubicBezTo>
                    <a:pt x="1893" y="4219"/>
                    <a:pt x="1737" y="4405"/>
                    <a:pt x="1737" y="4591"/>
                  </a:cubicBezTo>
                  <a:lnTo>
                    <a:pt x="1737" y="10981"/>
                  </a:lnTo>
                  <a:lnTo>
                    <a:pt x="1272" y="10981"/>
                  </a:lnTo>
                  <a:lnTo>
                    <a:pt x="1272" y="8748"/>
                  </a:lnTo>
                  <a:cubicBezTo>
                    <a:pt x="1272" y="8608"/>
                    <a:pt x="1171" y="8539"/>
                    <a:pt x="1071" y="8539"/>
                  </a:cubicBezTo>
                  <a:cubicBezTo>
                    <a:pt x="970" y="8539"/>
                    <a:pt x="869" y="8608"/>
                    <a:pt x="869" y="8748"/>
                  </a:cubicBezTo>
                  <a:lnTo>
                    <a:pt x="869" y="10981"/>
                  </a:lnTo>
                  <a:lnTo>
                    <a:pt x="373" y="10981"/>
                  </a:lnTo>
                  <a:cubicBezTo>
                    <a:pt x="155" y="10981"/>
                    <a:pt x="0" y="11167"/>
                    <a:pt x="0" y="11385"/>
                  </a:cubicBezTo>
                  <a:lnTo>
                    <a:pt x="0" y="11726"/>
                  </a:lnTo>
                  <a:cubicBezTo>
                    <a:pt x="0" y="12067"/>
                    <a:pt x="249" y="12346"/>
                    <a:pt x="590" y="12346"/>
                  </a:cubicBezTo>
                  <a:lnTo>
                    <a:pt x="9647" y="12346"/>
                  </a:lnTo>
                  <a:cubicBezTo>
                    <a:pt x="9927" y="12346"/>
                    <a:pt x="9927" y="11943"/>
                    <a:pt x="9647" y="11943"/>
                  </a:cubicBezTo>
                  <a:lnTo>
                    <a:pt x="8376" y="11943"/>
                  </a:lnTo>
                  <a:lnTo>
                    <a:pt x="8376" y="11385"/>
                  </a:lnTo>
                  <a:lnTo>
                    <a:pt x="13556" y="11385"/>
                  </a:lnTo>
                  <a:lnTo>
                    <a:pt x="13556" y="11726"/>
                  </a:lnTo>
                  <a:cubicBezTo>
                    <a:pt x="13556" y="11819"/>
                    <a:pt x="13463" y="11912"/>
                    <a:pt x="13339" y="11912"/>
                  </a:cubicBezTo>
                  <a:lnTo>
                    <a:pt x="10485" y="11912"/>
                  </a:lnTo>
                  <a:cubicBezTo>
                    <a:pt x="10206" y="11912"/>
                    <a:pt x="10206" y="12315"/>
                    <a:pt x="10485" y="12315"/>
                  </a:cubicBezTo>
                  <a:lnTo>
                    <a:pt x="13339" y="12315"/>
                  </a:lnTo>
                  <a:cubicBezTo>
                    <a:pt x="13680" y="12315"/>
                    <a:pt x="13959" y="12067"/>
                    <a:pt x="13959" y="11726"/>
                  </a:cubicBezTo>
                  <a:lnTo>
                    <a:pt x="13959" y="11354"/>
                  </a:lnTo>
                  <a:cubicBezTo>
                    <a:pt x="13959" y="11136"/>
                    <a:pt x="13773" y="10981"/>
                    <a:pt x="13556" y="10981"/>
                  </a:cubicBezTo>
                  <a:lnTo>
                    <a:pt x="13091" y="10981"/>
                  </a:lnTo>
                  <a:lnTo>
                    <a:pt x="13091" y="4002"/>
                  </a:lnTo>
                  <a:cubicBezTo>
                    <a:pt x="13091" y="3630"/>
                    <a:pt x="12780" y="3320"/>
                    <a:pt x="12408" y="3320"/>
                  </a:cubicBezTo>
                  <a:lnTo>
                    <a:pt x="8221" y="3320"/>
                  </a:lnTo>
                  <a:lnTo>
                    <a:pt x="8221" y="3071"/>
                  </a:lnTo>
                  <a:cubicBezTo>
                    <a:pt x="8158" y="1365"/>
                    <a:pt x="6763" y="1"/>
                    <a:pt x="50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2" name="Google Shape;12782;p24"/>
            <p:cNvSpPr/>
            <p:nvPr/>
          </p:nvSpPr>
          <p:spPr>
            <a:xfrm>
              <a:off x="4899950" y="2695450"/>
              <a:ext cx="101625" cy="78350"/>
            </a:xfrm>
            <a:custGeom>
              <a:avLst/>
              <a:gdLst/>
              <a:ahLst/>
              <a:cxnLst/>
              <a:rect l="l" t="t" r="r" b="b"/>
              <a:pathLst>
                <a:path w="4065" h="3134" extrusionOk="0">
                  <a:moveTo>
                    <a:pt x="1056" y="404"/>
                  </a:moveTo>
                  <a:lnTo>
                    <a:pt x="1087" y="435"/>
                  </a:lnTo>
                  <a:lnTo>
                    <a:pt x="1118" y="435"/>
                  </a:lnTo>
                  <a:cubicBezTo>
                    <a:pt x="1490" y="435"/>
                    <a:pt x="1800" y="745"/>
                    <a:pt x="1800" y="1087"/>
                  </a:cubicBezTo>
                  <a:lnTo>
                    <a:pt x="1800" y="2141"/>
                  </a:lnTo>
                  <a:cubicBezTo>
                    <a:pt x="1598" y="1971"/>
                    <a:pt x="1350" y="1885"/>
                    <a:pt x="1098" y="1885"/>
                  </a:cubicBezTo>
                  <a:cubicBezTo>
                    <a:pt x="846" y="1885"/>
                    <a:pt x="590" y="1971"/>
                    <a:pt x="373" y="2141"/>
                  </a:cubicBezTo>
                  <a:lnTo>
                    <a:pt x="373" y="1087"/>
                  </a:lnTo>
                  <a:cubicBezTo>
                    <a:pt x="373" y="714"/>
                    <a:pt x="683" y="404"/>
                    <a:pt x="1056" y="404"/>
                  </a:cubicBezTo>
                  <a:close/>
                  <a:moveTo>
                    <a:pt x="2917" y="404"/>
                  </a:moveTo>
                  <a:lnTo>
                    <a:pt x="2917" y="435"/>
                  </a:lnTo>
                  <a:lnTo>
                    <a:pt x="2979" y="435"/>
                  </a:lnTo>
                  <a:cubicBezTo>
                    <a:pt x="3351" y="435"/>
                    <a:pt x="3661" y="745"/>
                    <a:pt x="3661" y="1118"/>
                  </a:cubicBezTo>
                  <a:lnTo>
                    <a:pt x="3661" y="2172"/>
                  </a:lnTo>
                  <a:cubicBezTo>
                    <a:pt x="3444" y="1986"/>
                    <a:pt x="3196" y="1893"/>
                    <a:pt x="2948" y="1893"/>
                  </a:cubicBezTo>
                  <a:cubicBezTo>
                    <a:pt x="2669" y="1893"/>
                    <a:pt x="2420" y="1986"/>
                    <a:pt x="2234" y="2172"/>
                  </a:cubicBezTo>
                  <a:lnTo>
                    <a:pt x="2234" y="1087"/>
                  </a:lnTo>
                  <a:cubicBezTo>
                    <a:pt x="2234" y="714"/>
                    <a:pt x="2544" y="404"/>
                    <a:pt x="2917" y="404"/>
                  </a:cubicBezTo>
                  <a:close/>
                  <a:moveTo>
                    <a:pt x="1102" y="2312"/>
                  </a:moveTo>
                  <a:cubicBezTo>
                    <a:pt x="1358" y="2312"/>
                    <a:pt x="1614" y="2452"/>
                    <a:pt x="1738" y="2731"/>
                  </a:cubicBezTo>
                  <a:lnTo>
                    <a:pt x="466" y="2731"/>
                  </a:lnTo>
                  <a:cubicBezTo>
                    <a:pt x="590" y="2452"/>
                    <a:pt x="846" y="2312"/>
                    <a:pt x="1102" y="2312"/>
                  </a:cubicBezTo>
                  <a:close/>
                  <a:moveTo>
                    <a:pt x="2932" y="2312"/>
                  </a:moveTo>
                  <a:cubicBezTo>
                    <a:pt x="3188" y="2312"/>
                    <a:pt x="3444" y="2452"/>
                    <a:pt x="3568" y="2731"/>
                  </a:cubicBezTo>
                  <a:lnTo>
                    <a:pt x="2296" y="2731"/>
                  </a:lnTo>
                  <a:cubicBezTo>
                    <a:pt x="2420" y="2452"/>
                    <a:pt x="2676" y="2312"/>
                    <a:pt x="2932" y="2312"/>
                  </a:cubicBezTo>
                  <a:close/>
                  <a:moveTo>
                    <a:pt x="1087" y="1"/>
                  </a:moveTo>
                  <a:cubicBezTo>
                    <a:pt x="497" y="1"/>
                    <a:pt x="1" y="497"/>
                    <a:pt x="1" y="1087"/>
                  </a:cubicBezTo>
                  <a:lnTo>
                    <a:pt x="1" y="2917"/>
                  </a:lnTo>
                  <a:cubicBezTo>
                    <a:pt x="1" y="3041"/>
                    <a:pt x="94" y="3134"/>
                    <a:pt x="187" y="3134"/>
                  </a:cubicBezTo>
                  <a:lnTo>
                    <a:pt x="3847" y="3134"/>
                  </a:lnTo>
                  <a:cubicBezTo>
                    <a:pt x="3971" y="3134"/>
                    <a:pt x="4064" y="3041"/>
                    <a:pt x="4064" y="2917"/>
                  </a:cubicBezTo>
                  <a:lnTo>
                    <a:pt x="4064" y="1087"/>
                  </a:lnTo>
                  <a:cubicBezTo>
                    <a:pt x="4064" y="497"/>
                    <a:pt x="3568" y="1"/>
                    <a:pt x="2979" y="1"/>
                  </a:cubicBezTo>
                  <a:lnTo>
                    <a:pt x="2917" y="1"/>
                  </a:lnTo>
                  <a:cubicBezTo>
                    <a:pt x="2575" y="1"/>
                    <a:pt x="2234" y="187"/>
                    <a:pt x="2017" y="466"/>
                  </a:cubicBezTo>
                  <a:cubicBezTo>
                    <a:pt x="1831" y="187"/>
                    <a:pt x="1490" y="1"/>
                    <a:pt x="1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3" name="Google Shape;12783;p24"/>
            <p:cNvSpPr/>
            <p:nvPr/>
          </p:nvSpPr>
          <p:spPr>
            <a:xfrm>
              <a:off x="4842575" y="2718525"/>
              <a:ext cx="11650" cy="10300"/>
            </a:xfrm>
            <a:custGeom>
              <a:avLst/>
              <a:gdLst/>
              <a:ahLst/>
              <a:cxnLst/>
              <a:rect l="l" t="t" r="r" b="b"/>
              <a:pathLst>
                <a:path w="466" h="412" extrusionOk="0">
                  <a:moveTo>
                    <a:pt x="219" y="1"/>
                  </a:moveTo>
                  <a:cubicBezTo>
                    <a:pt x="198" y="1"/>
                    <a:pt x="177" y="3"/>
                    <a:pt x="156" y="9"/>
                  </a:cubicBezTo>
                  <a:lnTo>
                    <a:pt x="187" y="9"/>
                  </a:lnTo>
                  <a:cubicBezTo>
                    <a:pt x="62" y="40"/>
                    <a:pt x="0" y="164"/>
                    <a:pt x="31" y="257"/>
                  </a:cubicBezTo>
                  <a:cubicBezTo>
                    <a:pt x="62" y="350"/>
                    <a:pt x="125" y="412"/>
                    <a:pt x="218" y="412"/>
                  </a:cubicBezTo>
                  <a:lnTo>
                    <a:pt x="280" y="412"/>
                  </a:lnTo>
                  <a:cubicBezTo>
                    <a:pt x="404" y="381"/>
                    <a:pt x="466" y="257"/>
                    <a:pt x="435" y="164"/>
                  </a:cubicBezTo>
                  <a:cubicBezTo>
                    <a:pt x="409" y="61"/>
                    <a:pt x="319" y="1"/>
                    <a:pt x="2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4" name="Google Shape;12784;p24"/>
            <p:cNvSpPr/>
            <p:nvPr/>
          </p:nvSpPr>
          <p:spPr>
            <a:xfrm>
              <a:off x="4841950" y="2699300"/>
              <a:ext cx="11500" cy="7500"/>
            </a:xfrm>
            <a:custGeom>
              <a:avLst/>
              <a:gdLst/>
              <a:ahLst/>
              <a:cxnLst/>
              <a:rect l="l" t="t" r="r" b="b"/>
              <a:pathLst>
                <a:path w="460" h="300" extrusionOk="0">
                  <a:moveTo>
                    <a:pt x="217" y="1"/>
                  </a:moveTo>
                  <a:cubicBezTo>
                    <a:pt x="0" y="1"/>
                    <a:pt x="251" y="299"/>
                    <a:pt x="372" y="299"/>
                  </a:cubicBezTo>
                  <a:cubicBezTo>
                    <a:pt x="411" y="299"/>
                    <a:pt x="436" y="269"/>
                    <a:pt x="429" y="188"/>
                  </a:cubicBezTo>
                  <a:lnTo>
                    <a:pt x="429" y="188"/>
                  </a:lnTo>
                  <a:lnTo>
                    <a:pt x="460" y="219"/>
                  </a:lnTo>
                  <a:cubicBezTo>
                    <a:pt x="460" y="95"/>
                    <a:pt x="367" y="2"/>
                    <a:pt x="243" y="2"/>
                  </a:cubicBezTo>
                  <a:cubicBezTo>
                    <a:pt x="233" y="1"/>
                    <a:pt x="2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5" name="Google Shape;12785;p24"/>
            <p:cNvSpPr/>
            <p:nvPr/>
          </p:nvSpPr>
          <p:spPr>
            <a:xfrm>
              <a:off x="4841225" y="26791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1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8" y="288"/>
                    <a:pt x="458" y="218"/>
                  </a:cubicBezTo>
                  <a:cubicBezTo>
                    <a:pt x="458" y="94"/>
                    <a:pt x="365" y="1"/>
                    <a:pt x="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6" name="Google Shape;12786;p24"/>
            <p:cNvSpPr/>
            <p:nvPr/>
          </p:nvSpPr>
          <p:spPr>
            <a:xfrm>
              <a:off x="4856525" y="2731750"/>
              <a:ext cx="11675" cy="10275"/>
            </a:xfrm>
            <a:custGeom>
              <a:avLst/>
              <a:gdLst/>
              <a:ahLst/>
              <a:cxnLst/>
              <a:rect l="l" t="t" r="r" b="b"/>
              <a:pathLst>
                <a:path w="467" h="411" extrusionOk="0">
                  <a:moveTo>
                    <a:pt x="232" y="1"/>
                  </a:moveTo>
                  <a:cubicBezTo>
                    <a:pt x="132" y="1"/>
                    <a:pt x="59" y="81"/>
                    <a:pt x="32" y="162"/>
                  </a:cubicBezTo>
                  <a:cubicBezTo>
                    <a:pt x="1" y="286"/>
                    <a:pt x="94" y="379"/>
                    <a:pt x="187" y="410"/>
                  </a:cubicBezTo>
                  <a:lnTo>
                    <a:pt x="249" y="410"/>
                  </a:lnTo>
                  <a:cubicBezTo>
                    <a:pt x="342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80" y="7"/>
                  </a:cubicBezTo>
                  <a:cubicBezTo>
                    <a:pt x="263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7" name="Google Shape;12787;p24"/>
            <p:cNvSpPr/>
            <p:nvPr/>
          </p:nvSpPr>
          <p:spPr>
            <a:xfrm>
              <a:off x="4875925" y="2731750"/>
              <a:ext cx="11650" cy="10275"/>
            </a:xfrm>
            <a:custGeom>
              <a:avLst/>
              <a:gdLst/>
              <a:ahLst/>
              <a:cxnLst/>
              <a:rect l="l" t="t" r="r" b="b"/>
              <a:pathLst>
                <a:path w="466" h="411" extrusionOk="0">
                  <a:moveTo>
                    <a:pt x="231" y="1"/>
                  </a:moveTo>
                  <a:cubicBezTo>
                    <a:pt x="132" y="1"/>
                    <a:pt x="58" y="81"/>
                    <a:pt x="31" y="162"/>
                  </a:cubicBezTo>
                  <a:cubicBezTo>
                    <a:pt x="0" y="286"/>
                    <a:pt x="93" y="379"/>
                    <a:pt x="186" y="410"/>
                  </a:cubicBezTo>
                  <a:lnTo>
                    <a:pt x="248" y="410"/>
                  </a:lnTo>
                  <a:cubicBezTo>
                    <a:pt x="341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79" y="7"/>
                  </a:cubicBezTo>
                  <a:cubicBezTo>
                    <a:pt x="263" y="3"/>
                    <a:pt x="247" y="1"/>
                    <a:pt x="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88" name="Google Shape;12788;p24"/>
          <p:cNvGrpSpPr/>
          <p:nvPr/>
        </p:nvGrpSpPr>
        <p:grpSpPr>
          <a:xfrm>
            <a:off x="2310594" y="2379415"/>
            <a:ext cx="465333" cy="356767"/>
            <a:chOff x="3960075" y="2532600"/>
            <a:chExt cx="349000" cy="267575"/>
          </a:xfrm>
        </p:grpSpPr>
        <p:sp>
          <p:nvSpPr>
            <p:cNvPr id="12789" name="Google Shape;12789;p24"/>
            <p:cNvSpPr/>
            <p:nvPr/>
          </p:nvSpPr>
          <p:spPr>
            <a:xfrm>
              <a:off x="4224900" y="25535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0" y="288"/>
                    <a:pt x="450" y="218"/>
                  </a:cubicBezTo>
                  <a:cubicBezTo>
                    <a:pt x="450" y="94"/>
                    <a:pt x="357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0" name="Google Shape;12790;p24"/>
            <p:cNvSpPr/>
            <p:nvPr/>
          </p:nvSpPr>
          <p:spPr>
            <a:xfrm>
              <a:off x="4245850" y="2553550"/>
              <a:ext cx="12025" cy="7900"/>
            </a:xfrm>
            <a:custGeom>
              <a:avLst/>
              <a:gdLst/>
              <a:ahLst/>
              <a:cxnLst/>
              <a:rect l="l" t="t" r="r" b="b"/>
              <a:pathLst>
                <a:path w="481" h="316" extrusionOk="0">
                  <a:moveTo>
                    <a:pt x="264" y="1"/>
                  </a:moveTo>
                  <a:cubicBezTo>
                    <a:pt x="0" y="1"/>
                    <a:pt x="274" y="315"/>
                    <a:pt x="411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1" name="Google Shape;12791;p24"/>
            <p:cNvSpPr/>
            <p:nvPr/>
          </p:nvSpPr>
          <p:spPr>
            <a:xfrm>
              <a:off x="4267375" y="2553550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7" y="288"/>
                    <a:pt x="457" y="218"/>
                  </a:cubicBezTo>
                  <a:cubicBezTo>
                    <a:pt x="457" y="94"/>
                    <a:pt x="364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2" name="Google Shape;12792;p24"/>
            <p:cNvSpPr/>
            <p:nvPr/>
          </p:nvSpPr>
          <p:spPr>
            <a:xfrm>
              <a:off x="3960075" y="2532600"/>
              <a:ext cx="349000" cy="267575"/>
            </a:xfrm>
            <a:custGeom>
              <a:avLst/>
              <a:gdLst/>
              <a:ahLst/>
              <a:cxnLst/>
              <a:rect l="l" t="t" r="r" b="b"/>
              <a:pathLst>
                <a:path w="13960" h="10703" extrusionOk="0">
                  <a:moveTo>
                    <a:pt x="13525" y="404"/>
                  </a:moveTo>
                  <a:lnTo>
                    <a:pt x="13525" y="1676"/>
                  </a:lnTo>
                  <a:lnTo>
                    <a:pt x="5243" y="1676"/>
                  </a:lnTo>
                  <a:cubicBezTo>
                    <a:pt x="4964" y="1676"/>
                    <a:pt x="4964" y="2079"/>
                    <a:pt x="5243" y="2079"/>
                  </a:cubicBezTo>
                  <a:lnTo>
                    <a:pt x="7507" y="2079"/>
                  </a:lnTo>
                  <a:lnTo>
                    <a:pt x="7507" y="9090"/>
                  </a:lnTo>
                  <a:lnTo>
                    <a:pt x="404" y="9090"/>
                  </a:lnTo>
                  <a:lnTo>
                    <a:pt x="404" y="2079"/>
                  </a:lnTo>
                  <a:lnTo>
                    <a:pt x="4405" y="2079"/>
                  </a:lnTo>
                  <a:cubicBezTo>
                    <a:pt x="4684" y="2079"/>
                    <a:pt x="4684" y="1676"/>
                    <a:pt x="4405" y="1676"/>
                  </a:cubicBezTo>
                  <a:lnTo>
                    <a:pt x="404" y="1676"/>
                  </a:lnTo>
                  <a:lnTo>
                    <a:pt x="404" y="404"/>
                  </a:lnTo>
                  <a:close/>
                  <a:moveTo>
                    <a:pt x="13556" y="2079"/>
                  </a:moveTo>
                  <a:lnTo>
                    <a:pt x="13556" y="9090"/>
                  </a:lnTo>
                  <a:lnTo>
                    <a:pt x="7941" y="9090"/>
                  </a:lnTo>
                  <a:lnTo>
                    <a:pt x="7941" y="2079"/>
                  </a:lnTo>
                  <a:close/>
                  <a:moveTo>
                    <a:pt x="404" y="1"/>
                  </a:moveTo>
                  <a:cubicBezTo>
                    <a:pt x="187" y="1"/>
                    <a:pt x="0" y="187"/>
                    <a:pt x="0" y="404"/>
                  </a:cubicBezTo>
                  <a:lnTo>
                    <a:pt x="0" y="10299"/>
                  </a:lnTo>
                  <a:cubicBezTo>
                    <a:pt x="0" y="10516"/>
                    <a:pt x="187" y="10703"/>
                    <a:pt x="404" y="10703"/>
                  </a:cubicBezTo>
                  <a:lnTo>
                    <a:pt x="6359" y="10703"/>
                  </a:lnTo>
                  <a:cubicBezTo>
                    <a:pt x="6484" y="10703"/>
                    <a:pt x="6577" y="10610"/>
                    <a:pt x="6577" y="10516"/>
                  </a:cubicBezTo>
                  <a:cubicBezTo>
                    <a:pt x="6577" y="10392"/>
                    <a:pt x="6484" y="10299"/>
                    <a:pt x="6359" y="10299"/>
                  </a:cubicBezTo>
                  <a:lnTo>
                    <a:pt x="404" y="10299"/>
                  </a:lnTo>
                  <a:lnTo>
                    <a:pt x="404" y="9524"/>
                  </a:lnTo>
                  <a:lnTo>
                    <a:pt x="13556" y="9524"/>
                  </a:lnTo>
                  <a:lnTo>
                    <a:pt x="13556" y="10299"/>
                  </a:lnTo>
                  <a:lnTo>
                    <a:pt x="7197" y="10299"/>
                  </a:lnTo>
                  <a:cubicBezTo>
                    <a:pt x="7073" y="10299"/>
                    <a:pt x="6980" y="10392"/>
                    <a:pt x="6980" y="10516"/>
                  </a:cubicBezTo>
                  <a:cubicBezTo>
                    <a:pt x="6980" y="10610"/>
                    <a:pt x="7073" y="10703"/>
                    <a:pt x="7197" y="10703"/>
                  </a:cubicBezTo>
                  <a:lnTo>
                    <a:pt x="13556" y="10703"/>
                  </a:lnTo>
                  <a:cubicBezTo>
                    <a:pt x="13773" y="10703"/>
                    <a:pt x="13959" y="10516"/>
                    <a:pt x="13959" y="10299"/>
                  </a:cubicBezTo>
                  <a:lnTo>
                    <a:pt x="13959" y="404"/>
                  </a:lnTo>
                  <a:cubicBezTo>
                    <a:pt x="13959" y="187"/>
                    <a:pt x="13773" y="1"/>
                    <a:pt x="13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3" name="Google Shape;12793;p24"/>
            <p:cNvSpPr/>
            <p:nvPr/>
          </p:nvSpPr>
          <p:spPr>
            <a:xfrm>
              <a:off x="3983350" y="2627800"/>
              <a:ext cx="146575" cy="101225"/>
            </a:xfrm>
            <a:custGeom>
              <a:avLst/>
              <a:gdLst/>
              <a:ahLst/>
              <a:cxnLst/>
              <a:rect l="l" t="t" r="r" b="b"/>
              <a:pathLst>
                <a:path w="5863" h="4049" extrusionOk="0">
                  <a:moveTo>
                    <a:pt x="2900" y="396"/>
                  </a:moveTo>
                  <a:cubicBezTo>
                    <a:pt x="2947" y="396"/>
                    <a:pt x="2993" y="412"/>
                    <a:pt x="3040" y="443"/>
                  </a:cubicBezTo>
                  <a:lnTo>
                    <a:pt x="5242" y="1435"/>
                  </a:lnTo>
                  <a:lnTo>
                    <a:pt x="3040" y="2490"/>
                  </a:lnTo>
                  <a:lnTo>
                    <a:pt x="2792" y="2490"/>
                  </a:lnTo>
                  <a:lnTo>
                    <a:pt x="558" y="1435"/>
                  </a:lnTo>
                  <a:lnTo>
                    <a:pt x="2761" y="443"/>
                  </a:lnTo>
                  <a:cubicBezTo>
                    <a:pt x="2807" y="412"/>
                    <a:pt x="2854" y="396"/>
                    <a:pt x="2900" y="396"/>
                  </a:cubicBezTo>
                  <a:close/>
                  <a:moveTo>
                    <a:pt x="4343" y="2335"/>
                  </a:moveTo>
                  <a:lnTo>
                    <a:pt x="4343" y="3327"/>
                  </a:lnTo>
                  <a:lnTo>
                    <a:pt x="4157" y="3389"/>
                  </a:lnTo>
                  <a:cubicBezTo>
                    <a:pt x="3753" y="3545"/>
                    <a:pt x="3335" y="3622"/>
                    <a:pt x="2920" y="3622"/>
                  </a:cubicBezTo>
                  <a:cubicBezTo>
                    <a:pt x="2505" y="3622"/>
                    <a:pt x="2094" y="3545"/>
                    <a:pt x="1706" y="3389"/>
                  </a:cubicBezTo>
                  <a:lnTo>
                    <a:pt x="1520" y="3327"/>
                  </a:lnTo>
                  <a:lnTo>
                    <a:pt x="1520" y="2335"/>
                  </a:lnTo>
                  <a:lnTo>
                    <a:pt x="2637" y="2862"/>
                  </a:lnTo>
                  <a:cubicBezTo>
                    <a:pt x="2714" y="2909"/>
                    <a:pt x="2807" y="2932"/>
                    <a:pt x="2904" y="2932"/>
                  </a:cubicBezTo>
                  <a:cubicBezTo>
                    <a:pt x="3001" y="2932"/>
                    <a:pt x="3102" y="2909"/>
                    <a:pt x="3195" y="2862"/>
                  </a:cubicBezTo>
                  <a:lnTo>
                    <a:pt x="4343" y="2335"/>
                  </a:lnTo>
                  <a:close/>
                  <a:moveTo>
                    <a:pt x="2920" y="1"/>
                  </a:moveTo>
                  <a:cubicBezTo>
                    <a:pt x="2807" y="1"/>
                    <a:pt x="2699" y="24"/>
                    <a:pt x="2606" y="70"/>
                  </a:cubicBezTo>
                  <a:lnTo>
                    <a:pt x="248" y="1156"/>
                  </a:lnTo>
                  <a:cubicBezTo>
                    <a:pt x="0" y="1280"/>
                    <a:pt x="0" y="1652"/>
                    <a:pt x="279" y="1745"/>
                  </a:cubicBezTo>
                  <a:lnTo>
                    <a:pt x="1117" y="2149"/>
                  </a:lnTo>
                  <a:lnTo>
                    <a:pt x="1117" y="3389"/>
                  </a:lnTo>
                  <a:cubicBezTo>
                    <a:pt x="1117" y="3513"/>
                    <a:pt x="1179" y="3607"/>
                    <a:pt x="1303" y="3669"/>
                  </a:cubicBezTo>
                  <a:lnTo>
                    <a:pt x="1582" y="3793"/>
                  </a:lnTo>
                  <a:cubicBezTo>
                    <a:pt x="2016" y="3963"/>
                    <a:pt x="2474" y="4049"/>
                    <a:pt x="2931" y="4049"/>
                  </a:cubicBezTo>
                  <a:cubicBezTo>
                    <a:pt x="3389" y="4049"/>
                    <a:pt x="3846" y="3963"/>
                    <a:pt x="4281" y="3793"/>
                  </a:cubicBezTo>
                  <a:lnTo>
                    <a:pt x="4560" y="3669"/>
                  </a:lnTo>
                  <a:cubicBezTo>
                    <a:pt x="4653" y="3607"/>
                    <a:pt x="4746" y="3513"/>
                    <a:pt x="4746" y="3389"/>
                  </a:cubicBezTo>
                  <a:lnTo>
                    <a:pt x="4746" y="2149"/>
                  </a:lnTo>
                  <a:lnTo>
                    <a:pt x="5584" y="1745"/>
                  </a:lnTo>
                  <a:cubicBezTo>
                    <a:pt x="5832" y="1652"/>
                    <a:pt x="5863" y="1280"/>
                    <a:pt x="5615" y="1156"/>
                  </a:cubicBezTo>
                  <a:lnTo>
                    <a:pt x="3257" y="70"/>
                  </a:lnTo>
                  <a:cubicBezTo>
                    <a:pt x="3149" y="24"/>
                    <a:pt x="3032" y="1"/>
                    <a:pt x="2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4" name="Google Shape;12794;p24"/>
            <p:cNvSpPr/>
            <p:nvPr/>
          </p:nvSpPr>
          <p:spPr>
            <a:xfrm>
              <a:off x="4177975" y="26086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5" name="Google Shape;12795;p24"/>
            <p:cNvSpPr/>
            <p:nvPr/>
          </p:nvSpPr>
          <p:spPr>
            <a:xfrm>
              <a:off x="4175650" y="2638075"/>
              <a:ext cx="12450" cy="10875"/>
            </a:xfrm>
            <a:custGeom>
              <a:avLst/>
              <a:gdLst/>
              <a:ahLst/>
              <a:cxnLst/>
              <a:rect l="l" t="t" r="r" b="b"/>
              <a:pathLst>
                <a:path w="49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cubicBezTo>
                    <a:pt x="404" y="435"/>
                    <a:pt x="497" y="342"/>
                    <a:pt x="497" y="218"/>
                  </a:cubicBezTo>
                  <a:cubicBezTo>
                    <a:pt x="497" y="94"/>
                    <a:pt x="404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6" name="Google Shape;12796;p24"/>
            <p:cNvSpPr/>
            <p:nvPr/>
          </p:nvSpPr>
          <p:spPr>
            <a:xfrm>
              <a:off x="4177975" y="26683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6"/>
                  </a:cubicBezTo>
                  <a:cubicBezTo>
                    <a:pt x="404" y="93"/>
                    <a:pt x="311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7" name="Google Shape;12797;p24"/>
            <p:cNvSpPr/>
            <p:nvPr/>
          </p:nvSpPr>
          <p:spPr>
            <a:xfrm>
              <a:off x="4175650" y="2697800"/>
              <a:ext cx="12450" cy="10100"/>
            </a:xfrm>
            <a:custGeom>
              <a:avLst/>
              <a:gdLst/>
              <a:ahLst/>
              <a:cxnLst/>
              <a:rect l="l" t="t" r="r" b="b"/>
              <a:pathLst>
                <a:path w="498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cubicBezTo>
                    <a:pt x="404" y="403"/>
                    <a:pt x="497" y="310"/>
                    <a:pt x="497" y="217"/>
                  </a:cubicBezTo>
                  <a:cubicBezTo>
                    <a:pt x="497" y="93"/>
                    <a:pt x="404" y="0"/>
                    <a:pt x="2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8" name="Google Shape;12798;p24"/>
            <p:cNvSpPr/>
            <p:nvPr/>
          </p:nvSpPr>
          <p:spPr>
            <a:xfrm>
              <a:off x="4177975" y="27280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7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9" name="Google Shape;12799;p24"/>
            <p:cNvSpPr/>
            <p:nvPr/>
          </p:nvSpPr>
          <p:spPr>
            <a:xfrm>
              <a:off x="4196600" y="2608600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218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0" name="Google Shape;12800;p24"/>
            <p:cNvSpPr/>
            <p:nvPr/>
          </p:nvSpPr>
          <p:spPr>
            <a:xfrm>
              <a:off x="4195050" y="2638075"/>
              <a:ext cx="85325" cy="10875"/>
            </a:xfrm>
            <a:custGeom>
              <a:avLst/>
              <a:gdLst/>
              <a:ahLst/>
              <a:cxnLst/>
              <a:rect l="l" t="t" r="r" b="b"/>
              <a:pathLst>
                <a:path w="3413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133" y="435"/>
                  </a:lnTo>
                  <a:cubicBezTo>
                    <a:pt x="3412" y="435"/>
                    <a:pt x="3412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1" name="Google Shape;12801;p24"/>
            <p:cNvSpPr/>
            <p:nvPr/>
          </p:nvSpPr>
          <p:spPr>
            <a:xfrm>
              <a:off x="4196600" y="2668325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6"/>
                  </a:cubicBezTo>
                  <a:cubicBezTo>
                    <a:pt x="3257" y="93"/>
                    <a:pt x="3164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2" name="Google Shape;12802;p24"/>
            <p:cNvSpPr/>
            <p:nvPr/>
          </p:nvSpPr>
          <p:spPr>
            <a:xfrm>
              <a:off x="4195050" y="2697800"/>
              <a:ext cx="85325" cy="10100"/>
            </a:xfrm>
            <a:custGeom>
              <a:avLst/>
              <a:gdLst/>
              <a:ahLst/>
              <a:cxnLst/>
              <a:rect l="l" t="t" r="r" b="b"/>
              <a:pathLst>
                <a:path w="341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3133" y="403"/>
                  </a:lnTo>
                  <a:cubicBezTo>
                    <a:pt x="3412" y="403"/>
                    <a:pt x="3412" y="0"/>
                    <a:pt x="3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3" name="Google Shape;12803;p24"/>
            <p:cNvSpPr/>
            <p:nvPr/>
          </p:nvSpPr>
          <p:spPr>
            <a:xfrm>
              <a:off x="4196600" y="2728025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7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804" name="Google Shape;12804;p24"/>
          <p:cNvSpPr/>
          <p:nvPr/>
        </p:nvSpPr>
        <p:spPr>
          <a:xfrm>
            <a:off x="4303460" y="2407299"/>
            <a:ext cx="465333" cy="301000"/>
          </a:xfrm>
          <a:custGeom>
            <a:avLst/>
            <a:gdLst/>
            <a:ahLst/>
            <a:cxnLst/>
            <a:rect l="l" t="t" r="r" b="b"/>
            <a:pathLst>
              <a:path w="13960" h="9030" extrusionOk="0">
                <a:moveTo>
                  <a:pt x="6111" y="2856"/>
                </a:moveTo>
                <a:lnTo>
                  <a:pt x="6111" y="3477"/>
                </a:lnTo>
                <a:lnTo>
                  <a:pt x="5150" y="3477"/>
                </a:lnTo>
                <a:lnTo>
                  <a:pt x="5150" y="2856"/>
                </a:lnTo>
                <a:close/>
                <a:moveTo>
                  <a:pt x="10144" y="2856"/>
                </a:moveTo>
                <a:lnTo>
                  <a:pt x="10144" y="3477"/>
                </a:lnTo>
                <a:lnTo>
                  <a:pt x="9213" y="3477"/>
                </a:lnTo>
                <a:lnTo>
                  <a:pt x="9213" y="2856"/>
                </a:lnTo>
                <a:close/>
                <a:moveTo>
                  <a:pt x="4746" y="3291"/>
                </a:moveTo>
                <a:lnTo>
                  <a:pt x="4746" y="4035"/>
                </a:lnTo>
                <a:lnTo>
                  <a:pt x="3816" y="4035"/>
                </a:lnTo>
                <a:lnTo>
                  <a:pt x="3816" y="3291"/>
                </a:lnTo>
                <a:close/>
                <a:moveTo>
                  <a:pt x="7445" y="3291"/>
                </a:moveTo>
                <a:lnTo>
                  <a:pt x="7445" y="4035"/>
                </a:lnTo>
                <a:lnTo>
                  <a:pt x="6514" y="4035"/>
                </a:lnTo>
                <a:lnTo>
                  <a:pt x="6514" y="3291"/>
                </a:lnTo>
                <a:close/>
                <a:moveTo>
                  <a:pt x="6111" y="3880"/>
                </a:moveTo>
                <a:lnTo>
                  <a:pt x="6111" y="4252"/>
                </a:lnTo>
                <a:lnTo>
                  <a:pt x="5150" y="4252"/>
                </a:lnTo>
                <a:lnTo>
                  <a:pt x="5150" y="3880"/>
                </a:lnTo>
                <a:close/>
                <a:moveTo>
                  <a:pt x="10144" y="3880"/>
                </a:moveTo>
                <a:lnTo>
                  <a:pt x="10144" y="4252"/>
                </a:lnTo>
                <a:lnTo>
                  <a:pt x="9213" y="4252"/>
                </a:lnTo>
                <a:lnTo>
                  <a:pt x="9213" y="3880"/>
                </a:lnTo>
                <a:close/>
                <a:moveTo>
                  <a:pt x="4746" y="4469"/>
                </a:moveTo>
                <a:lnTo>
                  <a:pt x="4746" y="4810"/>
                </a:lnTo>
                <a:lnTo>
                  <a:pt x="3816" y="4810"/>
                </a:lnTo>
                <a:lnTo>
                  <a:pt x="3816" y="4469"/>
                </a:lnTo>
                <a:close/>
                <a:moveTo>
                  <a:pt x="7445" y="4469"/>
                </a:moveTo>
                <a:lnTo>
                  <a:pt x="7445" y="4810"/>
                </a:lnTo>
                <a:lnTo>
                  <a:pt x="6514" y="4810"/>
                </a:lnTo>
                <a:lnTo>
                  <a:pt x="6514" y="4469"/>
                </a:lnTo>
                <a:close/>
                <a:moveTo>
                  <a:pt x="8810" y="4066"/>
                </a:moveTo>
                <a:lnTo>
                  <a:pt x="8810" y="5121"/>
                </a:lnTo>
                <a:lnTo>
                  <a:pt x="7848" y="5121"/>
                </a:lnTo>
                <a:lnTo>
                  <a:pt x="7848" y="4066"/>
                </a:lnTo>
                <a:close/>
                <a:moveTo>
                  <a:pt x="8810" y="5524"/>
                </a:moveTo>
                <a:lnTo>
                  <a:pt x="8810" y="5896"/>
                </a:lnTo>
                <a:lnTo>
                  <a:pt x="7848" y="5896"/>
                </a:lnTo>
                <a:lnTo>
                  <a:pt x="7848" y="5524"/>
                </a:lnTo>
                <a:close/>
                <a:moveTo>
                  <a:pt x="4746" y="5214"/>
                </a:moveTo>
                <a:lnTo>
                  <a:pt x="4746" y="7664"/>
                </a:lnTo>
                <a:lnTo>
                  <a:pt x="3816" y="7664"/>
                </a:lnTo>
                <a:lnTo>
                  <a:pt x="3785" y="5214"/>
                </a:lnTo>
                <a:close/>
                <a:moveTo>
                  <a:pt x="6080" y="4655"/>
                </a:moveTo>
                <a:lnTo>
                  <a:pt x="6080" y="7664"/>
                </a:lnTo>
                <a:lnTo>
                  <a:pt x="5150" y="7664"/>
                </a:lnTo>
                <a:lnTo>
                  <a:pt x="5150" y="4655"/>
                </a:lnTo>
                <a:close/>
                <a:moveTo>
                  <a:pt x="7445" y="5214"/>
                </a:moveTo>
                <a:lnTo>
                  <a:pt x="7445" y="7664"/>
                </a:lnTo>
                <a:lnTo>
                  <a:pt x="6514" y="7664"/>
                </a:lnTo>
                <a:lnTo>
                  <a:pt x="6514" y="5214"/>
                </a:lnTo>
                <a:close/>
                <a:moveTo>
                  <a:pt x="8810" y="6299"/>
                </a:moveTo>
                <a:lnTo>
                  <a:pt x="8810" y="7664"/>
                </a:lnTo>
                <a:lnTo>
                  <a:pt x="7848" y="7664"/>
                </a:lnTo>
                <a:lnTo>
                  <a:pt x="7848" y="6299"/>
                </a:lnTo>
                <a:close/>
                <a:moveTo>
                  <a:pt x="10144" y="4655"/>
                </a:moveTo>
                <a:lnTo>
                  <a:pt x="10144" y="7664"/>
                </a:lnTo>
                <a:lnTo>
                  <a:pt x="9182" y="7664"/>
                </a:lnTo>
                <a:lnTo>
                  <a:pt x="9182" y="4655"/>
                </a:lnTo>
                <a:close/>
                <a:moveTo>
                  <a:pt x="11819" y="1274"/>
                </a:moveTo>
                <a:lnTo>
                  <a:pt x="11819" y="7664"/>
                </a:lnTo>
                <a:lnTo>
                  <a:pt x="10547" y="7664"/>
                </a:lnTo>
                <a:lnTo>
                  <a:pt x="10547" y="2856"/>
                </a:lnTo>
                <a:cubicBezTo>
                  <a:pt x="10547" y="2639"/>
                  <a:pt x="10392" y="2453"/>
                  <a:pt x="10175" y="2453"/>
                </a:cubicBezTo>
                <a:lnTo>
                  <a:pt x="9182" y="2453"/>
                </a:lnTo>
                <a:cubicBezTo>
                  <a:pt x="8965" y="2453"/>
                  <a:pt x="8810" y="2639"/>
                  <a:pt x="8810" y="2856"/>
                </a:cubicBezTo>
                <a:lnTo>
                  <a:pt x="8810" y="3663"/>
                </a:lnTo>
                <a:lnTo>
                  <a:pt x="7848" y="3663"/>
                </a:lnTo>
                <a:lnTo>
                  <a:pt x="7848" y="3260"/>
                </a:lnTo>
                <a:cubicBezTo>
                  <a:pt x="7848" y="3042"/>
                  <a:pt x="7693" y="2887"/>
                  <a:pt x="7476" y="2887"/>
                </a:cubicBezTo>
                <a:lnTo>
                  <a:pt x="6514" y="2887"/>
                </a:lnTo>
                <a:lnTo>
                  <a:pt x="6514" y="2856"/>
                </a:lnTo>
                <a:cubicBezTo>
                  <a:pt x="6514" y="2639"/>
                  <a:pt x="6328" y="2453"/>
                  <a:pt x="6111" y="2453"/>
                </a:cubicBezTo>
                <a:lnTo>
                  <a:pt x="5150" y="2453"/>
                </a:lnTo>
                <a:cubicBezTo>
                  <a:pt x="4932" y="2453"/>
                  <a:pt x="4777" y="2639"/>
                  <a:pt x="4777" y="2856"/>
                </a:cubicBezTo>
                <a:lnTo>
                  <a:pt x="4777" y="2887"/>
                </a:lnTo>
                <a:lnTo>
                  <a:pt x="3816" y="2887"/>
                </a:lnTo>
                <a:cubicBezTo>
                  <a:pt x="3599" y="2887"/>
                  <a:pt x="3413" y="3042"/>
                  <a:pt x="3413" y="3260"/>
                </a:cubicBezTo>
                <a:lnTo>
                  <a:pt x="3413" y="7664"/>
                </a:lnTo>
                <a:lnTo>
                  <a:pt x="2141" y="7664"/>
                </a:lnTo>
                <a:lnTo>
                  <a:pt x="2141" y="1274"/>
                </a:lnTo>
                <a:close/>
                <a:moveTo>
                  <a:pt x="5584" y="8067"/>
                </a:moveTo>
                <a:lnTo>
                  <a:pt x="5584" y="8595"/>
                </a:lnTo>
                <a:lnTo>
                  <a:pt x="590" y="8595"/>
                </a:lnTo>
                <a:cubicBezTo>
                  <a:pt x="497" y="8595"/>
                  <a:pt x="404" y="8502"/>
                  <a:pt x="404" y="8409"/>
                </a:cubicBezTo>
                <a:lnTo>
                  <a:pt x="404" y="8067"/>
                </a:lnTo>
                <a:close/>
                <a:moveTo>
                  <a:pt x="7941" y="8067"/>
                </a:moveTo>
                <a:lnTo>
                  <a:pt x="7972" y="8595"/>
                </a:lnTo>
                <a:lnTo>
                  <a:pt x="5987" y="8595"/>
                </a:lnTo>
                <a:lnTo>
                  <a:pt x="5987" y="8067"/>
                </a:lnTo>
                <a:close/>
                <a:moveTo>
                  <a:pt x="12455" y="1"/>
                </a:moveTo>
                <a:cubicBezTo>
                  <a:pt x="12440" y="1"/>
                  <a:pt x="12424" y="1"/>
                  <a:pt x="12408" y="3"/>
                </a:cubicBezTo>
                <a:lnTo>
                  <a:pt x="1551" y="3"/>
                </a:lnTo>
                <a:cubicBezTo>
                  <a:pt x="1179" y="3"/>
                  <a:pt x="869" y="313"/>
                  <a:pt x="869" y="685"/>
                </a:cubicBezTo>
                <a:lnTo>
                  <a:pt x="869" y="1616"/>
                </a:lnTo>
                <a:cubicBezTo>
                  <a:pt x="822" y="1740"/>
                  <a:pt x="939" y="1802"/>
                  <a:pt x="1055" y="1802"/>
                </a:cubicBezTo>
                <a:cubicBezTo>
                  <a:pt x="1171" y="1802"/>
                  <a:pt x="1288" y="1740"/>
                  <a:pt x="1241" y="1616"/>
                </a:cubicBezTo>
                <a:lnTo>
                  <a:pt x="1241" y="685"/>
                </a:lnTo>
                <a:cubicBezTo>
                  <a:pt x="1241" y="530"/>
                  <a:pt x="1365" y="406"/>
                  <a:pt x="1551" y="406"/>
                </a:cubicBezTo>
                <a:lnTo>
                  <a:pt x="12377" y="406"/>
                </a:lnTo>
                <a:cubicBezTo>
                  <a:pt x="12532" y="406"/>
                  <a:pt x="12656" y="530"/>
                  <a:pt x="12656" y="685"/>
                </a:cubicBezTo>
                <a:lnTo>
                  <a:pt x="12656" y="7664"/>
                </a:lnTo>
                <a:lnTo>
                  <a:pt x="12222" y="7664"/>
                </a:lnTo>
                <a:lnTo>
                  <a:pt x="12222" y="1274"/>
                </a:lnTo>
                <a:cubicBezTo>
                  <a:pt x="12222" y="1057"/>
                  <a:pt x="12036" y="871"/>
                  <a:pt x="11788" y="840"/>
                </a:cubicBezTo>
                <a:lnTo>
                  <a:pt x="2172" y="840"/>
                </a:lnTo>
                <a:cubicBezTo>
                  <a:pt x="1924" y="840"/>
                  <a:pt x="1738" y="1057"/>
                  <a:pt x="1738" y="1274"/>
                </a:cubicBezTo>
                <a:lnTo>
                  <a:pt x="1738" y="7664"/>
                </a:lnTo>
                <a:lnTo>
                  <a:pt x="1272" y="7664"/>
                </a:lnTo>
                <a:lnTo>
                  <a:pt x="1272" y="2422"/>
                </a:lnTo>
                <a:cubicBezTo>
                  <a:pt x="1303" y="2298"/>
                  <a:pt x="1179" y="2236"/>
                  <a:pt x="1059" y="2236"/>
                </a:cubicBezTo>
                <a:cubicBezTo>
                  <a:pt x="939" y="2236"/>
                  <a:pt x="822" y="2298"/>
                  <a:pt x="869" y="2422"/>
                </a:cubicBezTo>
                <a:lnTo>
                  <a:pt x="869" y="7664"/>
                </a:lnTo>
                <a:lnTo>
                  <a:pt x="404" y="7664"/>
                </a:lnTo>
                <a:cubicBezTo>
                  <a:pt x="187" y="7664"/>
                  <a:pt x="0" y="7850"/>
                  <a:pt x="0" y="8067"/>
                </a:cubicBezTo>
                <a:lnTo>
                  <a:pt x="0" y="8409"/>
                </a:lnTo>
                <a:cubicBezTo>
                  <a:pt x="0" y="8750"/>
                  <a:pt x="280" y="9029"/>
                  <a:pt x="621" y="9029"/>
                </a:cubicBezTo>
                <a:lnTo>
                  <a:pt x="11571" y="9029"/>
                </a:lnTo>
                <a:cubicBezTo>
                  <a:pt x="11695" y="9029"/>
                  <a:pt x="11788" y="8936"/>
                  <a:pt x="11788" y="8812"/>
                </a:cubicBezTo>
                <a:cubicBezTo>
                  <a:pt x="11788" y="8688"/>
                  <a:pt x="11695" y="8595"/>
                  <a:pt x="11571" y="8595"/>
                </a:cubicBezTo>
                <a:lnTo>
                  <a:pt x="8376" y="8595"/>
                </a:lnTo>
                <a:lnTo>
                  <a:pt x="8376" y="8067"/>
                </a:lnTo>
                <a:lnTo>
                  <a:pt x="13556" y="8067"/>
                </a:lnTo>
                <a:lnTo>
                  <a:pt x="13556" y="8409"/>
                </a:lnTo>
                <a:cubicBezTo>
                  <a:pt x="13556" y="8502"/>
                  <a:pt x="13463" y="8595"/>
                  <a:pt x="13339" y="8595"/>
                </a:cubicBezTo>
                <a:lnTo>
                  <a:pt x="12377" y="8595"/>
                </a:lnTo>
                <a:cubicBezTo>
                  <a:pt x="12284" y="8595"/>
                  <a:pt x="12191" y="8688"/>
                  <a:pt x="12191" y="8812"/>
                </a:cubicBezTo>
                <a:cubicBezTo>
                  <a:pt x="12191" y="8905"/>
                  <a:pt x="12284" y="8998"/>
                  <a:pt x="12377" y="8998"/>
                </a:cubicBezTo>
                <a:lnTo>
                  <a:pt x="13339" y="8998"/>
                </a:lnTo>
                <a:cubicBezTo>
                  <a:pt x="13680" y="8998"/>
                  <a:pt x="13959" y="8719"/>
                  <a:pt x="13959" y="8409"/>
                </a:cubicBezTo>
                <a:lnTo>
                  <a:pt x="13959" y="8036"/>
                </a:lnTo>
                <a:cubicBezTo>
                  <a:pt x="13959" y="7819"/>
                  <a:pt x="13773" y="7664"/>
                  <a:pt x="13556" y="7664"/>
                </a:cubicBezTo>
                <a:lnTo>
                  <a:pt x="13091" y="7664"/>
                </a:lnTo>
                <a:lnTo>
                  <a:pt x="13091" y="685"/>
                </a:lnTo>
                <a:cubicBezTo>
                  <a:pt x="13091" y="329"/>
                  <a:pt x="12806" y="1"/>
                  <a:pt x="1245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805" name="Google Shape;12805;p24"/>
          <p:cNvGrpSpPr/>
          <p:nvPr/>
        </p:nvGrpSpPr>
        <p:grpSpPr>
          <a:xfrm>
            <a:off x="5324686" y="2426997"/>
            <a:ext cx="466367" cy="261600"/>
            <a:chOff x="2443225" y="2532550"/>
            <a:chExt cx="349775" cy="268400"/>
          </a:xfrm>
        </p:grpSpPr>
        <p:sp>
          <p:nvSpPr>
            <p:cNvPr id="12806" name="Google Shape;12806;p24"/>
            <p:cNvSpPr/>
            <p:nvPr/>
          </p:nvSpPr>
          <p:spPr>
            <a:xfrm>
              <a:off x="2443225" y="2532550"/>
              <a:ext cx="349775" cy="268400"/>
            </a:xfrm>
            <a:custGeom>
              <a:avLst/>
              <a:gdLst/>
              <a:ahLst/>
              <a:cxnLst/>
              <a:rect l="l" t="t" r="r" b="b"/>
              <a:pathLst>
                <a:path w="13991" h="10736" extrusionOk="0">
                  <a:moveTo>
                    <a:pt x="3444" y="3012"/>
                  </a:moveTo>
                  <a:lnTo>
                    <a:pt x="3444" y="9402"/>
                  </a:lnTo>
                  <a:lnTo>
                    <a:pt x="2172" y="9402"/>
                  </a:lnTo>
                  <a:lnTo>
                    <a:pt x="2172" y="3012"/>
                  </a:lnTo>
                  <a:close/>
                  <a:moveTo>
                    <a:pt x="10113" y="406"/>
                  </a:moveTo>
                  <a:cubicBezTo>
                    <a:pt x="10144" y="406"/>
                    <a:pt x="10175" y="437"/>
                    <a:pt x="10175" y="468"/>
                  </a:cubicBezTo>
                  <a:lnTo>
                    <a:pt x="10175" y="9402"/>
                  </a:lnTo>
                  <a:lnTo>
                    <a:pt x="3847" y="9402"/>
                  </a:lnTo>
                  <a:lnTo>
                    <a:pt x="3847" y="468"/>
                  </a:lnTo>
                  <a:cubicBezTo>
                    <a:pt x="3847" y="437"/>
                    <a:pt x="3878" y="406"/>
                    <a:pt x="3909" y="406"/>
                  </a:cubicBezTo>
                  <a:close/>
                  <a:moveTo>
                    <a:pt x="11819" y="2981"/>
                  </a:moveTo>
                  <a:cubicBezTo>
                    <a:pt x="11819" y="2981"/>
                    <a:pt x="11850" y="2981"/>
                    <a:pt x="11850" y="3012"/>
                  </a:cubicBezTo>
                  <a:lnTo>
                    <a:pt x="11850" y="9402"/>
                  </a:lnTo>
                  <a:lnTo>
                    <a:pt x="10578" y="9402"/>
                  </a:lnTo>
                  <a:lnTo>
                    <a:pt x="10578" y="2981"/>
                  </a:lnTo>
                  <a:close/>
                  <a:moveTo>
                    <a:pt x="12439" y="2112"/>
                  </a:moveTo>
                  <a:cubicBezTo>
                    <a:pt x="12595" y="2112"/>
                    <a:pt x="12719" y="2236"/>
                    <a:pt x="12719" y="2422"/>
                  </a:cubicBezTo>
                  <a:lnTo>
                    <a:pt x="12719" y="9402"/>
                  </a:lnTo>
                  <a:lnTo>
                    <a:pt x="12284" y="9402"/>
                  </a:lnTo>
                  <a:lnTo>
                    <a:pt x="12284" y="3012"/>
                  </a:lnTo>
                  <a:cubicBezTo>
                    <a:pt x="12253" y="2764"/>
                    <a:pt x="12067" y="2578"/>
                    <a:pt x="11850" y="2578"/>
                  </a:cubicBezTo>
                  <a:lnTo>
                    <a:pt x="10578" y="2578"/>
                  </a:lnTo>
                  <a:lnTo>
                    <a:pt x="10578" y="2112"/>
                  </a:lnTo>
                  <a:close/>
                  <a:moveTo>
                    <a:pt x="5584" y="9805"/>
                  </a:moveTo>
                  <a:lnTo>
                    <a:pt x="5584" y="10332"/>
                  </a:lnTo>
                  <a:lnTo>
                    <a:pt x="621" y="10332"/>
                  </a:lnTo>
                  <a:cubicBezTo>
                    <a:pt x="528" y="10332"/>
                    <a:pt x="435" y="10239"/>
                    <a:pt x="435" y="10115"/>
                  </a:cubicBezTo>
                  <a:lnTo>
                    <a:pt x="435" y="9805"/>
                  </a:lnTo>
                  <a:close/>
                  <a:moveTo>
                    <a:pt x="7973" y="9805"/>
                  </a:moveTo>
                  <a:lnTo>
                    <a:pt x="7973" y="10332"/>
                  </a:lnTo>
                  <a:lnTo>
                    <a:pt x="5987" y="10332"/>
                  </a:lnTo>
                  <a:lnTo>
                    <a:pt x="5987" y="9805"/>
                  </a:lnTo>
                  <a:close/>
                  <a:moveTo>
                    <a:pt x="3856" y="0"/>
                  </a:moveTo>
                  <a:cubicBezTo>
                    <a:pt x="3603" y="0"/>
                    <a:pt x="3415" y="207"/>
                    <a:pt x="3444" y="468"/>
                  </a:cubicBezTo>
                  <a:lnTo>
                    <a:pt x="3444" y="1709"/>
                  </a:lnTo>
                  <a:lnTo>
                    <a:pt x="1583" y="1709"/>
                  </a:lnTo>
                  <a:cubicBezTo>
                    <a:pt x="1210" y="1709"/>
                    <a:pt x="869" y="2019"/>
                    <a:pt x="869" y="2422"/>
                  </a:cubicBezTo>
                  <a:lnTo>
                    <a:pt x="869" y="3353"/>
                  </a:lnTo>
                  <a:cubicBezTo>
                    <a:pt x="869" y="3477"/>
                    <a:pt x="978" y="3539"/>
                    <a:pt x="1086" y="3539"/>
                  </a:cubicBezTo>
                  <a:cubicBezTo>
                    <a:pt x="1195" y="3539"/>
                    <a:pt x="1303" y="3477"/>
                    <a:pt x="1303" y="3353"/>
                  </a:cubicBezTo>
                  <a:lnTo>
                    <a:pt x="1303" y="2422"/>
                  </a:lnTo>
                  <a:cubicBezTo>
                    <a:pt x="1272" y="2236"/>
                    <a:pt x="1428" y="2112"/>
                    <a:pt x="1583" y="2112"/>
                  </a:cubicBezTo>
                  <a:lnTo>
                    <a:pt x="3444" y="2112"/>
                  </a:lnTo>
                  <a:lnTo>
                    <a:pt x="3444" y="2578"/>
                  </a:lnTo>
                  <a:lnTo>
                    <a:pt x="2172" y="2578"/>
                  </a:lnTo>
                  <a:cubicBezTo>
                    <a:pt x="1955" y="2578"/>
                    <a:pt x="1738" y="2764"/>
                    <a:pt x="1738" y="3012"/>
                  </a:cubicBezTo>
                  <a:lnTo>
                    <a:pt x="1738" y="9402"/>
                  </a:lnTo>
                  <a:lnTo>
                    <a:pt x="1303" y="9402"/>
                  </a:lnTo>
                  <a:lnTo>
                    <a:pt x="1303" y="4160"/>
                  </a:lnTo>
                  <a:cubicBezTo>
                    <a:pt x="1303" y="4020"/>
                    <a:pt x="1195" y="3950"/>
                    <a:pt x="1086" y="3950"/>
                  </a:cubicBezTo>
                  <a:cubicBezTo>
                    <a:pt x="978" y="3950"/>
                    <a:pt x="869" y="4020"/>
                    <a:pt x="869" y="4160"/>
                  </a:cubicBezTo>
                  <a:lnTo>
                    <a:pt x="869" y="9402"/>
                  </a:lnTo>
                  <a:lnTo>
                    <a:pt x="404" y="9402"/>
                  </a:lnTo>
                  <a:cubicBezTo>
                    <a:pt x="187" y="9402"/>
                    <a:pt x="1" y="9557"/>
                    <a:pt x="1" y="9774"/>
                  </a:cubicBezTo>
                  <a:lnTo>
                    <a:pt x="1" y="10146"/>
                  </a:lnTo>
                  <a:cubicBezTo>
                    <a:pt x="1" y="10456"/>
                    <a:pt x="280" y="10736"/>
                    <a:pt x="621" y="10736"/>
                  </a:cubicBezTo>
                  <a:lnTo>
                    <a:pt x="11571" y="10736"/>
                  </a:lnTo>
                  <a:cubicBezTo>
                    <a:pt x="11695" y="10736"/>
                    <a:pt x="11788" y="10643"/>
                    <a:pt x="11788" y="10518"/>
                  </a:cubicBezTo>
                  <a:cubicBezTo>
                    <a:pt x="11788" y="10425"/>
                    <a:pt x="11695" y="10332"/>
                    <a:pt x="11571" y="10332"/>
                  </a:cubicBezTo>
                  <a:lnTo>
                    <a:pt x="8376" y="10332"/>
                  </a:lnTo>
                  <a:lnTo>
                    <a:pt x="8376" y="9805"/>
                  </a:lnTo>
                  <a:lnTo>
                    <a:pt x="13556" y="9805"/>
                  </a:lnTo>
                  <a:lnTo>
                    <a:pt x="13556" y="10115"/>
                  </a:lnTo>
                  <a:cubicBezTo>
                    <a:pt x="13556" y="10239"/>
                    <a:pt x="13463" y="10332"/>
                    <a:pt x="13370" y="10332"/>
                  </a:cubicBezTo>
                  <a:lnTo>
                    <a:pt x="12408" y="10332"/>
                  </a:lnTo>
                  <a:cubicBezTo>
                    <a:pt x="12284" y="10332"/>
                    <a:pt x="12191" y="10425"/>
                    <a:pt x="12191" y="10518"/>
                  </a:cubicBezTo>
                  <a:cubicBezTo>
                    <a:pt x="12191" y="10643"/>
                    <a:pt x="12284" y="10736"/>
                    <a:pt x="12408" y="10736"/>
                  </a:cubicBezTo>
                  <a:lnTo>
                    <a:pt x="13370" y="10736"/>
                  </a:lnTo>
                  <a:cubicBezTo>
                    <a:pt x="13711" y="10736"/>
                    <a:pt x="13990" y="10456"/>
                    <a:pt x="13990" y="10115"/>
                  </a:cubicBezTo>
                  <a:lnTo>
                    <a:pt x="13990" y="9774"/>
                  </a:lnTo>
                  <a:cubicBezTo>
                    <a:pt x="13990" y="9557"/>
                    <a:pt x="13804" y="9402"/>
                    <a:pt x="13618" y="9402"/>
                  </a:cubicBezTo>
                  <a:lnTo>
                    <a:pt x="13122" y="9402"/>
                  </a:lnTo>
                  <a:lnTo>
                    <a:pt x="13122" y="2422"/>
                  </a:lnTo>
                  <a:cubicBezTo>
                    <a:pt x="13122" y="2019"/>
                    <a:pt x="12812" y="1709"/>
                    <a:pt x="12439" y="1709"/>
                  </a:cubicBezTo>
                  <a:lnTo>
                    <a:pt x="10578" y="1709"/>
                  </a:lnTo>
                  <a:lnTo>
                    <a:pt x="10578" y="468"/>
                  </a:lnTo>
                  <a:cubicBezTo>
                    <a:pt x="10607" y="207"/>
                    <a:pt x="10419" y="0"/>
                    <a:pt x="10166" y="0"/>
                  </a:cubicBezTo>
                  <a:cubicBezTo>
                    <a:pt x="10148" y="0"/>
                    <a:pt x="10131" y="1"/>
                    <a:pt x="10113" y="3"/>
                  </a:cubicBezTo>
                  <a:lnTo>
                    <a:pt x="3909" y="3"/>
                  </a:lnTo>
                  <a:cubicBezTo>
                    <a:pt x="3891" y="1"/>
                    <a:pt x="3874" y="0"/>
                    <a:pt x="3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7" name="Google Shape;12807;p24"/>
            <p:cNvSpPr/>
            <p:nvPr/>
          </p:nvSpPr>
          <p:spPr>
            <a:xfrm>
              <a:off x="2555675" y="25620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04"/>
                  </a:moveTo>
                  <a:lnTo>
                    <a:pt x="869" y="838"/>
                  </a:lnTo>
                  <a:lnTo>
                    <a:pt x="435" y="838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87" y="1"/>
                    <a:pt x="0" y="156"/>
                    <a:pt x="0" y="342"/>
                  </a:cubicBezTo>
                  <a:lnTo>
                    <a:pt x="0" y="900"/>
                  </a:lnTo>
                  <a:cubicBezTo>
                    <a:pt x="0" y="1086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086"/>
                    <a:pt x="1272" y="900"/>
                  </a:cubicBezTo>
                  <a:lnTo>
                    <a:pt x="1272" y="342"/>
                  </a:lnTo>
                  <a:cubicBezTo>
                    <a:pt x="1272" y="156"/>
                    <a:pt x="1117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8" name="Google Shape;12808;p24"/>
            <p:cNvSpPr/>
            <p:nvPr/>
          </p:nvSpPr>
          <p:spPr>
            <a:xfrm>
              <a:off x="2555675" y="2613950"/>
              <a:ext cx="31825" cy="31900"/>
            </a:xfrm>
            <a:custGeom>
              <a:avLst/>
              <a:gdLst/>
              <a:ahLst/>
              <a:cxnLst/>
              <a:rect l="l" t="t" r="r" b="b"/>
              <a:pathLst>
                <a:path w="1273" h="1276" extrusionOk="0">
                  <a:moveTo>
                    <a:pt x="869" y="407"/>
                  </a:moveTo>
                  <a:lnTo>
                    <a:pt x="869" y="842"/>
                  </a:lnTo>
                  <a:lnTo>
                    <a:pt x="435" y="842"/>
                  </a:lnTo>
                  <a:lnTo>
                    <a:pt x="435" y="407"/>
                  </a:lnTo>
                  <a:close/>
                  <a:moveTo>
                    <a:pt x="972" y="1"/>
                  </a:moveTo>
                  <a:cubicBezTo>
                    <a:pt x="958" y="1"/>
                    <a:pt x="945" y="2"/>
                    <a:pt x="931" y="4"/>
                  </a:cubicBezTo>
                  <a:lnTo>
                    <a:pt x="373" y="4"/>
                  </a:lnTo>
                  <a:cubicBezTo>
                    <a:pt x="156" y="4"/>
                    <a:pt x="0" y="159"/>
                    <a:pt x="0" y="345"/>
                  </a:cubicBezTo>
                  <a:lnTo>
                    <a:pt x="0" y="904"/>
                  </a:lnTo>
                  <a:cubicBezTo>
                    <a:pt x="0" y="1090"/>
                    <a:pt x="156" y="1276"/>
                    <a:pt x="373" y="1276"/>
                  </a:cubicBezTo>
                  <a:lnTo>
                    <a:pt x="931" y="1276"/>
                  </a:lnTo>
                  <a:cubicBezTo>
                    <a:pt x="1117" y="1245"/>
                    <a:pt x="1272" y="1090"/>
                    <a:pt x="1272" y="904"/>
                  </a:cubicBezTo>
                  <a:lnTo>
                    <a:pt x="1272" y="345"/>
                  </a:lnTo>
                  <a:cubicBezTo>
                    <a:pt x="1272" y="173"/>
                    <a:pt x="1139" y="1"/>
                    <a:pt x="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9" name="Google Shape;12809;p24"/>
            <p:cNvSpPr/>
            <p:nvPr/>
          </p:nvSpPr>
          <p:spPr>
            <a:xfrm>
              <a:off x="2555675" y="266522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0"/>
                  </a:moveTo>
                  <a:cubicBezTo>
                    <a:pt x="156" y="0"/>
                    <a:pt x="0" y="186"/>
                    <a:pt x="0" y="372"/>
                  </a:cubicBezTo>
                  <a:lnTo>
                    <a:pt x="0" y="931"/>
                  </a:lnTo>
                  <a:cubicBezTo>
                    <a:pt x="0" y="1117"/>
                    <a:pt x="187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2"/>
                  </a:lnTo>
                  <a:cubicBezTo>
                    <a:pt x="1272" y="186"/>
                    <a:pt x="1117" y="0"/>
                    <a:pt x="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0" name="Google Shape;12810;p24"/>
            <p:cNvSpPr/>
            <p:nvPr/>
          </p:nvSpPr>
          <p:spPr>
            <a:xfrm>
              <a:off x="2555675" y="27171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931"/>
                  </a:lnTo>
                  <a:cubicBezTo>
                    <a:pt x="0" y="1117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3"/>
                  </a:lnTo>
                  <a:cubicBezTo>
                    <a:pt x="1272" y="187"/>
                    <a:pt x="1117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1" name="Google Shape;12811;p24"/>
            <p:cNvSpPr/>
            <p:nvPr/>
          </p:nvSpPr>
          <p:spPr>
            <a:xfrm>
              <a:off x="2596325" y="2563375"/>
              <a:ext cx="87325" cy="10475"/>
            </a:xfrm>
            <a:custGeom>
              <a:avLst/>
              <a:gdLst/>
              <a:ahLst/>
              <a:cxnLst/>
              <a:rect l="l" t="t" r="r" b="b"/>
              <a:pathLst>
                <a:path w="3493" h="419" extrusionOk="0">
                  <a:moveTo>
                    <a:pt x="183" y="0"/>
                  </a:moveTo>
                  <a:cubicBezTo>
                    <a:pt x="0" y="0"/>
                    <a:pt x="5" y="419"/>
                    <a:pt x="198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3338" y="414"/>
                  </a:lnTo>
                  <a:cubicBezTo>
                    <a:pt x="3493" y="321"/>
                    <a:pt x="3493" y="73"/>
                    <a:pt x="3338" y="11"/>
                  </a:cubicBezTo>
                  <a:lnTo>
                    <a:pt x="236" y="11"/>
                  </a:lnTo>
                  <a:cubicBezTo>
                    <a:pt x="216" y="4"/>
                    <a:pt x="199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2" name="Google Shape;12812;p24"/>
            <p:cNvSpPr/>
            <p:nvPr/>
          </p:nvSpPr>
          <p:spPr>
            <a:xfrm>
              <a:off x="2595225" y="2583025"/>
              <a:ext cx="33375" cy="10875"/>
            </a:xfrm>
            <a:custGeom>
              <a:avLst/>
              <a:gdLst/>
              <a:ahLst/>
              <a:cxnLst/>
              <a:rect l="l" t="t" r="r" b="b"/>
              <a:pathLst>
                <a:path w="13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1055" y="434"/>
                  </a:lnTo>
                  <a:cubicBezTo>
                    <a:pt x="1334" y="434"/>
                    <a:pt x="1334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3" name="Google Shape;12813;p24"/>
            <p:cNvSpPr/>
            <p:nvPr/>
          </p:nvSpPr>
          <p:spPr>
            <a:xfrm>
              <a:off x="2595225" y="2614825"/>
              <a:ext cx="90750" cy="10100"/>
            </a:xfrm>
            <a:custGeom>
              <a:avLst/>
              <a:gdLst/>
              <a:ahLst/>
              <a:cxnLst/>
              <a:rect l="l" t="t" r="r" b="b"/>
              <a:pathLst>
                <a:path w="3630" h="404" extrusionOk="0">
                  <a:moveTo>
                    <a:pt x="280" y="0"/>
                  </a:moveTo>
                  <a:cubicBezTo>
                    <a:pt x="0" y="0"/>
                    <a:pt x="0" y="403"/>
                    <a:pt x="280" y="403"/>
                  </a:cubicBezTo>
                  <a:lnTo>
                    <a:pt x="3382" y="403"/>
                  </a:lnTo>
                  <a:cubicBezTo>
                    <a:pt x="3630" y="403"/>
                    <a:pt x="3630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4" name="Google Shape;12814;p24"/>
            <p:cNvSpPr/>
            <p:nvPr/>
          </p:nvSpPr>
          <p:spPr>
            <a:xfrm>
              <a:off x="2596775" y="2634200"/>
              <a:ext cx="30275" cy="10100"/>
            </a:xfrm>
            <a:custGeom>
              <a:avLst/>
              <a:gdLst/>
              <a:ahLst/>
              <a:cxnLst/>
              <a:rect l="l" t="t" r="r" b="b"/>
              <a:pathLst>
                <a:path w="1211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993" y="404"/>
                  </a:lnTo>
                  <a:cubicBezTo>
                    <a:pt x="1117" y="404"/>
                    <a:pt x="1210" y="311"/>
                    <a:pt x="1210" y="218"/>
                  </a:cubicBezTo>
                  <a:cubicBezTo>
                    <a:pt x="1210" y="94"/>
                    <a:pt x="1117" y="0"/>
                    <a:pt x="9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5" name="Google Shape;12815;p24"/>
            <p:cNvSpPr/>
            <p:nvPr/>
          </p:nvSpPr>
          <p:spPr>
            <a:xfrm>
              <a:off x="2596450" y="2666500"/>
              <a:ext cx="87200" cy="9875"/>
            </a:xfrm>
            <a:custGeom>
              <a:avLst/>
              <a:gdLst/>
              <a:ahLst/>
              <a:cxnLst/>
              <a:rect l="l" t="t" r="r" b="b"/>
              <a:pathLst>
                <a:path w="3488" h="395" extrusionOk="0">
                  <a:moveTo>
                    <a:pt x="177" y="1"/>
                  </a:moveTo>
                  <a:cubicBezTo>
                    <a:pt x="0" y="1"/>
                    <a:pt x="0" y="394"/>
                    <a:pt x="177" y="394"/>
                  </a:cubicBezTo>
                  <a:cubicBezTo>
                    <a:pt x="194" y="394"/>
                    <a:pt x="211" y="391"/>
                    <a:pt x="231" y="384"/>
                  </a:cubicBezTo>
                  <a:lnTo>
                    <a:pt x="3333" y="384"/>
                  </a:lnTo>
                  <a:cubicBezTo>
                    <a:pt x="3488" y="321"/>
                    <a:pt x="3488" y="73"/>
                    <a:pt x="3333" y="11"/>
                  </a:cubicBezTo>
                  <a:lnTo>
                    <a:pt x="231" y="11"/>
                  </a:lnTo>
                  <a:cubicBezTo>
                    <a:pt x="211" y="4"/>
                    <a:pt x="194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6" name="Google Shape;12816;p24"/>
            <p:cNvSpPr/>
            <p:nvPr/>
          </p:nvSpPr>
          <p:spPr>
            <a:xfrm>
              <a:off x="2595225" y="2686150"/>
              <a:ext cx="33375" cy="10125"/>
            </a:xfrm>
            <a:custGeom>
              <a:avLst/>
              <a:gdLst/>
              <a:ahLst/>
              <a:cxnLst/>
              <a:rect l="l" t="t" r="r" b="b"/>
              <a:pathLst>
                <a:path w="1335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1055" y="404"/>
                  </a:lnTo>
                  <a:cubicBezTo>
                    <a:pt x="1334" y="404"/>
                    <a:pt x="1334" y="1"/>
                    <a:pt x="1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7" name="Google Shape;12817;p24"/>
            <p:cNvSpPr/>
            <p:nvPr/>
          </p:nvSpPr>
          <p:spPr>
            <a:xfrm>
              <a:off x="2596775" y="2718725"/>
              <a:ext cx="87650" cy="10100"/>
            </a:xfrm>
            <a:custGeom>
              <a:avLst/>
              <a:gdLst/>
              <a:ahLst/>
              <a:cxnLst/>
              <a:rect l="l" t="t" r="r" b="b"/>
              <a:pathLst>
                <a:path w="3506" h="404" extrusionOk="0">
                  <a:moveTo>
                    <a:pt x="218" y="1"/>
                  </a:moveTo>
                  <a:cubicBezTo>
                    <a:pt x="94" y="1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3320" y="404"/>
                  </a:lnTo>
                  <a:cubicBezTo>
                    <a:pt x="3413" y="404"/>
                    <a:pt x="3506" y="311"/>
                    <a:pt x="3506" y="218"/>
                  </a:cubicBezTo>
                  <a:cubicBezTo>
                    <a:pt x="3506" y="94"/>
                    <a:pt x="3413" y="1"/>
                    <a:pt x="33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8" name="Google Shape;12818;p24"/>
            <p:cNvSpPr/>
            <p:nvPr/>
          </p:nvSpPr>
          <p:spPr>
            <a:xfrm>
              <a:off x="2597550" y="2738125"/>
              <a:ext cx="29500" cy="10100"/>
            </a:xfrm>
            <a:custGeom>
              <a:avLst/>
              <a:gdLst/>
              <a:ahLst/>
              <a:cxnLst/>
              <a:rect l="l" t="t" r="r" b="b"/>
              <a:pathLst>
                <a:path w="1180" h="404" extrusionOk="0">
                  <a:moveTo>
                    <a:pt x="187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962" y="403"/>
                  </a:lnTo>
                  <a:cubicBezTo>
                    <a:pt x="1086" y="403"/>
                    <a:pt x="1179" y="310"/>
                    <a:pt x="1179" y="217"/>
                  </a:cubicBezTo>
                  <a:cubicBezTo>
                    <a:pt x="1179" y="93"/>
                    <a:pt x="1086" y="0"/>
                    <a:pt x="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19" name="Google Shape;12819;p24"/>
          <p:cNvGrpSpPr/>
          <p:nvPr/>
        </p:nvGrpSpPr>
        <p:grpSpPr>
          <a:xfrm>
            <a:off x="6300619" y="2359265"/>
            <a:ext cx="465333" cy="397067"/>
            <a:chOff x="1680925" y="2517875"/>
            <a:chExt cx="349000" cy="297800"/>
          </a:xfrm>
        </p:grpSpPr>
        <p:sp>
          <p:nvSpPr>
            <p:cNvPr id="12820" name="Google Shape;12820;p24"/>
            <p:cNvSpPr/>
            <p:nvPr/>
          </p:nvSpPr>
          <p:spPr>
            <a:xfrm>
              <a:off x="1946525" y="2568275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6"/>
                    <a:pt x="385" y="316"/>
                  </a:cubicBezTo>
                  <a:cubicBezTo>
                    <a:pt x="423" y="316"/>
                    <a:pt x="451" y="288"/>
                    <a:pt x="451" y="218"/>
                  </a:cubicBezTo>
                  <a:cubicBezTo>
                    <a:pt x="451" y="94"/>
                    <a:pt x="35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1" name="Google Shape;12821;p24"/>
            <p:cNvSpPr/>
            <p:nvPr/>
          </p:nvSpPr>
          <p:spPr>
            <a:xfrm>
              <a:off x="1967075" y="2568275"/>
              <a:ext cx="11675" cy="10125"/>
            </a:xfrm>
            <a:custGeom>
              <a:avLst/>
              <a:gdLst/>
              <a:ahLst/>
              <a:cxnLst/>
              <a:rect l="l" t="t" r="r" b="b"/>
              <a:pathLst>
                <a:path w="46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cubicBezTo>
                    <a:pt x="373" y="404"/>
                    <a:pt x="466" y="311"/>
                    <a:pt x="466" y="218"/>
                  </a:cubicBezTo>
                  <a:cubicBezTo>
                    <a:pt x="466" y="94"/>
                    <a:pt x="373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2" name="Google Shape;12822;p24"/>
            <p:cNvSpPr/>
            <p:nvPr/>
          </p:nvSpPr>
          <p:spPr>
            <a:xfrm>
              <a:off x="1989000" y="25682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3" name="Google Shape;12823;p24"/>
            <p:cNvSpPr/>
            <p:nvPr/>
          </p:nvSpPr>
          <p:spPr>
            <a:xfrm>
              <a:off x="1680925" y="2517875"/>
              <a:ext cx="349000" cy="297800"/>
            </a:xfrm>
            <a:custGeom>
              <a:avLst/>
              <a:gdLst/>
              <a:ahLst/>
              <a:cxnLst/>
              <a:rect l="l" t="t" r="r" b="b"/>
              <a:pathLst>
                <a:path w="13960" h="11912" extrusionOk="0">
                  <a:moveTo>
                    <a:pt x="4592" y="404"/>
                  </a:moveTo>
                  <a:cubicBezTo>
                    <a:pt x="4747" y="404"/>
                    <a:pt x="4871" y="528"/>
                    <a:pt x="4871" y="683"/>
                  </a:cubicBezTo>
                  <a:lnTo>
                    <a:pt x="4871" y="1179"/>
                  </a:lnTo>
                  <a:lnTo>
                    <a:pt x="435" y="1179"/>
                  </a:lnTo>
                  <a:lnTo>
                    <a:pt x="435" y="683"/>
                  </a:lnTo>
                  <a:cubicBezTo>
                    <a:pt x="435" y="528"/>
                    <a:pt x="559" y="404"/>
                    <a:pt x="714" y="404"/>
                  </a:cubicBezTo>
                  <a:close/>
                  <a:moveTo>
                    <a:pt x="13587" y="3258"/>
                  </a:moveTo>
                  <a:lnTo>
                    <a:pt x="13587" y="11478"/>
                  </a:lnTo>
                  <a:lnTo>
                    <a:pt x="7197" y="11478"/>
                  </a:lnTo>
                  <a:lnTo>
                    <a:pt x="7197" y="3258"/>
                  </a:lnTo>
                  <a:close/>
                  <a:moveTo>
                    <a:pt x="714" y="1"/>
                  </a:moveTo>
                  <a:cubicBezTo>
                    <a:pt x="311" y="1"/>
                    <a:pt x="32" y="280"/>
                    <a:pt x="32" y="683"/>
                  </a:cubicBezTo>
                  <a:lnTo>
                    <a:pt x="32" y="11478"/>
                  </a:lnTo>
                  <a:cubicBezTo>
                    <a:pt x="1" y="11726"/>
                    <a:pt x="187" y="11912"/>
                    <a:pt x="435" y="11912"/>
                  </a:cubicBezTo>
                  <a:lnTo>
                    <a:pt x="3754" y="11912"/>
                  </a:lnTo>
                  <a:cubicBezTo>
                    <a:pt x="3847" y="11912"/>
                    <a:pt x="3940" y="11819"/>
                    <a:pt x="3940" y="11726"/>
                  </a:cubicBezTo>
                  <a:cubicBezTo>
                    <a:pt x="3940" y="11602"/>
                    <a:pt x="3847" y="11509"/>
                    <a:pt x="3754" y="11509"/>
                  </a:cubicBezTo>
                  <a:lnTo>
                    <a:pt x="435" y="11509"/>
                  </a:lnTo>
                  <a:lnTo>
                    <a:pt x="435" y="3258"/>
                  </a:lnTo>
                  <a:lnTo>
                    <a:pt x="6794" y="3258"/>
                  </a:lnTo>
                  <a:lnTo>
                    <a:pt x="6794" y="11478"/>
                  </a:lnTo>
                  <a:lnTo>
                    <a:pt x="4561" y="11478"/>
                  </a:lnTo>
                  <a:cubicBezTo>
                    <a:pt x="4436" y="11478"/>
                    <a:pt x="4343" y="11571"/>
                    <a:pt x="4343" y="11695"/>
                  </a:cubicBezTo>
                  <a:cubicBezTo>
                    <a:pt x="4312" y="11819"/>
                    <a:pt x="4436" y="11912"/>
                    <a:pt x="4561" y="11912"/>
                  </a:cubicBezTo>
                  <a:lnTo>
                    <a:pt x="13556" y="11912"/>
                  </a:lnTo>
                  <a:cubicBezTo>
                    <a:pt x="13773" y="11912"/>
                    <a:pt x="13959" y="11726"/>
                    <a:pt x="13959" y="11509"/>
                  </a:cubicBezTo>
                  <a:lnTo>
                    <a:pt x="13959" y="1583"/>
                  </a:lnTo>
                  <a:cubicBezTo>
                    <a:pt x="13959" y="1365"/>
                    <a:pt x="13773" y="1179"/>
                    <a:pt x="13556" y="1179"/>
                  </a:cubicBezTo>
                  <a:lnTo>
                    <a:pt x="9275" y="1179"/>
                  </a:lnTo>
                  <a:cubicBezTo>
                    <a:pt x="9267" y="1178"/>
                    <a:pt x="9260" y="1178"/>
                    <a:pt x="9252" y="1178"/>
                  </a:cubicBezTo>
                  <a:cubicBezTo>
                    <a:pt x="9035" y="1178"/>
                    <a:pt x="9035" y="1584"/>
                    <a:pt x="9252" y="1584"/>
                  </a:cubicBezTo>
                  <a:cubicBezTo>
                    <a:pt x="9260" y="1584"/>
                    <a:pt x="9267" y="1584"/>
                    <a:pt x="9275" y="1583"/>
                  </a:cubicBezTo>
                  <a:lnTo>
                    <a:pt x="13556" y="1583"/>
                  </a:lnTo>
                  <a:lnTo>
                    <a:pt x="13556" y="2854"/>
                  </a:lnTo>
                  <a:lnTo>
                    <a:pt x="435" y="2854"/>
                  </a:lnTo>
                  <a:lnTo>
                    <a:pt x="435" y="1583"/>
                  </a:lnTo>
                  <a:lnTo>
                    <a:pt x="8438" y="1583"/>
                  </a:lnTo>
                  <a:cubicBezTo>
                    <a:pt x="8446" y="1584"/>
                    <a:pt x="8454" y="1584"/>
                    <a:pt x="8461" y="1584"/>
                  </a:cubicBezTo>
                  <a:cubicBezTo>
                    <a:pt x="8678" y="1584"/>
                    <a:pt x="8678" y="1178"/>
                    <a:pt x="8461" y="1178"/>
                  </a:cubicBezTo>
                  <a:cubicBezTo>
                    <a:pt x="8454" y="1178"/>
                    <a:pt x="8446" y="1178"/>
                    <a:pt x="8438" y="1179"/>
                  </a:cubicBezTo>
                  <a:lnTo>
                    <a:pt x="5274" y="1179"/>
                  </a:lnTo>
                  <a:lnTo>
                    <a:pt x="5274" y="683"/>
                  </a:lnTo>
                  <a:cubicBezTo>
                    <a:pt x="5274" y="280"/>
                    <a:pt x="4964" y="1"/>
                    <a:pt x="45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4" name="Google Shape;12824;p24"/>
            <p:cNvSpPr/>
            <p:nvPr/>
          </p:nvSpPr>
          <p:spPr>
            <a:xfrm>
              <a:off x="1708850" y="2623350"/>
              <a:ext cx="124875" cy="32600"/>
            </a:xfrm>
            <a:custGeom>
              <a:avLst/>
              <a:gdLst/>
              <a:ahLst/>
              <a:cxnLst/>
              <a:rect l="l" t="t" r="r" b="b"/>
              <a:pathLst>
                <a:path w="4995" h="1304" extrusionOk="0">
                  <a:moveTo>
                    <a:pt x="4149" y="433"/>
                  </a:moveTo>
                  <a:cubicBezTo>
                    <a:pt x="4397" y="433"/>
                    <a:pt x="4397" y="901"/>
                    <a:pt x="4149" y="901"/>
                  </a:cubicBezTo>
                  <a:cubicBezTo>
                    <a:pt x="4142" y="901"/>
                    <a:pt x="4134" y="901"/>
                    <a:pt x="4126" y="900"/>
                  </a:cubicBezTo>
                  <a:lnTo>
                    <a:pt x="838" y="900"/>
                  </a:lnTo>
                  <a:cubicBezTo>
                    <a:pt x="559" y="838"/>
                    <a:pt x="559" y="466"/>
                    <a:pt x="838" y="434"/>
                  </a:cubicBezTo>
                  <a:lnTo>
                    <a:pt x="4126" y="434"/>
                  </a:lnTo>
                  <a:cubicBezTo>
                    <a:pt x="4134" y="434"/>
                    <a:pt x="4142" y="433"/>
                    <a:pt x="4149" y="433"/>
                  </a:cubicBezTo>
                  <a:close/>
                  <a:moveTo>
                    <a:pt x="838" y="0"/>
                  </a:moveTo>
                  <a:cubicBezTo>
                    <a:pt x="0" y="0"/>
                    <a:pt x="0" y="1303"/>
                    <a:pt x="838" y="1303"/>
                  </a:cubicBezTo>
                  <a:lnTo>
                    <a:pt x="4126" y="1303"/>
                  </a:lnTo>
                  <a:cubicBezTo>
                    <a:pt x="4994" y="1303"/>
                    <a:pt x="4994" y="0"/>
                    <a:pt x="4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5" name="Google Shape;12825;p24"/>
            <p:cNvSpPr/>
            <p:nvPr/>
          </p:nvSpPr>
          <p:spPr>
            <a:xfrm>
              <a:off x="171582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7" y="404"/>
                    <a:pt x="4467" y="0"/>
                    <a:pt x="4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6" name="Google Shape;12826;p24"/>
            <p:cNvSpPr/>
            <p:nvPr/>
          </p:nvSpPr>
          <p:spPr>
            <a:xfrm>
              <a:off x="1718150" y="2695200"/>
              <a:ext cx="108275" cy="10500"/>
            </a:xfrm>
            <a:custGeom>
              <a:avLst/>
              <a:gdLst/>
              <a:ahLst/>
              <a:cxnLst/>
              <a:rect l="l" t="t" r="r" b="b"/>
              <a:pathLst>
                <a:path w="4331" h="420" extrusionOk="0">
                  <a:moveTo>
                    <a:pt x="4148" y="1"/>
                  </a:moveTo>
                  <a:cubicBezTo>
                    <a:pt x="4132" y="1"/>
                    <a:pt x="4114" y="4"/>
                    <a:pt x="4095" y="11"/>
                  </a:cubicBezTo>
                  <a:lnTo>
                    <a:pt x="187" y="11"/>
                  </a:lnTo>
                  <a:cubicBezTo>
                    <a:pt x="1" y="73"/>
                    <a:pt x="1" y="352"/>
                    <a:pt x="187" y="414"/>
                  </a:cubicBezTo>
                  <a:lnTo>
                    <a:pt x="4095" y="414"/>
                  </a:lnTo>
                  <a:cubicBezTo>
                    <a:pt x="4108" y="418"/>
                    <a:pt x="4121" y="419"/>
                    <a:pt x="4132" y="419"/>
                  </a:cubicBezTo>
                  <a:cubicBezTo>
                    <a:pt x="4325" y="419"/>
                    <a:pt x="4331" y="1"/>
                    <a:pt x="4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7" name="Google Shape;12827;p24"/>
            <p:cNvSpPr/>
            <p:nvPr/>
          </p:nvSpPr>
          <p:spPr>
            <a:xfrm>
              <a:off x="171582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7" y="435"/>
                    <a:pt x="4467" y="1"/>
                    <a:pt x="4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8" name="Google Shape;12828;p24"/>
            <p:cNvSpPr/>
            <p:nvPr/>
          </p:nvSpPr>
          <p:spPr>
            <a:xfrm>
              <a:off x="1877125" y="2623350"/>
              <a:ext cx="125650" cy="32600"/>
            </a:xfrm>
            <a:custGeom>
              <a:avLst/>
              <a:gdLst/>
              <a:ahLst/>
              <a:cxnLst/>
              <a:rect l="l" t="t" r="r" b="b"/>
              <a:pathLst>
                <a:path w="5026" h="1304" extrusionOk="0">
                  <a:moveTo>
                    <a:pt x="846" y="433"/>
                  </a:moveTo>
                  <a:cubicBezTo>
                    <a:pt x="853" y="433"/>
                    <a:pt x="861" y="434"/>
                    <a:pt x="869" y="434"/>
                  </a:cubicBezTo>
                  <a:lnTo>
                    <a:pt x="4157" y="434"/>
                  </a:lnTo>
                  <a:cubicBezTo>
                    <a:pt x="4436" y="466"/>
                    <a:pt x="4436" y="838"/>
                    <a:pt x="4157" y="900"/>
                  </a:cubicBezTo>
                  <a:lnTo>
                    <a:pt x="869" y="900"/>
                  </a:lnTo>
                  <a:cubicBezTo>
                    <a:pt x="861" y="901"/>
                    <a:pt x="853" y="901"/>
                    <a:pt x="846" y="901"/>
                  </a:cubicBezTo>
                  <a:cubicBezTo>
                    <a:pt x="598" y="901"/>
                    <a:pt x="598" y="433"/>
                    <a:pt x="846" y="433"/>
                  </a:cubicBezTo>
                  <a:close/>
                  <a:moveTo>
                    <a:pt x="869" y="0"/>
                  </a:moveTo>
                  <a:cubicBezTo>
                    <a:pt x="1" y="0"/>
                    <a:pt x="1" y="1303"/>
                    <a:pt x="869" y="1303"/>
                  </a:cubicBezTo>
                  <a:lnTo>
                    <a:pt x="4157" y="1303"/>
                  </a:lnTo>
                  <a:cubicBezTo>
                    <a:pt x="5026" y="1303"/>
                    <a:pt x="5026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9" name="Google Shape;12829;p24"/>
            <p:cNvSpPr/>
            <p:nvPr/>
          </p:nvSpPr>
          <p:spPr>
            <a:xfrm>
              <a:off x="1877125" y="2748200"/>
              <a:ext cx="125650" cy="31825"/>
            </a:xfrm>
            <a:custGeom>
              <a:avLst/>
              <a:gdLst/>
              <a:ahLst/>
              <a:cxnLst/>
              <a:rect l="l" t="t" r="r" b="b"/>
              <a:pathLst>
                <a:path w="5026" h="1273" extrusionOk="0">
                  <a:moveTo>
                    <a:pt x="4157" y="404"/>
                  </a:moveTo>
                  <a:cubicBezTo>
                    <a:pt x="4281" y="404"/>
                    <a:pt x="4405" y="497"/>
                    <a:pt x="4405" y="621"/>
                  </a:cubicBezTo>
                  <a:cubicBezTo>
                    <a:pt x="4405" y="745"/>
                    <a:pt x="4281" y="869"/>
                    <a:pt x="4157" y="869"/>
                  </a:cubicBezTo>
                  <a:lnTo>
                    <a:pt x="869" y="869"/>
                  </a:lnTo>
                  <a:cubicBezTo>
                    <a:pt x="745" y="869"/>
                    <a:pt x="621" y="745"/>
                    <a:pt x="621" y="621"/>
                  </a:cubicBezTo>
                  <a:cubicBezTo>
                    <a:pt x="621" y="497"/>
                    <a:pt x="745" y="404"/>
                    <a:pt x="869" y="404"/>
                  </a:cubicBezTo>
                  <a:close/>
                  <a:moveTo>
                    <a:pt x="869" y="0"/>
                  </a:moveTo>
                  <a:cubicBezTo>
                    <a:pt x="1" y="0"/>
                    <a:pt x="1" y="1272"/>
                    <a:pt x="869" y="1272"/>
                  </a:cubicBezTo>
                  <a:lnTo>
                    <a:pt x="4157" y="1272"/>
                  </a:lnTo>
                  <a:cubicBezTo>
                    <a:pt x="5026" y="1272"/>
                    <a:pt x="5026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0" name="Google Shape;12830;p24"/>
            <p:cNvSpPr/>
            <p:nvPr/>
          </p:nvSpPr>
          <p:spPr>
            <a:xfrm>
              <a:off x="1709625" y="2748200"/>
              <a:ext cx="124875" cy="31825"/>
            </a:xfrm>
            <a:custGeom>
              <a:avLst/>
              <a:gdLst/>
              <a:ahLst/>
              <a:cxnLst/>
              <a:rect l="l" t="t" r="r" b="b"/>
              <a:pathLst>
                <a:path w="4995" h="1273" extrusionOk="0">
                  <a:moveTo>
                    <a:pt x="4157" y="404"/>
                  </a:moveTo>
                  <a:cubicBezTo>
                    <a:pt x="4281" y="404"/>
                    <a:pt x="4374" y="497"/>
                    <a:pt x="4374" y="652"/>
                  </a:cubicBezTo>
                  <a:cubicBezTo>
                    <a:pt x="4374" y="776"/>
                    <a:pt x="4281" y="869"/>
                    <a:pt x="4157" y="869"/>
                  </a:cubicBezTo>
                  <a:lnTo>
                    <a:pt x="838" y="869"/>
                  </a:lnTo>
                  <a:cubicBezTo>
                    <a:pt x="714" y="869"/>
                    <a:pt x="621" y="776"/>
                    <a:pt x="621" y="652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0"/>
                  </a:moveTo>
                  <a:cubicBezTo>
                    <a:pt x="0" y="0"/>
                    <a:pt x="0" y="1272"/>
                    <a:pt x="838" y="1272"/>
                  </a:cubicBezTo>
                  <a:lnTo>
                    <a:pt x="4157" y="1272"/>
                  </a:lnTo>
                  <a:cubicBezTo>
                    <a:pt x="4994" y="1272"/>
                    <a:pt x="4994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1" name="Google Shape;12831;p24"/>
            <p:cNvSpPr/>
            <p:nvPr/>
          </p:nvSpPr>
          <p:spPr>
            <a:xfrm>
              <a:off x="188487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8" y="404"/>
                    <a:pt x="4468" y="0"/>
                    <a:pt x="4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2" name="Google Shape;12832;p24"/>
            <p:cNvSpPr/>
            <p:nvPr/>
          </p:nvSpPr>
          <p:spPr>
            <a:xfrm>
              <a:off x="1886100" y="2695975"/>
              <a:ext cx="109250" cy="9850"/>
            </a:xfrm>
            <a:custGeom>
              <a:avLst/>
              <a:gdLst/>
              <a:ahLst/>
              <a:cxnLst/>
              <a:rect l="l" t="t" r="r" b="b"/>
              <a:pathLst>
                <a:path w="4370" h="394" extrusionOk="0">
                  <a:moveTo>
                    <a:pt x="178" y="1"/>
                  </a:moveTo>
                  <a:cubicBezTo>
                    <a:pt x="0" y="1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4139" y="383"/>
                  </a:lnTo>
                  <a:cubicBezTo>
                    <a:pt x="4159" y="390"/>
                    <a:pt x="4176" y="394"/>
                    <a:pt x="4193" y="394"/>
                  </a:cubicBezTo>
                  <a:cubicBezTo>
                    <a:pt x="4370" y="394"/>
                    <a:pt x="4370" y="1"/>
                    <a:pt x="4193" y="1"/>
                  </a:cubicBezTo>
                  <a:cubicBezTo>
                    <a:pt x="4176" y="1"/>
                    <a:pt x="4159" y="4"/>
                    <a:pt x="4139" y="11"/>
                  </a:cubicBezTo>
                  <a:lnTo>
                    <a:pt x="231" y="11"/>
                  </a:lnTo>
                  <a:cubicBezTo>
                    <a:pt x="212" y="4"/>
                    <a:pt x="194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3" name="Google Shape;12833;p24"/>
            <p:cNvSpPr/>
            <p:nvPr/>
          </p:nvSpPr>
          <p:spPr>
            <a:xfrm>
              <a:off x="188487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8" y="435"/>
                    <a:pt x="4468" y="1"/>
                    <a:pt x="4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34" name="Google Shape;12834;p24"/>
          <p:cNvGrpSpPr/>
          <p:nvPr/>
        </p:nvGrpSpPr>
        <p:grpSpPr>
          <a:xfrm>
            <a:off x="8366878" y="2356799"/>
            <a:ext cx="465300" cy="402000"/>
            <a:chOff x="7719625" y="3086300"/>
            <a:chExt cx="348975" cy="301500"/>
          </a:xfrm>
        </p:grpSpPr>
        <p:sp>
          <p:nvSpPr>
            <p:cNvPr id="12835" name="Google Shape;12835;p24"/>
            <p:cNvSpPr/>
            <p:nvPr/>
          </p:nvSpPr>
          <p:spPr>
            <a:xfrm>
              <a:off x="7719625" y="3086300"/>
              <a:ext cx="348975" cy="301500"/>
            </a:xfrm>
            <a:custGeom>
              <a:avLst/>
              <a:gdLst/>
              <a:ahLst/>
              <a:cxnLst/>
              <a:rect l="l" t="t" r="r" b="b"/>
              <a:pathLst>
                <a:path w="13959" h="12060" extrusionOk="0">
                  <a:moveTo>
                    <a:pt x="5584" y="404"/>
                  </a:moveTo>
                  <a:cubicBezTo>
                    <a:pt x="5615" y="404"/>
                    <a:pt x="5646" y="435"/>
                    <a:pt x="5646" y="466"/>
                  </a:cubicBezTo>
                  <a:lnTo>
                    <a:pt x="5646" y="3847"/>
                  </a:lnTo>
                  <a:lnTo>
                    <a:pt x="5460" y="3754"/>
                  </a:lnTo>
                  <a:cubicBezTo>
                    <a:pt x="5413" y="3723"/>
                    <a:pt x="5359" y="3707"/>
                    <a:pt x="5308" y="3707"/>
                  </a:cubicBezTo>
                  <a:cubicBezTo>
                    <a:pt x="5258" y="3707"/>
                    <a:pt x="5211" y="3723"/>
                    <a:pt x="5180" y="3754"/>
                  </a:cubicBezTo>
                  <a:lnTo>
                    <a:pt x="4932" y="3878"/>
                  </a:lnTo>
                  <a:lnTo>
                    <a:pt x="4932" y="466"/>
                  </a:lnTo>
                  <a:cubicBezTo>
                    <a:pt x="4932" y="435"/>
                    <a:pt x="4932" y="404"/>
                    <a:pt x="4963" y="404"/>
                  </a:cubicBezTo>
                  <a:close/>
                  <a:moveTo>
                    <a:pt x="6297" y="1117"/>
                  </a:moveTo>
                  <a:cubicBezTo>
                    <a:pt x="6545" y="1117"/>
                    <a:pt x="6762" y="1334"/>
                    <a:pt x="6762" y="1583"/>
                  </a:cubicBezTo>
                  <a:lnTo>
                    <a:pt x="6762" y="8283"/>
                  </a:lnTo>
                  <a:cubicBezTo>
                    <a:pt x="6638" y="8190"/>
                    <a:pt x="6452" y="8128"/>
                    <a:pt x="6297" y="8128"/>
                  </a:cubicBezTo>
                  <a:lnTo>
                    <a:pt x="6297" y="8159"/>
                  </a:lnTo>
                  <a:lnTo>
                    <a:pt x="2047" y="8159"/>
                  </a:lnTo>
                  <a:cubicBezTo>
                    <a:pt x="1830" y="8159"/>
                    <a:pt x="1675" y="7973"/>
                    <a:pt x="1675" y="7786"/>
                  </a:cubicBezTo>
                  <a:lnTo>
                    <a:pt x="1675" y="1490"/>
                  </a:lnTo>
                  <a:cubicBezTo>
                    <a:pt x="1675" y="1272"/>
                    <a:pt x="1830" y="1117"/>
                    <a:pt x="2047" y="1117"/>
                  </a:cubicBezTo>
                  <a:lnTo>
                    <a:pt x="4498" y="1117"/>
                  </a:lnTo>
                  <a:lnTo>
                    <a:pt x="4498" y="4064"/>
                  </a:lnTo>
                  <a:cubicBezTo>
                    <a:pt x="4498" y="4157"/>
                    <a:pt x="4560" y="4281"/>
                    <a:pt x="4653" y="4312"/>
                  </a:cubicBezTo>
                  <a:cubicBezTo>
                    <a:pt x="4684" y="4343"/>
                    <a:pt x="4746" y="4374"/>
                    <a:pt x="4808" y="4374"/>
                  </a:cubicBezTo>
                  <a:cubicBezTo>
                    <a:pt x="4839" y="4374"/>
                    <a:pt x="4901" y="4343"/>
                    <a:pt x="4963" y="4312"/>
                  </a:cubicBezTo>
                  <a:lnTo>
                    <a:pt x="5304" y="4126"/>
                  </a:lnTo>
                  <a:lnTo>
                    <a:pt x="5615" y="4312"/>
                  </a:lnTo>
                  <a:cubicBezTo>
                    <a:pt x="5646" y="4343"/>
                    <a:pt x="5692" y="4359"/>
                    <a:pt x="5743" y="4359"/>
                  </a:cubicBezTo>
                  <a:cubicBezTo>
                    <a:pt x="5793" y="4359"/>
                    <a:pt x="5847" y="4343"/>
                    <a:pt x="5894" y="4312"/>
                  </a:cubicBezTo>
                  <a:cubicBezTo>
                    <a:pt x="5987" y="4250"/>
                    <a:pt x="6049" y="4157"/>
                    <a:pt x="6049" y="4064"/>
                  </a:cubicBezTo>
                  <a:lnTo>
                    <a:pt x="6049" y="1117"/>
                  </a:lnTo>
                  <a:close/>
                  <a:moveTo>
                    <a:pt x="10981" y="9430"/>
                  </a:moveTo>
                  <a:lnTo>
                    <a:pt x="12687" y="9741"/>
                  </a:lnTo>
                  <a:lnTo>
                    <a:pt x="12718" y="9741"/>
                  </a:lnTo>
                  <a:cubicBezTo>
                    <a:pt x="12718" y="9772"/>
                    <a:pt x="12718" y="9772"/>
                    <a:pt x="12718" y="9772"/>
                  </a:cubicBezTo>
                  <a:lnTo>
                    <a:pt x="12470" y="10051"/>
                  </a:lnTo>
                  <a:cubicBezTo>
                    <a:pt x="12408" y="10082"/>
                    <a:pt x="12377" y="10144"/>
                    <a:pt x="12377" y="10206"/>
                  </a:cubicBezTo>
                  <a:cubicBezTo>
                    <a:pt x="12377" y="10268"/>
                    <a:pt x="12408" y="10330"/>
                    <a:pt x="12470" y="10392"/>
                  </a:cubicBezTo>
                  <a:lnTo>
                    <a:pt x="13183" y="11136"/>
                  </a:lnTo>
                  <a:lnTo>
                    <a:pt x="12656" y="11633"/>
                  </a:lnTo>
                  <a:lnTo>
                    <a:pt x="11943" y="10888"/>
                  </a:lnTo>
                  <a:cubicBezTo>
                    <a:pt x="11881" y="10842"/>
                    <a:pt x="11819" y="10819"/>
                    <a:pt x="11760" y="10819"/>
                  </a:cubicBezTo>
                  <a:cubicBezTo>
                    <a:pt x="11702" y="10819"/>
                    <a:pt x="11648" y="10842"/>
                    <a:pt x="11601" y="10888"/>
                  </a:cubicBezTo>
                  <a:lnTo>
                    <a:pt x="11322" y="11167"/>
                  </a:lnTo>
                  <a:lnTo>
                    <a:pt x="11291" y="11167"/>
                  </a:lnTo>
                  <a:lnTo>
                    <a:pt x="11291" y="11136"/>
                  </a:lnTo>
                  <a:lnTo>
                    <a:pt x="10981" y="9430"/>
                  </a:lnTo>
                  <a:close/>
                  <a:moveTo>
                    <a:pt x="4963" y="1"/>
                  </a:moveTo>
                  <a:cubicBezTo>
                    <a:pt x="4715" y="1"/>
                    <a:pt x="4498" y="218"/>
                    <a:pt x="4498" y="466"/>
                  </a:cubicBezTo>
                  <a:lnTo>
                    <a:pt x="4498" y="714"/>
                  </a:lnTo>
                  <a:lnTo>
                    <a:pt x="2047" y="714"/>
                  </a:lnTo>
                  <a:cubicBezTo>
                    <a:pt x="1644" y="714"/>
                    <a:pt x="1303" y="1024"/>
                    <a:pt x="1272" y="1427"/>
                  </a:cubicBezTo>
                  <a:lnTo>
                    <a:pt x="683" y="1427"/>
                  </a:lnTo>
                  <a:cubicBezTo>
                    <a:pt x="310" y="1427"/>
                    <a:pt x="0" y="1738"/>
                    <a:pt x="0" y="2110"/>
                  </a:cubicBezTo>
                  <a:lnTo>
                    <a:pt x="0" y="9275"/>
                  </a:lnTo>
                  <a:cubicBezTo>
                    <a:pt x="0" y="9679"/>
                    <a:pt x="310" y="9958"/>
                    <a:pt x="683" y="9958"/>
                  </a:cubicBezTo>
                  <a:lnTo>
                    <a:pt x="2358" y="9958"/>
                  </a:lnTo>
                  <a:cubicBezTo>
                    <a:pt x="2606" y="9958"/>
                    <a:pt x="2606" y="9554"/>
                    <a:pt x="2358" y="9554"/>
                  </a:cubicBezTo>
                  <a:lnTo>
                    <a:pt x="683" y="9554"/>
                  </a:lnTo>
                  <a:cubicBezTo>
                    <a:pt x="527" y="9554"/>
                    <a:pt x="403" y="9430"/>
                    <a:pt x="403" y="9275"/>
                  </a:cubicBezTo>
                  <a:lnTo>
                    <a:pt x="403" y="2110"/>
                  </a:lnTo>
                  <a:cubicBezTo>
                    <a:pt x="403" y="1971"/>
                    <a:pt x="503" y="1857"/>
                    <a:pt x="635" y="1857"/>
                  </a:cubicBezTo>
                  <a:cubicBezTo>
                    <a:pt x="651" y="1857"/>
                    <a:pt x="666" y="1859"/>
                    <a:pt x="683" y="1862"/>
                  </a:cubicBezTo>
                  <a:lnTo>
                    <a:pt x="1272" y="1862"/>
                  </a:lnTo>
                  <a:lnTo>
                    <a:pt x="1272" y="7786"/>
                  </a:lnTo>
                  <a:cubicBezTo>
                    <a:pt x="1272" y="8221"/>
                    <a:pt x="1613" y="8562"/>
                    <a:pt x="2047" y="8562"/>
                  </a:cubicBezTo>
                  <a:lnTo>
                    <a:pt x="6297" y="8562"/>
                  </a:lnTo>
                  <a:cubicBezTo>
                    <a:pt x="6545" y="8562"/>
                    <a:pt x="6762" y="8748"/>
                    <a:pt x="6793" y="8996"/>
                  </a:cubicBezTo>
                  <a:cubicBezTo>
                    <a:pt x="6793" y="9089"/>
                    <a:pt x="6886" y="9182"/>
                    <a:pt x="6979" y="9182"/>
                  </a:cubicBezTo>
                  <a:cubicBezTo>
                    <a:pt x="7073" y="9182"/>
                    <a:pt x="7166" y="9089"/>
                    <a:pt x="7197" y="8996"/>
                  </a:cubicBezTo>
                  <a:cubicBezTo>
                    <a:pt x="7197" y="8748"/>
                    <a:pt x="7414" y="8562"/>
                    <a:pt x="7662" y="8562"/>
                  </a:cubicBezTo>
                  <a:lnTo>
                    <a:pt x="11943" y="8562"/>
                  </a:lnTo>
                  <a:cubicBezTo>
                    <a:pt x="12346" y="8562"/>
                    <a:pt x="12718" y="8221"/>
                    <a:pt x="12718" y="7786"/>
                  </a:cubicBezTo>
                  <a:lnTo>
                    <a:pt x="12718" y="1862"/>
                  </a:lnTo>
                  <a:lnTo>
                    <a:pt x="13276" y="1862"/>
                  </a:lnTo>
                  <a:cubicBezTo>
                    <a:pt x="13432" y="1862"/>
                    <a:pt x="13556" y="1986"/>
                    <a:pt x="13556" y="2141"/>
                  </a:cubicBezTo>
                  <a:lnTo>
                    <a:pt x="13556" y="9306"/>
                  </a:lnTo>
                  <a:cubicBezTo>
                    <a:pt x="13556" y="9430"/>
                    <a:pt x="13432" y="9554"/>
                    <a:pt x="13276" y="9554"/>
                  </a:cubicBezTo>
                  <a:lnTo>
                    <a:pt x="13059" y="9554"/>
                  </a:lnTo>
                  <a:cubicBezTo>
                    <a:pt x="12966" y="9430"/>
                    <a:pt x="12873" y="9368"/>
                    <a:pt x="12749" y="9337"/>
                  </a:cubicBezTo>
                  <a:lnTo>
                    <a:pt x="10950" y="9027"/>
                  </a:lnTo>
                  <a:cubicBezTo>
                    <a:pt x="10921" y="9020"/>
                    <a:pt x="10892" y="9016"/>
                    <a:pt x="10864" y="9016"/>
                  </a:cubicBezTo>
                  <a:cubicBezTo>
                    <a:pt x="10655" y="9016"/>
                    <a:pt x="10492" y="9211"/>
                    <a:pt x="10547" y="9430"/>
                  </a:cubicBezTo>
                  <a:lnTo>
                    <a:pt x="10547" y="9554"/>
                  </a:lnTo>
                  <a:lnTo>
                    <a:pt x="3164" y="9554"/>
                  </a:lnTo>
                  <a:cubicBezTo>
                    <a:pt x="2885" y="9554"/>
                    <a:pt x="2885" y="9958"/>
                    <a:pt x="3164" y="9958"/>
                  </a:cubicBezTo>
                  <a:lnTo>
                    <a:pt x="10640" y="9958"/>
                  </a:lnTo>
                  <a:lnTo>
                    <a:pt x="10857" y="11199"/>
                  </a:lnTo>
                  <a:cubicBezTo>
                    <a:pt x="10897" y="11439"/>
                    <a:pt x="11092" y="11576"/>
                    <a:pt x="11292" y="11576"/>
                  </a:cubicBezTo>
                  <a:cubicBezTo>
                    <a:pt x="11402" y="11576"/>
                    <a:pt x="11513" y="11535"/>
                    <a:pt x="11601" y="11447"/>
                  </a:cubicBezTo>
                  <a:lnTo>
                    <a:pt x="11725" y="11292"/>
                  </a:lnTo>
                  <a:lnTo>
                    <a:pt x="12408" y="11943"/>
                  </a:lnTo>
                  <a:cubicBezTo>
                    <a:pt x="12470" y="12021"/>
                    <a:pt x="12563" y="12059"/>
                    <a:pt x="12660" y="12059"/>
                  </a:cubicBezTo>
                  <a:cubicBezTo>
                    <a:pt x="12757" y="12059"/>
                    <a:pt x="12858" y="12021"/>
                    <a:pt x="12935" y="11943"/>
                  </a:cubicBezTo>
                  <a:lnTo>
                    <a:pt x="13494" y="11416"/>
                  </a:lnTo>
                  <a:cubicBezTo>
                    <a:pt x="13556" y="11323"/>
                    <a:pt x="13587" y="11230"/>
                    <a:pt x="13587" y="11136"/>
                  </a:cubicBezTo>
                  <a:cubicBezTo>
                    <a:pt x="13587" y="11043"/>
                    <a:pt x="13556" y="10950"/>
                    <a:pt x="13494" y="10857"/>
                  </a:cubicBezTo>
                  <a:lnTo>
                    <a:pt x="12811" y="10206"/>
                  </a:lnTo>
                  <a:lnTo>
                    <a:pt x="12966" y="10082"/>
                  </a:lnTo>
                  <a:cubicBezTo>
                    <a:pt x="12997" y="10051"/>
                    <a:pt x="13028" y="10020"/>
                    <a:pt x="13028" y="9958"/>
                  </a:cubicBezTo>
                  <a:lnTo>
                    <a:pt x="13276" y="9958"/>
                  </a:lnTo>
                  <a:cubicBezTo>
                    <a:pt x="13649" y="9958"/>
                    <a:pt x="13959" y="9679"/>
                    <a:pt x="13959" y="9275"/>
                  </a:cubicBezTo>
                  <a:lnTo>
                    <a:pt x="13959" y="2110"/>
                  </a:lnTo>
                  <a:cubicBezTo>
                    <a:pt x="13959" y="1738"/>
                    <a:pt x="13649" y="1427"/>
                    <a:pt x="13276" y="1427"/>
                  </a:cubicBezTo>
                  <a:lnTo>
                    <a:pt x="12718" y="1427"/>
                  </a:lnTo>
                  <a:cubicBezTo>
                    <a:pt x="12687" y="1024"/>
                    <a:pt x="12346" y="714"/>
                    <a:pt x="11943" y="714"/>
                  </a:cubicBezTo>
                  <a:lnTo>
                    <a:pt x="9988" y="714"/>
                  </a:lnTo>
                  <a:cubicBezTo>
                    <a:pt x="9802" y="776"/>
                    <a:pt x="9802" y="1024"/>
                    <a:pt x="9988" y="1117"/>
                  </a:cubicBezTo>
                  <a:lnTo>
                    <a:pt x="11943" y="1117"/>
                  </a:lnTo>
                  <a:cubicBezTo>
                    <a:pt x="12129" y="1117"/>
                    <a:pt x="12284" y="1272"/>
                    <a:pt x="12284" y="1459"/>
                  </a:cubicBezTo>
                  <a:lnTo>
                    <a:pt x="12284" y="7786"/>
                  </a:lnTo>
                  <a:cubicBezTo>
                    <a:pt x="12284" y="7973"/>
                    <a:pt x="12129" y="8159"/>
                    <a:pt x="11943" y="8159"/>
                  </a:cubicBezTo>
                  <a:lnTo>
                    <a:pt x="7662" y="8159"/>
                  </a:lnTo>
                  <a:cubicBezTo>
                    <a:pt x="7507" y="8159"/>
                    <a:pt x="7321" y="8190"/>
                    <a:pt x="7197" y="8283"/>
                  </a:cubicBezTo>
                  <a:lnTo>
                    <a:pt x="7197" y="1583"/>
                  </a:lnTo>
                  <a:cubicBezTo>
                    <a:pt x="7197" y="1334"/>
                    <a:pt x="7414" y="1117"/>
                    <a:pt x="7662" y="1117"/>
                  </a:cubicBezTo>
                  <a:lnTo>
                    <a:pt x="9182" y="1117"/>
                  </a:lnTo>
                  <a:cubicBezTo>
                    <a:pt x="9193" y="1121"/>
                    <a:pt x="9204" y="1122"/>
                    <a:pt x="9214" y="1122"/>
                  </a:cubicBezTo>
                  <a:cubicBezTo>
                    <a:pt x="9383" y="1122"/>
                    <a:pt x="9388" y="704"/>
                    <a:pt x="9228" y="704"/>
                  </a:cubicBezTo>
                  <a:cubicBezTo>
                    <a:pt x="9214" y="704"/>
                    <a:pt x="9199" y="707"/>
                    <a:pt x="9182" y="714"/>
                  </a:cubicBezTo>
                  <a:lnTo>
                    <a:pt x="7662" y="714"/>
                  </a:lnTo>
                  <a:cubicBezTo>
                    <a:pt x="7491" y="931"/>
                    <a:pt x="7235" y="1040"/>
                    <a:pt x="6979" y="1040"/>
                  </a:cubicBezTo>
                  <a:cubicBezTo>
                    <a:pt x="6724" y="1040"/>
                    <a:pt x="6468" y="931"/>
                    <a:pt x="6297" y="714"/>
                  </a:cubicBezTo>
                  <a:lnTo>
                    <a:pt x="6049" y="714"/>
                  </a:lnTo>
                  <a:lnTo>
                    <a:pt x="6049" y="466"/>
                  </a:lnTo>
                  <a:cubicBezTo>
                    <a:pt x="6049" y="218"/>
                    <a:pt x="5832" y="1"/>
                    <a:pt x="5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6" name="Google Shape;12836;p24"/>
            <p:cNvSpPr/>
            <p:nvPr/>
          </p:nvSpPr>
          <p:spPr>
            <a:xfrm>
              <a:off x="7778550" y="3139800"/>
              <a:ext cx="40350" cy="10900"/>
            </a:xfrm>
            <a:custGeom>
              <a:avLst/>
              <a:gdLst/>
              <a:ahLst/>
              <a:cxnLst/>
              <a:rect l="l" t="t" r="r" b="b"/>
              <a:pathLst>
                <a:path w="1614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365" y="435"/>
                  </a:lnTo>
                  <a:cubicBezTo>
                    <a:pt x="1614" y="435"/>
                    <a:pt x="1614" y="1"/>
                    <a:pt x="13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7" name="Google Shape;12837;p24"/>
            <p:cNvSpPr/>
            <p:nvPr/>
          </p:nvSpPr>
          <p:spPr>
            <a:xfrm>
              <a:off x="7780875" y="3163600"/>
              <a:ext cx="36875" cy="9850"/>
            </a:xfrm>
            <a:custGeom>
              <a:avLst/>
              <a:gdLst/>
              <a:ahLst/>
              <a:cxnLst/>
              <a:rect l="l" t="t" r="r" b="b"/>
              <a:pathLst>
                <a:path w="1475" h="394" extrusionOk="0">
                  <a:moveTo>
                    <a:pt x="1319" y="0"/>
                  </a:moveTo>
                  <a:cubicBezTo>
                    <a:pt x="1305" y="0"/>
                    <a:pt x="1289" y="3"/>
                    <a:pt x="1272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383"/>
                  </a:cubicBezTo>
                  <a:lnTo>
                    <a:pt x="1272" y="383"/>
                  </a:lnTo>
                  <a:cubicBezTo>
                    <a:pt x="1289" y="390"/>
                    <a:pt x="1305" y="393"/>
                    <a:pt x="1319" y="393"/>
                  </a:cubicBezTo>
                  <a:cubicBezTo>
                    <a:pt x="1474" y="393"/>
                    <a:pt x="1474" y="0"/>
                    <a:pt x="1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8" name="Google Shape;12838;p24"/>
            <p:cNvSpPr/>
            <p:nvPr/>
          </p:nvSpPr>
          <p:spPr>
            <a:xfrm>
              <a:off x="7778550" y="3186350"/>
              <a:ext cx="40350" cy="10875"/>
            </a:xfrm>
            <a:custGeom>
              <a:avLst/>
              <a:gdLst/>
              <a:ahLst/>
              <a:cxnLst/>
              <a:rect l="l" t="t" r="r" b="b"/>
              <a:pathLst>
                <a:path w="1614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1365" y="434"/>
                  </a:lnTo>
                  <a:cubicBezTo>
                    <a:pt x="1614" y="434"/>
                    <a:pt x="1614" y="0"/>
                    <a:pt x="1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9" name="Google Shape;12839;p24"/>
            <p:cNvSpPr/>
            <p:nvPr/>
          </p:nvSpPr>
          <p:spPr>
            <a:xfrm>
              <a:off x="7778550" y="32103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0" name="Google Shape;12840;p24"/>
            <p:cNvSpPr/>
            <p:nvPr/>
          </p:nvSpPr>
          <p:spPr>
            <a:xfrm>
              <a:off x="7778550" y="32352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1" name="Google Shape;12841;p24"/>
            <p:cNvSpPr/>
            <p:nvPr/>
          </p:nvSpPr>
          <p:spPr>
            <a:xfrm>
              <a:off x="7778550" y="32600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2" name="Google Shape;12842;p24"/>
            <p:cNvSpPr/>
            <p:nvPr/>
          </p:nvSpPr>
          <p:spPr>
            <a:xfrm>
              <a:off x="7917375" y="3210375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3" name="Google Shape;12843;p24"/>
            <p:cNvSpPr/>
            <p:nvPr/>
          </p:nvSpPr>
          <p:spPr>
            <a:xfrm>
              <a:off x="7917375" y="3235200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0"/>
                    <a:pt x="3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4" name="Google Shape;12844;p24"/>
            <p:cNvSpPr/>
            <p:nvPr/>
          </p:nvSpPr>
          <p:spPr>
            <a:xfrm>
              <a:off x="7917375" y="3260000"/>
              <a:ext cx="97725" cy="10125"/>
            </a:xfrm>
            <a:custGeom>
              <a:avLst/>
              <a:gdLst/>
              <a:ahLst/>
              <a:cxnLst/>
              <a:rect l="l" t="t" r="r" b="b"/>
              <a:pathLst>
                <a:path w="3909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5" name="Google Shape;12845;p24"/>
            <p:cNvSpPr/>
            <p:nvPr/>
          </p:nvSpPr>
          <p:spPr>
            <a:xfrm>
              <a:off x="7921250" y="3132050"/>
              <a:ext cx="89975" cy="63625"/>
            </a:xfrm>
            <a:custGeom>
              <a:avLst/>
              <a:gdLst/>
              <a:ahLst/>
              <a:cxnLst/>
              <a:rect l="l" t="t" r="r" b="b"/>
              <a:pathLst>
                <a:path w="3599" h="2545" extrusionOk="0">
                  <a:moveTo>
                    <a:pt x="3133" y="404"/>
                  </a:moveTo>
                  <a:cubicBezTo>
                    <a:pt x="3164" y="404"/>
                    <a:pt x="3195" y="435"/>
                    <a:pt x="3195" y="466"/>
                  </a:cubicBezTo>
                  <a:lnTo>
                    <a:pt x="3195" y="2079"/>
                  </a:lnTo>
                  <a:cubicBezTo>
                    <a:pt x="3195" y="2110"/>
                    <a:pt x="3164" y="2110"/>
                    <a:pt x="3133" y="2110"/>
                  </a:cubicBezTo>
                  <a:lnTo>
                    <a:pt x="465" y="2110"/>
                  </a:lnTo>
                  <a:cubicBezTo>
                    <a:pt x="434" y="2110"/>
                    <a:pt x="403" y="2110"/>
                    <a:pt x="403" y="2079"/>
                  </a:cubicBezTo>
                  <a:lnTo>
                    <a:pt x="403" y="466"/>
                  </a:lnTo>
                  <a:cubicBezTo>
                    <a:pt x="403" y="435"/>
                    <a:pt x="434" y="404"/>
                    <a:pt x="465" y="404"/>
                  </a:cubicBezTo>
                  <a:close/>
                  <a:moveTo>
                    <a:pt x="465" y="1"/>
                  </a:moveTo>
                  <a:cubicBezTo>
                    <a:pt x="217" y="1"/>
                    <a:pt x="0" y="187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217" y="2544"/>
                    <a:pt x="465" y="2544"/>
                  </a:cubicBezTo>
                  <a:lnTo>
                    <a:pt x="3133" y="2544"/>
                  </a:lnTo>
                  <a:cubicBezTo>
                    <a:pt x="3381" y="2544"/>
                    <a:pt x="3598" y="2327"/>
                    <a:pt x="3598" y="2079"/>
                  </a:cubicBezTo>
                  <a:lnTo>
                    <a:pt x="3598" y="466"/>
                  </a:lnTo>
                  <a:cubicBezTo>
                    <a:pt x="3598" y="218"/>
                    <a:pt x="3381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46" name="Google Shape;12846;p24"/>
          <p:cNvGrpSpPr/>
          <p:nvPr/>
        </p:nvGrpSpPr>
        <p:grpSpPr>
          <a:xfrm>
            <a:off x="10327120" y="2359782"/>
            <a:ext cx="465333" cy="396033"/>
            <a:chOff x="6217500" y="3088625"/>
            <a:chExt cx="349000" cy="297025"/>
          </a:xfrm>
        </p:grpSpPr>
        <p:sp>
          <p:nvSpPr>
            <p:cNvPr id="12847" name="Google Shape;12847;p24"/>
            <p:cNvSpPr/>
            <p:nvPr/>
          </p:nvSpPr>
          <p:spPr>
            <a:xfrm>
              <a:off x="6484275" y="3139025"/>
              <a:ext cx="9325" cy="10125"/>
            </a:xfrm>
            <a:custGeom>
              <a:avLst/>
              <a:gdLst/>
              <a:ahLst/>
              <a:cxnLst/>
              <a:rect l="l" t="t" r="r" b="b"/>
              <a:pathLst>
                <a:path w="373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cubicBezTo>
                    <a:pt x="276" y="404"/>
                    <a:pt x="365" y="319"/>
                    <a:pt x="372" y="203"/>
                  </a:cubicBezTo>
                  <a:lnTo>
                    <a:pt x="372" y="203"/>
                  </a:lnTo>
                  <a:cubicBezTo>
                    <a:pt x="372" y="208"/>
                    <a:pt x="373" y="213"/>
                    <a:pt x="373" y="218"/>
                  </a:cubicBezTo>
                  <a:lnTo>
                    <a:pt x="373" y="187"/>
                  </a:lnTo>
                  <a:cubicBezTo>
                    <a:pt x="373" y="192"/>
                    <a:pt x="372" y="197"/>
                    <a:pt x="372" y="203"/>
                  </a:cubicBezTo>
                  <a:cubicBezTo>
                    <a:pt x="365" y="86"/>
                    <a:pt x="27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8" name="Google Shape;12848;p24"/>
            <p:cNvSpPr/>
            <p:nvPr/>
          </p:nvSpPr>
          <p:spPr>
            <a:xfrm>
              <a:off x="6504000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1"/>
                  </a:moveTo>
                  <a:cubicBezTo>
                    <a:pt x="1" y="1"/>
                    <a:pt x="244" y="302"/>
                    <a:pt x="378" y="302"/>
                  </a:cubicBezTo>
                  <a:cubicBezTo>
                    <a:pt x="421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9" name="Google Shape;12849;p24"/>
            <p:cNvSpPr/>
            <p:nvPr/>
          </p:nvSpPr>
          <p:spPr>
            <a:xfrm>
              <a:off x="6524950" y="31390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1"/>
                  </a:moveTo>
                  <a:cubicBezTo>
                    <a:pt x="0" y="1"/>
                    <a:pt x="244" y="302"/>
                    <a:pt x="377" y="302"/>
                  </a:cubicBezTo>
                  <a:cubicBezTo>
                    <a:pt x="420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0" name="Google Shape;12850;p24"/>
            <p:cNvSpPr/>
            <p:nvPr/>
          </p:nvSpPr>
          <p:spPr>
            <a:xfrm>
              <a:off x="6217500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1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23"/>
                  </a:lnTo>
                  <a:lnTo>
                    <a:pt x="404" y="2823"/>
                  </a:lnTo>
                  <a:lnTo>
                    <a:pt x="404" y="1583"/>
                  </a:lnTo>
                  <a:close/>
                  <a:moveTo>
                    <a:pt x="13556" y="3258"/>
                  </a:moveTo>
                  <a:lnTo>
                    <a:pt x="13556" y="11478"/>
                  </a:lnTo>
                  <a:lnTo>
                    <a:pt x="404" y="11478"/>
                  </a:lnTo>
                  <a:lnTo>
                    <a:pt x="404" y="3258"/>
                  </a:lnTo>
                  <a:close/>
                  <a:moveTo>
                    <a:pt x="683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11478"/>
                  </a:lnTo>
                  <a:cubicBezTo>
                    <a:pt x="1" y="11695"/>
                    <a:pt x="187" y="11881"/>
                    <a:pt x="404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64" y="1"/>
                    <a:pt x="45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1" name="Google Shape;12851;p24"/>
            <p:cNvSpPr/>
            <p:nvPr/>
          </p:nvSpPr>
          <p:spPr>
            <a:xfrm>
              <a:off x="6274900" y="3185575"/>
              <a:ext cx="233425" cy="79900"/>
            </a:xfrm>
            <a:custGeom>
              <a:avLst/>
              <a:gdLst/>
              <a:ahLst/>
              <a:cxnLst/>
              <a:rect l="l" t="t" r="r" b="b"/>
              <a:pathLst>
                <a:path w="9337" h="3196" extrusionOk="0">
                  <a:moveTo>
                    <a:pt x="2978" y="403"/>
                  </a:moveTo>
                  <a:lnTo>
                    <a:pt x="2978" y="2792"/>
                  </a:lnTo>
                  <a:lnTo>
                    <a:pt x="434" y="2792"/>
                  </a:lnTo>
                  <a:lnTo>
                    <a:pt x="434" y="403"/>
                  </a:lnTo>
                  <a:close/>
                  <a:moveTo>
                    <a:pt x="403" y="0"/>
                  </a:moveTo>
                  <a:cubicBezTo>
                    <a:pt x="186" y="0"/>
                    <a:pt x="0" y="155"/>
                    <a:pt x="0" y="372"/>
                  </a:cubicBezTo>
                  <a:lnTo>
                    <a:pt x="0" y="2823"/>
                  </a:lnTo>
                  <a:cubicBezTo>
                    <a:pt x="0" y="3040"/>
                    <a:pt x="186" y="3195"/>
                    <a:pt x="403" y="3195"/>
                  </a:cubicBezTo>
                  <a:lnTo>
                    <a:pt x="8965" y="3195"/>
                  </a:lnTo>
                  <a:cubicBezTo>
                    <a:pt x="9182" y="3195"/>
                    <a:pt x="9337" y="3040"/>
                    <a:pt x="9337" y="2823"/>
                  </a:cubicBezTo>
                  <a:lnTo>
                    <a:pt x="9337" y="372"/>
                  </a:lnTo>
                  <a:cubicBezTo>
                    <a:pt x="9337" y="155"/>
                    <a:pt x="9182" y="0"/>
                    <a:pt x="8965" y="0"/>
                  </a:cubicBezTo>
                  <a:lnTo>
                    <a:pt x="6514" y="0"/>
                  </a:lnTo>
                  <a:cubicBezTo>
                    <a:pt x="6235" y="0"/>
                    <a:pt x="6235" y="403"/>
                    <a:pt x="6514" y="403"/>
                  </a:cubicBezTo>
                  <a:lnTo>
                    <a:pt x="8965" y="403"/>
                  </a:lnTo>
                  <a:lnTo>
                    <a:pt x="8965" y="2792"/>
                  </a:lnTo>
                  <a:lnTo>
                    <a:pt x="3381" y="2792"/>
                  </a:lnTo>
                  <a:lnTo>
                    <a:pt x="3381" y="403"/>
                  </a:lnTo>
                  <a:lnTo>
                    <a:pt x="5708" y="403"/>
                  </a:lnTo>
                  <a:cubicBezTo>
                    <a:pt x="5956" y="403"/>
                    <a:pt x="5956" y="0"/>
                    <a:pt x="57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2" name="Google Shape;12852;p24"/>
            <p:cNvSpPr/>
            <p:nvPr/>
          </p:nvSpPr>
          <p:spPr>
            <a:xfrm>
              <a:off x="6274900" y="3279400"/>
              <a:ext cx="233425" cy="80675"/>
            </a:xfrm>
            <a:custGeom>
              <a:avLst/>
              <a:gdLst/>
              <a:ahLst/>
              <a:cxnLst/>
              <a:rect l="l" t="t" r="r" b="b"/>
              <a:pathLst>
                <a:path w="9337" h="3227" extrusionOk="0">
                  <a:moveTo>
                    <a:pt x="8934" y="435"/>
                  </a:moveTo>
                  <a:lnTo>
                    <a:pt x="8965" y="2823"/>
                  </a:lnTo>
                  <a:lnTo>
                    <a:pt x="6390" y="2823"/>
                  </a:lnTo>
                  <a:lnTo>
                    <a:pt x="6390" y="435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4"/>
                  </a:cubicBezTo>
                  <a:lnTo>
                    <a:pt x="0" y="2823"/>
                  </a:lnTo>
                  <a:cubicBezTo>
                    <a:pt x="0" y="3040"/>
                    <a:pt x="186" y="3226"/>
                    <a:pt x="403" y="3226"/>
                  </a:cubicBezTo>
                  <a:lnTo>
                    <a:pt x="1551" y="3226"/>
                  </a:lnTo>
                  <a:cubicBezTo>
                    <a:pt x="1830" y="3226"/>
                    <a:pt x="1830" y="2792"/>
                    <a:pt x="1551" y="2792"/>
                  </a:cubicBezTo>
                  <a:lnTo>
                    <a:pt x="403" y="2792"/>
                  </a:lnTo>
                  <a:lnTo>
                    <a:pt x="403" y="404"/>
                  </a:lnTo>
                  <a:lnTo>
                    <a:pt x="5987" y="404"/>
                  </a:lnTo>
                  <a:lnTo>
                    <a:pt x="5987" y="2792"/>
                  </a:lnTo>
                  <a:lnTo>
                    <a:pt x="2389" y="2792"/>
                  </a:lnTo>
                  <a:cubicBezTo>
                    <a:pt x="2109" y="2792"/>
                    <a:pt x="2109" y="3226"/>
                    <a:pt x="2389" y="3226"/>
                  </a:cubicBezTo>
                  <a:lnTo>
                    <a:pt x="8965" y="3226"/>
                  </a:lnTo>
                  <a:cubicBezTo>
                    <a:pt x="9182" y="3226"/>
                    <a:pt x="9337" y="3040"/>
                    <a:pt x="9337" y="2823"/>
                  </a:cubicBezTo>
                  <a:lnTo>
                    <a:pt x="9337" y="404"/>
                  </a:lnTo>
                  <a:cubicBezTo>
                    <a:pt x="9337" y="186"/>
                    <a:pt x="9182" y="0"/>
                    <a:pt x="8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3" name="Google Shape;12853;p24"/>
            <p:cNvSpPr/>
            <p:nvPr/>
          </p:nvSpPr>
          <p:spPr>
            <a:xfrm>
              <a:off x="6447050" y="3297225"/>
              <a:ext cx="38800" cy="45000"/>
            </a:xfrm>
            <a:custGeom>
              <a:avLst/>
              <a:gdLst/>
              <a:ahLst/>
              <a:cxnLst/>
              <a:rect l="l" t="t" r="r" b="b"/>
              <a:pathLst>
                <a:path w="1552" h="1800" extrusionOk="0">
                  <a:moveTo>
                    <a:pt x="776" y="745"/>
                  </a:moveTo>
                  <a:lnTo>
                    <a:pt x="900" y="1055"/>
                  </a:lnTo>
                  <a:lnTo>
                    <a:pt x="652" y="1055"/>
                  </a:lnTo>
                  <a:lnTo>
                    <a:pt x="776" y="745"/>
                  </a:lnTo>
                  <a:close/>
                  <a:moveTo>
                    <a:pt x="776" y="1"/>
                  </a:moveTo>
                  <a:cubicBezTo>
                    <a:pt x="683" y="1"/>
                    <a:pt x="590" y="63"/>
                    <a:pt x="559" y="156"/>
                  </a:cubicBezTo>
                  <a:lnTo>
                    <a:pt x="31" y="1521"/>
                  </a:lnTo>
                  <a:cubicBezTo>
                    <a:pt x="0" y="1614"/>
                    <a:pt x="62" y="1738"/>
                    <a:pt x="156" y="1769"/>
                  </a:cubicBezTo>
                  <a:lnTo>
                    <a:pt x="156" y="1800"/>
                  </a:lnTo>
                  <a:lnTo>
                    <a:pt x="249" y="1800"/>
                  </a:lnTo>
                  <a:cubicBezTo>
                    <a:pt x="311" y="1800"/>
                    <a:pt x="404" y="1738"/>
                    <a:pt x="435" y="1645"/>
                  </a:cubicBezTo>
                  <a:lnTo>
                    <a:pt x="497" y="1459"/>
                  </a:lnTo>
                  <a:lnTo>
                    <a:pt x="1055" y="1459"/>
                  </a:lnTo>
                  <a:lnTo>
                    <a:pt x="1148" y="1645"/>
                  </a:lnTo>
                  <a:cubicBezTo>
                    <a:pt x="1172" y="1740"/>
                    <a:pt x="1250" y="1780"/>
                    <a:pt x="1327" y="1780"/>
                  </a:cubicBezTo>
                  <a:cubicBezTo>
                    <a:pt x="1351" y="1780"/>
                    <a:pt x="1374" y="1776"/>
                    <a:pt x="1396" y="1769"/>
                  </a:cubicBezTo>
                  <a:cubicBezTo>
                    <a:pt x="1520" y="1738"/>
                    <a:pt x="1551" y="1614"/>
                    <a:pt x="1520" y="1521"/>
                  </a:cubicBezTo>
                  <a:lnTo>
                    <a:pt x="993" y="156"/>
                  </a:lnTo>
                  <a:cubicBezTo>
                    <a:pt x="962" y="63"/>
                    <a:pt x="869" y="1"/>
                    <a:pt x="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4" name="Google Shape;12854;p24"/>
            <p:cNvSpPr/>
            <p:nvPr/>
          </p:nvSpPr>
          <p:spPr>
            <a:xfrm>
              <a:off x="6285750" y="3202125"/>
              <a:ext cx="59975" cy="45500"/>
            </a:xfrm>
            <a:custGeom>
              <a:avLst/>
              <a:gdLst/>
              <a:ahLst/>
              <a:cxnLst/>
              <a:rect l="l" t="t" r="r" b="b"/>
              <a:pathLst>
                <a:path w="2399" h="1820" extrusionOk="0">
                  <a:moveTo>
                    <a:pt x="1183" y="421"/>
                  </a:moveTo>
                  <a:cubicBezTo>
                    <a:pt x="1202" y="421"/>
                    <a:pt x="1221" y="422"/>
                    <a:pt x="1241" y="424"/>
                  </a:cubicBezTo>
                  <a:cubicBezTo>
                    <a:pt x="1520" y="424"/>
                    <a:pt x="1737" y="641"/>
                    <a:pt x="1737" y="920"/>
                  </a:cubicBezTo>
                  <a:cubicBezTo>
                    <a:pt x="1737" y="951"/>
                    <a:pt x="1706" y="1013"/>
                    <a:pt x="1706" y="1075"/>
                  </a:cubicBezTo>
                  <a:lnTo>
                    <a:pt x="1644" y="1013"/>
                  </a:lnTo>
                  <a:cubicBezTo>
                    <a:pt x="1601" y="970"/>
                    <a:pt x="1551" y="952"/>
                    <a:pt x="1503" y="952"/>
                  </a:cubicBezTo>
                  <a:cubicBezTo>
                    <a:pt x="1343" y="952"/>
                    <a:pt x="1199" y="1149"/>
                    <a:pt x="1365" y="1292"/>
                  </a:cubicBezTo>
                  <a:lnTo>
                    <a:pt x="1427" y="1354"/>
                  </a:lnTo>
                  <a:cubicBezTo>
                    <a:pt x="1365" y="1385"/>
                    <a:pt x="1303" y="1385"/>
                    <a:pt x="1241" y="1385"/>
                  </a:cubicBezTo>
                  <a:cubicBezTo>
                    <a:pt x="1221" y="1387"/>
                    <a:pt x="1202" y="1388"/>
                    <a:pt x="1183" y="1388"/>
                  </a:cubicBezTo>
                  <a:cubicBezTo>
                    <a:pt x="547" y="1388"/>
                    <a:pt x="547" y="421"/>
                    <a:pt x="1183" y="421"/>
                  </a:cubicBezTo>
                  <a:close/>
                  <a:moveTo>
                    <a:pt x="1241" y="0"/>
                  </a:moveTo>
                  <a:cubicBezTo>
                    <a:pt x="1100" y="0"/>
                    <a:pt x="952" y="35"/>
                    <a:pt x="807" y="114"/>
                  </a:cubicBezTo>
                  <a:cubicBezTo>
                    <a:pt x="0" y="579"/>
                    <a:pt x="311" y="1789"/>
                    <a:pt x="1241" y="1820"/>
                  </a:cubicBezTo>
                  <a:cubicBezTo>
                    <a:pt x="1396" y="1820"/>
                    <a:pt x="1582" y="1758"/>
                    <a:pt x="1706" y="1664"/>
                  </a:cubicBezTo>
                  <a:lnTo>
                    <a:pt x="1800" y="1727"/>
                  </a:lnTo>
                  <a:cubicBezTo>
                    <a:pt x="1831" y="1789"/>
                    <a:pt x="1862" y="1789"/>
                    <a:pt x="1924" y="1789"/>
                  </a:cubicBezTo>
                  <a:cubicBezTo>
                    <a:pt x="1986" y="1789"/>
                    <a:pt x="2048" y="1789"/>
                    <a:pt x="2079" y="1727"/>
                  </a:cubicBezTo>
                  <a:cubicBezTo>
                    <a:pt x="2141" y="1664"/>
                    <a:pt x="2141" y="1540"/>
                    <a:pt x="2079" y="1447"/>
                  </a:cubicBezTo>
                  <a:lnTo>
                    <a:pt x="2017" y="1385"/>
                  </a:lnTo>
                  <a:cubicBezTo>
                    <a:pt x="2398" y="724"/>
                    <a:pt x="1883" y="0"/>
                    <a:pt x="1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5" name="Google Shape;12855;p24"/>
            <p:cNvSpPr/>
            <p:nvPr/>
          </p:nvSpPr>
          <p:spPr>
            <a:xfrm>
              <a:off x="6371825" y="3208825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187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6" name="Google Shape;12856;p24"/>
            <p:cNvSpPr/>
            <p:nvPr/>
          </p:nvSpPr>
          <p:spPr>
            <a:xfrm>
              <a:off x="6371825" y="3232100"/>
              <a:ext cx="40350" cy="10100"/>
            </a:xfrm>
            <a:custGeom>
              <a:avLst/>
              <a:gdLst/>
              <a:ahLst/>
              <a:cxnLst/>
              <a:rect l="l" t="t" r="r" b="b"/>
              <a:pathLst>
                <a:path w="1614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lnTo>
                    <a:pt x="1334" y="403"/>
                  </a:lnTo>
                  <a:cubicBezTo>
                    <a:pt x="1614" y="403"/>
                    <a:pt x="1614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7" name="Google Shape;12857;p24"/>
            <p:cNvSpPr/>
            <p:nvPr/>
          </p:nvSpPr>
          <p:spPr>
            <a:xfrm>
              <a:off x="6299875" y="3304175"/>
              <a:ext cx="111350" cy="10175"/>
            </a:xfrm>
            <a:custGeom>
              <a:avLst/>
              <a:gdLst/>
              <a:ahLst/>
              <a:cxnLst/>
              <a:rect l="l" t="t" r="r" b="b"/>
              <a:pathLst>
                <a:path w="4454" h="407" extrusionOk="0">
                  <a:moveTo>
                    <a:pt x="191" y="0"/>
                  </a:moveTo>
                  <a:cubicBezTo>
                    <a:pt x="1" y="0"/>
                    <a:pt x="1" y="407"/>
                    <a:pt x="191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4243" y="405"/>
                  </a:lnTo>
                  <a:cubicBezTo>
                    <a:pt x="4250" y="406"/>
                    <a:pt x="4257" y="407"/>
                    <a:pt x="4264" y="407"/>
                  </a:cubicBezTo>
                  <a:cubicBezTo>
                    <a:pt x="4454" y="407"/>
                    <a:pt x="4454" y="0"/>
                    <a:pt x="4264" y="0"/>
                  </a:cubicBezTo>
                  <a:cubicBezTo>
                    <a:pt x="4257" y="0"/>
                    <a:pt x="4250" y="1"/>
                    <a:pt x="424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8" name="Google Shape;12858;p24"/>
            <p:cNvSpPr/>
            <p:nvPr/>
          </p:nvSpPr>
          <p:spPr>
            <a:xfrm>
              <a:off x="6374150" y="3327475"/>
              <a:ext cx="37250" cy="10100"/>
            </a:xfrm>
            <a:custGeom>
              <a:avLst/>
              <a:gdLst/>
              <a:ahLst/>
              <a:cxnLst/>
              <a:rect l="l" t="t" r="r" b="b"/>
              <a:pathLst>
                <a:path w="1490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1272" y="404"/>
                  </a:lnTo>
                  <a:cubicBezTo>
                    <a:pt x="1396" y="404"/>
                    <a:pt x="1490" y="311"/>
                    <a:pt x="1490" y="187"/>
                  </a:cubicBezTo>
                  <a:cubicBezTo>
                    <a:pt x="1490" y="94"/>
                    <a:pt x="1396" y="1"/>
                    <a:pt x="1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59" name="Google Shape;12859;p24"/>
          <p:cNvGrpSpPr/>
          <p:nvPr/>
        </p:nvGrpSpPr>
        <p:grpSpPr>
          <a:xfrm>
            <a:off x="10435172" y="3015173"/>
            <a:ext cx="249233" cy="465300"/>
            <a:chOff x="7051925" y="1923875"/>
            <a:chExt cx="186925" cy="348975"/>
          </a:xfrm>
        </p:grpSpPr>
        <p:sp>
          <p:nvSpPr>
            <p:cNvPr id="12860" name="Google Shape;12860;p24"/>
            <p:cNvSpPr/>
            <p:nvPr/>
          </p:nvSpPr>
          <p:spPr>
            <a:xfrm>
              <a:off x="7051925" y="1923875"/>
              <a:ext cx="186925" cy="348975"/>
            </a:xfrm>
            <a:custGeom>
              <a:avLst/>
              <a:gdLst/>
              <a:ahLst/>
              <a:cxnLst/>
              <a:rect l="l" t="t" r="r" b="b"/>
              <a:pathLst>
                <a:path w="7477" h="13959" extrusionOk="0">
                  <a:moveTo>
                    <a:pt x="6825" y="403"/>
                  </a:moveTo>
                  <a:cubicBezTo>
                    <a:pt x="6949" y="403"/>
                    <a:pt x="7073" y="527"/>
                    <a:pt x="7073" y="651"/>
                  </a:cubicBezTo>
                  <a:lnTo>
                    <a:pt x="7073" y="1427"/>
                  </a:lnTo>
                  <a:lnTo>
                    <a:pt x="435" y="1427"/>
                  </a:lnTo>
                  <a:lnTo>
                    <a:pt x="435" y="651"/>
                  </a:lnTo>
                  <a:cubicBezTo>
                    <a:pt x="435" y="527"/>
                    <a:pt x="528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311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218" y="3567"/>
                  </a:cubicBezTo>
                  <a:cubicBezTo>
                    <a:pt x="342" y="3567"/>
                    <a:pt x="435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91" y="12128"/>
                  </a:lnTo>
                  <a:cubicBezTo>
                    <a:pt x="4467" y="12128"/>
                    <a:pt x="4374" y="12222"/>
                    <a:pt x="4374" y="12315"/>
                  </a:cubicBezTo>
                  <a:cubicBezTo>
                    <a:pt x="4374" y="12439"/>
                    <a:pt x="4467" y="12532"/>
                    <a:pt x="459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49" y="13555"/>
                    <a:pt x="6825" y="13555"/>
                  </a:cubicBezTo>
                  <a:lnTo>
                    <a:pt x="652" y="13555"/>
                  </a:lnTo>
                  <a:cubicBezTo>
                    <a:pt x="528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78" y="12532"/>
                    <a:pt x="3971" y="12439"/>
                    <a:pt x="3971" y="12315"/>
                  </a:cubicBezTo>
                  <a:cubicBezTo>
                    <a:pt x="3971" y="12222"/>
                    <a:pt x="3878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42" y="3970"/>
                    <a:pt x="218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311" y="13959"/>
                    <a:pt x="652" y="13959"/>
                  </a:cubicBezTo>
                  <a:lnTo>
                    <a:pt x="6825" y="13959"/>
                  </a:lnTo>
                  <a:cubicBezTo>
                    <a:pt x="7166" y="13959"/>
                    <a:pt x="7476" y="13679"/>
                    <a:pt x="7476" y="13307"/>
                  </a:cubicBezTo>
                  <a:lnTo>
                    <a:pt x="7476" y="651"/>
                  </a:lnTo>
                  <a:cubicBezTo>
                    <a:pt x="7476" y="279"/>
                    <a:pt x="7166" y="0"/>
                    <a:pt x="68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1" name="Google Shape;12861;p24"/>
            <p:cNvSpPr/>
            <p:nvPr/>
          </p:nvSpPr>
          <p:spPr>
            <a:xfrm>
              <a:off x="7082175" y="1992875"/>
              <a:ext cx="126425" cy="216775"/>
            </a:xfrm>
            <a:custGeom>
              <a:avLst/>
              <a:gdLst/>
              <a:ahLst/>
              <a:cxnLst/>
              <a:rect l="l" t="t" r="r" b="b"/>
              <a:pathLst>
                <a:path w="5057" h="8671" extrusionOk="0">
                  <a:moveTo>
                    <a:pt x="4622" y="404"/>
                  </a:moveTo>
                  <a:cubicBezTo>
                    <a:pt x="4622" y="404"/>
                    <a:pt x="4622" y="435"/>
                    <a:pt x="4622" y="435"/>
                  </a:cubicBezTo>
                  <a:lnTo>
                    <a:pt x="4622" y="6763"/>
                  </a:lnTo>
                  <a:cubicBezTo>
                    <a:pt x="4622" y="6794"/>
                    <a:pt x="4622" y="6794"/>
                    <a:pt x="4622" y="6794"/>
                  </a:cubicBezTo>
                  <a:lnTo>
                    <a:pt x="3319" y="6794"/>
                  </a:lnTo>
                  <a:lnTo>
                    <a:pt x="3319" y="6329"/>
                  </a:lnTo>
                  <a:cubicBezTo>
                    <a:pt x="3319" y="6142"/>
                    <a:pt x="3164" y="5987"/>
                    <a:pt x="2978" y="5987"/>
                  </a:cubicBezTo>
                  <a:lnTo>
                    <a:pt x="2079" y="5987"/>
                  </a:lnTo>
                  <a:cubicBezTo>
                    <a:pt x="1892" y="5987"/>
                    <a:pt x="1737" y="6142"/>
                    <a:pt x="1737" y="6329"/>
                  </a:cubicBezTo>
                  <a:lnTo>
                    <a:pt x="1737" y="6794"/>
                  </a:lnTo>
                  <a:lnTo>
                    <a:pt x="404" y="6794"/>
                  </a:lnTo>
                  <a:cubicBezTo>
                    <a:pt x="372" y="6794"/>
                    <a:pt x="372" y="6794"/>
                    <a:pt x="372" y="6763"/>
                  </a:cubicBezTo>
                  <a:lnTo>
                    <a:pt x="372" y="435"/>
                  </a:lnTo>
                  <a:cubicBezTo>
                    <a:pt x="372" y="435"/>
                    <a:pt x="372" y="404"/>
                    <a:pt x="404" y="404"/>
                  </a:cubicBezTo>
                  <a:close/>
                  <a:moveTo>
                    <a:pt x="2916" y="6391"/>
                  </a:moveTo>
                  <a:lnTo>
                    <a:pt x="2916" y="6980"/>
                  </a:lnTo>
                  <a:cubicBezTo>
                    <a:pt x="2916" y="7104"/>
                    <a:pt x="3009" y="7197"/>
                    <a:pt x="3164" y="7197"/>
                  </a:cubicBezTo>
                  <a:lnTo>
                    <a:pt x="3226" y="7197"/>
                  </a:lnTo>
                  <a:lnTo>
                    <a:pt x="2544" y="8190"/>
                  </a:lnTo>
                  <a:lnTo>
                    <a:pt x="1830" y="7197"/>
                  </a:lnTo>
                  <a:lnTo>
                    <a:pt x="1923" y="7197"/>
                  </a:lnTo>
                  <a:cubicBezTo>
                    <a:pt x="2048" y="7197"/>
                    <a:pt x="2141" y="7104"/>
                    <a:pt x="2141" y="6980"/>
                  </a:cubicBezTo>
                  <a:lnTo>
                    <a:pt x="2141" y="6391"/>
                  </a:lnTo>
                  <a:close/>
                  <a:moveTo>
                    <a:pt x="435" y="1"/>
                  </a:moveTo>
                  <a:cubicBezTo>
                    <a:pt x="186" y="1"/>
                    <a:pt x="0" y="218"/>
                    <a:pt x="0" y="435"/>
                  </a:cubicBezTo>
                  <a:lnTo>
                    <a:pt x="0" y="6763"/>
                  </a:lnTo>
                  <a:cubicBezTo>
                    <a:pt x="0" y="7011"/>
                    <a:pt x="186" y="7197"/>
                    <a:pt x="435" y="7197"/>
                  </a:cubicBezTo>
                  <a:lnTo>
                    <a:pt x="1365" y="7197"/>
                  </a:lnTo>
                  <a:cubicBezTo>
                    <a:pt x="1365" y="7228"/>
                    <a:pt x="1396" y="7228"/>
                    <a:pt x="1396" y="7259"/>
                  </a:cubicBezTo>
                  <a:lnTo>
                    <a:pt x="2265" y="8531"/>
                  </a:lnTo>
                  <a:cubicBezTo>
                    <a:pt x="2327" y="8624"/>
                    <a:pt x="2428" y="8671"/>
                    <a:pt x="2528" y="8671"/>
                  </a:cubicBezTo>
                  <a:cubicBezTo>
                    <a:pt x="2629" y="8671"/>
                    <a:pt x="2730" y="8624"/>
                    <a:pt x="2792" y="8531"/>
                  </a:cubicBezTo>
                  <a:lnTo>
                    <a:pt x="3692" y="7259"/>
                  </a:lnTo>
                  <a:cubicBezTo>
                    <a:pt x="3692" y="7259"/>
                    <a:pt x="3723" y="7228"/>
                    <a:pt x="3723" y="7197"/>
                  </a:cubicBezTo>
                  <a:lnTo>
                    <a:pt x="4622" y="7197"/>
                  </a:lnTo>
                  <a:cubicBezTo>
                    <a:pt x="4870" y="7197"/>
                    <a:pt x="5056" y="7011"/>
                    <a:pt x="5056" y="6763"/>
                  </a:cubicBezTo>
                  <a:lnTo>
                    <a:pt x="5056" y="435"/>
                  </a:lnTo>
                  <a:cubicBezTo>
                    <a:pt x="5056" y="218"/>
                    <a:pt x="4870" y="1"/>
                    <a:pt x="4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2" name="Google Shape;12862;p24"/>
            <p:cNvSpPr/>
            <p:nvPr/>
          </p:nvSpPr>
          <p:spPr>
            <a:xfrm>
              <a:off x="7106975" y="2021575"/>
              <a:ext cx="39575" cy="10875"/>
            </a:xfrm>
            <a:custGeom>
              <a:avLst/>
              <a:gdLst/>
              <a:ahLst/>
              <a:cxnLst/>
              <a:rect l="l" t="t" r="r" b="b"/>
              <a:pathLst>
                <a:path w="1583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1304" y="435"/>
                  </a:lnTo>
                  <a:cubicBezTo>
                    <a:pt x="1583" y="435"/>
                    <a:pt x="1583" y="0"/>
                    <a:pt x="13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3" name="Google Shape;12863;p24"/>
            <p:cNvSpPr/>
            <p:nvPr/>
          </p:nvSpPr>
          <p:spPr>
            <a:xfrm>
              <a:off x="7106975" y="2044825"/>
              <a:ext cx="76800" cy="10125"/>
            </a:xfrm>
            <a:custGeom>
              <a:avLst/>
              <a:gdLst/>
              <a:ahLst/>
              <a:cxnLst/>
              <a:rect l="l" t="t" r="r" b="b"/>
              <a:pathLst>
                <a:path w="3072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793" y="404"/>
                  </a:lnTo>
                  <a:cubicBezTo>
                    <a:pt x="3072" y="404"/>
                    <a:pt x="3072" y="1"/>
                    <a:pt x="27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4" name="Google Shape;12864;p24"/>
            <p:cNvSpPr/>
            <p:nvPr/>
          </p:nvSpPr>
          <p:spPr>
            <a:xfrm>
              <a:off x="7108525" y="2067325"/>
              <a:ext cx="73700" cy="10100"/>
            </a:xfrm>
            <a:custGeom>
              <a:avLst/>
              <a:gdLst/>
              <a:ahLst/>
              <a:cxnLst/>
              <a:rect l="l" t="t" r="r" b="b"/>
              <a:pathLst>
                <a:path w="2948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731" y="404"/>
                  </a:lnTo>
                  <a:cubicBezTo>
                    <a:pt x="2855" y="404"/>
                    <a:pt x="2948" y="311"/>
                    <a:pt x="2948" y="218"/>
                  </a:cubicBezTo>
                  <a:cubicBezTo>
                    <a:pt x="2948" y="94"/>
                    <a:pt x="2855" y="1"/>
                    <a:pt x="27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5" name="Google Shape;12865;p24"/>
            <p:cNvSpPr/>
            <p:nvPr/>
          </p:nvSpPr>
          <p:spPr>
            <a:xfrm>
              <a:off x="7107950" y="2089775"/>
              <a:ext cx="74850" cy="10175"/>
            </a:xfrm>
            <a:custGeom>
              <a:avLst/>
              <a:gdLst/>
              <a:ahLst/>
              <a:cxnLst/>
              <a:rect l="l" t="t" r="r" b="b"/>
              <a:pathLst>
                <a:path w="2994" h="407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5" y="407"/>
                    <a:pt x="233" y="406"/>
                    <a:pt x="241" y="405"/>
                  </a:cubicBezTo>
                  <a:lnTo>
                    <a:pt x="2754" y="405"/>
                  </a:lnTo>
                  <a:cubicBezTo>
                    <a:pt x="2762" y="406"/>
                    <a:pt x="2769" y="407"/>
                    <a:pt x="2777" y="407"/>
                  </a:cubicBezTo>
                  <a:cubicBezTo>
                    <a:pt x="2994" y="407"/>
                    <a:pt x="2994" y="1"/>
                    <a:pt x="2777" y="1"/>
                  </a:cubicBezTo>
                  <a:cubicBezTo>
                    <a:pt x="2769" y="1"/>
                    <a:pt x="2762" y="1"/>
                    <a:pt x="2754" y="2"/>
                  </a:cubicBezTo>
                  <a:lnTo>
                    <a:pt x="241" y="2"/>
                  </a:lnTo>
                  <a:cubicBezTo>
                    <a:pt x="233" y="1"/>
                    <a:pt x="225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6" name="Google Shape;12866;p24"/>
            <p:cNvSpPr/>
            <p:nvPr/>
          </p:nvSpPr>
          <p:spPr>
            <a:xfrm>
              <a:off x="7107950" y="2112950"/>
              <a:ext cx="74875" cy="10275"/>
            </a:xfrm>
            <a:custGeom>
              <a:avLst/>
              <a:gdLst/>
              <a:ahLst/>
              <a:cxnLst/>
              <a:rect l="l" t="t" r="r" b="b"/>
              <a:pathLst>
                <a:path w="2995" h="411" extrusionOk="0">
                  <a:moveTo>
                    <a:pt x="200" y="0"/>
                  </a:moveTo>
                  <a:cubicBezTo>
                    <a:pt x="0" y="0"/>
                    <a:pt x="7" y="410"/>
                    <a:pt x="219" y="410"/>
                  </a:cubicBezTo>
                  <a:cubicBezTo>
                    <a:pt x="226" y="410"/>
                    <a:pt x="234" y="410"/>
                    <a:pt x="241" y="409"/>
                  </a:cubicBezTo>
                  <a:lnTo>
                    <a:pt x="2754" y="409"/>
                  </a:lnTo>
                  <a:cubicBezTo>
                    <a:pt x="2761" y="410"/>
                    <a:pt x="2768" y="410"/>
                    <a:pt x="2776" y="410"/>
                  </a:cubicBezTo>
                  <a:cubicBezTo>
                    <a:pt x="2988" y="410"/>
                    <a:pt x="2994" y="0"/>
                    <a:pt x="2795" y="0"/>
                  </a:cubicBezTo>
                  <a:cubicBezTo>
                    <a:pt x="2782" y="0"/>
                    <a:pt x="2768" y="2"/>
                    <a:pt x="2754" y="6"/>
                  </a:cubicBezTo>
                  <a:lnTo>
                    <a:pt x="241" y="6"/>
                  </a:lnTo>
                  <a:cubicBezTo>
                    <a:pt x="226" y="2"/>
                    <a:pt x="213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67" name="Google Shape;12867;p24"/>
          <p:cNvGrpSpPr/>
          <p:nvPr/>
        </p:nvGrpSpPr>
        <p:grpSpPr>
          <a:xfrm>
            <a:off x="9346527" y="3057521"/>
            <a:ext cx="464300" cy="380600"/>
            <a:chOff x="5452875" y="3094050"/>
            <a:chExt cx="348225" cy="285450"/>
          </a:xfrm>
        </p:grpSpPr>
        <p:sp>
          <p:nvSpPr>
            <p:cNvPr id="12868" name="Google Shape;12868;p24"/>
            <p:cNvSpPr/>
            <p:nvPr/>
          </p:nvSpPr>
          <p:spPr>
            <a:xfrm>
              <a:off x="5452875" y="3094050"/>
              <a:ext cx="348225" cy="285450"/>
            </a:xfrm>
            <a:custGeom>
              <a:avLst/>
              <a:gdLst/>
              <a:ahLst/>
              <a:cxnLst/>
              <a:rect l="l" t="t" r="r" b="b"/>
              <a:pathLst>
                <a:path w="13929" h="11418" extrusionOk="0">
                  <a:moveTo>
                    <a:pt x="4188" y="404"/>
                  </a:moveTo>
                  <a:lnTo>
                    <a:pt x="4188" y="4437"/>
                  </a:lnTo>
                  <a:lnTo>
                    <a:pt x="404" y="4437"/>
                  </a:lnTo>
                  <a:lnTo>
                    <a:pt x="404" y="745"/>
                  </a:lnTo>
                  <a:cubicBezTo>
                    <a:pt x="404" y="559"/>
                    <a:pt x="528" y="404"/>
                    <a:pt x="714" y="404"/>
                  </a:cubicBezTo>
                  <a:close/>
                  <a:moveTo>
                    <a:pt x="11726" y="5925"/>
                  </a:moveTo>
                  <a:cubicBezTo>
                    <a:pt x="11881" y="5925"/>
                    <a:pt x="12005" y="6050"/>
                    <a:pt x="12005" y="6205"/>
                  </a:cubicBezTo>
                  <a:cubicBezTo>
                    <a:pt x="12005" y="6267"/>
                    <a:pt x="11974" y="6298"/>
                    <a:pt x="11943" y="6360"/>
                  </a:cubicBezTo>
                  <a:lnTo>
                    <a:pt x="11292" y="6236"/>
                  </a:lnTo>
                  <a:cubicBezTo>
                    <a:pt x="11199" y="6236"/>
                    <a:pt x="11106" y="6267"/>
                    <a:pt x="11013" y="6329"/>
                  </a:cubicBezTo>
                  <a:cubicBezTo>
                    <a:pt x="10981" y="6360"/>
                    <a:pt x="10950" y="6422"/>
                    <a:pt x="10950" y="6453"/>
                  </a:cubicBezTo>
                  <a:lnTo>
                    <a:pt x="10795" y="6453"/>
                  </a:lnTo>
                  <a:cubicBezTo>
                    <a:pt x="10454" y="6453"/>
                    <a:pt x="10454" y="5925"/>
                    <a:pt x="10795" y="5925"/>
                  </a:cubicBez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4437"/>
                  </a:lnTo>
                  <a:lnTo>
                    <a:pt x="8903" y="4437"/>
                  </a:lnTo>
                  <a:cubicBezTo>
                    <a:pt x="8624" y="4437"/>
                    <a:pt x="8624" y="4840"/>
                    <a:pt x="8903" y="4840"/>
                  </a:cubicBezTo>
                  <a:lnTo>
                    <a:pt x="13556" y="4840"/>
                  </a:lnTo>
                  <a:lnTo>
                    <a:pt x="13556" y="7569"/>
                  </a:lnTo>
                  <a:lnTo>
                    <a:pt x="13122" y="7569"/>
                  </a:lnTo>
                  <a:lnTo>
                    <a:pt x="12719" y="7166"/>
                  </a:lnTo>
                  <a:lnTo>
                    <a:pt x="12781" y="7104"/>
                  </a:lnTo>
                  <a:cubicBezTo>
                    <a:pt x="12874" y="7011"/>
                    <a:pt x="12905" y="6856"/>
                    <a:pt x="12843" y="6732"/>
                  </a:cubicBezTo>
                  <a:cubicBezTo>
                    <a:pt x="12812" y="6577"/>
                    <a:pt x="12719" y="6484"/>
                    <a:pt x="12563" y="6453"/>
                  </a:cubicBezTo>
                  <a:lnTo>
                    <a:pt x="12377" y="6422"/>
                  </a:lnTo>
                  <a:cubicBezTo>
                    <a:pt x="12408" y="6360"/>
                    <a:pt x="12408" y="6267"/>
                    <a:pt x="12408" y="6174"/>
                  </a:cubicBezTo>
                  <a:cubicBezTo>
                    <a:pt x="12408" y="5801"/>
                    <a:pt x="12098" y="5491"/>
                    <a:pt x="11726" y="5491"/>
                  </a:cubicBezTo>
                  <a:lnTo>
                    <a:pt x="10826" y="5491"/>
                  </a:lnTo>
                  <a:cubicBezTo>
                    <a:pt x="9958" y="5553"/>
                    <a:pt x="9958" y="6794"/>
                    <a:pt x="10826" y="6856"/>
                  </a:cubicBezTo>
                  <a:lnTo>
                    <a:pt x="10981" y="6856"/>
                  </a:lnTo>
                  <a:lnTo>
                    <a:pt x="11106" y="7569"/>
                  </a:lnTo>
                  <a:lnTo>
                    <a:pt x="404" y="7569"/>
                  </a:lnTo>
                  <a:lnTo>
                    <a:pt x="404" y="4809"/>
                  </a:lnTo>
                  <a:lnTo>
                    <a:pt x="8097" y="4809"/>
                  </a:lnTo>
                  <a:cubicBezTo>
                    <a:pt x="8376" y="4809"/>
                    <a:pt x="8376" y="4406"/>
                    <a:pt x="8097" y="4406"/>
                  </a:cubicBezTo>
                  <a:lnTo>
                    <a:pt x="4592" y="4406"/>
                  </a:lnTo>
                  <a:lnTo>
                    <a:pt x="4592" y="435"/>
                  </a:lnTo>
                  <a:close/>
                  <a:moveTo>
                    <a:pt x="11354" y="6670"/>
                  </a:moveTo>
                  <a:lnTo>
                    <a:pt x="12408" y="6856"/>
                  </a:lnTo>
                  <a:lnTo>
                    <a:pt x="12284" y="7011"/>
                  </a:lnTo>
                  <a:cubicBezTo>
                    <a:pt x="12191" y="7104"/>
                    <a:pt x="12191" y="7228"/>
                    <a:pt x="12284" y="7321"/>
                  </a:cubicBezTo>
                  <a:lnTo>
                    <a:pt x="12781" y="7818"/>
                  </a:lnTo>
                  <a:lnTo>
                    <a:pt x="12501" y="8097"/>
                  </a:lnTo>
                  <a:lnTo>
                    <a:pt x="12005" y="7600"/>
                  </a:lnTo>
                  <a:cubicBezTo>
                    <a:pt x="11974" y="7569"/>
                    <a:pt x="11912" y="7538"/>
                    <a:pt x="11850" y="7538"/>
                  </a:cubicBezTo>
                  <a:cubicBezTo>
                    <a:pt x="11788" y="7538"/>
                    <a:pt x="11726" y="7569"/>
                    <a:pt x="11695" y="7600"/>
                  </a:cubicBezTo>
                  <a:lnTo>
                    <a:pt x="11540" y="7725"/>
                  </a:lnTo>
                  <a:lnTo>
                    <a:pt x="11354" y="6670"/>
                  </a:lnTo>
                  <a:close/>
                  <a:moveTo>
                    <a:pt x="8252" y="9462"/>
                  </a:moveTo>
                  <a:lnTo>
                    <a:pt x="8469" y="11013"/>
                  </a:lnTo>
                  <a:lnTo>
                    <a:pt x="5460" y="1101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42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42" y="9462"/>
                    <a:pt x="745" y="9462"/>
                  </a:cubicBezTo>
                  <a:lnTo>
                    <a:pt x="2265" y="9462"/>
                  </a:lnTo>
                  <a:cubicBezTo>
                    <a:pt x="2544" y="9462"/>
                    <a:pt x="2544" y="9027"/>
                    <a:pt x="2265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1199" y="7973"/>
                  </a:lnTo>
                  <a:cubicBezTo>
                    <a:pt x="11261" y="8066"/>
                    <a:pt x="11323" y="8128"/>
                    <a:pt x="11416" y="8190"/>
                  </a:cubicBezTo>
                  <a:cubicBezTo>
                    <a:pt x="11455" y="8198"/>
                    <a:pt x="11491" y="8201"/>
                    <a:pt x="11527" y="8201"/>
                  </a:cubicBezTo>
                  <a:cubicBezTo>
                    <a:pt x="11633" y="8201"/>
                    <a:pt x="11726" y="8167"/>
                    <a:pt x="11819" y="8097"/>
                  </a:cubicBezTo>
                  <a:lnTo>
                    <a:pt x="11881" y="8035"/>
                  </a:lnTo>
                  <a:lnTo>
                    <a:pt x="12315" y="8438"/>
                  </a:lnTo>
                  <a:cubicBezTo>
                    <a:pt x="12377" y="8500"/>
                    <a:pt x="12455" y="8531"/>
                    <a:pt x="12532" y="8531"/>
                  </a:cubicBezTo>
                  <a:cubicBezTo>
                    <a:pt x="12610" y="8531"/>
                    <a:pt x="12688" y="8500"/>
                    <a:pt x="12750" y="8438"/>
                  </a:cubicBezTo>
                  <a:lnTo>
                    <a:pt x="13153" y="8066"/>
                  </a:lnTo>
                  <a:cubicBezTo>
                    <a:pt x="13184" y="8035"/>
                    <a:pt x="13184" y="8004"/>
                    <a:pt x="13215" y="8004"/>
                  </a:cubicBezTo>
                  <a:lnTo>
                    <a:pt x="13556" y="8004"/>
                  </a:lnTo>
                  <a:lnTo>
                    <a:pt x="13556" y="8717"/>
                  </a:lnTo>
                  <a:cubicBezTo>
                    <a:pt x="13556" y="8903"/>
                    <a:pt x="13401" y="9058"/>
                    <a:pt x="13215" y="9058"/>
                  </a:cubicBezTo>
                  <a:lnTo>
                    <a:pt x="3072" y="9058"/>
                  </a:lnTo>
                  <a:cubicBezTo>
                    <a:pt x="2792" y="9058"/>
                    <a:pt x="2792" y="9462"/>
                    <a:pt x="3072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90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90" y="11417"/>
                    <a:pt x="4397" y="11417"/>
                    <a:pt x="4405" y="11416"/>
                  </a:cubicBezTo>
                  <a:lnTo>
                    <a:pt x="9555" y="11416"/>
                  </a:lnTo>
                  <a:cubicBezTo>
                    <a:pt x="9562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2" y="11012"/>
                    <a:pt x="9555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618" y="1"/>
                    <a:pt x="13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9" name="Google Shape;12869;p24"/>
            <p:cNvSpPr/>
            <p:nvPr/>
          </p:nvSpPr>
          <p:spPr>
            <a:xfrm>
              <a:off x="5483125" y="3132025"/>
              <a:ext cx="51975" cy="44250"/>
            </a:xfrm>
            <a:custGeom>
              <a:avLst/>
              <a:gdLst/>
              <a:ahLst/>
              <a:cxnLst/>
              <a:rect l="l" t="t" r="r" b="b"/>
              <a:pathLst>
                <a:path w="2079" h="1770" extrusionOk="0">
                  <a:moveTo>
                    <a:pt x="1179" y="405"/>
                  </a:moveTo>
                  <a:cubicBezTo>
                    <a:pt x="1489" y="405"/>
                    <a:pt x="1737" y="746"/>
                    <a:pt x="1644" y="1056"/>
                  </a:cubicBezTo>
                  <a:lnTo>
                    <a:pt x="1396" y="808"/>
                  </a:lnTo>
                  <a:cubicBezTo>
                    <a:pt x="1365" y="777"/>
                    <a:pt x="1311" y="762"/>
                    <a:pt x="1257" y="762"/>
                  </a:cubicBezTo>
                  <a:cubicBezTo>
                    <a:pt x="1202" y="762"/>
                    <a:pt x="1148" y="777"/>
                    <a:pt x="1117" y="808"/>
                  </a:cubicBezTo>
                  <a:cubicBezTo>
                    <a:pt x="1024" y="901"/>
                    <a:pt x="1024" y="1025"/>
                    <a:pt x="1117" y="1118"/>
                  </a:cubicBezTo>
                  <a:lnTo>
                    <a:pt x="1365" y="1336"/>
                  </a:lnTo>
                  <a:cubicBezTo>
                    <a:pt x="1303" y="1367"/>
                    <a:pt x="1241" y="1367"/>
                    <a:pt x="1179" y="1367"/>
                  </a:cubicBezTo>
                  <a:cubicBezTo>
                    <a:pt x="559" y="1367"/>
                    <a:pt x="559" y="405"/>
                    <a:pt x="1179" y="405"/>
                  </a:cubicBezTo>
                  <a:close/>
                  <a:moveTo>
                    <a:pt x="1192" y="1"/>
                  </a:moveTo>
                  <a:cubicBezTo>
                    <a:pt x="970" y="1"/>
                    <a:pt x="742" y="87"/>
                    <a:pt x="559" y="281"/>
                  </a:cubicBezTo>
                  <a:cubicBezTo>
                    <a:pt x="0" y="839"/>
                    <a:pt x="373" y="1770"/>
                    <a:pt x="1179" y="1770"/>
                  </a:cubicBezTo>
                  <a:cubicBezTo>
                    <a:pt x="1334" y="1770"/>
                    <a:pt x="1520" y="1739"/>
                    <a:pt x="1644" y="1646"/>
                  </a:cubicBezTo>
                  <a:lnTo>
                    <a:pt x="1737" y="1708"/>
                  </a:lnTo>
                  <a:cubicBezTo>
                    <a:pt x="1769" y="1739"/>
                    <a:pt x="1800" y="1770"/>
                    <a:pt x="1862" y="1770"/>
                  </a:cubicBezTo>
                  <a:cubicBezTo>
                    <a:pt x="1924" y="1770"/>
                    <a:pt x="1986" y="1739"/>
                    <a:pt x="2017" y="1708"/>
                  </a:cubicBezTo>
                  <a:cubicBezTo>
                    <a:pt x="2079" y="1646"/>
                    <a:pt x="2079" y="1491"/>
                    <a:pt x="2017" y="1429"/>
                  </a:cubicBezTo>
                  <a:lnTo>
                    <a:pt x="1955" y="1367"/>
                  </a:lnTo>
                  <a:cubicBezTo>
                    <a:pt x="2017" y="1211"/>
                    <a:pt x="2079" y="1056"/>
                    <a:pt x="2079" y="901"/>
                  </a:cubicBezTo>
                  <a:cubicBezTo>
                    <a:pt x="2079" y="360"/>
                    <a:pt x="1646" y="1"/>
                    <a:pt x="1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0" name="Google Shape;12870;p24"/>
            <p:cNvSpPr/>
            <p:nvPr/>
          </p:nvSpPr>
          <p:spPr>
            <a:xfrm>
              <a:off x="5487000" y="3231325"/>
              <a:ext cx="65175" cy="34925"/>
            </a:xfrm>
            <a:custGeom>
              <a:avLst/>
              <a:gdLst/>
              <a:ahLst/>
              <a:cxnLst/>
              <a:rect l="l" t="t" r="r" b="b"/>
              <a:pathLst>
                <a:path w="2607" h="1397" extrusionOk="0">
                  <a:moveTo>
                    <a:pt x="1769" y="434"/>
                  </a:moveTo>
                  <a:cubicBezTo>
                    <a:pt x="2141" y="434"/>
                    <a:pt x="2141" y="962"/>
                    <a:pt x="1769" y="962"/>
                  </a:cubicBezTo>
                  <a:lnTo>
                    <a:pt x="838" y="962"/>
                  </a:lnTo>
                  <a:cubicBezTo>
                    <a:pt x="466" y="962"/>
                    <a:pt x="466" y="434"/>
                    <a:pt x="838" y="434"/>
                  </a:cubicBezTo>
                  <a:close/>
                  <a:moveTo>
                    <a:pt x="838" y="0"/>
                  </a:moveTo>
                  <a:cubicBezTo>
                    <a:pt x="1" y="62"/>
                    <a:pt x="1" y="1303"/>
                    <a:pt x="838" y="1396"/>
                  </a:cubicBezTo>
                  <a:lnTo>
                    <a:pt x="1769" y="1396"/>
                  </a:lnTo>
                  <a:cubicBezTo>
                    <a:pt x="2606" y="1303"/>
                    <a:pt x="2606" y="62"/>
                    <a:pt x="1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1" name="Google Shape;12871;p24"/>
            <p:cNvSpPr/>
            <p:nvPr/>
          </p:nvSpPr>
          <p:spPr>
            <a:xfrm>
              <a:off x="5555725" y="3231275"/>
              <a:ext cx="71175" cy="35000"/>
            </a:xfrm>
            <a:custGeom>
              <a:avLst/>
              <a:gdLst/>
              <a:ahLst/>
              <a:cxnLst/>
              <a:rect l="l" t="t" r="r" b="b"/>
              <a:pathLst>
                <a:path w="2847" h="1400" extrusionOk="0">
                  <a:moveTo>
                    <a:pt x="1873" y="436"/>
                  </a:moveTo>
                  <a:cubicBezTo>
                    <a:pt x="2246" y="436"/>
                    <a:pt x="2246" y="964"/>
                    <a:pt x="1873" y="964"/>
                  </a:cubicBezTo>
                  <a:lnTo>
                    <a:pt x="974" y="964"/>
                  </a:lnTo>
                  <a:cubicBezTo>
                    <a:pt x="602" y="964"/>
                    <a:pt x="602" y="436"/>
                    <a:pt x="974" y="436"/>
                  </a:cubicBezTo>
                  <a:close/>
                  <a:moveTo>
                    <a:pt x="915" y="0"/>
                  </a:moveTo>
                  <a:cubicBezTo>
                    <a:pt x="1" y="0"/>
                    <a:pt x="1" y="1400"/>
                    <a:pt x="915" y="1400"/>
                  </a:cubicBezTo>
                  <a:cubicBezTo>
                    <a:pt x="935" y="1400"/>
                    <a:pt x="954" y="1399"/>
                    <a:pt x="974" y="1398"/>
                  </a:cubicBezTo>
                  <a:lnTo>
                    <a:pt x="1873" y="1398"/>
                  </a:lnTo>
                  <a:cubicBezTo>
                    <a:pt x="1893" y="1399"/>
                    <a:pt x="1913" y="1400"/>
                    <a:pt x="1932" y="1400"/>
                  </a:cubicBezTo>
                  <a:cubicBezTo>
                    <a:pt x="2847" y="1400"/>
                    <a:pt x="2847" y="0"/>
                    <a:pt x="1932" y="0"/>
                  </a:cubicBezTo>
                  <a:cubicBezTo>
                    <a:pt x="1913" y="0"/>
                    <a:pt x="1893" y="1"/>
                    <a:pt x="1873" y="2"/>
                  </a:cubicBezTo>
                  <a:lnTo>
                    <a:pt x="974" y="2"/>
                  </a:lnTo>
                  <a:cubicBezTo>
                    <a:pt x="954" y="1"/>
                    <a:pt x="935" y="0"/>
                    <a:pt x="9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2" name="Google Shape;12872;p24"/>
            <p:cNvSpPr/>
            <p:nvPr/>
          </p:nvSpPr>
          <p:spPr>
            <a:xfrm>
              <a:off x="5627825" y="3231275"/>
              <a:ext cx="67800" cy="35000"/>
            </a:xfrm>
            <a:custGeom>
              <a:avLst/>
              <a:gdLst/>
              <a:ahLst/>
              <a:cxnLst/>
              <a:rect l="l" t="t" r="r" b="b"/>
              <a:pathLst>
                <a:path w="2712" h="1400" extrusionOk="0">
                  <a:moveTo>
                    <a:pt x="1874" y="436"/>
                  </a:moveTo>
                  <a:cubicBezTo>
                    <a:pt x="2246" y="436"/>
                    <a:pt x="2246" y="964"/>
                    <a:pt x="1874" y="964"/>
                  </a:cubicBezTo>
                  <a:lnTo>
                    <a:pt x="944" y="964"/>
                  </a:lnTo>
                  <a:cubicBezTo>
                    <a:pt x="571" y="964"/>
                    <a:pt x="571" y="436"/>
                    <a:pt x="944" y="436"/>
                  </a:cubicBezTo>
                  <a:close/>
                  <a:moveTo>
                    <a:pt x="887" y="0"/>
                  </a:moveTo>
                  <a:cubicBezTo>
                    <a:pt x="1" y="0"/>
                    <a:pt x="1" y="1400"/>
                    <a:pt x="887" y="1400"/>
                  </a:cubicBezTo>
                  <a:cubicBezTo>
                    <a:pt x="906" y="1400"/>
                    <a:pt x="924" y="1399"/>
                    <a:pt x="944" y="1398"/>
                  </a:cubicBezTo>
                  <a:lnTo>
                    <a:pt x="1874" y="1398"/>
                  </a:lnTo>
                  <a:cubicBezTo>
                    <a:pt x="2712" y="1305"/>
                    <a:pt x="2712" y="64"/>
                    <a:pt x="1874" y="2"/>
                  </a:cubicBezTo>
                  <a:lnTo>
                    <a:pt x="944" y="2"/>
                  </a:lnTo>
                  <a:cubicBezTo>
                    <a:pt x="924" y="1"/>
                    <a:pt x="906" y="0"/>
                    <a:pt x="8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3" name="Google Shape;12873;p24"/>
            <p:cNvSpPr/>
            <p:nvPr/>
          </p:nvSpPr>
          <p:spPr>
            <a:xfrm>
              <a:off x="5594025" y="3126625"/>
              <a:ext cx="174500" cy="10100"/>
            </a:xfrm>
            <a:custGeom>
              <a:avLst/>
              <a:gdLst/>
              <a:ahLst/>
              <a:cxnLst/>
              <a:rect l="l" t="t" r="r" b="b"/>
              <a:pathLst>
                <a:path w="69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6700" y="404"/>
                  </a:lnTo>
                  <a:cubicBezTo>
                    <a:pt x="6980" y="404"/>
                    <a:pt x="6980" y="1"/>
                    <a:pt x="6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4" name="Google Shape;12874;p24"/>
            <p:cNvSpPr/>
            <p:nvPr/>
          </p:nvSpPr>
          <p:spPr>
            <a:xfrm>
              <a:off x="5595575" y="3149900"/>
              <a:ext cx="171400" cy="10100"/>
            </a:xfrm>
            <a:custGeom>
              <a:avLst/>
              <a:gdLst/>
              <a:ahLst/>
              <a:cxnLst/>
              <a:rect l="l" t="t" r="r" b="b"/>
              <a:pathLst>
                <a:path w="6856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6638" y="403"/>
                  </a:lnTo>
                  <a:cubicBezTo>
                    <a:pt x="6762" y="403"/>
                    <a:pt x="6855" y="310"/>
                    <a:pt x="6855" y="217"/>
                  </a:cubicBezTo>
                  <a:cubicBezTo>
                    <a:pt x="6855" y="93"/>
                    <a:pt x="6762" y="0"/>
                    <a:pt x="66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5" name="Google Shape;12875;p24"/>
            <p:cNvSpPr/>
            <p:nvPr/>
          </p:nvSpPr>
          <p:spPr>
            <a:xfrm>
              <a:off x="5594025" y="3173150"/>
              <a:ext cx="59725" cy="10900"/>
            </a:xfrm>
            <a:custGeom>
              <a:avLst/>
              <a:gdLst/>
              <a:ahLst/>
              <a:cxnLst/>
              <a:rect l="l" t="t" r="r" b="b"/>
              <a:pathLst>
                <a:path w="2389" h="436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2109" y="435"/>
                  </a:lnTo>
                  <a:cubicBezTo>
                    <a:pt x="2389" y="435"/>
                    <a:pt x="2389" y="1"/>
                    <a:pt x="2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76" name="Google Shape;12876;p24"/>
          <p:cNvGrpSpPr/>
          <p:nvPr/>
        </p:nvGrpSpPr>
        <p:grpSpPr>
          <a:xfrm>
            <a:off x="9346011" y="2359782"/>
            <a:ext cx="465333" cy="396033"/>
            <a:chOff x="6971275" y="3088625"/>
            <a:chExt cx="349000" cy="297025"/>
          </a:xfrm>
        </p:grpSpPr>
        <p:sp>
          <p:nvSpPr>
            <p:cNvPr id="12877" name="Google Shape;12877;p24"/>
            <p:cNvSpPr/>
            <p:nvPr/>
          </p:nvSpPr>
          <p:spPr>
            <a:xfrm>
              <a:off x="7055025" y="3176525"/>
              <a:ext cx="199325" cy="185100"/>
            </a:xfrm>
            <a:custGeom>
              <a:avLst/>
              <a:gdLst/>
              <a:ahLst/>
              <a:cxnLst/>
              <a:rect l="l" t="t" r="r" b="b"/>
              <a:pathLst>
                <a:path w="7973" h="7404" extrusionOk="0">
                  <a:moveTo>
                    <a:pt x="6825" y="393"/>
                  </a:moveTo>
                  <a:cubicBezTo>
                    <a:pt x="7290" y="393"/>
                    <a:pt x="7538" y="982"/>
                    <a:pt x="7197" y="1324"/>
                  </a:cubicBezTo>
                  <a:cubicBezTo>
                    <a:pt x="7087" y="1434"/>
                    <a:pt x="6955" y="1482"/>
                    <a:pt x="6825" y="1482"/>
                  </a:cubicBezTo>
                  <a:cubicBezTo>
                    <a:pt x="6554" y="1482"/>
                    <a:pt x="6298" y="1267"/>
                    <a:pt x="6298" y="951"/>
                  </a:cubicBezTo>
                  <a:cubicBezTo>
                    <a:pt x="6298" y="641"/>
                    <a:pt x="6515" y="393"/>
                    <a:pt x="6825" y="393"/>
                  </a:cubicBezTo>
                  <a:close/>
                  <a:moveTo>
                    <a:pt x="5894" y="1075"/>
                  </a:moveTo>
                  <a:cubicBezTo>
                    <a:pt x="5925" y="1510"/>
                    <a:pt x="6266" y="1820"/>
                    <a:pt x="6701" y="1882"/>
                  </a:cubicBezTo>
                  <a:lnTo>
                    <a:pt x="6701" y="5666"/>
                  </a:lnTo>
                  <a:cubicBezTo>
                    <a:pt x="6701" y="5666"/>
                    <a:pt x="6670" y="5697"/>
                    <a:pt x="6639" y="5697"/>
                  </a:cubicBezTo>
                  <a:lnTo>
                    <a:pt x="4716" y="5697"/>
                  </a:lnTo>
                  <a:cubicBezTo>
                    <a:pt x="4591" y="5697"/>
                    <a:pt x="4467" y="5759"/>
                    <a:pt x="4374" y="5852"/>
                  </a:cubicBezTo>
                  <a:lnTo>
                    <a:pt x="3444" y="7000"/>
                  </a:lnTo>
                  <a:lnTo>
                    <a:pt x="3413" y="7000"/>
                  </a:lnTo>
                  <a:lnTo>
                    <a:pt x="2451" y="5852"/>
                  </a:lnTo>
                  <a:cubicBezTo>
                    <a:pt x="2358" y="5759"/>
                    <a:pt x="2234" y="5697"/>
                    <a:pt x="2110" y="5697"/>
                  </a:cubicBezTo>
                  <a:lnTo>
                    <a:pt x="466" y="5697"/>
                  </a:lnTo>
                  <a:cubicBezTo>
                    <a:pt x="435" y="5697"/>
                    <a:pt x="404" y="5666"/>
                    <a:pt x="404" y="5666"/>
                  </a:cubicBezTo>
                  <a:lnTo>
                    <a:pt x="404" y="1138"/>
                  </a:lnTo>
                  <a:cubicBezTo>
                    <a:pt x="404" y="1107"/>
                    <a:pt x="435" y="1075"/>
                    <a:pt x="466" y="1075"/>
                  </a:cubicBezTo>
                  <a:close/>
                  <a:moveTo>
                    <a:pt x="6813" y="0"/>
                  </a:moveTo>
                  <a:cubicBezTo>
                    <a:pt x="6416" y="0"/>
                    <a:pt x="6031" y="253"/>
                    <a:pt x="5894" y="703"/>
                  </a:cubicBezTo>
                  <a:lnTo>
                    <a:pt x="435" y="703"/>
                  </a:lnTo>
                  <a:cubicBezTo>
                    <a:pt x="187" y="703"/>
                    <a:pt x="1" y="889"/>
                    <a:pt x="1" y="1138"/>
                  </a:cubicBezTo>
                  <a:lnTo>
                    <a:pt x="1" y="5666"/>
                  </a:lnTo>
                  <a:cubicBezTo>
                    <a:pt x="1" y="5914"/>
                    <a:pt x="187" y="6101"/>
                    <a:pt x="435" y="6101"/>
                  </a:cubicBezTo>
                  <a:lnTo>
                    <a:pt x="2141" y="6101"/>
                  </a:lnTo>
                  <a:lnTo>
                    <a:pt x="3071" y="7248"/>
                  </a:lnTo>
                  <a:cubicBezTo>
                    <a:pt x="3134" y="7341"/>
                    <a:pt x="3289" y="7403"/>
                    <a:pt x="3413" y="7403"/>
                  </a:cubicBezTo>
                  <a:cubicBezTo>
                    <a:pt x="3537" y="7403"/>
                    <a:pt x="3661" y="7341"/>
                    <a:pt x="3754" y="7248"/>
                  </a:cubicBezTo>
                  <a:lnTo>
                    <a:pt x="4684" y="6101"/>
                  </a:lnTo>
                  <a:lnTo>
                    <a:pt x="6639" y="6101"/>
                  </a:lnTo>
                  <a:cubicBezTo>
                    <a:pt x="6887" y="6101"/>
                    <a:pt x="7104" y="5914"/>
                    <a:pt x="7104" y="5666"/>
                  </a:cubicBezTo>
                  <a:lnTo>
                    <a:pt x="7104" y="1851"/>
                  </a:lnTo>
                  <a:cubicBezTo>
                    <a:pt x="7786" y="1634"/>
                    <a:pt x="7973" y="765"/>
                    <a:pt x="7476" y="269"/>
                  </a:cubicBezTo>
                  <a:cubicBezTo>
                    <a:pt x="7282" y="86"/>
                    <a:pt x="7045" y="0"/>
                    <a:pt x="6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8" name="Google Shape;12878;p24"/>
            <p:cNvSpPr/>
            <p:nvPr/>
          </p:nvSpPr>
          <p:spPr>
            <a:xfrm>
              <a:off x="7081400" y="3218900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520" y="404"/>
                  </a:lnTo>
                  <a:cubicBezTo>
                    <a:pt x="1799" y="404"/>
                    <a:pt x="1799" y="1"/>
                    <a:pt x="15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9" name="Google Shape;12879;p24"/>
            <p:cNvSpPr/>
            <p:nvPr/>
          </p:nvSpPr>
          <p:spPr>
            <a:xfrm>
              <a:off x="7082950" y="3242950"/>
              <a:ext cx="118675" cy="10875"/>
            </a:xfrm>
            <a:custGeom>
              <a:avLst/>
              <a:gdLst/>
              <a:ahLst/>
              <a:cxnLst/>
              <a:rect l="l" t="t" r="r" b="b"/>
              <a:pathLst>
                <a:path w="4747" h="435" extrusionOk="0">
                  <a:moveTo>
                    <a:pt x="217" y="0"/>
                  </a:moveTo>
                  <a:cubicBezTo>
                    <a:pt x="93" y="0"/>
                    <a:pt x="0" y="94"/>
                    <a:pt x="0" y="218"/>
                  </a:cubicBezTo>
                  <a:cubicBezTo>
                    <a:pt x="0" y="342"/>
                    <a:pt x="93" y="435"/>
                    <a:pt x="217" y="435"/>
                  </a:cubicBezTo>
                  <a:lnTo>
                    <a:pt x="4529" y="435"/>
                  </a:lnTo>
                  <a:cubicBezTo>
                    <a:pt x="4653" y="435"/>
                    <a:pt x="4746" y="342"/>
                    <a:pt x="4746" y="218"/>
                  </a:cubicBezTo>
                  <a:cubicBezTo>
                    <a:pt x="4746" y="94"/>
                    <a:pt x="4653" y="0"/>
                    <a:pt x="4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0" name="Google Shape;12880;p24"/>
            <p:cNvSpPr/>
            <p:nvPr/>
          </p:nvSpPr>
          <p:spPr>
            <a:xfrm>
              <a:off x="7081400" y="3267775"/>
              <a:ext cx="121775" cy="10100"/>
            </a:xfrm>
            <a:custGeom>
              <a:avLst/>
              <a:gdLst/>
              <a:ahLst/>
              <a:cxnLst/>
              <a:rect l="l" t="t" r="r" b="b"/>
              <a:pathLst>
                <a:path w="4871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4591" y="403"/>
                  </a:lnTo>
                  <a:cubicBezTo>
                    <a:pt x="4870" y="403"/>
                    <a:pt x="4870" y="0"/>
                    <a:pt x="45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1" name="Google Shape;12881;p24"/>
            <p:cNvSpPr/>
            <p:nvPr/>
          </p:nvSpPr>
          <p:spPr>
            <a:xfrm>
              <a:off x="7082475" y="3291550"/>
              <a:ext cx="119600" cy="10475"/>
            </a:xfrm>
            <a:custGeom>
              <a:avLst/>
              <a:gdLst/>
              <a:ahLst/>
              <a:cxnLst/>
              <a:rect l="l" t="t" r="r" b="b"/>
              <a:pathLst>
                <a:path w="4784" h="419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7"/>
                    <a:pt x="236" y="414"/>
                  </a:cubicBezTo>
                  <a:lnTo>
                    <a:pt x="4548" y="414"/>
                  </a:lnTo>
                  <a:cubicBezTo>
                    <a:pt x="4561" y="417"/>
                    <a:pt x="4574" y="419"/>
                    <a:pt x="4585" y="419"/>
                  </a:cubicBezTo>
                  <a:cubicBezTo>
                    <a:pt x="4778" y="419"/>
                    <a:pt x="4784" y="0"/>
                    <a:pt x="4601" y="0"/>
                  </a:cubicBezTo>
                  <a:cubicBezTo>
                    <a:pt x="4585" y="0"/>
                    <a:pt x="4567" y="3"/>
                    <a:pt x="4548" y="11"/>
                  </a:cubicBezTo>
                  <a:lnTo>
                    <a:pt x="236" y="11"/>
                  </a:lnTo>
                  <a:cubicBezTo>
                    <a:pt x="217" y="3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2" name="Google Shape;12882;p24"/>
            <p:cNvSpPr/>
            <p:nvPr/>
          </p:nvSpPr>
          <p:spPr>
            <a:xfrm>
              <a:off x="6971275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0" y="404"/>
                  </a:moveTo>
                  <a:cubicBezTo>
                    <a:pt x="4715" y="404"/>
                    <a:pt x="4840" y="497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497"/>
                    <a:pt x="497" y="404"/>
                    <a:pt x="652" y="404"/>
                  </a:cubicBezTo>
                  <a:close/>
                  <a:moveTo>
                    <a:pt x="652" y="1"/>
                  </a:moveTo>
                  <a:cubicBezTo>
                    <a:pt x="28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56" y="11881"/>
                    <a:pt x="404" y="11881"/>
                  </a:cubicBezTo>
                  <a:lnTo>
                    <a:pt x="9337" y="11881"/>
                  </a:lnTo>
                  <a:cubicBezTo>
                    <a:pt x="9461" y="11881"/>
                    <a:pt x="9554" y="11788"/>
                    <a:pt x="9554" y="11695"/>
                  </a:cubicBezTo>
                  <a:cubicBezTo>
                    <a:pt x="9554" y="11571"/>
                    <a:pt x="9461" y="11478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3754" y="3258"/>
                  </a:lnTo>
                  <a:cubicBezTo>
                    <a:pt x="4033" y="3258"/>
                    <a:pt x="4033" y="2854"/>
                    <a:pt x="3754" y="2854"/>
                  </a:cubicBezTo>
                  <a:lnTo>
                    <a:pt x="404" y="2854"/>
                  </a:lnTo>
                  <a:lnTo>
                    <a:pt x="404" y="1583"/>
                  </a:lnTo>
                  <a:lnTo>
                    <a:pt x="13556" y="1583"/>
                  </a:lnTo>
                  <a:lnTo>
                    <a:pt x="13556" y="2854"/>
                  </a:lnTo>
                  <a:lnTo>
                    <a:pt x="4560" y="2854"/>
                  </a:lnTo>
                  <a:cubicBezTo>
                    <a:pt x="4281" y="2854"/>
                    <a:pt x="4281" y="3258"/>
                    <a:pt x="4560" y="3258"/>
                  </a:cubicBezTo>
                  <a:lnTo>
                    <a:pt x="13525" y="3258"/>
                  </a:lnTo>
                  <a:lnTo>
                    <a:pt x="13525" y="11478"/>
                  </a:lnTo>
                  <a:lnTo>
                    <a:pt x="10175" y="11478"/>
                  </a:lnTo>
                  <a:cubicBezTo>
                    <a:pt x="10051" y="11478"/>
                    <a:pt x="9958" y="11571"/>
                    <a:pt x="9958" y="11695"/>
                  </a:cubicBezTo>
                  <a:cubicBezTo>
                    <a:pt x="9958" y="11788"/>
                    <a:pt x="10051" y="11881"/>
                    <a:pt x="10175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33" y="1"/>
                    <a:pt x="4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3" name="Google Shape;12883;p24"/>
            <p:cNvSpPr/>
            <p:nvPr/>
          </p:nvSpPr>
          <p:spPr>
            <a:xfrm>
              <a:off x="7236425" y="3139000"/>
              <a:ext cx="10950" cy="7475"/>
            </a:xfrm>
            <a:custGeom>
              <a:avLst/>
              <a:gdLst/>
              <a:ahLst/>
              <a:cxnLst/>
              <a:rect l="l" t="t" r="r" b="b"/>
              <a:pathLst>
                <a:path w="438" h="299" extrusionOk="0">
                  <a:moveTo>
                    <a:pt x="197" y="1"/>
                  </a:moveTo>
                  <a:cubicBezTo>
                    <a:pt x="1" y="1"/>
                    <a:pt x="240" y="299"/>
                    <a:pt x="367" y="299"/>
                  </a:cubicBezTo>
                  <a:cubicBezTo>
                    <a:pt x="408" y="299"/>
                    <a:pt x="437" y="268"/>
                    <a:pt x="437" y="188"/>
                  </a:cubicBezTo>
                  <a:cubicBezTo>
                    <a:pt x="437" y="95"/>
                    <a:pt x="344" y="2"/>
                    <a:pt x="220" y="2"/>
                  </a:cubicBezTo>
                  <a:cubicBezTo>
                    <a:pt x="212" y="1"/>
                    <a:pt x="204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4" name="Google Shape;12884;p24"/>
            <p:cNvSpPr/>
            <p:nvPr/>
          </p:nvSpPr>
          <p:spPr>
            <a:xfrm>
              <a:off x="7257550" y="31390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218" y="1"/>
                  </a:moveTo>
                  <a:cubicBezTo>
                    <a:pt x="0" y="1"/>
                    <a:pt x="234" y="299"/>
                    <a:pt x="360" y="299"/>
                  </a:cubicBezTo>
                  <a:cubicBezTo>
                    <a:pt x="401" y="299"/>
                    <a:pt x="430" y="268"/>
                    <a:pt x="430" y="188"/>
                  </a:cubicBezTo>
                  <a:cubicBezTo>
                    <a:pt x="430" y="95"/>
                    <a:pt x="337" y="2"/>
                    <a:pt x="244" y="2"/>
                  </a:cubicBezTo>
                  <a:cubicBezTo>
                    <a:pt x="234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5" name="Google Shape;12885;p24"/>
            <p:cNvSpPr/>
            <p:nvPr/>
          </p:nvSpPr>
          <p:spPr>
            <a:xfrm>
              <a:off x="7278125" y="31390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63"/>
                    <a:pt x="382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86" name="Google Shape;12886;p24"/>
          <p:cNvGrpSpPr/>
          <p:nvPr/>
        </p:nvGrpSpPr>
        <p:grpSpPr>
          <a:xfrm>
            <a:off x="8381860" y="3015155"/>
            <a:ext cx="435333" cy="465333"/>
            <a:chOff x="6982900" y="2492275"/>
            <a:chExt cx="326500" cy="349000"/>
          </a:xfrm>
        </p:grpSpPr>
        <p:sp>
          <p:nvSpPr>
            <p:cNvPr id="12887" name="Google Shape;12887;p24"/>
            <p:cNvSpPr/>
            <p:nvPr/>
          </p:nvSpPr>
          <p:spPr>
            <a:xfrm>
              <a:off x="6983675" y="2682275"/>
              <a:ext cx="228025" cy="159000"/>
            </a:xfrm>
            <a:custGeom>
              <a:avLst/>
              <a:gdLst/>
              <a:ahLst/>
              <a:cxnLst/>
              <a:rect l="l" t="t" r="r" b="b"/>
              <a:pathLst>
                <a:path w="9121" h="6360" extrusionOk="0">
                  <a:moveTo>
                    <a:pt x="590" y="1"/>
                  </a:moveTo>
                  <a:cubicBezTo>
                    <a:pt x="249" y="1"/>
                    <a:pt x="1" y="280"/>
                    <a:pt x="1" y="590"/>
                  </a:cubicBezTo>
                  <a:lnTo>
                    <a:pt x="1" y="5770"/>
                  </a:lnTo>
                  <a:cubicBezTo>
                    <a:pt x="1" y="6080"/>
                    <a:pt x="249" y="6360"/>
                    <a:pt x="590" y="6360"/>
                  </a:cubicBezTo>
                  <a:lnTo>
                    <a:pt x="8903" y="6360"/>
                  </a:lnTo>
                  <a:cubicBezTo>
                    <a:pt x="9027" y="6360"/>
                    <a:pt x="9120" y="6267"/>
                    <a:pt x="9120" y="6142"/>
                  </a:cubicBezTo>
                  <a:cubicBezTo>
                    <a:pt x="9120" y="6018"/>
                    <a:pt x="9027" y="5925"/>
                    <a:pt x="8903" y="5925"/>
                  </a:cubicBezTo>
                  <a:lnTo>
                    <a:pt x="590" y="5925"/>
                  </a:lnTo>
                  <a:cubicBezTo>
                    <a:pt x="466" y="5925"/>
                    <a:pt x="404" y="5863"/>
                    <a:pt x="404" y="5770"/>
                  </a:cubicBezTo>
                  <a:lnTo>
                    <a:pt x="404" y="590"/>
                  </a:lnTo>
                  <a:cubicBezTo>
                    <a:pt x="404" y="497"/>
                    <a:pt x="466" y="435"/>
                    <a:pt x="590" y="435"/>
                  </a:cubicBezTo>
                  <a:lnTo>
                    <a:pt x="3475" y="435"/>
                  </a:lnTo>
                  <a:cubicBezTo>
                    <a:pt x="3754" y="435"/>
                    <a:pt x="3754" y="1"/>
                    <a:pt x="34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8" name="Google Shape;12888;p24"/>
            <p:cNvSpPr/>
            <p:nvPr/>
          </p:nvSpPr>
          <p:spPr>
            <a:xfrm>
              <a:off x="6982900" y="2492275"/>
              <a:ext cx="326500" cy="349000"/>
            </a:xfrm>
            <a:custGeom>
              <a:avLst/>
              <a:gdLst/>
              <a:ahLst/>
              <a:cxnLst/>
              <a:rect l="l" t="t" r="r" b="b"/>
              <a:pathLst>
                <a:path w="13060" h="13960" extrusionOk="0">
                  <a:moveTo>
                    <a:pt x="3487" y="396"/>
                  </a:moveTo>
                  <a:cubicBezTo>
                    <a:pt x="3552" y="396"/>
                    <a:pt x="3615" y="420"/>
                    <a:pt x="3661" y="466"/>
                  </a:cubicBezTo>
                  <a:lnTo>
                    <a:pt x="6546" y="1738"/>
                  </a:lnTo>
                  <a:lnTo>
                    <a:pt x="3630" y="3072"/>
                  </a:lnTo>
                  <a:cubicBezTo>
                    <a:pt x="3584" y="3103"/>
                    <a:pt x="3529" y="3118"/>
                    <a:pt x="3475" y="3118"/>
                  </a:cubicBezTo>
                  <a:cubicBezTo>
                    <a:pt x="3421" y="3118"/>
                    <a:pt x="3366" y="3103"/>
                    <a:pt x="3320" y="3072"/>
                  </a:cubicBezTo>
                  <a:lnTo>
                    <a:pt x="435" y="1738"/>
                  </a:lnTo>
                  <a:lnTo>
                    <a:pt x="3289" y="466"/>
                  </a:lnTo>
                  <a:cubicBezTo>
                    <a:pt x="3351" y="420"/>
                    <a:pt x="3421" y="396"/>
                    <a:pt x="3487" y="396"/>
                  </a:cubicBezTo>
                  <a:close/>
                  <a:moveTo>
                    <a:pt x="5274" y="2762"/>
                  </a:moveTo>
                  <a:lnTo>
                    <a:pt x="5274" y="4096"/>
                  </a:lnTo>
                  <a:lnTo>
                    <a:pt x="4995" y="4220"/>
                  </a:lnTo>
                  <a:cubicBezTo>
                    <a:pt x="4514" y="4406"/>
                    <a:pt x="4002" y="4499"/>
                    <a:pt x="3487" y="4499"/>
                  </a:cubicBezTo>
                  <a:cubicBezTo>
                    <a:pt x="2971" y="4499"/>
                    <a:pt x="2451" y="4406"/>
                    <a:pt x="1955" y="4220"/>
                  </a:cubicBezTo>
                  <a:lnTo>
                    <a:pt x="1676" y="4096"/>
                  </a:lnTo>
                  <a:lnTo>
                    <a:pt x="1676" y="2762"/>
                  </a:lnTo>
                  <a:lnTo>
                    <a:pt x="3134" y="3444"/>
                  </a:lnTo>
                  <a:cubicBezTo>
                    <a:pt x="3258" y="3506"/>
                    <a:pt x="3351" y="3506"/>
                    <a:pt x="3475" y="3506"/>
                  </a:cubicBezTo>
                  <a:cubicBezTo>
                    <a:pt x="3599" y="3506"/>
                    <a:pt x="3723" y="3506"/>
                    <a:pt x="3816" y="3444"/>
                  </a:cubicBezTo>
                  <a:lnTo>
                    <a:pt x="5274" y="2762"/>
                  </a:lnTo>
                  <a:close/>
                  <a:moveTo>
                    <a:pt x="3494" y="1"/>
                  </a:moveTo>
                  <a:cubicBezTo>
                    <a:pt x="3366" y="1"/>
                    <a:pt x="3242" y="32"/>
                    <a:pt x="3134" y="94"/>
                  </a:cubicBezTo>
                  <a:lnTo>
                    <a:pt x="187" y="1397"/>
                  </a:lnTo>
                  <a:cubicBezTo>
                    <a:pt x="63" y="1459"/>
                    <a:pt x="1" y="1614"/>
                    <a:pt x="1" y="1738"/>
                  </a:cubicBezTo>
                  <a:cubicBezTo>
                    <a:pt x="1" y="1893"/>
                    <a:pt x="94" y="2017"/>
                    <a:pt x="218" y="2079"/>
                  </a:cubicBezTo>
                  <a:lnTo>
                    <a:pt x="1304" y="2576"/>
                  </a:lnTo>
                  <a:lnTo>
                    <a:pt x="1304" y="4158"/>
                  </a:lnTo>
                  <a:cubicBezTo>
                    <a:pt x="1273" y="4282"/>
                    <a:pt x="1366" y="4406"/>
                    <a:pt x="1490" y="4437"/>
                  </a:cubicBezTo>
                  <a:lnTo>
                    <a:pt x="1831" y="4592"/>
                  </a:lnTo>
                  <a:cubicBezTo>
                    <a:pt x="2358" y="4809"/>
                    <a:pt x="2917" y="4902"/>
                    <a:pt x="3506" y="4902"/>
                  </a:cubicBezTo>
                  <a:cubicBezTo>
                    <a:pt x="4095" y="4902"/>
                    <a:pt x="4654" y="4809"/>
                    <a:pt x="5181" y="4592"/>
                  </a:cubicBezTo>
                  <a:lnTo>
                    <a:pt x="5522" y="4437"/>
                  </a:lnTo>
                  <a:cubicBezTo>
                    <a:pt x="5646" y="4406"/>
                    <a:pt x="5708" y="4282"/>
                    <a:pt x="5708" y="4158"/>
                  </a:cubicBezTo>
                  <a:lnTo>
                    <a:pt x="5708" y="4033"/>
                  </a:lnTo>
                  <a:lnTo>
                    <a:pt x="7787" y="4033"/>
                  </a:lnTo>
                  <a:cubicBezTo>
                    <a:pt x="8407" y="4064"/>
                    <a:pt x="8407" y="4964"/>
                    <a:pt x="7787" y="5026"/>
                  </a:cubicBezTo>
                  <a:lnTo>
                    <a:pt x="5398" y="5026"/>
                  </a:lnTo>
                  <a:cubicBezTo>
                    <a:pt x="4250" y="5026"/>
                    <a:pt x="4250" y="6763"/>
                    <a:pt x="5398" y="6763"/>
                  </a:cubicBezTo>
                  <a:lnTo>
                    <a:pt x="6577" y="6763"/>
                  </a:lnTo>
                  <a:cubicBezTo>
                    <a:pt x="6701" y="6763"/>
                    <a:pt x="6794" y="6856"/>
                    <a:pt x="6794" y="6980"/>
                  </a:cubicBezTo>
                  <a:lnTo>
                    <a:pt x="6794" y="7601"/>
                  </a:lnTo>
                  <a:lnTo>
                    <a:pt x="4375" y="7601"/>
                  </a:lnTo>
                  <a:cubicBezTo>
                    <a:pt x="4095" y="7601"/>
                    <a:pt x="4095" y="8004"/>
                    <a:pt x="4375" y="8004"/>
                  </a:cubicBezTo>
                  <a:lnTo>
                    <a:pt x="12471" y="7942"/>
                  </a:lnTo>
                  <a:cubicBezTo>
                    <a:pt x="12564" y="7942"/>
                    <a:pt x="12626" y="8035"/>
                    <a:pt x="12626" y="8128"/>
                  </a:cubicBezTo>
                  <a:lnTo>
                    <a:pt x="12626" y="13370"/>
                  </a:lnTo>
                  <a:cubicBezTo>
                    <a:pt x="12626" y="13463"/>
                    <a:pt x="12564" y="13525"/>
                    <a:pt x="12471" y="13525"/>
                  </a:cubicBezTo>
                  <a:lnTo>
                    <a:pt x="9803" y="13525"/>
                  </a:lnTo>
                  <a:cubicBezTo>
                    <a:pt x="9679" y="13525"/>
                    <a:pt x="9586" y="13618"/>
                    <a:pt x="9586" y="13742"/>
                  </a:cubicBezTo>
                  <a:cubicBezTo>
                    <a:pt x="9586" y="13867"/>
                    <a:pt x="9679" y="13960"/>
                    <a:pt x="9803" y="13960"/>
                  </a:cubicBezTo>
                  <a:lnTo>
                    <a:pt x="12471" y="13960"/>
                  </a:lnTo>
                  <a:cubicBezTo>
                    <a:pt x="12781" y="13960"/>
                    <a:pt x="13060" y="13680"/>
                    <a:pt x="13060" y="13370"/>
                  </a:cubicBezTo>
                  <a:lnTo>
                    <a:pt x="13060" y="8159"/>
                  </a:lnTo>
                  <a:cubicBezTo>
                    <a:pt x="13060" y="7818"/>
                    <a:pt x="12781" y="7570"/>
                    <a:pt x="12471" y="7570"/>
                  </a:cubicBezTo>
                  <a:lnTo>
                    <a:pt x="7166" y="7570"/>
                  </a:lnTo>
                  <a:lnTo>
                    <a:pt x="7166" y="7011"/>
                  </a:lnTo>
                  <a:cubicBezTo>
                    <a:pt x="7166" y="6639"/>
                    <a:pt x="6887" y="6360"/>
                    <a:pt x="6546" y="6360"/>
                  </a:cubicBezTo>
                  <a:lnTo>
                    <a:pt x="5398" y="6360"/>
                  </a:lnTo>
                  <a:cubicBezTo>
                    <a:pt x="4778" y="6360"/>
                    <a:pt x="4778" y="5429"/>
                    <a:pt x="5398" y="5429"/>
                  </a:cubicBezTo>
                  <a:lnTo>
                    <a:pt x="7756" y="5429"/>
                  </a:lnTo>
                  <a:cubicBezTo>
                    <a:pt x="8965" y="5429"/>
                    <a:pt x="8965" y="3630"/>
                    <a:pt x="7756" y="3630"/>
                  </a:cubicBezTo>
                  <a:lnTo>
                    <a:pt x="5677" y="3630"/>
                  </a:lnTo>
                  <a:lnTo>
                    <a:pt x="5677" y="2576"/>
                  </a:lnTo>
                  <a:lnTo>
                    <a:pt x="6763" y="2079"/>
                  </a:lnTo>
                  <a:cubicBezTo>
                    <a:pt x="6887" y="2017"/>
                    <a:pt x="6980" y="1893"/>
                    <a:pt x="6980" y="1738"/>
                  </a:cubicBezTo>
                  <a:cubicBezTo>
                    <a:pt x="6980" y="1614"/>
                    <a:pt x="6918" y="1459"/>
                    <a:pt x="6794" y="1397"/>
                  </a:cubicBezTo>
                  <a:lnTo>
                    <a:pt x="3878" y="94"/>
                  </a:lnTo>
                  <a:cubicBezTo>
                    <a:pt x="3754" y="32"/>
                    <a:pt x="3622" y="1"/>
                    <a:pt x="3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9" name="Google Shape;12889;p24"/>
            <p:cNvSpPr/>
            <p:nvPr/>
          </p:nvSpPr>
          <p:spPr>
            <a:xfrm>
              <a:off x="70092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07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0" name="Google Shape;12890;p24"/>
            <p:cNvSpPr/>
            <p:nvPr/>
          </p:nvSpPr>
          <p:spPr>
            <a:xfrm>
              <a:off x="7049600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55" y="1210"/>
                    <a:pt x="1241" y="1055"/>
                    <a:pt x="1241" y="807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1" name="Google Shape;12891;p24"/>
            <p:cNvSpPr/>
            <p:nvPr/>
          </p:nvSpPr>
          <p:spPr>
            <a:xfrm>
              <a:off x="7089925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2" name="Google Shape;12892;p24"/>
            <p:cNvSpPr/>
            <p:nvPr/>
          </p:nvSpPr>
          <p:spPr>
            <a:xfrm>
              <a:off x="7130250" y="2705550"/>
              <a:ext cx="31050" cy="30250"/>
            </a:xfrm>
            <a:custGeom>
              <a:avLst/>
              <a:gdLst/>
              <a:ahLst/>
              <a:cxnLst/>
              <a:rect l="l" t="t" r="r" b="b"/>
              <a:pathLst>
                <a:path w="1242" h="1210" extrusionOk="0">
                  <a:moveTo>
                    <a:pt x="838" y="403"/>
                  </a:moveTo>
                  <a:lnTo>
                    <a:pt x="838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38" y="1210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3" name="Google Shape;12893;p24"/>
            <p:cNvSpPr/>
            <p:nvPr/>
          </p:nvSpPr>
          <p:spPr>
            <a:xfrm>
              <a:off x="717135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373" y="776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4" name="Google Shape;12894;p24"/>
            <p:cNvSpPr/>
            <p:nvPr/>
          </p:nvSpPr>
          <p:spPr>
            <a:xfrm>
              <a:off x="72116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4"/>
                  </a:moveTo>
                  <a:lnTo>
                    <a:pt x="838" y="807"/>
                  </a:lnTo>
                  <a:lnTo>
                    <a:pt x="435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10"/>
                    <a:pt x="404" y="1210"/>
                  </a:cubicBezTo>
                  <a:lnTo>
                    <a:pt x="404" y="1241"/>
                  </a:lnTo>
                  <a:lnTo>
                    <a:pt x="838" y="1241"/>
                  </a:lnTo>
                  <a:cubicBezTo>
                    <a:pt x="1055" y="1241"/>
                    <a:pt x="1241" y="1055"/>
                    <a:pt x="1241" y="838"/>
                  </a:cubicBezTo>
                  <a:lnTo>
                    <a:pt x="1241" y="434"/>
                  </a:lnTo>
                  <a:cubicBezTo>
                    <a:pt x="1241" y="217"/>
                    <a:pt x="1055" y="31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5" name="Google Shape;12895;p24"/>
            <p:cNvSpPr/>
            <p:nvPr/>
          </p:nvSpPr>
          <p:spPr>
            <a:xfrm>
              <a:off x="725200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55"/>
                    <a:pt x="0" y="403"/>
                  </a:cubicBezTo>
                  <a:lnTo>
                    <a:pt x="0" y="776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6" name="Google Shape;12896;p24"/>
            <p:cNvSpPr/>
            <p:nvPr/>
          </p:nvSpPr>
          <p:spPr>
            <a:xfrm>
              <a:off x="70092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03"/>
                  </a:moveTo>
                  <a:lnTo>
                    <a:pt x="807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56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7" name="Google Shape;12897;p24"/>
            <p:cNvSpPr/>
            <p:nvPr/>
          </p:nvSpPr>
          <p:spPr>
            <a:xfrm>
              <a:off x="7048825" y="2745875"/>
              <a:ext cx="31825" cy="31025"/>
            </a:xfrm>
            <a:custGeom>
              <a:avLst/>
              <a:gdLst/>
              <a:ahLst/>
              <a:cxnLst/>
              <a:rect l="l" t="t" r="r" b="b"/>
              <a:pathLst>
                <a:path w="1273" h="1241" extrusionOk="0">
                  <a:moveTo>
                    <a:pt x="869" y="403"/>
                  </a:moveTo>
                  <a:lnTo>
                    <a:pt x="869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218" y="0"/>
                    <a:pt x="31" y="186"/>
                    <a:pt x="31" y="403"/>
                  </a:cubicBezTo>
                  <a:lnTo>
                    <a:pt x="31" y="807"/>
                  </a:lnTo>
                  <a:cubicBezTo>
                    <a:pt x="0" y="1024"/>
                    <a:pt x="187" y="1241"/>
                    <a:pt x="435" y="1241"/>
                  </a:cubicBezTo>
                  <a:lnTo>
                    <a:pt x="838" y="1241"/>
                  </a:lnTo>
                  <a:cubicBezTo>
                    <a:pt x="1086" y="1241"/>
                    <a:pt x="1272" y="1055"/>
                    <a:pt x="1272" y="838"/>
                  </a:cubicBezTo>
                  <a:lnTo>
                    <a:pt x="1272" y="403"/>
                  </a:lnTo>
                  <a:cubicBezTo>
                    <a:pt x="1272" y="186"/>
                    <a:pt x="1086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8" name="Google Shape;12898;p24"/>
            <p:cNvSpPr/>
            <p:nvPr/>
          </p:nvSpPr>
          <p:spPr>
            <a:xfrm>
              <a:off x="7089925" y="2746575"/>
              <a:ext cx="30275" cy="30325"/>
            </a:xfrm>
            <a:custGeom>
              <a:avLst/>
              <a:gdLst/>
              <a:ahLst/>
              <a:cxnLst/>
              <a:rect l="l" t="t" r="r" b="b"/>
              <a:pathLst>
                <a:path w="1211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04" y="779"/>
                  </a:lnTo>
                  <a:lnTo>
                    <a:pt x="404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07" y="1213"/>
                  </a:lnTo>
                  <a:cubicBezTo>
                    <a:pt x="1024" y="1213"/>
                    <a:pt x="1210" y="1027"/>
                    <a:pt x="1210" y="810"/>
                  </a:cubicBezTo>
                  <a:lnTo>
                    <a:pt x="1210" y="407"/>
                  </a:lnTo>
                  <a:cubicBezTo>
                    <a:pt x="1210" y="203"/>
                    <a:pt x="1047" y="0"/>
                    <a:pt x="849" y="0"/>
                  </a:cubicBezTo>
                  <a:cubicBezTo>
                    <a:pt x="835" y="0"/>
                    <a:pt x="821" y="1"/>
                    <a:pt x="807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9" name="Google Shape;12899;p24"/>
            <p:cNvSpPr/>
            <p:nvPr/>
          </p:nvSpPr>
          <p:spPr>
            <a:xfrm>
              <a:off x="7130250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38" y="407"/>
                  </a:moveTo>
                  <a:lnTo>
                    <a:pt x="838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0" name="Google Shape;12900;p24"/>
            <p:cNvSpPr/>
            <p:nvPr/>
          </p:nvSpPr>
          <p:spPr>
            <a:xfrm>
              <a:off x="7170575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93" y="0"/>
                  </a:moveTo>
                  <a:cubicBezTo>
                    <a:pt x="194" y="0"/>
                    <a:pt x="31" y="203"/>
                    <a:pt x="31" y="407"/>
                  </a:cubicBezTo>
                  <a:lnTo>
                    <a:pt x="31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21" y="1"/>
                    <a:pt x="407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1" name="Google Shape;12901;p24"/>
            <p:cNvSpPr/>
            <p:nvPr/>
          </p:nvSpPr>
          <p:spPr>
            <a:xfrm>
              <a:off x="72116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5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5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38" y="1241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35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2" name="Google Shape;12902;p24"/>
            <p:cNvSpPr/>
            <p:nvPr/>
          </p:nvSpPr>
          <p:spPr>
            <a:xfrm>
              <a:off x="7252000" y="2746550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8"/>
                  </a:moveTo>
                  <a:lnTo>
                    <a:pt x="807" y="780"/>
                  </a:lnTo>
                  <a:lnTo>
                    <a:pt x="404" y="780"/>
                  </a:lnTo>
                  <a:lnTo>
                    <a:pt x="404" y="408"/>
                  </a:lnTo>
                  <a:close/>
                  <a:moveTo>
                    <a:pt x="381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408"/>
                  </a:lnTo>
                  <a:cubicBezTo>
                    <a:pt x="1210" y="204"/>
                    <a:pt x="1047" y="1"/>
                    <a:pt x="849" y="1"/>
                  </a:cubicBezTo>
                  <a:cubicBezTo>
                    <a:pt x="835" y="1"/>
                    <a:pt x="821" y="2"/>
                    <a:pt x="807" y="4"/>
                  </a:cubicBezTo>
                  <a:lnTo>
                    <a:pt x="435" y="4"/>
                  </a:lnTo>
                  <a:cubicBezTo>
                    <a:pt x="416" y="2"/>
                    <a:pt x="398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3" name="Google Shape;12903;p24"/>
            <p:cNvSpPr/>
            <p:nvPr/>
          </p:nvSpPr>
          <p:spPr>
            <a:xfrm>
              <a:off x="7008500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811"/>
                  </a:lnTo>
                  <a:lnTo>
                    <a:pt x="435" y="811"/>
                  </a:lnTo>
                  <a:lnTo>
                    <a:pt x="435" y="376"/>
                  </a:lnTo>
                  <a:close/>
                  <a:moveTo>
                    <a:pt x="412" y="1"/>
                  </a:moveTo>
                  <a:cubicBezTo>
                    <a:pt x="191" y="1"/>
                    <a:pt x="31" y="175"/>
                    <a:pt x="31" y="376"/>
                  </a:cubicBezTo>
                  <a:lnTo>
                    <a:pt x="31" y="780"/>
                  </a:lnTo>
                  <a:cubicBezTo>
                    <a:pt x="0" y="997"/>
                    <a:pt x="187" y="1214"/>
                    <a:pt x="435" y="1214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66" y="4"/>
                  </a:lnTo>
                  <a:cubicBezTo>
                    <a:pt x="447" y="2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4" name="Google Shape;12904;p24"/>
            <p:cNvSpPr/>
            <p:nvPr/>
          </p:nvSpPr>
          <p:spPr>
            <a:xfrm>
              <a:off x="7049600" y="2786875"/>
              <a:ext cx="31050" cy="29575"/>
            </a:xfrm>
            <a:custGeom>
              <a:avLst/>
              <a:gdLst/>
              <a:ahLst/>
              <a:cxnLst/>
              <a:rect l="l" t="t" r="r" b="b"/>
              <a:pathLst>
                <a:path w="1242" h="1183" extrusionOk="0">
                  <a:moveTo>
                    <a:pt x="807" y="376"/>
                  </a:moveTo>
                  <a:lnTo>
                    <a:pt x="807" y="811"/>
                  </a:lnTo>
                  <a:lnTo>
                    <a:pt x="404" y="811"/>
                  </a:lnTo>
                  <a:lnTo>
                    <a:pt x="404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07" y="1183"/>
                  </a:lnTo>
                  <a:cubicBezTo>
                    <a:pt x="1055" y="1183"/>
                    <a:pt x="1241" y="997"/>
                    <a:pt x="1241" y="780"/>
                  </a:cubicBezTo>
                  <a:lnTo>
                    <a:pt x="1241" y="376"/>
                  </a:lnTo>
                  <a:cubicBezTo>
                    <a:pt x="1212" y="175"/>
                    <a:pt x="1051" y="1"/>
                    <a:pt x="854" y="1"/>
                  </a:cubicBezTo>
                  <a:cubicBezTo>
                    <a:pt x="839" y="1"/>
                    <a:pt x="823" y="2"/>
                    <a:pt x="807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5" name="Google Shape;12905;p24"/>
            <p:cNvSpPr/>
            <p:nvPr/>
          </p:nvSpPr>
          <p:spPr>
            <a:xfrm>
              <a:off x="7089925" y="2786875"/>
              <a:ext cx="110925" cy="30350"/>
            </a:xfrm>
            <a:custGeom>
              <a:avLst/>
              <a:gdLst/>
              <a:ahLst/>
              <a:cxnLst/>
              <a:rect l="l" t="t" r="r" b="b"/>
              <a:pathLst>
                <a:path w="4437" h="1214" extrusionOk="0">
                  <a:moveTo>
                    <a:pt x="4033" y="407"/>
                  </a:moveTo>
                  <a:lnTo>
                    <a:pt x="4033" y="811"/>
                  </a:lnTo>
                  <a:lnTo>
                    <a:pt x="404" y="811"/>
                  </a:lnTo>
                  <a:lnTo>
                    <a:pt x="404" y="407"/>
                  </a:lnTo>
                  <a:close/>
                  <a:moveTo>
                    <a:pt x="381" y="1"/>
                  </a:moveTo>
                  <a:cubicBezTo>
                    <a:pt x="164" y="1"/>
                    <a:pt x="29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4033" y="1214"/>
                  </a:lnTo>
                  <a:cubicBezTo>
                    <a:pt x="4250" y="1214"/>
                    <a:pt x="4436" y="1028"/>
                    <a:pt x="4436" y="811"/>
                  </a:cubicBezTo>
                  <a:lnTo>
                    <a:pt x="4436" y="376"/>
                  </a:lnTo>
                  <a:cubicBezTo>
                    <a:pt x="4436" y="175"/>
                    <a:pt x="4277" y="1"/>
                    <a:pt x="4080" y="1"/>
                  </a:cubicBezTo>
                  <a:cubicBezTo>
                    <a:pt x="4065" y="1"/>
                    <a:pt x="4049" y="2"/>
                    <a:pt x="4033" y="4"/>
                  </a:cubicBezTo>
                  <a:lnTo>
                    <a:pt x="435" y="4"/>
                  </a:lnTo>
                  <a:cubicBezTo>
                    <a:pt x="416" y="2"/>
                    <a:pt x="399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6" name="Google Shape;12906;p24"/>
            <p:cNvSpPr/>
            <p:nvPr/>
          </p:nvSpPr>
          <p:spPr>
            <a:xfrm>
              <a:off x="7211675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780"/>
                  </a:lnTo>
                  <a:lnTo>
                    <a:pt x="435" y="780"/>
                  </a:lnTo>
                  <a:lnTo>
                    <a:pt x="435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7" name="Google Shape;12907;p24"/>
            <p:cNvSpPr/>
            <p:nvPr/>
          </p:nvSpPr>
          <p:spPr>
            <a:xfrm>
              <a:off x="7252000" y="2786875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7"/>
                  </a:moveTo>
                  <a:lnTo>
                    <a:pt x="807" y="811"/>
                  </a:lnTo>
                  <a:lnTo>
                    <a:pt x="373" y="811"/>
                  </a:lnTo>
                  <a:lnTo>
                    <a:pt x="404" y="407"/>
                  </a:lnTo>
                  <a:close/>
                  <a:moveTo>
                    <a:pt x="387" y="1"/>
                  </a:moveTo>
                  <a:cubicBezTo>
                    <a:pt x="187" y="1"/>
                    <a:pt x="0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04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376"/>
                  </a:lnTo>
                  <a:cubicBezTo>
                    <a:pt x="1210" y="159"/>
                    <a:pt x="1024" y="4"/>
                    <a:pt x="838" y="4"/>
                  </a:cubicBezTo>
                  <a:lnTo>
                    <a:pt x="435" y="4"/>
                  </a:lnTo>
                  <a:cubicBezTo>
                    <a:pt x="419" y="2"/>
                    <a:pt x="403" y="1"/>
                    <a:pt x="3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08" name="Google Shape;12908;p24"/>
          <p:cNvGrpSpPr/>
          <p:nvPr/>
        </p:nvGrpSpPr>
        <p:grpSpPr>
          <a:xfrm>
            <a:off x="7417406" y="3014988"/>
            <a:ext cx="319533" cy="465667"/>
            <a:chOff x="4775100" y="1923875"/>
            <a:chExt cx="239650" cy="349250"/>
          </a:xfrm>
        </p:grpSpPr>
        <p:sp>
          <p:nvSpPr>
            <p:cNvPr id="12909" name="Google Shape;12909;p24"/>
            <p:cNvSpPr/>
            <p:nvPr/>
          </p:nvSpPr>
          <p:spPr>
            <a:xfrm>
              <a:off x="4775100" y="1923875"/>
              <a:ext cx="239650" cy="349250"/>
            </a:xfrm>
            <a:custGeom>
              <a:avLst/>
              <a:gdLst/>
              <a:ahLst/>
              <a:cxnLst/>
              <a:rect l="l" t="t" r="r" b="b"/>
              <a:pathLst>
                <a:path w="9586" h="13970" extrusionOk="0">
                  <a:moveTo>
                    <a:pt x="8128" y="403"/>
                  </a:moveTo>
                  <a:cubicBezTo>
                    <a:pt x="8221" y="403"/>
                    <a:pt x="8314" y="496"/>
                    <a:pt x="8314" y="589"/>
                  </a:cubicBezTo>
                  <a:lnTo>
                    <a:pt x="8314" y="4839"/>
                  </a:lnTo>
                  <a:cubicBezTo>
                    <a:pt x="8314" y="4963"/>
                    <a:pt x="8221" y="5025"/>
                    <a:pt x="8128" y="5025"/>
                  </a:cubicBezTo>
                  <a:lnTo>
                    <a:pt x="5243" y="5025"/>
                  </a:lnTo>
                  <a:cubicBezTo>
                    <a:pt x="5150" y="5025"/>
                    <a:pt x="5057" y="5056"/>
                    <a:pt x="4995" y="5087"/>
                  </a:cubicBezTo>
                  <a:lnTo>
                    <a:pt x="4995" y="682"/>
                  </a:lnTo>
                  <a:cubicBezTo>
                    <a:pt x="4995" y="527"/>
                    <a:pt x="5088" y="403"/>
                    <a:pt x="5243" y="403"/>
                  </a:cubicBezTo>
                  <a:close/>
                  <a:moveTo>
                    <a:pt x="4782" y="10337"/>
                  </a:moveTo>
                  <a:cubicBezTo>
                    <a:pt x="5088" y="10337"/>
                    <a:pt x="5398" y="10531"/>
                    <a:pt x="5460" y="10919"/>
                  </a:cubicBezTo>
                  <a:lnTo>
                    <a:pt x="5615" y="12315"/>
                  </a:lnTo>
                  <a:cubicBezTo>
                    <a:pt x="5367" y="12128"/>
                    <a:pt x="5088" y="12035"/>
                    <a:pt x="4778" y="12035"/>
                  </a:cubicBezTo>
                  <a:cubicBezTo>
                    <a:pt x="4468" y="12035"/>
                    <a:pt x="4188" y="12128"/>
                    <a:pt x="3940" y="12315"/>
                  </a:cubicBezTo>
                  <a:lnTo>
                    <a:pt x="4126" y="10919"/>
                  </a:lnTo>
                  <a:cubicBezTo>
                    <a:pt x="4173" y="10531"/>
                    <a:pt x="4475" y="10337"/>
                    <a:pt x="4782" y="10337"/>
                  </a:cubicBezTo>
                  <a:close/>
                  <a:moveTo>
                    <a:pt x="4751" y="12469"/>
                  </a:moveTo>
                  <a:cubicBezTo>
                    <a:pt x="5078" y="12469"/>
                    <a:pt x="5408" y="12617"/>
                    <a:pt x="5615" y="12904"/>
                  </a:cubicBezTo>
                  <a:cubicBezTo>
                    <a:pt x="5584" y="13028"/>
                    <a:pt x="5522" y="13152"/>
                    <a:pt x="5429" y="13245"/>
                  </a:cubicBezTo>
                  <a:cubicBezTo>
                    <a:pt x="5274" y="13462"/>
                    <a:pt x="5026" y="13555"/>
                    <a:pt x="4778" y="13555"/>
                  </a:cubicBezTo>
                  <a:cubicBezTo>
                    <a:pt x="4530" y="13555"/>
                    <a:pt x="4281" y="13431"/>
                    <a:pt x="4126" y="13245"/>
                  </a:cubicBezTo>
                  <a:cubicBezTo>
                    <a:pt x="4033" y="13152"/>
                    <a:pt x="3971" y="13028"/>
                    <a:pt x="3940" y="12873"/>
                  </a:cubicBezTo>
                  <a:cubicBezTo>
                    <a:pt x="4136" y="12602"/>
                    <a:pt x="4442" y="12469"/>
                    <a:pt x="4751" y="12469"/>
                  </a:cubicBezTo>
                  <a:close/>
                  <a:moveTo>
                    <a:pt x="1428" y="0"/>
                  </a:moveTo>
                  <a:cubicBezTo>
                    <a:pt x="1148" y="0"/>
                    <a:pt x="900" y="217"/>
                    <a:pt x="869" y="496"/>
                  </a:cubicBezTo>
                  <a:lnTo>
                    <a:pt x="652" y="496"/>
                  </a:lnTo>
                  <a:cubicBezTo>
                    <a:pt x="280" y="496"/>
                    <a:pt x="1" y="775"/>
                    <a:pt x="1" y="1148"/>
                  </a:cubicBezTo>
                  <a:lnTo>
                    <a:pt x="1" y="5645"/>
                  </a:lnTo>
                  <a:cubicBezTo>
                    <a:pt x="1" y="5987"/>
                    <a:pt x="280" y="6297"/>
                    <a:pt x="652" y="6297"/>
                  </a:cubicBezTo>
                  <a:lnTo>
                    <a:pt x="3785" y="6297"/>
                  </a:lnTo>
                  <a:cubicBezTo>
                    <a:pt x="3940" y="6607"/>
                    <a:pt x="4219" y="6855"/>
                    <a:pt x="4592" y="6917"/>
                  </a:cubicBezTo>
                  <a:lnTo>
                    <a:pt x="4592" y="7445"/>
                  </a:lnTo>
                  <a:cubicBezTo>
                    <a:pt x="4561" y="7755"/>
                    <a:pt x="4809" y="8003"/>
                    <a:pt x="5119" y="8003"/>
                  </a:cubicBezTo>
                  <a:lnTo>
                    <a:pt x="7942" y="8003"/>
                  </a:lnTo>
                  <a:cubicBezTo>
                    <a:pt x="8314" y="8034"/>
                    <a:pt x="8314" y="8561"/>
                    <a:pt x="7942" y="8623"/>
                  </a:cubicBezTo>
                  <a:lnTo>
                    <a:pt x="5119" y="8623"/>
                  </a:lnTo>
                  <a:cubicBezTo>
                    <a:pt x="4809" y="8623"/>
                    <a:pt x="4561" y="8840"/>
                    <a:pt x="4592" y="9151"/>
                  </a:cubicBezTo>
                  <a:lnTo>
                    <a:pt x="4592" y="9926"/>
                  </a:lnTo>
                  <a:cubicBezTo>
                    <a:pt x="4095" y="10019"/>
                    <a:pt x="3754" y="10391"/>
                    <a:pt x="3692" y="10857"/>
                  </a:cubicBezTo>
                  <a:lnTo>
                    <a:pt x="3475" y="12501"/>
                  </a:lnTo>
                  <a:cubicBezTo>
                    <a:pt x="3370" y="13364"/>
                    <a:pt x="4064" y="13969"/>
                    <a:pt x="4783" y="13969"/>
                  </a:cubicBezTo>
                  <a:cubicBezTo>
                    <a:pt x="5124" y="13969"/>
                    <a:pt x="5470" y="13833"/>
                    <a:pt x="5739" y="13524"/>
                  </a:cubicBezTo>
                  <a:cubicBezTo>
                    <a:pt x="5987" y="13214"/>
                    <a:pt x="6112" y="12842"/>
                    <a:pt x="6050" y="12501"/>
                  </a:cubicBezTo>
                  <a:lnTo>
                    <a:pt x="5832" y="10857"/>
                  </a:lnTo>
                  <a:cubicBezTo>
                    <a:pt x="5770" y="10391"/>
                    <a:pt x="5429" y="10019"/>
                    <a:pt x="4964" y="9926"/>
                  </a:cubicBezTo>
                  <a:lnTo>
                    <a:pt x="4964" y="9151"/>
                  </a:lnTo>
                  <a:cubicBezTo>
                    <a:pt x="4964" y="9089"/>
                    <a:pt x="5026" y="9027"/>
                    <a:pt x="5088" y="9027"/>
                  </a:cubicBezTo>
                  <a:lnTo>
                    <a:pt x="7911" y="9027"/>
                  </a:lnTo>
                  <a:cubicBezTo>
                    <a:pt x="8810" y="8965"/>
                    <a:pt x="8810" y="7662"/>
                    <a:pt x="7911" y="7600"/>
                  </a:cubicBezTo>
                  <a:lnTo>
                    <a:pt x="5088" y="7600"/>
                  </a:lnTo>
                  <a:cubicBezTo>
                    <a:pt x="5026" y="7600"/>
                    <a:pt x="4964" y="7538"/>
                    <a:pt x="4964" y="7476"/>
                  </a:cubicBezTo>
                  <a:lnTo>
                    <a:pt x="4964" y="6917"/>
                  </a:lnTo>
                  <a:cubicBezTo>
                    <a:pt x="5305" y="6855"/>
                    <a:pt x="5615" y="6638"/>
                    <a:pt x="5770" y="6297"/>
                  </a:cubicBezTo>
                  <a:lnTo>
                    <a:pt x="7694" y="6297"/>
                  </a:lnTo>
                  <a:cubicBezTo>
                    <a:pt x="7787" y="6297"/>
                    <a:pt x="7880" y="6204"/>
                    <a:pt x="7880" y="6111"/>
                  </a:cubicBezTo>
                  <a:cubicBezTo>
                    <a:pt x="7880" y="5987"/>
                    <a:pt x="7787" y="5894"/>
                    <a:pt x="7694" y="5894"/>
                  </a:cubicBezTo>
                  <a:lnTo>
                    <a:pt x="5708" y="5894"/>
                  </a:lnTo>
                  <a:cubicBezTo>
                    <a:pt x="5584" y="5894"/>
                    <a:pt x="5460" y="5956"/>
                    <a:pt x="5429" y="6080"/>
                  </a:cubicBezTo>
                  <a:cubicBezTo>
                    <a:pt x="5305" y="6374"/>
                    <a:pt x="5034" y="6522"/>
                    <a:pt x="4762" y="6522"/>
                  </a:cubicBezTo>
                  <a:cubicBezTo>
                    <a:pt x="4491" y="6522"/>
                    <a:pt x="4219" y="6374"/>
                    <a:pt x="4095" y="6080"/>
                  </a:cubicBezTo>
                  <a:cubicBezTo>
                    <a:pt x="4064" y="5956"/>
                    <a:pt x="3940" y="5894"/>
                    <a:pt x="3816" y="5894"/>
                  </a:cubicBezTo>
                  <a:lnTo>
                    <a:pt x="621" y="5894"/>
                  </a:lnTo>
                  <a:cubicBezTo>
                    <a:pt x="497" y="5894"/>
                    <a:pt x="373" y="5770"/>
                    <a:pt x="373" y="5645"/>
                  </a:cubicBezTo>
                  <a:lnTo>
                    <a:pt x="373" y="1179"/>
                  </a:lnTo>
                  <a:cubicBezTo>
                    <a:pt x="373" y="1024"/>
                    <a:pt x="497" y="931"/>
                    <a:pt x="621" y="931"/>
                  </a:cubicBezTo>
                  <a:lnTo>
                    <a:pt x="838" y="931"/>
                  </a:lnTo>
                  <a:lnTo>
                    <a:pt x="838" y="4839"/>
                  </a:lnTo>
                  <a:cubicBezTo>
                    <a:pt x="838" y="5180"/>
                    <a:pt x="1117" y="5428"/>
                    <a:pt x="1428" y="5428"/>
                  </a:cubicBezTo>
                  <a:lnTo>
                    <a:pt x="4312" y="5428"/>
                  </a:lnTo>
                  <a:cubicBezTo>
                    <a:pt x="4437" y="5428"/>
                    <a:pt x="4561" y="5521"/>
                    <a:pt x="4561" y="5676"/>
                  </a:cubicBezTo>
                  <a:cubicBezTo>
                    <a:pt x="4592" y="5770"/>
                    <a:pt x="4685" y="5832"/>
                    <a:pt x="4778" y="5863"/>
                  </a:cubicBezTo>
                  <a:cubicBezTo>
                    <a:pt x="4871" y="5832"/>
                    <a:pt x="4964" y="5770"/>
                    <a:pt x="4995" y="5676"/>
                  </a:cubicBezTo>
                  <a:cubicBezTo>
                    <a:pt x="4995" y="5521"/>
                    <a:pt x="5119" y="5428"/>
                    <a:pt x="5243" y="5428"/>
                  </a:cubicBezTo>
                  <a:lnTo>
                    <a:pt x="8128" y="5428"/>
                  </a:lnTo>
                  <a:cubicBezTo>
                    <a:pt x="8469" y="5428"/>
                    <a:pt x="8717" y="5180"/>
                    <a:pt x="8748" y="4839"/>
                  </a:cubicBezTo>
                  <a:lnTo>
                    <a:pt x="8748" y="900"/>
                  </a:lnTo>
                  <a:lnTo>
                    <a:pt x="8934" y="900"/>
                  </a:lnTo>
                  <a:cubicBezTo>
                    <a:pt x="9058" y="900"/>
                    <a:pt x="9182" y="1024"/>
                    <a:pt x="9182" y="1148"/>
                  </a:cubicBezTo>
                  <a:lnTo>
                    <a:pt x="9182" y="5645"/>
                  </a:lnTo>
                  <a:cubicBezTo>
                    <a:pt x="9182" y="5770"/>
                    <a:pt x="9058" y="5894"/>
                    <a:pt x="8934" y="5894"/>
                  </a:cubicBezTo>
                  <a:lnTo>
                    <a:pt x="8531" y="5894"/>
                  </a:lnTo>
                  <a:cubicBezTo>
                    <a:pt x="8438" y="5894"/>
                    <a:pt x="8345" y="5987"/>
                    <a:pt x="8345" y="6080"/>
                  </a:cubicBezTo>
                  <a:cubicBezTo>
                    <a:pt x="8345" y="6204"/>
                    <a:pt x="8438" y="6297"/>
                    <a:pt x="8531" y="6297"/>
                  </a:cubicBezTo>
                  <a:lnTo>
                    <a:pt x="8934" y="6297"/>
                  </a:lnTo>
                  <a:cubicBezTo>
                    <a:pt x="9307" y="6297"/>
                    <a:pt x="9586" y="5987"/>
                    <a:pt x="9586" y="5645"/>
                  </a:cubicBezTo>
                  <a:lnTo>
                    <a:pt x="9586" y="1179"/>
                  </a:lnTo>
                  <a:cubicBezTo>
                    <a:pt x="9586" y="806"/>
                    <a:pt x="9307" y="496"/>
                    <a:pt x="8934" y="496"/>
                  </a:cubicBezTo>
                  <a:lnTo>
                    <a:pt x="8717" y="496"/>
                  </a:lnTo>
                  <a:cubicBezTo>
                    <a:pt x="8655" y="217"/>
                    <a:pt x="8407" y="0"/>
                    <a:pt x="8128" y="0"/>
                  </a:cubicBezTo>
                  <a:lnTo>
                    <a:pt x="5243" y="0"/>
                  </a:lnTo>
                  <a:cubicBezTo>
                    <a:pt x="5057" y="0"/>
                    <a:pt x="4902" y="62"/>
                    <a:pt x="4778" y="186"/>
                  </a:cubicBezTo>
                  <a:cubicBezTo>
                    <a:pt x="4654" y="62"/>
                    <a:pt x="4499" y="0"/>
                    <a:pt x="4312" y="0"/>
                  </a:cubicBezTo>
                  <a:lnTo>
                    <a:pt x="3723" y="0"/>
                  </a:lnTo>
                  <a:cubicBezTo>
                    <a:pt x="3630" y="0"/>
                    <a:pt x="3537" y="93"/>
                    <a:pt x="3537" y="217"/>
                  </a:cubicBezTo>
                  <a:cubicBezTo>
                    <a:pt x="3537" y="310"/>
                    <a:pt x="3630" y="403"/>
                    <a:pt x="3723" y="403"/>
                  </a:cubicBezTo>
                  <a:lnTo>
                    <a:pt x="4312" y="403"/>
                  </a:lnTo>
                  <a:cubicBezTo>
                    <a:pt x="4468" y="403"/>
                    <a:pt x="4561" y="527"/>
                    <a:pt x="4561" y="682"/>
                  </a:cubicBezTo>
                  <a:lnTo>
                    <a:pt x="4561" y="5087"/>
                  </a:lnTo>
                  <a:cubicBezTo>
                    <a:pt x="4499" y="5056"/>
                    <a:pt x="4406" y="5025"/>
                    <a:pt x="4312" y="5025"/>
                  </a:cubicBezTo>
                  <a:lnTo>
                    <a:pt x="1428" y="5025"/>
                  </a:lnTo>
                  <a:cubicBezTo>
                    <a:pt x="1335" y="5025"/>
                    <a:pt x="1242" y="4963"/>
                    <a:pt x="1242" y="4839"/>
                  </a:cubicBezTo>
                  <a:lnTo>
                    <a:pt x="1242" y="589"/>
                  </a:lnTo>
                  <a:cubicBezTo>
                    <a:pt x="1242" y="496"/>
                    <a:pt x="1335" y="403"/>
                    <a:pt x="1428" y="403"/>
                  </a:cubicBezTo>
                  <a:lnTo>
                    <a:pt x="2917" y="403"/>
                  </a:lnTo>
                  <a:cubicBezTo>
                    <a:pt x="3041" y="403"/>
                    <a:pt x="3134" y="310"/>
                    <a:pt x="3134" y="186"/>
                  </a:cubicBezTo>
                  <a:cubicBezTo>
                    <a:pt x="3103" y="93"/>
                    <a:pt x="3041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0" name="Google Shape;12910;p24"/>
            <p:cNvSpPr/>
            <p:nvPr/>
          </p:nvSpPr>
          <p:spPr>
            <a:xfrm>
              <a:off x="4816200" y="1951775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1" name="Google Shape;12911;p24"/>
            <p:cNvSpPr/>
            <p:nvPr/>
          </p:nvSpPr>
          <p:spPr>
            <a:xfrm>
              <a:off x="4816200" y="1975050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0"/>
                    <a:pt x="22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2" name="Google Shape;12912;p24"/>
            <p:cNvSpPr/>
            <p:nvPr/>
          </p:nvSpPr>
          <p:spPr>
            <a:xfrm>
              <a:off x="4816200" y="1998300"/>
              <a:ext cx="63625" cy="10125"/>
            </a:xfrm>
            <a:custGeom>
              <a:avLst/>
              <a:gdLst/>
              <a:ahLst/>
              <a:cxnLst/>
              <a:rect l="l" t="t" r="r" b="b"/>
              <a:pathLst>
                <a:path w="2545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3" name="Google Shape;12913;p24"/>
            <p:cNvSpPr/>
            <p:nvPr/>
          </p:nvSpPr>
          <p:spPr>
            <a:xfrm>
              <a:off x="4817750" y="2021575"/>
              <a:ext cx="60525" cy="10100"/>
            </a:xfrm>
            <a:custGeom>
              <a:avLst/>
              <a:gdLst/>
              <a:ahLst/>
              <a:cxnLst/>
              <a:rect l="l" t="t" r="r" b="b"/>
              <a:pathLst>
                <a:path w="2421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4" name="Google Shape;12914;p24"/>
            <p:cNvSpPr/>
            <p:nvPr/>
          </p:nvSpPr>
          <p:spPr>
            <a:xfrm>
              <a:off x="4910825" y="1951775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5" name="Google Shape;12915;p24"/>
            <p:cNvSpPr/>
            <p:nvPr/>
          </p:nvSpPr>
          <p:spPr>
            <a:xfrm>
              <a:off x="4910825" y="1975050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0"/>
                  </a:moveTo>
                  <a:cubicBezTo>
                    <a:pt x="0" y="0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0"/>
                    <a:pt x="2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6" name="Google Shape;12916;p24"/>
            <p:cNvSpPr/>
            <p:nvPr/>
          </p:nvSpPr>
          <p:spPr>
            <a:xfrm>
              <a:off x="4910825" y="1998300"/>
              <a:ext cx="63600" cy="10125"/>
            </a:xfrm>
            <a:custGeom>
              <a:avLst/>
              <a:gdLst/>
              <a:ahLst/>
              <a:cxnLst/>
              <a:rect l="l" t="t" r="r" b="b"/>
              <a:pathLst>
                <a:path w="2544" h="405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7" name="Google Shape;12917;p24"/>
            <p:cNvSpPr/>
            <p:nvPr/>
          </p:nvSpPr>
          <p:spPr>
            <a:xfrm>
              <a:off x="4912375" y="2021575"/>
              <a:ext cx="60500" cy="10100"/>
            </a:xfrm>
            <a:custGeom>
              <a:avLst/>
              <a:gdLst/>
              <a:ahLst/>
              <a:cxnLst/>
              <a:rect l="l" t="t" r="r" b="b"/>
              <a:pathLst>
                <a:path w="2420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7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2203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8" name="Google Shape;12918;p24"/>
            <p:cNvSpPr/>
            <p:nvPr/>
          </p:nvSpPr>
          <p:spPr>
            <a:xfrm>
              <a:off x="4889100" y="2191400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lnTo>
                    <a:pt x="1" y="373"/>
                  </a:lnTo>
                  <a:cubicBezTo>
                    <a:pt x="1" y="466"/>
                    <a:pt x="94" y="559"/>
                    <a:pt x="218" y="559"/>
                  </a:cubicBezTo>
                  <a:cubicBezTo>
                    <a:pt x="342" y="559"/>
                    <a:pt x="435" y="466"/>
                    <a:pt x="435" y="373"/>
                  </a:cubicBezTo>
                  <a:lnTo>
                    <a:pt x="435" y="187"/>
                  </a:lnTo>
                  <a:cubicBezTo>
                    <a:pt x="435" y="94"/>
                    <a:pt x="34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19" name="Google Shape;12919;p24"/>
          <p:cNvGrpSpPr/>
          <p:nvPr/>
        </p:nvGrpSpPr>
        <p:grpSpPr>
          <a:xfrm>
            <a:off x="6300619" y="3057521"/>
            <a:ext cx="465333" cy="380600"/>
            <a:chOff x="4720050" y="3094050"/>
            <a:chExt cx="349000" cy="285450"/>
          </a:xfrm>
        </p:grpSpPr>
        <p:sp>
          <p:nvSpPr>
            <p:cNvPr id="12920" name="Google Shape;12920;p24"/>
            <p:cNvSpPr/>
            <p:nvPr/>
          </p:nvSpPr>
          <p:spPr>
            <a:xfrm>
              <a:off x="4783625" y="3198550"/>
              <a:ext cx="11675" cy="10300"/>
            </a:xfrm>
            <a:custGeom>
              <a:avLst/>
              <a:gdLst/>
              <a:ahLst/>
              <a:cxnLst/>
              <a:rect l="l" t="t" r="r" b="b"/>
              <a:pathLst>
                <a:path w="467" h="412" extrusionOk="0">
                  <a:moveTo>
                    <a:pt x="219" y="0"/>
                  </a:moveTo>
                  <a:cubicBezTo>
                    <a:pt x="126" y="0"/>
                    <a:pt x="58" y="61"/>
                    <a:pt x="32" y="163"/>
                  </a:cubicBezTo>
                  <a:cubicBezTo>
                    <a:pt x="1" y="257"/>
                    <a:pt x="63" y="381"/>
                    <a:pt x="187" y="412"/>
                  </a:cubicBezTo>
                  <a:cubicBezTo>
                    <a:pt x="404" y="412"/>
                    <a:pt x="466" y="101"/>
                    <a:pt x="280" y="8"/>
                  </a:cubicBezTo>
                  <a:cubicBezTo>
                    <a:pt x="259" y="3"/>
                    <a:pt x="238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1" name="Google Shape;12921;p24"/>
            <p:cNvSpPr/>
            <p:nvPr/>
          </p:nvSpPr>
          <p:spPr>
            <a:xfrm>
              <a:off x="47200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002" y="1521"/>
                  </a:moveTo>
                  <a:cubicBezTo>
                    <a:pt x="4095" y="1521"/>
                    <a:pt x="4157" y="1583"/>
                    <a:pt x="4157" y="1676"/>
                  </a:cubicBezTo>
                  <a:lnTo>
                    <a:pt x="4157" y="1986"/>
                  </a:lnTo>
                  <a:lnTo>
                    <a:pt x="1769" y="1986"/>
                  </a:lnTo>
                  <a:lnTo>
                    <a:pt x="1769" y="1676"/>
                  </a:lnTo>
                  <a:cubicBezTo>
                    <a:pt x="1769" y="1583"/>
                    <a:pt x="1831" y="1521"/>
                    <a:pt x="1893" y="1521"/>
                  </a:cubicBezTo>
                  <a:close/>
                  <a:moveTo>
                    <a:pt x="3009" y="3878"/>
                  </a:moveTo>
                  <a:cubicBezTo>
                    <a:pt x="3506" y="3878"/>
                    <a:pt x="3878" y="4250"/>
                    <a:pt x="3878" y="4747"/>
                  </a:cubicBezTo>
                  <a:lnTo>
                    <a:pt x="3878" y="5305"/>
                  </a:lnTo>
                  <a:cubicBezTo>
                    <a:pt x="3878" y="5801"/>
                    <a:pt x="3506" y="6174"/>
                    <a:pt x="3009" y="6174"/>
                  </a:cubicBezTo>
                  <a:lnTo>
                    <a:pt x="1769" y="6174"/>
                  </a:lnTo>
                  <a:lnTo>
                    <a:pt x="1769" y="3878"/>
                  </a:ln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7569"/>
                  </a:lnTo>
                  <a:lnTo>
                    <a:pt x="12439" y="7569"/>
                  </a:lnTo>
                  <a:lnTo>
                    <a:pt x="12439" y="2544"/>
                  </a:lnTo>
                  <a:cubicBezTo>
                    <a:pt x="12439" y="2234"/>
                    <a:pt x="12191" y="1986"/>
                    <a:pt x="11881" y="1986"/>
                  </a:cubicBezTo>
                  <a:lnTo>
                    <a:pt x="8252" y="1986"/>
                  </a:lnTo>
                  <a:cubicBezTo>
                    <a:pt x="8238" y="1983"/>
                    <a:pt x="8226" y="1981"/>
                    <a:pt x="8214" y="1981"/>
                  </a:cubicBezTo>
                  <a:cubicBezTo>
                    <a:pt x="8021" y="1981"/>
                    <a:pt x="8016" y="2400"/>
                    <a:pt x="8198" y="2400"/>
                  </a:cubicBezTo>
                  <a:cubicBezTo>
                    <a:pt x="8215" y="2400"/>
                    <a:pt x="8232" y="2396"/>
                    <a:pt x="8252" y="2389"/>
                  </a:cubicBezTo>
                  <a:lnTo>
                    <a:pt x="11881" y="2389"/>
                  </a:lnTo>
                  <a:cubicBezTo>
                    <a:pt x="11974" y="2389"/>
                    <a:pt x="12036" y="2451"/>
                    <a:pt x="12036" y="2513"/>
                  </a:cubicBezTo>
                  <a:lnTo>
                    <a:pt x="12036" y="7569"/>
                  </a:lnTo>
                  <a:lnTo>
                    <a:pt x="1769" y="7569"/>
                  </a:lnTo>
                  <a:lnTo>
                    <a:pt x="1769" y="6577"/>
                  </a:lnTo>
                  <a:lnTo>
                    <a:pt x="3009" y="6577"/>
                  </a:lnTo>
                  <a:cubicBezTo>
                    <a:pt x="3723" y="6577"/>
                    <a:pt x="4281" y="5987"/>
                    <a:pt x="4281" y="5305"/>
                  </a:cubicBezTo>
                  <a:lnTo>
                    <a:pt x="4281" y="4716"/>
                  </a:lnTo>
                  <a:cubicBezTo>
                    <a:pt x="4281" y="4002"/>
                    <a:pt x="3723" y="3444"/>
                    <a:pt x="3009" y="3444"/>
                  </a:cubicBezTo>
                  <a:lnTo>
                    <a:pt x="1769" y="3444"/>
                  </a:lnTo>
                  <a:lnTo>
                    <a:pt x="1769" y="2358"/>
                  </a:lnTo>
                  <a:lnTo>
                    <a:pt x="7445" y="2358"/>
                  </a:lnTo>
                  <a:cubicBezTo>
                    <a:pt x="7464" y="2365"/>
                    <a:pt x="7482" y="2369"/>
                    <a:pt x="7498" y="2369"/>
                  </a:cubicBezTo>
                  <a:cubicBezTo>
                    <a:pt x="7675" y="2369"/>
                    <a:pt x="7675" y="1976"/>
                    <a:pt x="7498" y="1976"/>
                  </a:cubicBezTo>
                  <a:cubicBezTo>
                    <a:pt x="7482" y="1976"/>
                    <a:pt x="7464" y="1979"/>
                    <a:pt x="7445" y="1986"/>
                  </a:cubicBezTo>
                  <a:lnTo>
                    <a:pt x="4560" y="1986"/>
                  </a:lnTo>
                  <a:lnTo>
                    <a:pt x="4560" y="1676"/>
                  </a:lnTo>
                  <a:cubicBezTo>
                    <a:pt x="4560" y="1366"/>
                    <a:pt x="4312" y="1086"/>
                    <a:pt x="4002" y="1086"/>
                  </a:cubicBezTo>
                  <a:lnTo>
                    <a:pt x="1893" y="1086"/>
                  </a:lnTo>
                  <a:cubicBezTo>
                    <a:pt x="1582" y="1086"/>
                    <a:pt x="1334" y="1366"/>
                    <a:pt x="1334" y="1676"/>
                  </a:cubicBezTo>
                  <a:lnTo>
                    <a:pt x="1334" y="7600"/>
                  </a:lnTo>
                  <a:lnTo>
                    <a:pt x="404" y="7600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close/>
                  <a:moveTo>
                    <a:pt x="8283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42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2" y="9462"/>
                    <a:pt x="745" y="9462"/>
                  </a:cubicBezTo>
                  <a:lnTo>
                    <a:pt x="2327" y="9462"/>
                  </a:lnTo>
                  <a:cubicBezTo>
                    <a:pt x="2606" y="9462"/>
                    <a:pt x="2606" y="9027"/>
                    <a:pt x="2327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3556" y="7973"/>
                  </a:lnTo>
                  <a:lnTo>
                    <a:pt x="13556" y="8717"/>
                  </a:lnTo>
                  <a:cubicBezTo>
                    <a:pt x="13556" y="8903"/>
                    <a:pt x="13401" y="9027"/>
                    <a:pt x="13215" y="9027"/>
                  </a:cubicBezTo>
                  <a:lnTo>
                    <a:pt x="3164" y="9027"/>
                  </a:lnTo>
                  <a:cubicBezTo>
                    <a:pt x="2885" y="9027"/>
                    <a:pt x="2885" y="9462"/>
                    <a:pt x="3164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89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89" y="11417"/>
                    <a:pt x="4397" y="11417"/>
                    <a:pt x="4405" y="11416"/>
                  </a:cubicBezTo>
                  <a:lnTo>
                    <a:pt x="9554" y="11416"/>
                  </a:lnTo>
                  <a:cubicBezTo>
                    <a:pt x="9803" y="11385"/>
                    <a:pt x="9803" y="11044"/>
                    <a:pt x="9554" y="11013"/>
                  </a:cubicBezTo>
                  <a:lnTo>
                    <a:pt x="8903" y="11013"/>
                  </a:lnTo>
                  <a:lnTo>
                    <a:pt x="8686" y="9462"/>
                  </a:lnTo>
                  <a:lnTo>
                    <a:pt x="13215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2" name="Google Shape;12922;p24"/>
            <p:cNvSpPr/>
            <p:nvPr/>
          </p:nvSpPr>
          <p:spPr>
            <a:xfrm>
              <a:off x="4784425" y="3215800"/>
              <a:ext cx="10100" cy="22325"/>
            </a:xfrm>
            <a:custGeom>
              <a:avLst/>
              <a:gdLst/>
              <a:ahLst/>
              <a:cxnLst/>
              <a:rect l="l" t="t" r="r" b="b"/>
              <a:pathLst>
                <a:path w="404" h="893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lnTo>
                    <a:pt x="0" y="683"/>
                  </a:lnTo>
                  <a:cubicBezTo>
                    <a:pt x="0" y="823"/>
                    <a:pt x="101" y="893"/>
                    <a:pt x="202" y="893"/>
                  </a:cubicBezTo>
                  <a:cubicBezTo>
                    <a:pt x="302" y="893"/>
                    <a:pt x="403" y="823"/>
                    <a:pt x="403" y="683"/>
                  </a:cubicBezTo>
                  <a:lnTo>
                    <a:pt x="403" y="218"/>
                  </a:ln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3" name="Google Shape;12923;p24"/>
            <p:cNvSpPr/>
            <p:nvPr/>
          </p:nvSpPr>
          <p:spPr>
            <a:xfrm>
              <a:off x="4851100" y="3180125"/>
              <a:ext cx="52750" cy="10900"/>
            </a:xfrm>
            <a:custGeom>
              <a:avLst/>
              <a:gdLst/>
              <a:ahLst/>
              <a:cxnLst/>
              <a:rect l="l" t="t" r="r" b="b"/>
              <a:pathLst>
                <a:path w="2110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831" y="435"/>
                  </a:lnTo>
                  <a:cubicBezTo>
                    <a:pt x="2110" y="435"/>
                    <a:pt x="2110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4" name="Google Shape;12924;p24"/>
            <p:cNvSpPr/>
            <p:nvPr/>
          </p:nvSpPr>
          <p:spPr>
            <a:xfrm>
              <a:off x="4852650" y="3204175"/>
              <a:ext cx="138075" cy="10100"/>
            </a:xfrm>
            <a:custGeom>
              <a:avLst/>
              <a:gdLst/>
              <a:ahLst/>
              <a:cxnLst/>
              <a:rect l="l" t="t" r="r" b="b"/>
              <a:pathLst>
                <a:path w="5523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305" y="404"/>
                  </a:lnTo>
                  <a:cubicBezTo>
                    <a:pt x="5522" y="373"/>
                    <a:pt x="5522" y="32"/>
                    <a:pt x="5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5" name="Google Shape;12925;p24"/>
            <p:cNvSpPr/>
            <p:nvPr/>
          </p:nvSpPr>
          <p:spPr>
            <a:xfrm>
              <a:off x="4852650" y="3225900"/>
              <a:ext cx="137300" cy="10100"/>
            </a:xfrm>
            <a:custGeom>
              <a:avLst/>
              <a:gdLst/>
              <a:ahLst/>
              <a:cxnLst/>
              <a:rect l="l" t="t" r="r" b="b"/>
              <a:pathLst>
                <a:path w="5492" h="404" extrusionOk="0">
                  <a:moveTo>
                    <a:pt x="218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5305" y="403"/>
                  </a:lnTo>
                  <a:cubicBezTo>
                    <a:pt x="5398" y="403"/>
                    <a:pt x="5491" y="310"/>
                    <a:pt x="5491" y="217"/>
                  </a:cubicBezTo>
                  <a:cubicBezTo>
                    <a:pt x="5491" y="93"/>
                    <a:pt x="5398" y="0"/>
                    <a:pt x="53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6" name="Google Shape;12926;p24"/>
            <p:cNvSpPr/>
            <p:nvPr/>
          </p:nvSpPr>
          <p:spPr>
            <a:xfrm>
              <a:off x="4851100" y="3247600"/>
              <a:ext cx="140400" cy="10875"/>
            </a:xfrm>
            <a:custGeom>
              <a:avLst/>
              <a:gdLst/>
              <a:ahLst/>
              <a:cxnLst/>
              <a:rect l="l" t="t" r="r" b="b"/>
              <a:pathLst>
                <a:path w="5616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5367" y="435"/>
                  </a:lnTo>
                  <a:cubicBezTo>
                    <a:pt x="5615" y="435"/>
                    <a:pt x="5615" y="1"/>
                    <a:pt x="5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27" name="Google Shape;12927;p24"/>
          <p:cNvGrpSpPr/>
          <p:nvPr/>
        </p:nvGrpSpPr>
        <p:grpSpPr>
          <a:xfrm>
            <a:off x="4303460" y="3057521"/>
            <a:ext cx="465333" cy="380600"/>
            <a:chOff x="3195450" y="3094050"/>
            <a:chExt cx="349000" cy="285450"/>
          </a:xfrm>
        </p:grpSpPr>
        <p:sp>
          <p:nvSpPr>
            <p:cNvPr id="12928" name="Google Shape;12928;p24"/>
            <p:cNvSpPr/>
            <p:nvPr/>
          </p:nvSpPr>
          <p:spPr>
            <a:xfrm>
              <a:off x="3392175" y="31328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6" y="270"/>
                    <a:pt x="476" y="187"/>
                  </a:cubicBezTo>
                  <a:cubicBezTo>
                    <a:pt x="476" y="94"/>
                    <a:pt x="383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9" name="Google Shape;12929;p24"/>
            <p:cNvSpPr/>
            <p:nvPr/>
          </p:nvSpPr>
          <p:spPr>
            <a:xfrm>
              <a:off x="3392025" y="317935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1" y="1"/>
                    <a:pt x="274" y="316"/>
                    <a:pt x="412" y="316"/>
                  </a:cubicBezTo>
                  <a:cubicBezTo>
                    <a:pt x="453" y="316"/>
                    <a:pt x="482" y="289"/>
                    <a:pt x="482" y="218"/>
                  </a:cubicBezTo>
                  <a:cubicBezTo>
                    <a:pt x="482" y="94"/>
                    <a:pt x="389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0" name="Google Shape;12930;p24"/>
            <p:cNvSpPr/>
            <p:nvPr/>
          </p:nvSpPr>
          <p:spPr>
            <a:xfrm>
              <a:off x="3392175" y="32266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1" y="0"/>
                    <a:pt x="239" y="301"/>
                    <a:pt x="384" y="301"/>
                  </a:cubicBezTo>
                  <a:cubicBezTo>
                    <a:pt x="431" y="301"/>
                    <a:pt x="468" y="270"/>
                    <a:pt x="476" y="186"/>
                  </a:cubicBezTo>
                  <a:cubicBezTo>
                    <a:pt x="476" y="93"/>
                    <a:pt x="383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1" name="Google Shape;12931;p24"/>
            <p:cNvSpPr/>
            <p:nvPr/>
          </p:nvSpPr>
          <p:spPr>
            <a:xfrm>
              <a:off x="31954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343" y="1707"/>
                  </a:moveTo>
                  <a:cubicBezTo>
                    <a:pt x="5553" y="1707"/>
                    <a:pt x="6359" y="2917"/>
                    <a:pt x="5925" y="4033"/>
                  </a:cubicBezTo>
                  <a:cubicBezTo>
                    <a:pt x="5863" y="3630"/>
                    <a:pt x="5770" y="3227"/>
                    <a:pt x="5615" y="2824"/>
                  </a:cubicBezTo>
                  <a:cubicBezTo>
                    <a:pt x="5584" y="2699"/>
                    <a:pt x="5491" y="2606"/>
                    <a:pt x="5367" y="2544"/>
                  </a:cubicBezTo>
                  <a:cubicBezTo>
                    <a:pt x="5323" y="2522"/>
                    <a:pt x="5271" y="2512"/>
                    <a:pt x="5217" y="2512"/>
                  </a:cubicBezTo>
                  <a:cubicBezTo>
                    <a:pt x="5119" y="2512"/>
                    <a:pt x="5013" y="2546"/>
                    <a:pt x="4932" y="2606"/>
                  </a:cubicBezTo>
                  <a:cubicBezTo>
                    <a:pt x="4839" y="2668"/>
                    <a:pt x="4715" y="2730"/>
                    <a:pt x="4622" y="2824"/>
                  </a:cubicBezTo>
                  <a:cubicBezTo>
                    <a:pt x="4560" y="2886"/>
                    <a:pt x="4467" y="2917"/>
                    <a:pt x="4343" y="2948"/>
                  </a:cubicBezTo>
                  <a:cubicBezTo>
                    <a:pt x="4250" y="2948"/>
                    <a:pt x="4157" y="2886"/>
                    <a:pt x="4064" y="2824"/>
                  </a:cubicBezTo>
                  <a:cubicBezTo>
                    <a:pt x="3964" y="2723"/>
                    <a:pt x="3722" y="2502"/>
                    <a:pt x="3486" y="2502"/>
                  </a:cubicBezTo>
                  <a:cubicBezTo>
                    <a:pt x="3429" y="2502"/>
                    <a:pt x="3373" y="2514"/>
                    <a:pt x="3319" y="2544"/>
                  </a:cubicBezTo>
                  <a:cubicBezTo>
                    <a:pt x="3195" y="2606"/>
                    <a:pt x="3133" y="2699"/>
                    <a:pt x="3071" y="2824"/>
                  </a:cubicBezTo>
                  <a:cubicBezTo>
                    <a:pt x="2916" y="3196"/>
                    <a:pt x="2823" y="3599"/>
                    <a:pt x="2761" y="4033"/>
                  </a:cubicBezTo>
                  <a:cubicBezTo>
                    <a:pt x="2668" y="3816"/>
                    <a:pt x="2637" y="3599"/>
                    <a:pt x="2637" y="3413"/>
                  </a:cubicBezTo>
                  <a:cubicBezTo>
                    <a:pt x="2637" y="2451"/>
                    <a:pt x="3413" y="1707"/>
                    <a:pt x="4343" y="1707"/>
                  </a:cubicBezTo>
                  <a:close/>
                  <a:moveTo>
                    <a:pt x="5181" y="2948"/>
                  </a:moveTo>
                  <a:cubicBezTo>
                    <a:pt x="5212" y="2979"/>
                    <a:pt x="5212" y="2979"/>
                    <a:pt x="5212" y="3010"/>
                  </a:cubicBezTo>
                  <a:cubicBezTo>
                    <a:pt x="5398" y="3444"/>
                    <a:pt x="5491" y="3909"/>
                    <a:pt x="5553" y="4374"/>
                  </a:cubicBezTo>
                  <a:cubicBezTo>
                    <a:pt x="5615" y="4995"/>
                    <a:pt x="5367" y="5584"/>
                    <a:pt x="4839" y="5925"/>
                  </a:cubicBezTo>
                  <a:cubicBezTo>
                    <a:pt x="4684" y="6019"/>
                    <a:pt x="4506" y="6065"/>
                    <a:pt x="4328" y="6065"/>
                  </a:cubicBezTo>
                  <a:cubicBezTo>
                    <a:pt x="4149" y="6065"/>
                    <a:pt x="3971" y="6019"/>
                    <a:pt x="3816" y="5925"/>
                  </a:cubicBezTo>
                  <a:cubicBezTo>
                    <a:pt x="3319" y="5584"/>
                    <a:pt x="3040" y="4995"/>
                    <a:pt x="3133" y="4374"/>
                  </a:cubicBezTo>
                  <a:cubicBezTo>
                    <a:pt x="3164" y="3909"/>
                    <a:pt x="3257" y="3444"/>
                    <a:pt x="3444" y="3010"/>
                  </a:cubicBezTo>
                  <a:cubicBezTo>
                    <a:pt x="3444" y="2979"/>
                    <a:pt x="3475" y="2948"/>
                    <a:pt x="3475" y="2948"/>
                  </a:cubicBezTo>
                  <a:cubicBezTo>
                    <a:pt x="3599" y="3010"/>
                    <a:pt x="3692" y="3072"/>
                    <a:pt x="3785" y="3165"/>
                  </a:cubicBezTo>
                  <a:cubicBezTo>
                    <a:pt x="3940" y="3289"/>
                    <a:pt x="4126" y="3351"/>
                    <a:pt x="4343" y="3351"/>
                  </a:cubicBezTo>
                  <a:cubicBezTo>
                    <a:pt x="4529" y="3351"/>
                    <a:pt x="4715" y="3289"/>
                    <a:pt x="4870" y="3165"/>
                  </a:cubicBezTo>
                  <a:cubicBezTo>
                    <a:pt x="4963" y="3072"/>
                    <a:pt x="5057" y="3010"/>
                    <a:pt x="5181" y="2948"/>
                  </a:cubicBezTo>
                  <a:close/>
                  <a:moveTo>
                    <a:pt x="4746" y="6391"/>
                  </a:moveTo>
                  <a:cubicBezTo>
                    <a:pt x="4746" y="6546"/>
                    <a:pt x="4839" y="6701"/>
                    <a:pt x="4963" y="6763"/>
                  </a:cubicBezTo>
                  <a:lnTo>
                    <a:pt x="6142" y="7197"/>
                  </a:lnTo>
                  <a:cubicBezTo>
                    <a:pt x="6266" y="7259"/>
                    <a:pt x="6359" y="7352"/>
                    <a:pt x="6390" y="7476"/>
                  </a:cubicBezTo>
                  <a:cubicBezTo>
                    <a:pt x="6421" y="7476"/>
                    <a:pt x="6421" y="7507"/>
                    <a:pt x="6421" y="7538"/>
                  </a:cubicBezTo>
                  <a:lnTo>
                    <a:pt x="2172" y="7538"/>
                  </a:lnTo>
                  <a:cubicBezTo>
                    <a:pt x="2172" y="7507"/>
                    <a:pt x="2203" y="7476"/>
                    <a:pt x="2203" y="7476"/>
                  </a:cubicBezTo>
                  <a:cubicBezTo>
                    <a:pt x="2265" y="7352"/>
                    <a:pt x="2358" y="7259"/>
                    <a:pt x="2482" y="7228"/>
                  </a:cubicBezTo>
                  <a:lnTo>
                    <a:pt x="3630" y="6763"/>
                  </a:lnTo>
                  <a:cubicBezTo>
                    <a:pt x="3785" y="6701"/>
                    <a:pt x="3878" y="6577"/>
                    <a:pt x="3878" y="6422"/>
                  </a:cubicBezTo>
                  <a:lnTo>
                    <a:pt x="3878" y="6391"/>
                  </a:lnTo>
                  <a:cubicBezTo>
                    <a:pt x="4002" y="6422"/>
                    <a:pt x="4188" y="6453"/>
                    <a:pt x="4343" y="6453"/>
                  </a:cubicBezTo>
                  <a:cubicBezTo>
                    <a:pt x="4467" y="6453"/>
                    <a:pt x="4622" y="6453"/>
                    <a:pt x="4746" y="6391"/>
                  </a:cubicBezTo>
                  <a:close/>
                  <a:moveTo>
                    <a:pt x="8314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1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374" y="11013"/>
                  </a:lnTo>
                  <a:cubicBezTo>
                    <a:pt x="4157" y="11044"/>
                    <a:pt x="4157" y="11385"/>
                    <a:pt x="4374" y="11416"/>
                  </a:cubicBezTo>
                  <a:lnTo>
                    <a:pt x="9554" y="11416"/>
                  </a:lnTo>
                  <a:cubicBezTo>
                    <a:pt x="9561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1" y="11012"/>
                    <a:pt x="9554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184" y="1"/>
                  </a:cubicBezTo>
                  <a:lnTo>
                    <a:pt x="3940" y="1"/>
                  </a:lnTo>
                  <a:cubicBezTo>
                    <a:pt x="3661" y="1"/>
                    <a:pt x="3661" y="435"/>
                    <a:pt x="3940" y="435"/>
                  </a:cubicBezTo>
                  <a:lnTo>
                    <a:pt x="13246" y="435"/>
                  </a:lnTo>
                  <a:cubicBezTo>
                    <a:pt x="13432" y="435"/>
                    <a:pt x="13587" y="559"/>
                    <a:pt x="13587" y="745"/>
                  </a:cubicBezTo>
                  <a:lnTo>
                    <a:pt x="13587" y="7569"/>
                  </a:lnTo>
                  <a:lnTo>
                    <a:pt x="11198" y="7569"/>
                  </a:lnTo>
                  <a:cubicBezTo>
                    <a:pt x="11074" y="7569"/>
                    <a:pt x="10981" y="7663"/>
                    <a:pt x="10981" y="7787"/>
                  </a:cubicBezTo>
                  <a:cubicBezTo>
                    <a:pt x="10981" y="7880"/>
                    <a:pt x="11074" y="7973"/>
                    <a:pt x="11198" y="7973"/>
                  </a:cubicBezTo>
                  <a:lnTo>
                    <a:pt x="13587" y="7973"/>
                  </a:lnTo>
                  <a:lnTo>
                    <a:pt x="13587" y="8717"/>
                  </a:lnTo>
                  <a:cubicBezTo>
                    <a:pt x="13587" y="8903"/>
                    <a:pt x="13432" y="9027"/>
                    <a:pt x="13246" y="9027"/>
                  </a:cubicBezTo>
                  <a:lnTo>
                    <a:pt x="776" y="9027"/>
                  </a:lnTo>
                  <a:cubicBezTo>
                    <a:pt x="590" y="9027"/>
                    <a:pt x="435" y="8903"/>
                    <a:pt x="435" y="8717"/>
                  </a:cubicBezTo>
                  <a:lnTo>
                    <a:pt x="435" y="7973"/>
                  </a:lnTo>
                  <a:lnTo>
                    <a:pt x="10361" y="7973"/>
                  </a:lnTo>
                  <a:cubicBezTo>
                    <a:pt x="10485" y="7973"/>
                    <a:pt x="10578" y="7880"/>
                    <a:pt x="10578" y="7787"/>
                  </a:cubicBezTo>
                  <a:cubicBezTo>
                    <a:pt x="10578" y="7663"/>
                    <a:pt x="10485" y="7569"/>
                    <a:pt x="10361" y="7569"/>
                  </a:cubicBezTo>
                  <a:lnTo>
                    <a:pt x="6887" y="7569"/>
                  </a:lnTo>
                  <a:cubicBezTo>
                    <a:pt x="6856" y="7507"/>
                    <a:pt x="6825" y="7414"/>
                    <a:pt x="6794" y="7321"/>
                  </a:cubicBezTo>
                  <a:cubicBezTo>
                    <a:pt x="6701" y="7104"/>
                    <a:pt x="6514" y="6949"/>
                    <a:pt x="6297" y="6856"/>
                  </a:cubicBezTo>
                  <a:lnTo>
                    <a:pt x="5150" y="6391"/>
                  </a:lnTo>
                  <a:lnTo>
                    <a:pt x="5150" y="6236"/>
                  </a:lnTo>
                  <a:cubicBezTo>
                    <a:pt x="5150" y="6236"/>
                    <a:pt x="5150" y="6205"/>
                    <a:pt x="5150" y="6205"/>
                  </a:cubicBezTo>
                  <a:cubicBezTo>
                    <a:pt x="5584" y="5863"/>
                    <a:pt x="5894" y="5367"/>
                    <a:pt x="5925" y="4778"/>
                  </a:cubicBezTo>
                  <a:cubicBezTo>
                    <a:pt x="5925" y="4778"/>
                    <a:pt x="5925" y="4778"/>
                    <a:pt x="5956" y="4747"/>
                  </a:cubicBezTo>
                  <a:cubicBezTo>
                    <a:pt x="7095" y="3392"/>
                    <a:pt x="6126" y="1303"/>
                    <a:pt x="4351" y="1303"/>
                  </a:cubicBezTo>
                  <a:cubicBezTo>
                    <a:pt x="4338" y="1303"/>
                    <a:pt x="4325" y="1303"/>
                    <a:pt x="4312" y="1304"/>
                  </a:cubicBezTo>
                  <a:cubicBezTo>
                    <a:pt x="2513" y="1304"/>
                    <a:pt x="1551" y="3413"/>
                    <a:pt x="2699" y="4778"/>
                  </a:cubicBezTo>
                  <a:cubicBezTo>
                    <a:pt x="2761" y="5336"/>
                    <a:pt x="3009" y="5832"/>
                    <a:pt x="3444" y="6174"/>
                  </a:cubicBezTo>
                  <a:lnTo>
                    <a:pt x="3444" y="6391"/>
                  </a:lnTo>
                  <a:lnTo>
                    <a:pt x="2265" y="6856"/>
                  </a:lnTo>
                  <a:cubicBezTo>
                    <a:pt x="2079" y="6949"/>
                    <a:pt x="1893" y="7104"/>
                    <a:pt x="1800" y="7321"/>
                  </a:cubicBezTo>
                  <a:cubicBezTo>
                    <a:pt x="1769" y="7414"/>
                    <a:pt x="1737" y="7476"/>
                    <a:pt x="1706" y="7569"/>
                  </a:cubicBezTo>
                  <a:lnTo>
                    <a:pt x="404" y="7569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lnTo>
                    <a:pt x="3071" y="435"/>
                  </a:lnTo>
                  <a:cubicBezTo>
                    <a:pt x="3319" y="435"/>
                    <a:pt x="3319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2" name="Google Shape;12932;p24"/>
            <p:cNvSpPr/>
            <p:nvPr/>
          </p:nvSpPr>
          <p:spPr>
            <a:xfrm>
              <a:off x="3411800" y="3132825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878" y="404"/>
                  </a:lnTo>
                  <a:cubicBezTo>
                    <a:pt x="4126" y="404"/>
                    <a:pt x="4126" y="1"/>
                    <a:pt x="38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3" name="Google Shape;12933;p24"/>
            <p:cNvSpPr/>
            <p:nvPr/>
          </p:nvSpPr>
          <p:spPr>
            <a:xfrm>
              <a:off x="3413350" y="3153000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0"/>
                    <a:pt x="2203" y="186"/>
                  </a:cubicBezTo>
                  <a:cubicBezTo>
                    <a:pt x="2203" y="93"/>
                    <a:pt x="2110" y="0"/>
                    <a:pt x="20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4" name="Google Shape;12934;p24"/>
            <p:cNvSpPr/>
            <p:nvPr/>
          </p:nvSpPr>
          <p:spPr>
            <a:xfrm>
              <a:off x="3413350" y="3178575"/>
              <a:ext cx="100075" cy="10125"/>
            </a:xfrm>
            <a:custGeom>
              <a:avLst/>
              <a:gdLst/>
              <a:ahLst/>
              <a:cxnLst/>
              <a:rect l="l" t="t" r="r" b="b"/>
              <a:pathLst>
                <a:path w="4003" h="405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3816" y="404"/>
                  </a:lnTo>
                  <a:cubicBezTo>
                    <a:pt x="3909" y="404"/>
                    <a:pt x="4002" y="311"/>
                    <a:pt x="4002" y="218"/>
                  </a:cubicBezTo>
                  <a:cubicBezTo>
                    <a:pt x="4002" y="94"/>
                    <a:pt x="3909" y="1"/>
                    <a:pt x="38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5" name="Google Shape;12935;p24"/>
            <p:cNvSpPr/>
            <p:nvPr/>
          </p:nvSpPr>
          <p:spPr>
            <a:xfrm>
              <a:off x="3411800" y="3198750"/>
              <a:ext cx="58200" cy="10875"/>
            </a:xfrm>
            <a:custGeom>
              <a:avLst/>
              <a:gdLst/>
              <a:ahLst/>
              <a:cxnLst/>
              <a:rect l="l" t="t" r="r" b="b"/>
              <a:pathLst>
                <a:path w="2328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2079" y="435"/>
                  </a:lnTo>
                  <a:cubicBezTo>
                    <a:pt x="2327" y="435"/>
                    <a:pt x="2327" y="0"/>
                    <a:pt x="20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6" name="Google Shape;12936;p24"/>
            <p:cNvSpPr/>
            <p:nvPr/>
          </p:nvSpPr>
          <p:spPr>
            <a:xfrm>
              <a:off x="3413350" y="3225125"/>
              <a:ext cx="100075" cy="10100"/>
            </a:xfrm>
            <a:custGeom>
              <a:avLst/>
              <a:gdLst/>
              <a:ahLst/>
              <a:cxnLst/>
              <a:rect l="l" t="t" r="r" b="b"/>
              <a:pathLst>
                <a:path w="4003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3816" y="403"/>
                  </a:lnTo>
                  <a:cubicBezTo>
                    <a:pt x="3909" y="403"/>
                    <a:pt x="4002" y="310"/>
                    <a:pt x="4002" y="186"/>
                  </a:cubicBezTo>
                  <a:cubicBezTo>
                    <a:pt x="4002" y="93"/>
                    <a:pt x="3909" y="0"/>
                    <a:pt x="38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7" name="Google Shape;12937;p24"/>
            <p:cNvSpPr/>
            <p:nvPr/>
          </p:nvSpPr>
          <p:spPr>
            <a:xfrm>
              <a:off x="3413350" y="3245275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1"/>
                    <a:pt x="2203" y="218"/>
                  </a:cubicBezTo>
                  <a:cubicBezTo>
                    <a:pt x="2203" y="94"/>
                    <a:pt x="2110" y="1"/>
                    <a:pt x="20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38" name="Google Shape;12938;p24"/>
          <p:cNvGrpSpPr/>
          <p:nvPr/>
        </p:nvGrpSpPr>
        <p:grpSpPr>
          <a:xfrm>
            <a:off x="3254365" y="3016706"/>
            <a:ext cx="466367" cy="462233"/>
            <a:chOff x="2443225" y="3063825"/>
            <a:chExt cx="349775" cy="346675"/>
          </a:xfrm>
        </p:grpSpPr>
        <p:sp>
          <p:nvSpPr>
            <p:cNvPr id="12939" name="Google Shape;12939;p24"/>
            <p:cNvSpPr/>
            <p:nvPr/>
          </p:nvSpPr>
          <p:spPr>
            <a:xfrm>
              <a:off x="2477350" y="3319725"/>
              <a:ext cx="281525" cy="90775"/>
            </a:xfrm>
            <a:custGeom>
              <a:avLst/>
              <a:gdLst/>
              <a:ahLst/>
              <a:cxnLst/>
              <a:rect l="l" t="t" r="r" b="b"/>
              <a:pathLst>
                <a:path w="11261" h="3631" extrusionOk="0">
                  <a:moveTo>
                    <a:pt x="993" y="1334"/>
                  </a:moveTo>
                  <a:lnTo>
                    <a:pt x="993" y="3226"/>
                  </a:lnTo>
                  <a:lnTo>
                    <a:pt x="466" y="3226"/>
                  </a:lnTo>
                  <a:cubicBezTo>
                    <a:pt x="435" y="3226"/>
                    <a:pt x="435" y="3195"/>
                    <a:pt x="404" y="3164"/>
                  </a:cubicBezTo>
                  <a:lnTo>
                    <a:pt x="404" y="1613"/>
                  </a:lnTo>
                  <a:cubicBezTo>
                    <a:pt x="404" y="1458"/>
                    <a:pt x="528" y="1334"/>
                    <a:pt x="683" y="1334"/>
                  </a:cubicBezTo>
                  <a:close/>
                  <a:moveTo>
                    <a:pt x="9523" y="404"/>
                  </a:moveTo>
                  <a:cubicBezTo>
                    <a:pt x="9710" y="404"/>
                    <a:pt x="9896" y="590"/>
                    <a:pt x="9896" y="776"/>
                  </a:cubicBezTo>
                  <a:lnTo>
                    <a:pt x="9896" y="3226"/>
                  </a:lnTo>
                  <a:lnTo>
                    <a:pt x="5832" y="3226"/>
                  </a:lnTo>
                  <a:lnTo>
                    <a:pt x="5832" y="776"/>
                  </a:lnTo>
                  <a:cubicBezTo>
                    <a:pt x="5832" y="590"/>
                    <a:pt x="5987" y="404"/>
                    <a:pt x="6204" y="404"/>
                  </a:cubicBezTo>
                  <a:close/>
                  <a:moveTo>
                    <a:pt x="10578" y="1334"/>
                  </a:moveTo>
                  <a:cubicBezTo>
                    <a:pt x="10733" y="1334"/>
                    <a:pt x="10857" y="1427"/>
                    <a:pt x="10857" y="1582"/>
                  </a:cubicBezTo>
                  <a:lnTo>
                    <a:pt x="10857" y="3164"/>
                  </a:lnTo>
                  <a:cubicBezTo>
                    <a:pt x="10857" y="3195"/>
                    <a:pt x="10826" y="3226"/>
                    <a:pt x="10795" y="3226"/>
                  </a:cubicBezTo>
                  <a:lnTo>
                    <a:pt x="10268" y="3226"/>
                  </a:lnTo>
                  <a:lnTo>
                    <a:pt x="10268" y="1334"/>
                  </a:lnTo>
                  <a:close/>
                  <a:moveTo>
                    <a:pt x="1769" y="0"/>
                  </a:moveTo>
                  <a:cubicBezTo>
                    <a:pt x="1334" y="0"/>
                    <a:pt x="993" y="342"/>
                    <a:pt x="993" y="776"/>
                  </a:cubicBezTo>
                  <a:lnTo>
                    <a:pt x="993" y="900"/>
                  </a:lnTo>
                  <a:lnTo>
                    <a:pt x="683" y="900"/>
                  </a:lnTo>
                  <a:cubicBezTo>
                    <a:pt x="311" y="900"/>
                    <a:pt x="1" y="1210"/>
                    <a:pt x="1" y="1582"/>
                  </a:cubicBezTo>
                  <a:lnTo>
                    <a:pt x="1" y="3164"/>
                  </a:lnTo>
                  <a:cubicBezTo>
                    <a:pt x="1" y="3412"/>
                    <a:pt x="218" y="3630"/>
                    <a:pt x="466" y="3630"/>
                  </a:cubicBezTo>
                  <a:lnTo>
                    <a:pt x="2885" y="3630"/>
                  </a:lnTo>
                  <a:cubicBezTo>
                    <a:pt x="2892" y="3631"/>
                    <a:pt x="2898" y="3631"/>
                    <a:pt x="2904" y="3631"/>
                  </a:cubicBezTo>
                  <a:cubicBezTo>
                    <a:pt x="3096" y="3631"/>
                    <a:pt x="3096" y="3194"/>
                    <a:pt x="2904" y="3194"/>
                  </a:cubicBezTo>
                  <a:cubicBezTo>
                    <a:pt x="2898" y="3194"/>
                    <a:pt x="2892" y="3194"/>
                    <a:pt x="2885" y="3195"/>
                  </a:cubicBezTo>
                  <a:lnTo>
                    <a:pt x="1396" y="3195"/>
                  </a:lnTo>
                  <a:lnTo>
                    <a:pt x="1396" y="776"/>
                  </a:lnTo>
                  <a:cubicBezTo>
                    <a:pt x="1396" y="590"/>
                    <a:pt x="1551" y="404"/>
                    <a:pt x="1769" y="404"/>
                  </a:cubicBezTo>
                  <a:lnTo>
                    <a:pt x="5057" y="404"/>
                  </a:lnTo>
                  <a:cubicBezTo>
                    <a:pt x="5274" y="404"/>
                    <a:pt x="5429" y="590"/>
                    <a:pt x="5429" y="776"/>
                  </a:cubicBezTo>
                  <a:lnTo>
                    <a:pt x="5429" y="3226"/>
                  </a:lnTo>
                  <a:lnTo>
                    <a:pt x="3723" y="3226"/>
                  </a:lnTo>
                  <a:cubicBezTo>
                    <a:pt x="3708" y="3223"/>
                    <a:pt x="3694" y="3221"/>
                    <a:pt x="3682" y="3221"/>
                  </a:cubicBezTo>
                  <a:cubicBezTo>
                    <a:pt x="3482" y="3221"/>
                    <a:pt x="3489" y="3631"/>
                    <a:pt x="3701" y="3631"/>
                  </a:cubicBezTo>
                  <a:cubicBezTo>
                    <a:pt x="3708" y="3631"/>
                    <a:pt x="3715" y="3631"/>
                    <a:pt x="3723" y="3630"/>
                  </a:cubicBezTo>
                  <a:lnTo>
                    <a:pt x="10795" y="3630"/>
                  </a:lnTo>
                  <a:cubicBezTo>
                    <a:pt x="11043" y="3630"/>
                    <a:pt x="11261" y="3412"/>
                    <a:pt x="11261" y="3164"/>
                  </a:cubicBezTo>
                  <a:lnTo>
                    <a:pt x="11261" y="1582"/>
                  </a:lnTo>
                  <a:cubicBezTo>
                    <a:pt x="11261" y="1210"/>
                    <a:pt x="10950" y="900"/>
                    <a:pt x="10578" y="900"/>
                  </a:cubicBezTo>
                  <a:lnTo>
                    <a:pt x="10578" y="931"/>
                  </a:lnTo>
                  <a:lnTo>
                    <a:pt x="10268" y="931"/>
                  </a:lnTo>
                  <a:lnTo>
                    <a:pt x="10268" y="776"/>
                  </a:lnTo>
                  <a:cubicBezTo>
                    <a:pt x="10268" y="342"/>
                    <a:pt x="9927" y="0"/>
                    <a:pt x="9492" y="0"/>
                  </a:cubicBezTo>
                  <a:lnTo>
                    <a:pt x="6173" y="0"/>
                  </a:lnTo>
                  <a:cubicBezTo>
                    <a:pt x="5987" y="0"/>
                    <a:pt x="5770" y="93"/>
                    <a:pt x="5615" y="249"/>
                  </a:cubicBezTo>
                  <a:cubicBezTo>
                    <a:pt x="5491" y="93"/>
                    <a:pt x="5274" y="0"/>
                    <a:pt x="50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0" name="Google Shape;12940;p24"/>
            <p:cNvSpPr/>
            <p:nvPr/>
          </p:nvSpPr>
          <p:spPr>
            <a:xfrm>
              <a:off x="2443225" y="3063825"/>
              <a:ext cx="349775" cy="225725"/>
            </a:xfrm>
            <a:custGeom>
              <a:avLst/>
              <a:gdLst/>
              <a:ahLst/>
              <a:cxnLst/>
              <a:rect l="l" t="t" r="r" b="b"/>
              <a:pathLst>
                <a:path w="13991" h="9029" extrusionOk="0">
                  <a:moveTo>
                    <a:pt x="7059" y="2236"/>
                  </a:moveTo>
                  <a:cubicBezTo>
                    <a:pt x="7896" y="2236"/>
                    <a:pt x="8596" y="2923"/>
                    <a:pt x="8624" y="3784"/>
                  </a:cubicBezTo>
                  <a:cubicBezTo>
                    <a:pt x="8624" y="3971"/>
                    <a:pt x="8593" y="4157"/>
                    <a:pt x="8531" y="4312"/>
                  </a:cubicBezTo>
                  <a:cubicBezTo>
                    <a:pt x="8469" y="3939"/>
                    <a:pt x="8376" y="3567"/>
                    <a:pt x="8221" y="3226"/>
                  </a:cubicBezTo>
                  <a:cubicBezTo>
                    <a:pt x="8190" y="3102"/>
                    <a:pt x="8097" y="3040"/>
                    <a:pt x="8004" y="2978"/>
                  </a:cubicBezTo>
                  <a:cubicBezTo>
                    <a:pt x="7978" y="2953"/>
                    <a:pt x="7933" y="2922"/>
                    <a:pt x="7856" y="2922"/>
                  </a:cubicBezTo>
                  <a:cubicBezTo>
                    <a:pt x="7744" y="2922"/>
                    <a:pt x="7566" y="2987"/>
                    <a:pt x="7290" y="3226"/>
                  </a:cubicBezTo>
                  <a:cubicBezTo>
                    <a:pt x="7228" y="3288"/>
                    <a:pt x="7135" y="3319"/>
                    <a:pt x="7042" y="3319"/>
                  </a:cubicBezTo>
                  <a:cubicBezTo>
                    <a:pt x="6949" y="3319"/>
                    <a:pt x="6856" y="3288"/>
                    <a:pt x="6763" y="3226"/>
                  </a:cubicBezTo>
                  <a:cubicBezTo>
                    <a:pt x="6689" y="3128"/>
                    <a:pt x="6460" y="2932"/>
                    <a:pt x="6229" y="2932"/>
                  </a:cubicBezTo>
                  <a:cubicBezTo>
                    <a:pt x="6168" y="2932"/>
                    <a:pt x="6107" y="2946"/>
                    <a:pt x="6049" y="2978"/>
                  </a:cubicBezTo>
                  <a:cubicBezTo>
                    <a:pt x="5956" y="3040"/>
                    <a:pt x="5894" y="3102"/>
                    <a:pt x="5832" y="3226"/>
                  </a:cubicBezTo>
                  <a:lnTo>
                    <a:pt x="5801" y="3226"/>
                  </a:lnTo>
                  <a:cubicBezTo>
                    <a:pt x="5677" y="3567"/>
                    <a:pt x="5584" y="3939"/>
                    <a:pt x="5522" y="4312"/>
                  </a:cubicBezTo>
                  <a:cubicBezTo>
                    <a:pt x="5212" y="3381"/>
                    <a:pt x="5801" y="2420"/>
                    <a:pt x="6763" y="2264"/>
                  </a:cubicBezTo>
                  <a:cubicBezTo>
                    <a:pt x="6863" y="2245"/>
                    <a:pt x="6962" y="2236"/>
                    <a:pt x="7059" y="2236"/>
                  </a:cubicBezTo>
                  <a:close/>
                  <a:moveTo>
                    <a:pt x="7818" y="3350"/>
                  </a:moveTo>
                  <a:cubicBezTo>
                    <a:pt x="7818" y="3350"/>
                    <a:pt x="7818" y="3381"/>
                    <a:pt x="7818" y="3381"/>
                  </a:cubicBezTo>
                  <a:cubicBezTo>
                    <a:pt x="8004" y="3784"/>
                    <a:pt x="8097" y="4219"/>
                    <a:pt x="8128" y="4653"/>
                  </a:cubicBezTo>
                  <a:cubicBezTo>
                    <a:pt x="8221" y="5242"/>
                    <a:pt x="7973" y="5801"/>
                    <a:pt x="7476" y="6111"/>
                  </a:cubicBezTo>
                  <a:cubicBezTo>
                    <a:pt x="7337" y="6204"/>
                    <a:pt x="7174" y="6250"/>
                    <a:pt x="7011" y="6250"/>
                  </a:cubicBezTo>
                  <a:cubicBezTo>
                    <a:pt x="6848" y="6250"/>
                    <a:pt x="6685" y="6204"/>
                    <a:pt x="6546" y="6111"/>
                  </a:cubicBezTo>
                  <a:cubicBezTo>
                    <a:pt x="6049" y="5801"/>
                    <a:pt x="5801" y="5242"/>
                    <a:pt x="5894" y="4653"/>
                  </a:cubicBezTo>
                  <a:cubicBezTo>
                    <a:pt x="5925" y="4219"/>
                    <a:pt x="6018" y="3784"/>
                    <a:pt x="6205" y="3381"/>
                  </a:cubicBezTo>
                  <a:cubicBezTo>
                    <a:pt x="6205" y="3381"/>
                    <a:pt x="6205" y="3350"/>
                    <a:pt x="6236" y="3350"/>
                  </a:cubicBezTo>
                  <a:cubicBezTo>
                    <a:pt x="6329" y="3381"/>
                    <a:pt x="6422" y="3443"/>
                    <a:pt x="6484" y="3536"/>
                  </a:cubicBezTo>
                  <a:cubicBezTo>
                    <a:pt x="6639" y="3660"/>
                    <a:pt x="6825" y="3722"/>
                    <a:pt x="7011" y="3722"/>
                  </a:cubicBezTo>
                  <a:cubicBezTo>
                    <a:pt x="7197" y="3722"/>
                    <a:pt x="7383" y="3660"/>
                    <a:pt x="7538" y="3536"/>
                  </a:cubicBezTo>
                  <a:cubicBezTo>
                    <a:pt x="7600" y="3443"/>
                    <a:pt x="7693" y="3381"/>
                    <a:pt x="7818" y="3350"/>
                  </a:cubicBezTo>
                  <a:close/>
                  <a:moveTo>
                    <a:pt x="6608" y="6607"/>
                  </a:moveTo>
                  <a:cubicBezTo>
                    <a:pt x="6732" y="6669"/>
                    <a:pt x="6887" y="6669"/>
                    <a:pt x="7011" y="6669"/>
                  </a:cubicBezTo>
                  <a:cubicBezTo>
                    <a:pt x="7135" y="6669"/>
                    <a:pt x="7290" y="6669"/>
                    <a:pt x="7414" y="6638"/>
                  </a:cubicBezTo>
                  <a:cubicBezTo>
                    <a:pt x="7414" y="6762"/>
                    <a:pt x="7507" y="6917"/>
                    <a:pt x="7631" y="6979"/>
                  </a:cubicBezTo>
                  <a:lnTo>
                    <a:pt x="8717" y="7383"/>
                  </a:lnTo>
                  <a:cubicBezTo>
                    <a:pt x="8841" y="7445"/>
                    <a:pt x="8903" y="7507"/>
                    <a:pt x="8965" y="7631"/>
                  </a:cubicBezTo>
                  <a:cubicBezTo>
                    <a:pt x="8965" y="7662"/>
                    <a:pt x="8996" y="7662"/>
                    <a:pt x="8996" y="7693"/>
                  </a:cubicBezTo>
                  <a:lnTo>
                    <a:pt x="5026" y="7693"/>
                  </a:lnTo>
                  <a:cubicBezTo>
                    <a:pt x="5026" y="7662"/>
                    <a:pt x="5026" y="7662"/>
                    <a:pt x="5057" y="7631"/>
                  </a:cubicBezTo>
                  <a:cubicBezTo>
                    <a:pt x="5088" y="7507"/>
                    <a:pt x="5181" y="7445"/>
                    <a:pt x="5274" y="7383"/>
                  </a:cubicBezTo>
                  <a:lnTo>
                    <a:pt x="6360" y="6948"/>
                  </a:lnTo>
                  <a:cubicBezTo>
                    <a:pt x="6484" y="6886"/>
                    <a:pt x="6577" y="6762"/>
                    <a:pt x="6608" y="6607"/>
                  </a:cubicBezTo>
                  <a:close/>
                  <a:moveTo>
                    <a:pt x="11850" y="1272"/>
                  </a:moveTo>
                  <a:cubicBezTo>
                    <a:pt x="11850" y="1272"/>
                    <a:pt x="11850" y="1272"/>
                    <a:pt x="11850" y="1303"/>
                  </a:cubicBezTo>
                  <a:lnTo>
                    <a:pt x="11850" y="7693"/>
                  </a:lnTo>
                  <a:lnTo>
                    <a:pt x="9431" y="7693"/>
                  </a:lnTo>
                  <a:cubicBezTo>
                    <a:pt x="9400" y="7600"/>
                    <a:pt x="9368" y="7538"/>
                    <a:pt x="9337" y="7445"/>
                  </a:cubicBezTo>
                  <a:cubicBezTo>
                    <a:pt x="9244" y="7228"/>
                    <a:pt x="9089" y="7072"/>
                    <a:pt x="8872" y="7010"/>
                  </a:cubicBezTo>
                  <a:lnTo>
                    <a:pt x="7787" y="6576"/>
                  </a:lnTo>
                  <a:lnTo>
                    <a:pt x="7787" y="6421"/>
                  </a:lnTo>
                  <a:cubicBezTo>
                    <a:pt x="8221" y="6080"/>
                    <a:pt x="8500" y="5615"/>
                    <a:pt x="8531" y="5087"/>
                  </a:cubicBezTo>
                  <a:lnTo>
                    <a:pt x="8562" y="5025"/>
                  </a:lnTo>
                  <a:cubicBezTo>
                    <a:pt x="9617" y="3722"/>
                    <a:pt x="8686" y="1799"/>
                    <a:pt x="7011" y="1799"/>
                  </a:cubicBezTo>
                  <a:cubicBezTo>
                    <a:pt x="5336" y="1799"/>
                    <a:pt x="4405" y="3722"/>
                    <a:pt x="5460" y="5025"/>
                  </a:cubicBezTo>
                  <a:cubicBezTo>
                    <a:pt x="5460" y="5056"/>
                    <a:pt x="5491" y="5056"/>
                    <a:pt x="5491" y="5087"/>
                  </a:cubicBezTo>
                  <a:cubicBezTo>
                    <a:pt x="5522" y="5583"/>
                    <a:pt x="5770" y="6049"/>
                    <a:pt x="6205" y="6390"/>
                  </a:cubicBezTo>
                  <a:lnTo>
                    <a:pt x="6205" y="6576"/>
                  </a:lnTo>
                  <a:lnTo>
                    <a:pt x="5119" y="7010"/>
                  </a:lnTo>
                  <a:cubicBezTo>
                    <a:pt x="4933" y="7103"/>
                    <a:pt x="4778" y="7259"/>
                    <a:pt x="4685" y="7445"/>
                  </a:cubicBezTo>
                  <a:cubicBezTo>
                    <a:pt x="4654" y="7538"/>
                    <a:pt x="4623" y="7600"/>
                    <a:pt x="4592" y="7693"/>
                  </a:cubicBezTo>
                  <a:lnTo>
                    <a:pt x="2172" y="7693"/>
                  </a:lnTo>
                  <a:lnTo>
                    <a:pt x="2172" y="1303"/>
                  </a:lnTo>
                  <a:cubicBezTo>
                    <a:pt x="2172" y="1272"/>
                    <a:pt x="2203" y="1272"/>
                    <a:pt x="2203" y="1272"/>
                  </a:cubicBezTo>
                  <a:close/>
                  <a:moveTo>
                    <a:pt x="7973" y="8096"/>
                  </a:moveTo>
                  <a:lnTo>
                    <a:pt x="7973" y="8592"/>
                  </a:lnTo>
                  <a:lnTo>
                    <a:pt x="5987" y="8592"/>
                  </a:lnTo>
                  <a:lnTo>
                    <a:pt x="5987" y="8096"/>
                  </a:lnTo>
                  <a:close/>
                  <a:moveTo>
                    <a:pt x="5584" y="8096"/>
                  </a:moveTo>
                  <a:lnTo>
                    <a:pt x="5584" y="8592"/>
                  </a:lnTo>
                  <a:lnTo>
                    <a:pt x="621" y="8592"/>
                  </a:lnTo>
                  <a:cubicBezTo>
                    <a:pt x="609" y="8596"/>
                    <a:pt x="597" y="8598"/>
                    <a:pt x="585" y="8598"/>
                  </a:cubicBezTo>
                  <a:cubicBezTo>
                    <a:pt x="505" y="8598"/>
                    <a:pt x="435" y="8514"/>
                    <a:pt x="435" y="8406"/>
                  </a:cubicBezTo>
                  <a:lnTo>
                    <a:pt x="435" y="8096"/>
                  </a:lnTo>
                  <a:close/>
                  <a:moveTo>
                    <a:pt x="1583" y="0"/>
                  </a:moveTo>
                  <a:cubicBezTo>
                    <a:pt x="1179" y="0"/>
                    <a:pt x="869" y="310"/>
                    <a:pt x="869" y="714"/>
                  </a:cubicBezTo>
                  <a:lnTo>
                    <a:pt x="869" y="4622"/>
                  </a:lnTo>
                  <a:cubicBezTo>
                    <a:pt x="869" y="4761"/>
                    <a:pt x="978" y="4831"/>
                    <a:pt x="1086" y="4831"/>
                  </a:cubicBezTo>
                  <a:cubicBezTo>
                    <a:pt x="1195" y="4831"/>
                    <a:pt x="1303" y="4761"/>
                    <a:pt x="1303" y="4622"/>
                  </a:cubicBezTo>
                  <a:lnTo>
                    <a:pt x="1303" y="682"/>
                  </a:lnTo>
                  <a:cubicBezTo>
                    <a:pt x="1303" y="527"/>
                    <a:pt x="1428" y="403"/>
                    <a:pt x="1583" y="403"/>
                  </a:cubicBezTo>
                  <a:lnTo>
                    <a:pt x="12439" y="403"/>
                  </a:lnTo>
                  <a:cubicBezTo>
                    <a:pt x="12595" y="403"/>
                    <a:pt x="12719" y="527"/>
                    <a:pt x="12719" y="682"/>
                  </a:cubicBezTo>
                  <a:lnTo>
                    <a:pt x="12719" y="7662"/>
                  </a:lnTo>
                  <a:lnTo>
                    <a:pt x="12284" y="7662"/>
                  </a:lnTo>
                  <a:lnTo>
                    <a:pt x="12284" y="1303"/>
                  </a:lnTo>
                  <a:cubicBezTo>
                    <a:pt x="12284" y="1055"/>
                    <a:pt x="12067" y="869"/>
                    <a:pt x="11850" y="869"/>
                  </a:cubicBezTo>
                  <a:lnTo>
                    <a:pt x="2172" y="869"/>
                  </a:lnTo>
                  <a:cubicBezTo>
                    <a:pt x="1955" y="869"/>
                    <a:pt x="1738" y="1055"/>
                    <a:pt x="1738" y="1303"/>
                  </a:cubicBezTo>
                  <a:lnTo>
                    <a:pt x="1738" y="7693"/>
                  </a:lnTo>
                  <a:lnTo>
                    <a:pt x="1303" y="7693"/>
                  </a:lnTo>
                  <a:lnTo>
                    <a:pt x="1303" y="5428"/>
                  </a:lnTo>
                  <a:cubicBezTo>
                    <a:pt x="1303" y="5304"/>
                    <a:pt x="1195" y="5242"/>
                    <a:pt x="1086" y="5242"/>
                  </a:cubicBezTo>
                  <a:cubicBezTo>
                    <a:pt x="978" y="5242"/>
                    <a:pt x="869" y="5304"/>
                    <a:pt x="869" y="5428"/>
                  </a:cubicBezTo>
                  <a:lnTo>
                    <a:pt x="869" y="7693"/>
                  </a:lnTo>
                  <a:lnTo>
                    <a:pt x="404" y="7693"/>
                  </a:lnTo>
                  <a:cubicBezTo>
                    <a:pt x="187" y="7693"/>
                    <a:pt x="1" y="7848"/>
                    <a:pt x="1" y="8065"/>
                  </a:cubicBezTo>
                  <a:lnTo>
                    <a:pt x="1" y="8437"/>
                  </a:lnTo>
                  <a:cubicBezTo>
                    <a:pt x="1" y="8778"/>
                    <a:pt x="280" y="9027"/>
                    <a:pt x="621" y="9027"/>
                  </a:cubicBezTo>
                  <a:lnTo>
                    <a:pt x="9679" y="9027"/>
                  </a:lnTo>
                  <a:cubicBezTo>
                    <a:pt x="9958" y="9027"/>
                    <a:pt x="9958" y="8623"/>
                    <a:pt x="9679" y="8623"/>
                  </a:cubicBezTo>
                  <a:lnTo>
                    <a:pt x="8407" y="8623"/>
                  </a:lnTo>
                  <a:lnTo>
                    <a:pt x="8407" y="8096"/>
                  </a:lnTo>
                  <a:lnTo>
                    <a:pt x="13587" y="8096"/>
                  </a:lnTo>
                  <a:lnTo>
                    <a:pt x="13587" y="8437"/>
                  </a:lnTo>
                  <a:cubicBezTo>
                    <a:pt x="13587" y="8530"/>
                    <a:pt x="13494" y="8623"/>
                    <a:pt x="13370" y="8623"/>
                  </a:cubicBezTo>
                  <a:lnTo>
                    <a:pt x="10516" y="8623"/>
                  </a:lnTo>
                  <a:cubicBezTo>
                    <a:pt x="10237" y="8623"/>
                    <a:pt x="10237" y="9027"/>
                    <a:pt x="10516" y="9027"/>
                  </a:cubicBezTo>
                  <a:lnTo>
                    <a:pt x="13370" y="9027"/>
                  </a:lnTo>
                  <a:cubicBezTo>
                    <a:pt x="13386" y="9028"/>
                    <a:pt x="13402" y="9029"/>
                    <a:pt x="13417" y="9029"/>
                  </a:cubicBezTo>
                  <a:cubicBezTo>
                    <a:pt x="13737" y="9029"/>
                    <a:pt x="13990" y="8732"/>
                    <a:pt x="13990" y="8406"/>
                  </a:cubicBezTo>
                  <a:lnTo>
                    <a:pt x="13990" y="8065"/>
                  </a:lnTo>
                  <a:cubicBezTo>
                    <a:pt x="13990" y="7848"/>
                    <a:pt x="13804" y="7662"/>
                    <a:pt x="13618" y="7662"/>
                  </a:cubicBezTo>
                  <a:lnTo>
                    <a:pt x="13618" y="7693"/>
                  </a:lnTo>
                  <a:lnTo>
                    <a:pt x="13122" y="7693"/>
                  </a:lnTo>
                  <a:lnTo>
                    <a:pt x="13122" y="714"/>
                  </a:lnTo>
                  <a:cubicBezTo>
                    <a:pt x="13122" y="310"/>
                    <a:pt x="12812" y="0"/>
                    <a:pt x="124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1" name="Google Shape;12941;p24"/>
            <p:cNvSpPr/>
            <p:nvPr/>
          </p:nvSpPr>
          <p:spPr>
            <a:xfrm>
              <a:off x="2526200" y="3349975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2730" y="434"/>
                  </a:lnTo>
                  <a:cubicBezTo>
                    <a:pt x="3010" y="434"/>
                    <a:pt x="3010" y="0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2" name="Google Shape;12942;p24"/>
            <p:cNvSpPr/>
            <p:nvPr/>
          </p:nvSpPr>
          <p:spPr>
            <a:xfrm>
              <a:off x="2526200" y="3374000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2730" y="435"/>
                  </a:lnTo>
                  <a:cubicBezTo>
                    <a:pt x="3010" y="435"/>
                    <a:pt x="3010" y="1"/>
                    <a:pt x="2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3" name="Google Shape;12943;p24"/>
            <p:cNvSpPr/>
            <p:nvPr/>
          </p:nvSpPr>
          <p:spPr>
            <a:xfrm>
              <a:off x="2635550" y="3349975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2761" y="434"/>
                  </a:lnTo>
                  <a:cubicBezTo>
                    <a:pt x="3040" y="434"/>
                    <a:pt x="3040" y="0"/>
                    <a:pt x="27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4" name="Google Shape;12944;p24"/>
            <p:cNvSpPr/>
            <p:nvPr/>
          </p:nvSpPr>
          <p:spPr>
            <a:xfrm>
              <a:off x="2635550" y="3374000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2761" y="435"/>
                  </a:lnTo>
                  <a:cubicBezTo>
                    <a:pt x="3040" y="435"/>
                    <a:pt x="3040" y="1"/>
                    <a:pt x="27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45" name="Google Shape;12945;p24"/>
          <p:cNvGrpSpPr/>
          <p:nvPr/>
        </p:nvGrpSpPr>
        <p:grpSpPr>
          <a:xfrm>
            <a:off x="2320411" y="3014355"/>
            <a:ext cx="445700" cy="466933"/>
            <a:chOff x="6224475" y="2492100"/>
            <a:chExt cx="334275" cy="350200"/>
          </a:xfrm>
        </p:grpSpPr>
        <p:sp>
          <p:nvSpPr>
            <p:cNvPr id="12946" name="Google Shape;12946;p24"/>
            <p:cNvSpPr/>
            <p:nvPr/>
          </p:nvSpPr>
          <p:spPr>
            <a:xfrm>
              <a:off x="6309800" y="2665025"/>
              <a:ext cx="168300" cy="117125"/>
            </a:xfrm>
            <a:custGeom>
              <a:avLst/>
              <a:gdLst/>
              <a:ahLst/>
              <a:cxnLst/>
              <a:rect l="l" t="t" r="r" b="b"/>
              <a:pathLst>
                <a:path w="6732" h="4685" extrusionOk="0">
                  <a:moveTo>
                    <a:pt x="3354" y="396"/>
                  </a:moveTo>
                  <a:cubicBezTo>
                    <a:pt x="3412" y="396"/>
                    <a:pt x="3474" y="411"/>
                    <a:pt x="3536" y="443"/>
                  </a:cubicBezTo>
                  <a:lnTo>
                    <a:pt x="6235" y="1652"/>
                  </a:lnTo>
                  <a:lnTo>
                    <a:pt x="3474" y="2924"/>
                  </a:lnTo>
                  <a:cubicBezTo>
                    <a:pt x="3428" y="2940"/>
                    <a:pt x="3381" y="2947"/>
                    <a:pt x="3335" y="2947"/>
                  </a:cubicBezTo>
                  <a:cubicBezTo>
                    <a:pt x="3288" y="2947"/>
                    <a:pt x="3242" y="2940"/>
                    <a:pt x="3195" y="2924"/>
                  </a:cubicBezTo>
                  <a:lnTo>
                    <a:pt x="465" y="1652"/>
                  </a:lnTo>
                  <a:lnTo>
                    <a:pt x="3195" y="443"/>
                  </a:lnTo>
                  <a:cubicBezTo>
                    <a:pt x="3242" y="411"/>
                    <a:pt x="3296" y="396"/>
                    <a:pt x="3354" y="396"/>
                  </a:cubicBezTo>
                  <a:close/>
                  <a:moveTo>
                    <a:pt x="1644" y="2645"/>
                  </a:moveTo>
                  <a:lnTo>
                    <a:pt x="3009" y="3327"/>
                  </a:lnTo>
                  <a:cubicBezTo>
                    <a:pt x="3117" y="3374"/>
                    <a:pt x="3226" y="3397"/>
                    <a:pt x="3335" y="3397"/>
                  </a:cubicBezTo>
                  <a:cubicBezTo>
                    <a:pt x="3443" y="3397"/>
                    <a:pt x="3552" y="3374"/>
                    <a:pt x="3660" y="3327"/>
                  </a:cubicBezTo>
                  <a:lnTo>
                    <a:pt x="5025" y="2676"/>
                  </a:lnTo>
                  <a:lnTo>
                    <a:pt x="5025" y="3886"/>
                  </a:lnTo>
                  <a:lnTo>
                    <a:pt x="4777" y="4010"/>
                  </a:lnTo>
                  <a:cubicBezTo>
                    <a:pt x="4312" y="4196"/>
                    <a:pt x="3823" y="4289"/>
                    <a:pt x="3335" y="4289"/>
                  </a:cubicBezTo>
                  <a:cubicBezTo>
                    <a:pt x="2846" y="4289"/>
                    <a:pt x="2357" y="4196"/>
                    <a:pt x="1892" y="4010"/>
                  </a:cubicBezTo>
                  <a:lnTo>
                    <a:pt x="1644" y="3886"/>
                  </a:lnTo>
                  <a:lnTo>
                    <a:pt x="1644" y="2645"/>
                  </a:lnTo>
                  <a:close/>
                  <a:moveTo>
                    <a:pt x="3335" y="0"/>
                  </a:moveTo>
                  <a:cubicBezTo>
                    <a:pt x="3211" y="0"/>
                    <a:pt x="3086" y="24"/>
                    <a:pt x="2978" y="70"/>
                  </a:cubicBezTo>
                  <a:lnTo>
                    <a:pt x="186" y="1342"/>
                  </a:lnTo>
                  <a:cubicBezTo>
                    <a:pt x="62" y="1404"/>
                    <a:pt x="0" y="1528"/>
                    <a:pt x="0" y="1652"/>
                  </a:cubicBezTo>
                  <a:cubicBezTo>
                    <a:pt x="0" y="1807"/>
                    <a:pt x="93" y="1931"/>
                    <a:pt x="217" y="1993"/>
                  </a:cubicBezTo>
                  <a:lnTo>
                    <a:pt x="1241" y="2459"/>
                  </a:lnTo>
                  <a:lnTo>
                    <a:pt x="1241" y="3948"/>
                  </a:lnTo>
                  <a:cubicBezTo>
                    <a:pt x="1210" y="4072"/>
                    <a:pt x="1303" y="4196"/>
                    <a:pt x="1427" y="4227"/>
                  </a:cubicBezTo>
                  <a:lnTo>
                    <a:pt x="1737" y="4382"/>
                  </a:lnTo>
                  <a:cubicBezTo>
                    <a:pt x="2249" y="4584"/>
                    <a:pt x="2792" y="4684"/>
                    <a:pt x="3335" y="4684"/>
                  </a:cubicBezTo>
                  <a:cubicBezTo>
                    <a:pt x="3877" y="4684"/>
                    <a:pt x="4420" y="4584"/>
                    <a:pt x="4932" y="4382"/>
                  </a:cubicBezTo>
                  <a:lnTo>
                    <a:pt x="5273" y="4227"/>
                  </a:lnTo>
                  <a:cubicBezTo>
                    <a:pt x="5397" y="4196"/>
                    <a:pt x="5459" y="4072"/>
                    <a:pt x="5459" y="3948"/>
                  </a:cubicBezTo>
                  <a:lnTo>
                    <a:pt x="5459" y="2459"/>
                  </a:lnTo>
                  <a:lnTo>
                    <a:pt x="6483" y="1993"/>
                  </a:lnTo>
                  <a:cubicBezTo>
                    <a:pt x="6731" y="1838"/>
                    <a:pt x="6731" y="1497"/>
                    <a:pt x="6483" y="1342"/>
                  </a:cubicBezTo>
                  <a:lnTo>
                    <a:pt x="3691" y="70"/>
                  </a:lnTo>
                  <a:cubicBezTo>
                    <a:pt x="3583" y="24"/>
                    <a:pt x="3459" y="0"/>
                    <a:pt x="3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7" name="Google Shape;12947;p24"/>
            <p:cNvSpPr/>
            <p:nvPr/>
          </p:nvSpPr>
          <p:spPr>
            <a:xfrm>
              <a:off x="6372600" y="2633425"/>
              <a:ext cx="38025" cy="15725"/>
            </a:xfrm>
            <a:custGeom>
              <a:avLst/>
              <a:gdLst/>
              <a:ahLst/>
              <a:cxnLst/>
              <a:rect l="l" t="t" r="r" b="b"/>
              <a:pathLst>
                <a:path w="1521" h="629" extrusionOk="0">
                  <a:moveTo>
                    <a:pt x="776" y="0"/>
                  </a:moveTo>
                  <a:cubicBezTo>
                    <a:pt x="497" y="0"/>
                    <a:pt x="280" y="94"/>
                    <a:pt x="94" y="280"/>
                  </a:cubicBezTo>
                  <a:cubicBezTo>
                    <a:pt x="1" y="342"/>
                    <a:pt x="1" y="497"/>
                    <a:pt x="94" y="559"/>
                  </a:cubicBezTo>
                  <a:cubicBezTo>
                    <a:pt x="125" y="605"/>
                    <a:pt x="179" y="629"/>
                    <a:pt x="233" y="629"/>
                  </a:cubicBezTo>
                  <a:cubicBezTo>
                    <a:pt x="288" y="629"/>
                    <a:pt x="342" y="605"/>
                    <a:pt x="373" y="559"/>
                  </a:cubicBezTo>
                  <a:cubicBezTo>
                    <a:pt x="481" y="450"/>
                    <a:pt x="621" y="396"/>
                    <a:pt x="761" y="396"/>
                  </a:cubicBezTo>
                  <a:cubicBezTo>
                    <a:pt x="900" y="396"/>
                    <a:pt x="1040" y="450"/>
                    <a:pt x="1148" y="559"/>
                  </a:cubicBezTo>
                  <a:cubicBezTo>
                    <a:pt x="1179" y="590"/>
                    <a:pt x="1241" y="621"/>
                    <a:pt x="1303" y="621"/>
                  </a:cubicBezTo>
                  <a:cubicBezTo>
                    <a:pt x="1365" y="621"/>
                    <a:pt x="1396" y="590"/>
                    <a:pt x="1458" y="559"/>
                  </a:cubicBezTo>
                  <a:cubicBezTo>
                    <a:pt x="1521" y="497"/>
                    <a:pt x="1521" y="342"/>
                    <a:pt x="1458" y="280"/>
                  </a:cubicBezTo>
                  <a:cubicBezTo>
                    <a:pt x="1272" y="94"/>
                    <a:pt x="1024" y="0"/>
                    <a:pt x="7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8" name="Google Shape;12948;p24"/>
            <p:cNvSpPr/>
            <p:nvPr/>
          </p:nvSpPr>
          <p:spPr>
            <a:xfrm>
              <a:off x="6356800" y="2612875"/>
              <a:ext cx="68550" cy="22125"/>
            </a:xfrm>
            <a:custGeom>
              <a:avLst/>
              <a:gdLst/>
              <a:ahLst/>
              <a:cxnLst/>
              <a:rect l="l" t="t" r="r" b="b"/>
              <a:pathLst>
                <a:path w="2742" h="885" extrusionOk="0">
                  <a:moveTo>
                    <a:pt x="1408" y="0"/>
                  </a:moveTo>
                  <a:cubicBezTo>
                    <a:pt x="958" y="0"/>
                    <a:pt x="508" y="171"/>
                    <a:pt x="167" y="512"/>
                  </a:cubicBezTo>
                  <a:cubicBezTo>
                    <a:pt x="0" y="679"/>
                    <a:pt x="146" y="883"/>
                    <a:pt x="306" y="883"/>
                  </a:cubicBezTo>
                  <a:cubicBezTo>
                    <a:pt x="354" y="883"/>
                    <a:pt x="404" y="865"/>
                    <a:pt x="446" y="822"/>
                  </a:cubicBezTo>
                  <a:cubicBezTo>
                    <a:pt x="710" y="543"/>
                    <a:pt x="1059" y="404"/>
                    <a:pt x="1408" y="404"/>
                  </a:cubicBezTo>
                  <a:cubicBezTo>
                    <a:pt x="1757" y="404"/>
                    <a:pt x="2106" y="543"/>
                    <a:pt x="2370" y="822"/>
                  </a:cubicBezTo>
                  <a:cubicBezTo>
                    <a:pt x="2401" y="853"/>
                    <a:pt x="2463" y="885"/>
                    <a:pt x="2525" y="885"/>
                  </a:cubicBezTo>
                  <a:cubicBezTo>
                    <a:pt x="2556" y="885"/>
                    <a:pt x="2618" y="853"/>
                    <a:pt x="2649" y="822"/>
                  </a:cubicBezTo>
                  <a:cubicBezTo>
                    <a:pt x="2742" y="729"/>
                    <a:pt x="2742" y="605"/>
                    <a:pt x="2649" y="512"/>
                  </a:cubicBezTo>
                  <a:cubicBezTo>
                    <a:pt x="2308" y="171"/>
                    <a:pt x="1858" y="0"/>
                    <a:pt x="14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9" name="Google Shape;12949;p24"/>
            <p:cNvSpPr/>
            <p:nvPr/>
          </p:nvSpPr>
          <p:spPr>
            <a:xfrm>
              <a:off x="6343900" y="2592525"/>
              <a:ext cx="96200" cy="27750"/>
            </a:xfrm>
            <a:custGeom>
              <a:avLst/>
              <a:gdLst/>
              <a:ahLst/>
              <a:cxnLst/>
              <a:rect l="l" t="t" r="r" b="b"/>
              <a:pathLst>
                <a:path w="3848" h="1110" extrusionOk="0">
                  <a:moveTo>
                    <a:pt x="1924" y="0"/>
                  </a:moveTo>
                  <a:cubicBezTo>
                    <a:pt x="1257" y="0"/>
                    <a:pt x="590" y="256"/>
                    <a:pt x="94" y="768"/>
                  </a:cubicBezTo>
                  <a:cubicBezTo>
                    <a:pt x="1" y="830"/>
                    <a:pt x="1" y="954"/>
                    <a:pt x="94" y="1047"/>
                  </a:cubicBezTo>
                  <a:cubicBezTo>
                    <a:pt x="125" y="1078"/>
                    <a:pt x="171" y="1094"/>
                    <a:pt x="222" y="1094"/>
                  </a:cubicBezTo>
                  <a:cubicBezTo>
                    <a:pt x="272" y="1094"/>
                    <a:pt x="327" y="1078"/>
                    <a:pt x="373" y="1047"/>
                  </a:cubicBezTo>
                  <a:cubicBezTo>
                    <a:pt x="792" y="613"/>
                    <a:pt x="1350" y="396"/>
                    <a:pt x="1912" y="396"/>
                  </a:cubicBezTo>
                  <a:cubicBezTo>
                    <a:pt x="2475" y="396"/>
                    <a:pt x="3041" y="613"/>
                    <a:pt x="3475" y="1047"/>
                  </a:cubicBezTo>
                  <a:cubicBezTo>
                    <a:pt x="3506" y="1078"/>
                    <a:pt x="3568" y="1109"/>
                    <a:pt x="3630" y="1109"/>
                  </a:cubicBezTo>
                  <a:cubicBezTo>
                    <a:pt x="3661" y="1109"/>
                    <a:pt x="3723" y="1078"/>
                    <a:pt x="3754" y="1047"/>
                  </a:cubicBezTo>
                  <a:cubicBezTo>
                    <a:pt x="3847" y="954"/>
                    <a:pt x="3847" y="830"/>
                    <a:pt x="3754" y="768"/>
                  </a:cubicBezTo>
                  <a:cubicBezTo>
                    <a:pt x="3258" y="256"/>
                    <a:pt x="259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0" name="Google Shape;12950;p24"/>
            <p:cNvSpPr/>
            <p:nvPr/>
          </p:nvSpPr>
          <p:spPr>
            <a:xfrm>
              <a:off x="6224475" y="2492100"/>
              <a:ext cx="334275" cy="350200"/>
            </a:xfrm>
            <a:custGeom>
              <a:avLst/>
              <a:gdLst/>
              <a:ahLst/>
              <a:cxnLst/>
              <a:rect l="l" t="t" r="r" b="b"/>
              <a:pathLst>
                <a:path w="13371" h="14008" extrusionOk="0">
                  <a:moveTo>
                    <a:pt x="6670" y="2179"/>
                  </a:moveTo>
                  <a:lnTo>
                    <a:pt x="12222" y="6646"/>
                  </a:lnTo>
                  <a:lnTo>
                    <a:pt x="12254" y="12447"/>
                  </a:lnTo>
                  <a:lnTo>
                    <a:pt x="1242" y="12447"/>
                  </a:lnTo>
                  <a:lnTo>
                    <a:pt x="1242" y="6553"/>
                  </a:lnTo>
                  <a:lnTo>
                    <a:pt x="6670" y="2179"/>
                  </a:lnTo>
                  <a:close/>
                  <a:moveTo>
                    <a:pt x="6701" y="0"/>
                  </a:moveTo>
                  <a:cubicBezTo>
                    <a:pt x="6624" y="0"/>
                    <a:pt x="6546" y="24"/>
                    <a:pt x="6484" y="70"/>
                  </a:cubicBezTo>
                  <a:lnTo>
                    <a:pt x="3103" y="2800"/>
                  </a:lnTo>
                  <a:cubicBezTo>
                    <a:pt x="2908" y="2921"/>
                    <a:pt x="3038" y="3176"/>
                    <a:pt x="3207" y="3176"/>
                  </a:cubicBezTo>
                  <a:cubicBezTo>
                    <a:pt x="3254" y="3176"/>
                    <a:pt x="3304" y="3157"/>
                    <a:pt x="3351" y="3110"/>
                  </a:cubicBezTo>
                  <a:lnTo>
                    <a:pt x="6701" y="442"/>
                  </a:lnTo>
                  <a:lnTo>
                    <a:pt x="12967" y="5467"/>
                  </a:lnTo>
                  <a:lnTo>
                    <a:pt x="12967" y="6708"/>
                  </a:lnTo>
                  <a:lnTo>
                    <a:pt x="6918" y="1838"/>
                  </a:lnTo>
                  <a:cubicBezTo>
                    <a:pt x="6856" y="1792"/>
                    <a:pt x="6779" y="1768"/>
                    <a:pt x="6701" y="1768"/>
                  </a:cubicBezTo>
                  <a:cubicBezTo>
                    <a:pt x="6624" y="1768"/>
                    <a:pt x="6546" y="1792"/>
                    <a:pt x="6484" y="1838"/>
                  </a:cubicBezTo>
                  <a:lnTo>
                    <a:pt x="435" y="6677"/>
                  </a:lnTo>
                  <a:lnTo>
                    <a:pt x="435" y="5436"/>
                  </a:lnTo>
                  <a:lnTo>
                    <a:pt x="2762" y="3575"/>
                  </a:lnTo>
                  <a:cubicBezTo>
                    <a:pt x="2855" y="3482"/>
                    <a:pt x="2855" y="3358"/>
                    <a:pt x="2793" y="3265"/>
                  </a:cubicBezTo>
                  <a:cubicBezTo>
                    <a:pt x="2754" y="3227"/>
                    <a:pt x="2692" y="3200"/>
                    <a:pt x="2628" y="3200"/>
                  </a:cubicBezTo>
                  <a:cubicBezTo>
                    <a:pt x="2589" y="3200"/>
                    <a:pt x="2549" y="3210"/>
                    <a:pt x="2513" y="3234"/>
                  </a:cubicBezTo>
                  <a:lnTo>
                    <a:pt x="156" y="5157"/>
                  </a:lnTo>
                  <a:cubicBezTo>
                    <a:pt x="63" y="5219"/>
                    <a:pt x="32" y="5312"/>
                    <a:pt x="32" y="5436"/>
                  </a:cubicBezTo>
                  <a:lnTo>
                    <a:pt x="32" y="6801"/>
                  </a:lnTo>
                  <a:cubicBezTo>
                    <a:pt x="1" y="6956"/>
                    <a:pt x="94" y="7080"/>
                    <a:pt x="218" y="7111"/>
                  </a:cubicBezTo>
                  <a:cubicBezTo>
                    <a:pt x="274" y="7139"/>
                    <a:pt x="336" y="7155"/>
                    <a:pt x="396" y="7155"/>
                  </a:cubicBezTo>
                  <a:cubicBezTo>
                    <a:pt x="469" y="7155"/>
                    <a:pt x="539" y="7132"/>
                    <a:pt x="590" y="7080"/>
                  </a:cubicBezTo>
                  <a:lnTo>
                    <a:pt x="838" y="6894"/>
                  </a:lnTo>
                  <a:lnTo>
                    <a:pt x="838" y="12447"/>
                  </a:lnTo>
                  <a:cubicBezTo>
                    <a:pt x="404" y="12509"/>
                    <a:pt x="63" y="12881"/>
                    <a:pt x="94" y="13346"/>
                  </a:cubicBezTo>
                  <a:lnTo>
                    <a:pt x="94" y="13594"/>
                  </a:lnTo>
                  <a:cubicBezTo>
                    <a:pt x="63" y="13811"/>
                    <a:pt x="249" y="13967"/>
                    <a:pt x="435" y="13998"/>
                  </a:cubicBezTo>
                  <a:lnTo>
                    <a:pt x="4437" y="13998"/>
                  </a:lnTo>
                  <a:cubicBezTo>
                    <a:pt x="4455" y="14004"/>
                    <a:pt x="4472" y="14008"/>
                    <a:pt x="4487" y="14008"/>
                  </a:cubicBezTo>
                  <a:cubicBezTo>
                    <a:pt x="4668" y="14008"/>
                    <a:pt x="4668" y="13584"/>
                    <a:pt x="4487" y="13584"/>
                  </a:cubicBezTo>
                  <a:cubicBezTo>
                    <a:pt x="4472" y="13584"/>
                    <a:pt x="4455" y="13588"/>
                    <a:pt x="4437" y="13594"/>
                  </a:cubicBezTo>
                  <a:lnTo>
                    <a:pt x="497" y="13594"/>
                  </a:lnTo>
                  <a:lnTo>
                    <a:pt x="497" y="13346"/>
                  </a:lnTo>
                  <a:cubicBezTo>
                    <a:pt x="497" y="13067"/>
                    <a:pt x="683" y="12881"/>
                    <a:pt x="962" y="12881"/>
                  </a:cubicBezTo>
                  <a:lnTo>
                    <a:pt x="12440" y="12881"/>
                  </a:lnTo>
                  <a:cubicBezTo>
                    <a:pt x="12688" y="12881"/>
                    <a:pt x="12905" y="13067"/>
                    <a:pt x="12905" y="13346"/>
                  </a:cubicBezTo>
                  <a:lnTo>
                    <a:pt x="12905" y="13563"/>
                  </a:lnTo>
                  <a:lnTo>
                    <a:pt x="5243" y="13563"/>
                  </a:lnTo>
                  <a:cubicBezTo>
                    <a:pt x="5224" y="13556"/>
                    <a:pt x="5206" y="13553"/>
                    <a:pt x="5190" y="13553"/>
                  </a:cubicBezTo>
                  <a:cubicBezTo>
                    <a:pt x="5008" y="13553"/>
                    <a:pt x="5013" y="13971"/>
                    <a:pt x="5206" y="13971"/>
                  </a:cubicBezTo>
                  <a:cubicBezTo>
                    <a:pt x="5218" y="13971"/>
                    <a:pt x="5230" y="13970"/>
                    <a:pt x="5243" y="13967"/>
                  </a:cubicBezTo>
                  <a:lnTo>
                    <a:pt x="12936" y="13967"/>
                  </a:lnTo>
                  <a:cubicBezTo>
                    <a:pt x="13153" y="13967"/>
                    <a:pt x="13339" y="13780"/>
                    <a:pt x="13339" y="13563"/>
                  </a:cubicBezTo>
                  <a:lnTo>
                    <a:pt x="13339" y="13346"/>
                  </a:lnTo>
                  <a:cubicBezTo>
                    <a:pt x="13339" y="12943"/>
                    <a:pt x="13060" y="12571"/>
                    <a:pt x="12657" y="12478"/>
                  </a:cubicBezTo>
                  <a:lnTo>
                    <a:pt x="12657" y="6987"/>
                  </a:lnTo>
                  <a:lnTo>
                    <a:pt x="12812" y="7080"/>
                  </a:lnTo>
                  <a:cubicBezTo>
                    <a:pt x="12843" y="7142"/>
                    <a:pt x="12936" y="7173"/>
                    <a:pt x="13029" y="7173"/>
                  </a:cubicBezTo>
                  <a:cubicBezTo>
                    <a:pt x="13060" y="7173"/>
                    <a:pt x="13122" y="7142"/>
                    <a:pt x="13184" y="7142"/>
                  </a:cubicBezTo>
                  <a:cubicBezTo>
                    <a:pt x="13308" y="7080"/>
                    <a:pt x="13370" y="6956"/>
                    <a:pt x="13370" y="6801"/>
                  </a:cubicBezTo>
                  <a:lnTo>
                    <a:pt x="13370" y="5436"/>
                  </a:lnTo>
                  <a:cubicBezTo>
                    <a:pt x="13370" y="5312"/>
                    <a:pt x="13339" y="5219"/>
                    <a:pt x="13246" y="5157"/>
                  </a:cubicBezTo>
                  <a:lnTo>
                    <a:pt x="6918" y="70"/>
                  </a:lnTo>
                  <a:cubicBezTo>
                    <a:pt x="6856" y="24"/>
                    <a:pt x="6779" y="0"/>
                    <a:pt x="67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51" name="Google Shape;12951;p24"/>
          <p:cNvGrpSpPr/>
          <p:nvPr/>
        </p:nvGrpSpPr>
        <p:grpSpPr>
          <a:xfrm>
            <a:off x="1411442" y="3859006"/>
            <a:ext cx="465300" cy="396033"/>
            <a:chOff x="931825" y="3088625"/>
            <a:chExt cx="348975" cy="297025"/>
          </a:xfrm>
        </p:grpSpPr>
        <p:sp>
          <p:nvSpPr>
            <p:cNvPr id="12952" name="Google Shape;12952;p24"/>
            <p:cNvSpPr/>
            <p:nvPr/>
          </p:nvSpPr>
          <p:spPr>
            <a:xfrm>
              <a:off x="1196775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59" y="1"/>
                  </a:moveTo>
                  <a:cubicBezTo>
                    <a:pt x="1" y="1"/>
                    <a:pt x="257" y="302"/>
                    <a:pt x="384" y="302"/>
                  </a:cubicBezTo>
                  <a:cubicBezTo>
                    <a:pt x="425" y="302"/>
                    <a:pt x="452" y="270"/>
                    <a:pt x="445" y="187"/>
                  </a:cubicBezTo>
                  <a:cubicBezTo>
                    <a:pt x="445" y="94"/>
                    <a:pt x="352" y="1"/>
                    <a:pt x="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3" name="Google Shape;12953;p24"/>
            <p:cNvSpPr/>
            <p:nvPr/>
          </p:nvSpPr>
          <p:spPr>
            <a:xfrm>
              <a:off x="1218400" y="3138775"/>
              <a:ext cx="11225" cy="10625"/>
            </a:xfrm>
            <a:custGeom>
              <a:avLst/>
              <a:gdLst/>
              <a:ahLst/>
              <a:cxnLst/>
              <a:rect l="l" t="t" r="r" b="b"/>
              <a:pathLst>
                <a:path w="449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9"/>
                    <a:pt x="448" y="213"/>
                  </a:cubicBezTo>
                  <a:lnTo>
                    <a:pt x="448" y="213"/>
                  </a:lnTo>
                  <a:cubicBezTo>
                    <a:pt x="448" y="218"/>
                    <a:pt x="448" y="223"/>
                    <a:pt x="448" y="228"/>
                  </a:cubicBezTo>
                  <a:lnTo>
                    <a:pt x="448" y="197"/>
                  </a:lnTo>
                  <a:cubicBezTo>
                    <a:pt x="448" y="202"/>
                    <a:pt x="448" y="207"/>
                    <a:pt x="448" y="213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4" name="Google Shape;12954;p24"/>
            <p:cNvSpPr/>
            <p:nvPr/>
          </p:nvSpPr>
          <p:spPr>
            <a:xfrm>
              <a:off x="1240100" y="31387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9"/>
                    <a:pt x="417" y="213"/>
                  </a:cubicBezTo>
                  <a:lnTo>
                    <a:pt x="417" y="213"/>
                  </a:lnTo>
                  <a:cubicBezTo>
                    <a:pt x="418" y="218"/>
                    <a:pt x="418" y="223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7" y="213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5" name="Google Shape;12955;p24"/>
            <p:cNvSpPr/>
            <p:nvPr/>
          </p:nvSpPr>
          <p:spPr>
            <a:xfrm>
              <a:off x="931825" y="3088625"/>
              <a:ext cx="348975" cy="297025"/>
            </a:xfrm>
            <a:custGeom>
              <a:avLst/>
              <a:gdLst/>
              <a:ahLst/>
              <a:cxnLst/>
              <a:rect l="l" t="t" r="r" b="b"/>
              <a:pathLst>
                <a:path w="13959" h="11881" extrusionOk="0">
                  <a:moveTo>
                    <a:pt x="4591" y="404"/>
                  </a:moveTo>
                  <a:cubicBezTo>
                    <a:pt x="4715" y="404"/>
                    <a:pt x="4839" y="497"/>
                    <a:pt x="4839" y="652"/>
                  </a:cubicBezTo>
                  <a:lnTo>
                    <a:pt x="4839" y="1179"/>
                  </a:lnTo>
                  <a:lnTo>
                    <a:pt x="403" y="1179"/>
                  </a:lnTo>
                  <a:lnTo>
                    <a:pt x="403" y="652"/>
                  </a:lnTo>
                  <a:cubicBezTo>
                    <a:pt x="403" y="497"/>
                    <a:pt x="527" y="404"/>
                    <a:pt x="682" y="404"/>
                  </a:cubicBezTo>
                  <a:close/>
                  <a:moveTo>
                    <a:pt x="9988" y="5491"/>
                  </a:moveTo>
                  <a:lnTo>
                    <a:pt x="10298" y="6670"/>
                  </a:lnTo>
                  <a:cubicBezTo>
                    <a:pt x="10298" y="6670"/>
                    <a:pt x="10298" y="6701"/>
                    <a:pt x="10298" y="6701"/>
                  </a:cubicBezTo>
                  <a:lnTo>
                    <a:pt x="10329" y="6732"/>
                  </a:lnTo>
                  <a:lnTo>
                    <a:pt x="9709" y="6732"/>
                  </a:lnTo>
                  <a:lnTo>
                    <a:pt x="9709" y="6701"/>
                  </a:lnTo>
                  <a:cubicBezTo>
                    <a:pt x="9678" y="6701"/>
                    <a:pt x="9678" y="6670"/>
                    <a:pt x="9709" y="6670"/>
                  </a:cubicBezTo>
                  <a:lnTo>
                    <a:pt x="9988" y="5491"/>
                  </a:lnTo>
                  <a:close/>
                  <a:moveTo>
                    <a:pt x="12004" y="5522"/>
                  </a:moveTo>
                  <a:lnTo>
                    <a:pt x="12346" y="6918"/>
                  </a:lnTo>
                  <a:lnTo>
                    <a:pt x="12346" y="6949"/>
                  </a:lnTo>
                  <a:cubicBezTo>
                    <a:pt x="12346" y="6949"/>
                    <a:pt x="12346" y="6980"/>
                    <a:pt x="12346" y="6980"/>
                  </a:cubicBezTo>
                  <a:lnTo>
                    <a:pt x="12315" y="7383"/>
                  </a:lnTo>
                  <a:lnTo>
                    <a:pt x="11725" y="7383"/>
                  </a:lnTo>
                  <a:lnTo>
                    <a:pt x="11725" y="7011"/>
                  </a:lnTo>
                  <a:cubicBezTo>
                    <a:pt x="11694" y="7011"/>
                    <a:pt x="11694" y="6980"/>
                    <a:pt x="11725" y="6980"/>
                  </a:cubicBezTo>
                  <a:lnTo>
                    <a:pt x="11725" y="6949"/>
                  </a:lnTo>
                  <a:lnTo>
                    <a:pt x="12004" y="5522"/>
                  </a:lnTo>
                  <a:close/>
                  <a:moveTo>
                    <a:pt x="10329" y="7135"/>
                  </a:moveTo>
                  <a:lnTo>
                    <a:pt x="10329" y="11478"/>
                  </a:lnTo>
                  <a:lnTo>
                    <a:pt x="9709" y="11478"/>
                  </a:lnTo>
                  <a:lnTo>
                    <a:pt x="9709" y="7135"/>
                  </a:lnTo>
                  <a:close/>
                  <a:moveTo>
                    <a:pt x="12315" y="7786"/>
                  </a:moveTo>
                  <a:lnTo>
                    <a:pt x="12315" y="11478"/>
                  </a:lnTo>
                  <a:lnTo>
                    <a:pt x="11725" y="11478"/>
                  </a:lnTo>
                  <a:lnTo>
                    <a:pt x="11694" y="7786"/>
                  </a:lnTo>
                  <a:close/>
                  <a:moveTo>
                    <a:pt x="13586" y="1583"/>
                  </a:moveTo>
                  <a:lnTo>
                    <a:pt x="13586" y="2854"/>
                  </a:lnTo>
                  <a:lnTo>
                    <a:pt x="3722" y="2854"/>
                  </a:lnTo>
                  <a:cubicBezTo>
                    <a:pt x="3443" y="2854"/>
                    <a:pt x="3443" y="3258"/>
                    <a:pt x="3722" y="3258"/>
                  </a:cubicBezTo>
                  <a:lnTo>
                    <a:pt x="13586" y="3258"/>
                  </a:lnTo>
                  <a:lnTo>
                    <a:pt x="13586" y="11478"/>
                  </a:lnTo>
                  <a:lnTo>
                    <a:pt x="13524" y="11509"/>
                  </a:lnTo>
                  <a:lnTo>
                    <a:pt x="12749" y="11509"/>
                  </a:lnTo>
                  <a:lnTo>
                    <a:pt x="12749" y="6980"/>
                  </a:lnTo>
                  <a:cubicBezTo>
                    <a:pt x="12749" y="6918"/>
                    <a:pt x="12749" y="6856"/>
                    <a:pt x="12718" y="6825"/>
                  </a:cubicBezTo>
                  <a:lnTo>
                    <a:pt x="12377" y="5150"/>
                  </a:lnTo>
                  <a:cubicBezTo>
                    <a:pt x="12330" y="4948"/>
                    <a:pt x="12175" y="4847"/>
                    <a:pt x="12024" y="4847"/>
                  </a:cubicBezTo>
                  <a:cubicBezTo>
                    <a:pt x="11873" y="4847"/>
                    <a:pt x="11725" y="4948"/>
                    <a:pt x="11694" y="5150"/>
                  </a:cubicBezTo>
                  <a:lnTo>
                    <a:pt x="11322" y="6825"/>
                  </a:lnTo>
                  <a:cubicBezTo>
                    <a:pt x="11322" y="6856"/>
                    <a:pt x="11322" y="6918"/>
                    <a:pt x="11322" y="6980"/>
                  </a:cubicBezTo>
                  <a:lnTo>
                    <a:pt x="11322" y="11478"/>
                  </a:lnTo>
                  <a:lnTo>
                    <a:pt x="10733" y="11478"/>
                  </a:lnTo>
                  <a:lnTo>
                    <a:pt x="10733" y="6701"/>
                  </a:lnTo>
                  <a:cubicBezTo>
                    <a:pt x="10733" y="6670"/>
                    <a:pt x="10733" y="6608"/>
                    <a:pt x="10733" y="6546"/>
                  </a:cubicBezTo>
                  <a:lnTo>
                    <a:pt x="10329" y="5088"/>
                  </a:lnTo>
                  <a:cubicBezTo>
                    <a:pt x="10283" y="4933"/>
                    <a:pt x="10159" y="4855"/>
                    <a:pt x="10035" y="4855"/>
                  </a:cubicBezTo>
                  <a:cubicBezTo>
                    <a:pt x="9911" y="4855"/>
                    <a:pt x="9787" y="4933"/>
                    <a:pt x="9740" y="5088"/>
                  </a:cubicBezTo>
                  <a:lnTo>
                    <a:pt x="9337" y="6546"/>
                  </a:lnTo>
                  <a:cubicBezTo>
                    <a:pt x="9337" y="6608"/>
                    <a:pt x="9306" y="6670"/>
                    <a:pt x="9306" y="6701"/>
                  </a:cubicBezTo>
                  <a:lnTo>
                    <a:pt x="9306" y="11478"/>
                  </a:lnTo>
                  <a:lnTo>
                    <a:pt x="8685" y="11478"/>
                  </a:lnTo>
                  <a:lnTo>
                    <a:pt x="8685" y="10609"/>
                  </a:lnTo>
                  <a:cubicBezTo>
                    <a:pt x="8685" y="10470"/>
                    <a:pt x="8577" y="10400"/>
                    <a:pt x="8468" y="10400"/>
                  </a:cubicBezTo>
                  <a:cubicBezTo>
                    <a:pt x="8360" y="10400"/>
                    <a:pt x="8251" y="10470"/>
                    <a:pt x="8251" y="10609"/>
                  </a:cubicBezTo>
                  <a:lnTo>
                    <a:pt x="8251" y="11478"/>
                  </a:lnTo>
                  <a:lnTo>
                    <a:pt x="1675" y="11478"/>
                  </a:lnTo>
                  <a:lnTo>
                    <a:pt x="1675" y="5367"/>
                  </a:lnTo>
                  <a:cubicBezTo>
                    <a:pt x="1675" y="5305"/>
                    <a:pt x="1737" y="5243"/>
                    <a:pt x="1799" y="5243"/>
                  </a:cubicBezTo>
                  <a:lnTo>
                    <a:pt x="8158" y="5243"/>
                  </a:lnTo>
                  <a:cubicBezTo>
                    <a:pt x="8220" y="5243"/>
                    <a:pt x="8282" y="5305"/>
                    <a:pt x="8282" y="5367"/>
                  </a:cubicBezTo>
                  <a:lnTo>
                    <a:pt x="8282" y="9772"/>
                  </a:lnTo>
                  <a:cubicBezTo>
                    <a:pt x="8282" y="9911"/>
                    <a:pt x="8383" y="9981"/>
                    <a:pt x="8484" y="9981"/>
                  </a:cubicBezTo>
                  <a:cubicBezTo>
                    <a:pt x="8585" y="9981"/>
                    <a:pt x="8685" y="9911"/>
                    <a:pt x="8685" y="9772"/>
                  </a:cubicBezTo>
                  <a:lnTo>
                    <a:pt x="8685" y="5367"/>
                  </a:lnTo>
                  <a:cubicBezTo>
                    <a:pt x="8685" y="5057"/>
                    <a:pt x="8437" y="4840"/>
                    <a:pt x="8158" y="4840"/>
                  </a:cubicBezTo>
                  <a:lnTo>
                    <a:pt x="1799" y="4840"/>
                  </a:lnTo>
                  <a:cubicBezTo>
                    <a:pt x="1520" y="4840"/>
                    <a:pt x="1272" y="5057"/>
                    <a:pt x="1272" y="5367"/>
                  </a:cubicBezTo>
                  <a:lnTo>
                    <a:pt x="1272" y="11478"/>
                  </a:lnTo>
                  <a:lnTo>
                    <a:pt x="403" y="11478"/>
                  </a:lnTo>
                  <a:lnTo>
                    <a:pt x="403" y="3258"/>
                  </a:lnTo>
                  <a:lnTo>
                    <a:pt x="2885" y="3258"/>
                  </a:lnTo>
                  <a:cubicBezTo>
                    <a:pt x="3164" y="3258"/>
                    <a:pt x="3164" y="2854"/>
                    <a:pt x="2885" y="2854"/>
                  </a:cubicBezTo>
                  <a:lnTo>
                    <a:pt x="403" y="2854"/>
                  </a:lnTo>
                  <a:lnTo>
                    <a:pt x="403" y="1583"/>
                  </a:lnTo>
                  <a:close/>
                  <a:moveTo>
                    <a:pt x="682" y="1"/>
                  </a:moveTo>
                  <a:cubicBezTo>
                    <a:pt x="31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86" y="11881"/>
                    <a:pt x="403" y="11881"/>
                  </a:cubicBezTo>
                  <a:lnTo>
                    <a:pt x="1355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55" y="1179"/>
                  </a:cubicBezTo>
                  <a:lnTo>
                    <a:pt x="5273" y="1179"/>
                  </a:lnTo>
                  <a:lnTo>
                    <a:pt x="5273" y="652"/>
                  </a:lnTo>
                  <a:cubicBezTo>
                    <a:pt x="5242" y="280"/>
                    <a:pt x="4963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6" name="Google Shape;12956;p24"/>
            <p:cNvSpPr/>
            <p:nvPr/>
          </p:nvSpPr>
          <p:spPr>
            <a:xfrm>
              <a:off x="999275" y="3246825"/>
              <a:ext cx="61300" cy="10100"/>
            </a:xfrm>
            <a:custGeom>
              <a:avLst/>
              <a:gdLst/>
              <a:ahLst/>
              <a:cxnLst/>
              <a:rect l="l" t="t" r="r" b="b"/>
              <a:pathLst>
                <a:path w="2452" h="404" extrusionOk="0">
                  <a:moveTo>
                    <a:pt x="187" y="1"/>
                  </a:moveTo>
                  <a:cubicBezTo>
                    <a:pt x="94" y="1"/>
                    <a:pt x="1" y="94"/>
                    <a:pt x="32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58" y="404"/>
                    <a:pt x="2451" y="311"/>
                    <a:pt x="2451" y="187"/>
                  </a:cubicBezTo>
                  <a:cubicBezTo>
                    <a:pt x="2451" y="94"/>
                    <a:pt x="2358" y="1"/>
                    <a:pt x="22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7" name="Google Shape;12957;p24"/>
            <p:cNvSpPr/>
            <p:nvPr/>
          </p:nvSpPr>
          <p:spPr>
            <a:xfrm>
              <a:off x="999275" y="3270875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4498" y="403"/>
                  </a:lnTo>
                  <a:cubicBezTo>
                    <a:pt x="4592" y="403"/>
                    <a:pt x="4685" y="310"/>
                    <a:pt x="4685" y="186"/>
                  </a:cubicBezTo>
                  <a:cubicBezTo>
                    <a:pt x="4685" y="93"/>
                    <a:pt x="4592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8" name="Google Shape;12958;p24"/>
            <p:cNvSpPr/>
            <p:nvPr/>
          </p:nvSpPr>
          <p:spPr>
            <a:xfrm>
              <a:off x="997725" y="3294900"/>
              <a:ext cx="120225" cy="10100"/>
            </a:xfrm>
            <a:custGeom>
              <a:avLst/>
              <a:gdLst/>
              <a:ahLst/>
              <a:cxnLst/>
              <a:rect l="l" t="t" r="r" b="b"/>
              <a:pathLst>
                <a:path w="480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4560" y="404"/>
                  </a:lnTo>
                  <a:cubicBezTo>
                    <a:pt x="4809" y="404"/>
                    <a:pt x="4809" y="1"/>
                    <a:pt x="4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9" name="Google Shape;12959;p24"/>
            <p:cNvSpPr/>
            <p:nvPr/>
          </p:nvSpPr>
          <p:spPr>
            <a:xfrm>
              <a:off x="999275" y="3318950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498" y="404"/>
                  </a:lnTo>
                  <a:cubicBezTo>
                    <a:pt x="4592" y="404"/>
                    <a:pt x="4685" y="311"/>
                    <a:pt x="4685" y="186"/>
                  </a:cubicBezTo>
                  <a:cubicBezTo>
                    <a:pt x="4685" y="62"/>
                    <a:pt x="4592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0" name="Google Shape;12960;p24"/>
            <p:cNvSpPr/>
            <p:nvPr/>
          </p:nvSpPr>
          <p:spPr>
            <a:xfrm>
              <a:off x="999275" y="3342825"/>
              <a:ext cx="117125" cy="10275"/>
            </a:xfrm>
            <a:custGeom>
              <a:avLst/>
              <a:gdLst/>
              <a:ahLst/>
              <a:cxnLst/>
              <a:rect l="l" t="t" r="r" b="b"/>
              <a:pathLst>
                <a:path w="4685" h="411" extrusionOk="0">
                  <a:moveTo>
                    <a:pt x="150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187" y="410"/>
                  </a:cubicBezTo>
                  <a:lnTo>
                    <a:pt x="4498" y="410"/>
                  </a:lnTo>
                  <a:cubicBezTo>
                    <a:pt x="4592" y="410"/>
                    <a:pt x="4685" y="317"/>
                    <a:pt x="4685" y="193"/>
                  </a:cubicBezTo>
                  <a:cubicBezTo>
                    <a:pt x="4685" y="69"/>
                    <a:pt x="4592" y="7"/>
                    <a:pt x="4498" y="7"/>
                  </a:cubicBezTo>
                  <a:lnTo>
                    <a:pt x="187" y="7"/>
                  </a:lnTo>
                  <a:cubicBezTo>
                    <a:pt x="175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61" name="Google Shape;12961;p24"/>
          <p:cNvGrpSpPr/>
          <p:nvPr/>
        </p:nvGrpSpPr>
        <p:grpSpPr>
          <a:xfrm>
            <a:off x="2419160" y="3824373"/>
            <a:ext cx="248200" cy="465300"/>
            <a:chOff x="6298925" y="1923875"/>
            <a:chExt cx="186150" cy="348975"/>
          </a:xfrm>
        </p:grpSpPr>
        <p:sp>
          <p:nvSpPr>
            <p:cNvPr id="12962" name="Google Shape;12962;p24"/>
            <p:cNvSpPr/>
            <p:nvPr/>
          </p:nvSpPr>
          <p:spPr>
            <a:xfrm>
              <a:off x="6298925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6886"/>
                  </a:lnTo>
                  <a:cubicBezTo>
                    <a:pt x="1" y="7026"/>
                    <a:pt x="102" y="7096"/>
                    <a:pt x="202" y="7096"/>
                  </a:cubicBezTo>
                  <a:cubicBezTo>
                    <a:pt x="303" y="7096"/>
                    <a:pt x="404" y="7026"/>
                    <a:pt x="404" y="6886"/>
                  </a:cubicBezTo>
                  <a:lnTo>
                    <a:pt x="404" y="1861"/>
                  </a:lnTo>
                  <a:lnTo>
                    <a:pt x="7042" y="1861"/>
                  </a:lnTo>
                  <a:lnTo>
                    <a:pt x="7042" y="12128"/>
                  </a:lnTo>
                  <a:lnTo>
                    <a:pt x="5646" y="12128"/>
                  </a:lnTo>
                  <a:cubicBezTo>
                    <a:pt x="5553" y="12128"/>
                    <a:pt x="5460" y="12222"/>
                    <a:pt x="5460" y="12315"/>
                  </a:cubicBezTo>
                  <a:cubicBezTo>
                    <a:pt x="5460" y="12439"/>
                    <a:pt x="5522" y="12532"/>
                    <a:pt x="5646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4840" y="12532"/>
                  </a:lnTo>
                  <a:cubicBezTo>
                    <a:pt x="4933" y="12532"/>
                    <a:pt x="5026" y="12439"/>
                    <a:pt x="5026" y="12315"/>
                  </a:cubicBezTo>
                  <a:cubicBezTo>
                    <a:pt x="5026" y="12222"/>
                    <a:pt x="4933" y="12128"/>
                    <a:pt x="4840" y="12128"/>
                  </a:cubicBezTo>
                  <a:lnTo>
                    <a:pt x="404" y="12128"/>
                  </a:lnTo>
                  <a:lnTo>
                    <a:pt x="404" y="7724"/>
                  </a:lnTo>
                  <a:cubicBezTo>
                    <a:pt x="404" y="7584"/>
                    <a:pt x="303" y="7514"/>
                    <a:pt x="202" y="7514"/>
                  </a:cubicBezTo>
                  <a:cubicBezTo>
                    <a:pt x="102" y="7514"/>
                    <a:pt x="1" y="7584"/>
                    <a:pt x="1" y="7724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3" name="Google Shape;12963;p24"/>
            <p:cNvSpPr/>
            <p:nvPr/>
          </p:nvSpPr>
          <p:spPr>
            <a:xfrm>
              <a:off x="6324525" y="2049400"/>
              <a:ext cx="134175" cy="102475"/>
            </a:xfrm>
            <a:custGeom>
              <a:avLst/>
              <a:gdLst/>
              <a:ahLst/>
              <a:cxnLst/>
              <a:rect l="l" t="t" r="r" b="b"/>
              <a:pathLst>
                <a:path w="5367" h="4099" extrusionOk="0">
                  <a:moveTo>
                    <a:pt x="1427" y="407"/>
                  </a:moveTo>
                  <a:cubicBezTo>
                    <a:pt x="1986" y="407"/>
                    <a:pt x="2451" y="873"/>
                    <a:pt x="2451" y="1431"/>
                  </a:cubicBezTo>
                  <a:lnTo>
                    <a:pt x="2451" y="2982"/>
                  </a:lnTo>
                  <a:cubicBezTo>
                    <a:pt x="2172" y="2703"/>
                    <a:pt x="1799" y="2563"/>
                    <a:pt x="1427" y="2563"/>
                  </a:cubicBezTo>
                  <a:cubicBezTo>
                    <a:pt x="1055" y="2563"/>
                    <a:pt x="683" y="2703"/>
                    <a:pt x="404" y="2982"/>
                  </a:cubicBezTo>
                  <a:lnTo>
                    <a:pt x="404" y="1431"/>
                  </a:lnTo>
                  <a:cubicBezTo>
                    <a:pt x="404" y="873"/>
                    <a:pt x="869" y="407"/>
                    <a:pt x="1427" y="407"/>
                  </a:cubicBezTo>
                  <a:close/>
                  <a:moveTo>
                    <a:pt x="3909" y="407"/>
                  </a:moveTo>
                  <a:cubicBezTo>
                    <a:pt x="4498" y="407"/>
                    <a:pt x="4963" y="873"/>
                    <a:pt x="4963" y="1431"/>
                  </a:cubicBezTo>
                  <a:lnTo>
                    <a:pt x="4963" y="2982"/>
                  </a:lnTo>
                  <a:cubicBezTo>
                    <a:pt x="4669" y="2703"/>
                    <a:pt x="4289" y="2563"/>
                    <a:pt x="3913" y="2563"/>
                  </a:cubicBezTo>
                  <a:cubicBezTo>
                    <a:pt x="3537" y="2563"/>
                    <a:pt x="3164" y="2703"/>
                    <a:pt x="2885" y="2982"/>
                  </a:cubicBezTo>
                  <a:lnTo>
                    <a:pt x="2885" y="1431"/>
                  </a:lnTo>
                  <a:cubicBezTo>
                    <a:pt x="2885" y="873"/>
                    <a:pt x="3350" y="407"/>
                    <a:pt x="3909" y="407"/>
                  </a:cubicBezTo>
                  <a:close/>
                  <a:moveTo>
                    <a:pt x="1443" y="2974"/>
                  </a:moveTo>
                  <a:cubicBezTo>
                    <a:pt x="1854" y="2974"/>
                    <a:pt x="2265" y="3215"/>
                    <a:pt x="2420" y="3695"/>
                  </a:cubicBezTo>
                  <a:lnTo>
                    <a:pt x="466" y="3695"/>
                  </a:lnTo>
                  <a:cubicBezTo>
                    <a:pt x="621" y="3215"/>
                    <a:pt x="1032" y="2974"/>
                    <a:pt x="1443" y="2974"/>
                  </a:cubicBezTo>
                  <a:close/>
                  <a:moveTo>
                    <a:pt x="3924" y="2974"/>
                  </a:moveTo>
                  <a:cubicBezTo>
                    <a:pt x="4335" y="2974"/>
                    <a:pt x="4746" y="3215"/>
                    <a:pt x="4901" y="3695"/>
                  </a:cubicBezTo>
                  <a:lnTo>
                    <a:pt x="2947" y="3695"/>
                  </a:lnTo>
                  <a:cubicBezTo>
                    <a:pt x="3102" y="3215"/>
                    <a:pt x="3513" y="2974"/>
                    <a:pt x="3924" y="2974"/>
                  </a:cubicBezTo>
                  <a:close/>
                  <a:moveTo>
                    <a:pt x="1448" y="1"/>
                  </a:moveTo>
                  <a:cubicBezTo>
                    <a:pt x="719" y="1"/>
                    <a:pt x="0" y="552"/>
                    <a:pt x="0" y="1462"/>
                  </a:cubicBezTo>
                  <a:lnTo>
                    <a:pt x="0" y="3913"/>
                  </a:lnTo>
                  <a:cubicBezTo>
                    <a:pt x="0" y="4006"/>
                    <a:pt x="93" y="4099"/>
                    <a:pt x="186" y="4099"/>
                  </a:cubicBezTo>
                  <a:lnTo>
                    <a:pt x="5150" y="4099"/>
                  </a:lnTo>
                  <a:cubicBezTo>
                    <a:pt x="5274" y="4099"/>
                    <a:pt x="5367" y="4006"/>
                    <a:pt x="5367" y="3913"/>
                  </a:cubicBezTo>
                  <a:lnTo>
                    <a:pt x="5367" y="1462"/>
                  </a:lnTo>
                  <a:cubicBezTo>
                    <a:pt x="5367" y="552"/>
                    <a:pt x="4648" y="1"/>
                    <a:pt x="3912" y="1"/>
                  </a:cubicBezTo>
                  <a:cubicBezTo>
                    <a:pt x="3444" y="1"/>
                    <a:pt x="2969" y="223"/>
                    <a:pt x="2668" y="718"/>
                  </a:cubicBezTo>
                  <a:cubicBezTo>
                    <a:pt x="2379" y="223"/>
                    <a:pt x="1911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4" name="Google Shape;12964;p24"/>
            <p:cNvSpPr/>
            <p:nvPr/>
          </p:nvSpPr>
          <p:spPr>
            <a:xfrm>
              <a:off x="64129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218" y="1"/>
                  </a:moveTo>
                  <a:cubicBezTo>
                    <a:pt x="163" y="1"/>
                    <a:pt x="109" y="16"/>
                    <a:pt x="63" y="47"/>
                  </a:cubicBezTo>
                  <a:cubicBezTo>
                    <a:pt x="1" y="140"/>
                    <a:pt x="1" y="264"/>
                    <a:pt x="63" y="357"/>
                  </a:cubicBezTo>
                  <a:lnTo>
                    <a:pt x="373" y="636"/>
                  </a:lnTo>
                  <a:lnTo>
                    <a:pt x="63" y="947"/>
                  </a:lnTo>
                  <a:cubicBezTo>
                    <a:pt x="1" y="1009"/>
                    <a:pt x="1" y="1164"/>
                    <a:pt x="63" y="1226"/>
                  </a:cubicBezTo>
                  <a:cubicBezTo>
                    <a:pt x="94" y="1257"/>
                    <a:pt x="156" y="1288"/>
                    <a:pt x="218" y="1288"/>
                  </a:cubicBezTo>
                  <a:cubicBezTo>
                    <a:pt x="280" y="1288"/>
                    <a:pt x="311" y="1257"/>
                    <a:pt x="373" y="1226"/>
                  </a:cubicBezTo>
                  <a:lnTo>
                    <a:pt x="807" y="792"/>
                  </a:lnTo>
                  <a:cubicBezTo>
                    <a:pt x="838" y="761"/>
                    <a:pt x="869" y="699"/>
                    <a:pt x="869" y="636"/>
                  </a:cubicBezTo>
                  <a:cubicBezTo>
                    <a:pt x="869" y="574"/>
                    <a:pt x="838" y="543"/>
                    <a:pt x="807" y="512"/>
                  </a:cubicBezTo>
                  <a:lnTo>
                    <a:pt x="373" y="47"/>
                  </a:lnTo>
                  <a:cubicBezTo>
                    <a:pt x="326" y="16"/>
                    <a:pt x="27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5" name="Google Shape;12965;p24"/>
            <p:cNvSpPr/>
            <p:nvPr/>
          </p:nvSpPr>
          <p:spPr>
            <a:xfrm>
              <a:off x="63493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649" y="1"/>
                  </a:moveTo>
                  <a:cubicBezTo>
                    <a:pt x="598" y="1"/>
                    <a:pt x="544" y="16"/>
                    <a:pt x="497" y="47"/>
                  </a:cubicBezTo>
                  <a:lnTo>
                    <a:pt x="63" y="512"/>
                  </a:lnTo>
                  <a:cubicBezTo>
                    <a:pt x="1" y="543"/>
                    <a:pt x="1" y="574"/>
                    <a:pt x="1" y="636"/>
                  </a:cubicBezTo>
                  <a:cubicBezTo>
                    <a:pt x="1" y="699"/>
                    <a:pt x="1" y="761"/>
                    <a:pt x="63" y="792"/>
                  </a:cubicBezTo>
                  <a:lnTo>
                    <a:pt x="497" y="1226"/>
                  </a:lnTo>
                  <a:cubicBezTo>
                    <a:pt x="528" y="1257"/>
                    <a:pt x="590" y="1288"/>
                    <a:pt x="652" y="1288"/>
                  </a:cubicBezTo>
                  <a:cubicBezTo>
                    <a:pt x="683" y="1288"/>
                    <a:pt x="745" y="1257"/>
                    <a:pt x="776" y="1226"/>
                  </a:cubicBezTo>
                  <a:cubicBezTo>
                    <a:pt x="870" y="1164"/>
                    <a:pt x="870" y="1009"/>
                    <a:pt x="776" y="947"/>
                  </a:cubicBezTo>
                  <a:lnTo>
                    <a:pt x="497" y="636"/>
                  </a:lnTo>
                  <a:lnTo>
                    <a:pt x="776" y="357"/>
                  </a:lnTo>
                  <a:cubicBezTo>
                    <a:pt x="870" y="264"/>
                    <a:pt x="870" y="140"/>
                    <a:pt x="776" y="47"/>
                  </a:cubicBezTo>
                  <a:cubicBezTo>
                    <a:pt x="745" y="16"/>
                    <a:pt x="69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6" name="Google Shape;12966;p24"/>
            <p:cNvSpPr/>
            <p:nvPr/>
          </p:nvSpPr>
          <p:spPr>
            <a:xfrm>
              <a:off x="6328850" y="1999600"/>
              <a:ext cx="37125" cy="9850"/>
            </a:xfrm>
            <a:custGeom>
              <a:avLst/>
              <a:gdLst/>
              <a:ahLst/>
              <a:cxnLst/>
              <a:rect l="l" t="t" r="r" b="b"/>
              <a:pathLst>
                <a:path w="1485" h="394" extrusionOk="0">
                  <a:moveTo>
                    <a:pt x="177" y="0"/>
                  </a:moveTo>
                  <a:cubicBezTo>
                    <a:pt x="0" y="0"/>
                    <a:pt x="0" y="394"/>
                    <a:pt x="177" y="394"/>
                  </a:cubicBezTo>
                  <a:cubicBezTo>
                    <a:pt x="194" y="394"/>
                    <a:pt x="211" y="390"/>
                    <a:pt x="231" y="383"/>
                  </a:cubicBezTo>
                  <a:lnTo>
                    <a:pt x="1254" y="383"/>
                  </a:lnTo>
                  <a:cubicBezTo>
                    <a:pt x="1273" y="390"/>
                    <a:pt x="1291" y="394"/>
                    <a:pt x="1307" y="394"/>
                  </a:cubicBezTo>
                  <a:cubicBezTo>
                    <a:pt x="1485" y="394"/>
                    <a:pt x="1485" y="0"/>
                    <a:pt x="1307" y="0"/>
                  </a:cubicBezTo>
                  <a:cubicBezTo>
                    <a:pt x="1291" y="0"/>
                    <a:pt x="1273" y="4"/>
                    <a:pt x="1254" y="11"/>
                  </a:cubicBezTo>
                  <a:lnTo>
                    <a:pt x="231" y="11"/>
                  </a:lnTo>
                  <a:cubicBezTo>
                    <a:pt x="211" y="4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7" name="Google Shape;12967;p24"/>
            <p:cNvSpPr/>
            <p:nvPr/>
          </p:nvSpPr>
          <p:spPr>
            <a:xfrm>
              <a:off x="6327625" y="2020800"/>
              <a:ext cx="122550" cy="10100"/>
            </a:xfrm>
            <a:custGeom>
              <a:avLst/>
              <a:gdLst/>
              <a:ahLst/>
              <a:cxnLst/>
              <a:rect l="l" t="t" r="r" b="b"/>
              <a:pathLst>
                <a:path w="4902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4622" y="404"/>
                  </a:lnTo>
                  <a:cubicBezTo>
                    <a:pt x="4902" y="404"/>
                    <a:pt x="4902" y="0"/>
                    <a:pt x="46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68" name="Google Shape;12968;p24"/>
          <p:cNvGrpSpPr/>
          <p:nvPr/>
        </p:nvGrpSpPr>
        <p:grpSpPr>
          <a:xfrm>
            <a:off x="3236347" y="3838688"/>
            <a:ext cx="502400" cy="436667"/>
            <a:chOff x="7718850" y="3678550"/>
            <a:chExt cx="376800" cy="327500"/>
          </a:xfrm>
        </p:grpSpPr>
        <p:sp>
          <p:nvSpPr>
            <p:cNvPr id="12969" name="Google Shape;12969;p24"/>
            <p:cNvSpPr/>
            <p:nvPr/>
          </p:nvSpPr>
          <p:spPr>
            <a:xfrm>
              <a:off x="7718850" y="3678550"/>
              <a:ext cx="376800" cy="327500"/>
            </a:xfrm>
            <a:custGeom>
              <a:avLst/>
              <a:gdLst/>
              <a:ahLst/>
              <a:cxnLst/>
              <a:rect l="l" t="t" r="r" b="b"/>
              <a:pathLst>
                <a:path w="15072" h="13100" extrusionOk="0">
                  <a:moveTo>
                    <a:pt x="4560" y="5344"/>
                  </a:moveTo>
                  <a:cubicBezTo>
                    <a:pt x="4746" y="6709"/>
                    <a:pt x="5522" y="7950"/>
                    <a:pt x="6700" y="8726"/>
                  </a:cubicBezTo>
                  <a:lnTo>
                    <a:pt x="6762" y="9594"/>
                  </a:lnTo>
                  <a:cubicBezTo>
                    <a:pt x="6793" y="9687"/>
                    <a:pt x="6855" y="9780"/>
                    <a:pt x="6948" y="9811"/>
                  </a:cubicBezTo>
                  <a:cubicBezTo>
                    <a:pt x="6979" y="9842"/>
                    <a:pt x="7010" y="9842"/>
                    <a:pt x="7073" y="9842"/>
                  </a:cubicBezTo>
                  <a:cubicBezTo>
                    <a:pt x="7135" y="9842"/>
                    <a:pt x="7197" y="9842"/>
                    <a:pt x="7228" y="9780"/>
                  </a:cubicBezTo>
                  <a:lnTo>
                    <a:pt x="7941" y="9284"/>
                  </a:lnTo>
                  <a:cubicBezTo>
                    <a:pt x="8382" y="9417"/>
                    <a:pt x="8833" y="9483"/>
                    <a:pt x="9282" y="9483"/>
                  </a:cubicBezTo>
                  <a:cubicBezTo>
                    <a:pt x="10191" y="9483"/>
                    <a:pt x="11091" y="9214"/>
                    <a:pt x="11881" y="8695"/>
                  </a:cubicBezTo>
                  <a:lnTo>
                    <a:pt x="11881" y="11765"/>
                  </a:lnTo>
                  <a:lnTo>
                    <a:pt x="2202" y="11765"/>
                  </a:lnTo>
                  <a:lnTo>
                    <a:pt x="2202" y="5376"/>
                  </a:lnTo>
                  <a:cubicBezTo>
                    <a:pt x="2202" y="5344"/>
                    <a:pt x="2202" y="5344"/>
                    <a:pt x="2202" y="5344"/>
                  </a:cubicBezTo>
                  <a:close/>
                  <a:moveTo>
                    <a:pt x="12749" y="7950"/>
                  </a:moveTo>
                  <a:lnTo>
                    <a:pt x="12749" y="11765"/>
                  </a:lnTo>
                  <a:lnTo>
                    <a:pt x="12284" y="11765"/>
                  </a:lnTo>
                  <a:lnTo>
                    <a:pt x="12284" y="8415"/>
                  </a:lnTo>
                  <a:cubicBezTo>
                    <a:pt x="12284" y="8415"/>
                    <a:pt x="12284" y="8415"/>
                    <a:pt x="12284" y="8384"/>
                  </a:cubicBezTo>
                  <a:cubicBezTo>
                    <a:pt x="12439" y="8260"/>
                    <a:pt x="12594" y="8105"/>
                    <a:pt x="12749" y="7950"/>
                  </a:cubicBezTo>
                  <a:close/>
                  <a:moveTo>
                    <a:pt x="5615" y="12169"/>
                  </a:moveTo>
                  <a:lnTo>
                    <a:pt x="5615" y="12665"/>
                  </a:lnTo>
                  <a:lnTo>
                    <a:pt x="652" y="12665"/>
                  </a:lnTo>
                  <a:cubicBezTo>
                    <a:pt x="527" y="12665"/>
                    <a:pt x="434" y="12603"/>
                    <a:pt x="434" y="12479"/>
                  </a:cubicBezTo>
                  <a:lnTo>
                    <a:pt x="434" y="12169"/>
                  </a:lnTo>
                  <a:close/>
                  <a:moveTo>
                    <a:pt x="8003" y="12169"/>
                  </a:moveTo>
                  <a:lnTo>
                    <a:pt x="8003" y="12665"/>
                  </a:lnTo>
                  <a:lnTo>
                    <a:pt x="6018" y="12665"/>
                  </a:lnTo>
                  <a:lnTo>
                    <a:pt x="6018" y="12169"/>
                  </a:lnTo>
                  <a:close/>
                  <a:moveTo>
                    <a:pt x="9256" y="0"/>
                  </a:moveTo>
                  <a:cubicBezTo>
                    <a:pt x="8531" y="0"/>
                    <a:pt x="7779" y="176"/>
                    <a:pt x="7042" y="568"/>
                  </a:cubicBezTo>
                  <a:cubicBezTo>
                    <a:pt x="6824" y="622"/>
                    <a:pt x="6964" y="962"/>
                    <a:pt x="7148" y="962"/>
                  </a:cubicBezTo>
                  <a:cubicBezTo>
                    <a:pt x="7174" y="962"/>
                    <a:pt x="7201" y="955"/>
                    <a:pt x="7228" y="940"/>
                  </a:cubicBezTo>
                  <a:cubicBezTo>
                    <a:pt x="7887" y="588"/>
                    <a:pt x="8581" y="425"/>
                    <a:pt x="9258" y="425"/>
                  </a:cubicBezTo>
                  <a:cubicBezTo>
                    <a:pt x="11384" y="425"/>
                    <a:pt x="13344" y="2023"/>
                    <a:pt x="13556" y="4352"/>
                  </a:cubicBezTo>
                  <a:cubicBezTo>
                    <a:pt x="13793" y="6965"/>
                    <a:pt x="11694" y="9084"/>
                    <a:pt x="9248" y="9084"/>
                  </a:cubicBezTo>
                  <a:cubicBezTo>
                    <a:pt x="8819" y="9084"/>
                    <a:pt x="8380" y="9019"/>
                    <a:pt x="7941" y="8881"/>
                  </a:cubicBezTo>
                  <a:cubicBezTo>
                    <a:pt x="7915" y="8868"/>
                    <a:pt x="7890" y="8860"/>
                    <a:pt x="7864" y="8860"/>
                  </a:cubicBezTo>
                  <a:cubicBezTo>
                    <a:pt x="7828" y="8860"/>
                    <a:pt x="7791" y="8875"/>
                    <a:pt x="7755" y="8912"/>
                  </a:cubicBezTo>
                  <a:lnTo>
                    <a:pt x="7135" y="9346"/>
                  </a:lnTo>
                  <a:lnTo>
                    <a:pt x="7073" y="8570"/>
                  </a:lnTo>
                  <a:cubicBezTo>
                    <a:pt x="7073" y="8508"/>
                    <a:pt x="7010" y="8446"/>
                    <a:pt x="6979" y="8415"/>
                  </a:cubicBezTo>
                  <a:cubicBezTo>
                    <a:pt x="4405" y="6802"/>
                    <a:pt x="4219" y="3111"/>
                    <a:pt x="6638" y="1281"/>
                  </a:cubicBezTo>
                  <a:cubicBezTo>
                    <a:pt x="6833" y="1159"/>
                    <a:pt x="6703" y="904"/>
                    <a:pt x="6534" y="904"/>
                  </a:cubicBezTo>
                  <a:cubicBezTo>
                    <a:pt x="6487" y="904"/>
                    <a:pt x="6437" y="924"/>
                    <a:pt x="6390" y="971"/>
                  </a:cubicBezTo>
                  <a:cubicBezTo>
                    <a:pt x="5770" y="1436"/>
                    <a:pt x="5273" y="2056"/>
                    <a:pt x="4932" y="2770"/>
                  </a:cubicBezTo>
                  <a:cubicBezTo>
                    <a:pt x="4746" y="3173"/>
                    <a:pt x="4622" y="3607"/>
                    <a:pt x="4560" y="4042"/>
                  </a:cubicBezTo>
                  <a:lnTo>
                    <a:pt x="1582" y="4042"/>
                  </a:lnTo>
                  <a:cubicBezTo>
                    <a:pt x="1179" y="4042"/>
                    <a:pt x="869" y="4352"/>
                    <a:pt x="869" y="4755"/>
                  </a:cubicBezTo>
                  <a:lnTo>
                    <a:pt x="869" y="8664"/>
                  </a:lnTo>
                  <a:cubicBezTo>
                    <a:pt x="869" y="8803"/>
                    <a:pt x="977" y="8873"/>
                    <a:pt x="1086" y="8873"/>
                  </a:cubicBezTo>
                  <a:cubicBezTo>
                    <a:pt x="1194" y="8873"/>
                    <a:pt x="1303" y="8803"/>
                    <a:pt x="1303" y="8664"/>
                  </a:cubicBezTo>
                  <a:lnTo>
                    <a:pt x="1303" y="4755"/>
                  </a:lnTo>
                  <a:cubicBezTo>
                    <a:pt x="1272" y="4600"/>
                    <a:pt x="1427" y="4476"/>
                    <a:pt x="1582" y="4476"/>
                  </a:cubicBezTo>
                  <a:lnTo>
                    <a:pt x="4529" y="4476"/>
                  </a:lnTo>
                  <a:lnTo>
                    <a:pt x="4529" y="4941"/>
                  </a:lnTo>
                  <a:lnTo>
                    <a:pt x="2202" y="4941"/>
                  </a:lnTo>
                  <a:cubicBezTo>
                    <a:pt x="1954" y="4941"/>
                    <a:pt x="1768" y="5127"/>
                    <a:pt x="1768" y="5376"/>
                  </a:cubicBezTo>
                  <a:lnTo>
                    <a:pt x="1768" y="11765"/>
                  </a:lnTo>
                  <a:lnTo>
                    <a:pt x="1303" y="11765"/>
                  </a:lnTo>
                  <a:lnTo>
                    <a:pt x="1303" y="9501"/>
                  </a:lnTo>
                  <a:cubicBezTo>
                    <a:pt x="1303" y="9361"/>
                    <a:pt x="1194" y="9292"/>
                    <a:pt x="1086" y="9292"/>
                  </a:cubicBezTo>
                  <a:cubicBezTo>
                    <a:pt x="977" y="9292"/>
                    <a:pt x="869" y="9361"/>
                    <a:pt x="869" y="9501"/>
                  </a:cubicBezTo>
                  <a:lnTo>
                    <a:pt x="869" y="11765"/>
                  </a:lnTo>
                  <a:lnTo>
                    <a:pt x="403" y="11765"/>
                  </a:lnTo>
                  <a:cubicBezTo>
                    <a:pt x="186" y="11765"/>
                    <a:pt x="0" y="11921"/>
                    <a:pt x="0" y="12138"/>
                  </a:cubicBezTo>
                  <a:lnTo>
                    <a:pt x="0" y="12479"/>
                  </a:lnTo>
                  <a:cubicBezTo>
                    <a:pt x="0" y="12820"/>
                    <a:pt x="279" y="13099"/>
                    <a:pt x="621" y="13099"/>
                  </a:cubicBezTo>
                  <a:lnTo>
                    <a:pt x="9678" y="13099"/>
                  </a:lnTo>
                  <a:cubicBezTo>
                    <a:pt x="9802" y="13099"/>
                    <a:pt x="9895" y="13006"/>
                    <a:pt x="9895" y="12882"/>
                  </a:cubicBezTo>
                  <a:cubicBezTo>
                    <a:pt x="9895" y="12789"/>
                    <a:pt x="9802" y="12696"/>
                    <a:pt x="9678" y="12696"/>
                  </a:cubicBezTo>
                  <a:lnTo>
                    <a:pt x="8375" y="12696"/>
                  </a:lnTo>
                  <a:lnTo>
                    <a:pt x="8375" y="12169"/>
                  </a:lnTo>
                  <a:lnTo>
                    <a:pt x="13587" y="12169"/>
                  </a:lnTo>
                  <a:lnTo>
                    <a:pt x="13587" y="12479"/>
                  </a:lnTo>
                  <a:cubicBezTo>
                    <a:pt x="13587" y="12603"/>
                    <a:pt x="13494" y="12696"/>
                    <a:pt x="13400" y="12696"/>
                  </a:cubicBezTo>
                  <a:lnTo>
                    <a:pt x="10516" y="12696"/>
                  </a:lnTo>
                  <a:cubicBezTo>
                    <a:pt x="10423" y="12696"/>
                    <a:pt x="10330" y="12789"/>
                    <a:pt x="10330" y="12882"/>
                  </a:cubicBezTo>
                  <a:cubicBezTo>
                    <a:pt x="10330" y="13006"/>
                    <a:pt x="10392" y="13099"/>
                    <a:pt x="10516" y="13099"/>
                  </a:cubicBezTo>
                  <a:lnTo>
                    <a:pt x="13400" y="13099"/>
                  </a:lnTo>
                  <a:cubicBezTo>
                    <a:pt x="13711" y="13099"/>
                    <a:pt x="13990" y="12820"/>
                    <a:pt x="13990" y="12479"/>
                  </a:cubicBezTo>
                  <a:lnTo>
                    <a:pt x="13990" y="12138"/>
                  </a:lnTo>
                  <a:cubicBezTo>
                    <a:pt x="13990" y="11921"/>
                    <a:pt x="13835" y="11734"/>
                    <a:pt x="13618" y="11734"/>
                  </a:cubicBezTo>
                  <a:lnTo>
                    <a:pt x="13618" y="11765"/>
                  </a:lnTo>
                  <a:lnTo>
                    <a:pt x="13121" y="11765"/>
                  </a:lnTo>
                  <a:lnTo>
                    <a:pt x="13121" y="7516"/>
                  </a:lnTo>
                  <a:cubicBezTo>
                    <a:pt x="13121" y="7485"/>
                    <a:pt x="13121" y="7485"/>
                    <a:pt x="13121" y="7454"/>
                  </a:cubicBezTo>
                  <a:cubicBezTo>
                    <a:pt x="13276" y="7237"/>
                    <a:pt x="13431" y="6988"/>
                    <a:pt x="13556" y="6709"/>
                  </a:cubicBezTo>
                  <a:cubicBezTo>
                    <a:pt x="15071" y="3375"/>
                    <a:pt x="12432" y="0"/>
                    <a:pt x="92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0" name="Google Shape;12970;p24"/>
            <p:cNvSpPr/>
            <p:nvPr/>
          </p:nvSpPr>
          <p:spPr>
            <a:xfrm>
              <a:off x="7863075" y="3709550"/>
              <a:ext cx="203200" cy="174750"/>
            </a:xfrm>
            <a:custGeom>
              <a:avLst/>
              <a:gdLst/>
              <a:ahLst/>
              <a:cxnLst/>
              <a:rect l="l" t="t" r="r" b="b"/>
              <a:pathLst>
                <a:path w="8128" h="6990" extrusionOk="0">
                  <a:moveTo>
                    <a:pt x="4374" y="506"/>
                  </a:moveTo>
                  <a:cubicBezTo>
                    <a:pt x="5553" y="847"/>
                    <a:pt x="6422" y="1871"/>
                    <a:pt x="6577" y="3081"/>
                  </a:cubicBezTo>
                  <a:lnTo>
                    <a:pt x="3847" y="3081"/>
                  </a:lnTo>
                  <a:cubicBezTo>
                    <a:pt x="3785" y="3081"/>
                    <a:pt x="3754" y="3050"/>
                    <a:pt x="3754" y="2988"/>
                  </a:cubicBezTo>
                  <a:lnTo>
                    <a:pt x="3754" y="2523"/>
                  </a:lnTo>
                  <a:cubicBezTo>
                    <a:pt x="3754" y="2460"/>
                    <a:pt x="3785" y="2398"/>
                    <a:pt x="3847" y="2398"/>
                  </a:cubicBezTo>
                  <a:cubicBezTo>
                    <a:pt x="4126" y="2398"/>
                    <a:pt x="4343" y="2181"/>
                    <a:pt x="4374" y="1902"/>
                  </a:cubicBezTo>
                  <a:lnTo>
                    <a:pt x="4374" y="506"/>
                  </a:lnTo>
                  <a:close/>
                  <a:moveTo>
                    <a:pt x="2234" y="661"/>
                  </a:moveTo>
                  <a:lnTo>
                    <a:pt x="2234" y="1809"/>
                  </a:lnTo>
                  <a:cubicBezTo>
                    <a:pt x="2234" y="2647"/>
                    <a:pt x="1552" y="3298"/>
                    <a:pt x="745" y="3329"/>
                  </a:cubicBezTo>
                  <a:lnTo>
                    <a:pt x="404" y="3329"/>
                  </a:lnTo>
                  <a:cubicBezTo>
                    <a:pt x="466" y="2150"/>
                    <a:pt x="1179" y="1127"/>
                    <a:pt x="2234" y="661"/>
                  </a:cubicBezTo>
                  <a:close/>
                  <a:moveTo>
                    <a:pt x="2141" y="4787"/>
                  </a:moveTo>
                  <a:cubicBezTo>
                    <a:pt x="2451" y="4787"/>
                    <a:pt x="2699" y="5035"/>
                    <a:pt x="2699" y="5345"/>
                  </a:cubicBezTo>
                  <a:lnTo>
                    <a:pt x="2699" y="6121"/>
                  </a:lnTo>
                  <a:cubicBezTo>
                    <a:pt x="2699" y="6245"/>
                    <a:pt x="2699" y="6338"/>
                    <a:pt x="2668" y="6462"/>
                  </a:cubicBezTo>
                  <a:cubicBezTo>
                    <a:pt x="1800" y="6214"/>
                    <a:pt x="1055" y="5593"/>
                    <a:pt x="683" y="4787"/>
                  </a:cubicBezTo>
                  <a:close/>
                  <a:moveTo>
                    <a:pt x="6391" y="4570"/>
                  </a:moveTo>
                  <a:cubicBezTo>
                    <a:pt x="6018" y="5531"/>
                    <a:pt x="5181" y="6276"/>
                    <a:pt x="4157" y="6493"/>
                  </a:cubicBezTo>
                  <a:lnTo>
                    <a:pt x="4157" y="5842"/>
                  </a:lnTo>
                  <a:cubicBezTo>
                    <a:pt x="4157" y="5128"/>
                    <a:pt x="4747" y="4570"/>
                    <a:pt x="5460" y="4570"/>
                  </a:cubicBezTo>
                  <a:close/>
                  <a:moveTo>
                    <a:pt x="3506" y="382"/>
                  </a:moveTo>
                  <a:cubicBezTo>
                    <a:pt x="3661" y="382"/>
                    <a:pt x="3785" y="382"/>
                    <a:pt x="3940" y="413"/>
                  </a:cubicBezTo>
                  <a:lnTo>
                    <a:pt x="3940" y="1902"/>
                  </a:lnTo>
                  <a:cubicBezTo>
                    <a:pt x="3940" y="1933"/>
                    <a:pt x="3878" y="1995"/>
                    <a:pt x="3816" y="1995"/>
                  </a:cubicBezTo>
                  <a:cubicBezTo>
                    <a:pt x="3537" y="1995"/>
                    <a:pt x="3320" y="2212"/>
                    <a:pt x="3320" y="2523"/>
                  </a:cubicBezTo>
                  <a:lnTo>
                    <a:pt x="3320" y="2988"/>
                  </a:lnTo>
                  <a:cubicBezTo>
                    <a:pt x="3320" y="3267"/>
                    <a:pt x="3537" y="3515"/>
                    <a:pt x="3816" y="3515"/>
                  </a:cubicBezTo>
                  <a:lnTo>
                    <a:pt x="6577" y="3515"/>
                  </a:lnTo>
                  <a:cubicBezTo>
                    <a:pt x="6577" y="3732"/>
                    <a:pt x="6546" y="3949"/>
                    <a:pt x="6515" y="4167"/>
                  </a:cubicBezTo>
                  <a:lnTo>
                    <a:pt x="5429" y="4167"/>
                  </a:lnTo>
                  <a:cubicBezTo>
                    <a:pt x="4499" y="4167"/>
                    <a:pt x="3754" y="4911"/>
                    <a:pt x="3754" y="5842"/>
                  </a:cubicBezTo>
                  <a:lnTo>
                    <a:pt x="3754" y="6555"/>
                  </a:lnTo>
                  <a:lnTo>
                    <a:pt x="3475" y="6555"/>
                  </a:lnTo>
                  <a:cubicBezTo>
                    <a:pt x="3351" y="6555"/>
                    <a:pt x="3227" y="6555"/>
                    <a:pt x="3103" y="6524"/>
                  </a:cubicBezTo>
                  <a:cubicBezTo>
                    <a:pt x="3134" y="6400"/>
                    <a:pt x="3134" y="6276"/>
                    <a:pt x="3134" y="6121"/>
                  </a:cubicBezTo>
                  <a:lnTo>
                    <a:pt x="3134" y="5345"/>
                  </a:lnTo>
                  <a:cubicBezTo>
                    <a:pt x="3134" y="4818"/>
                    <a:pt x="2699" y="4384"/>
                    <a:pt x="2172" y="4384"/>
                  </a:cubicBezTo>
                  <a:lnTo>
                    <a:pt x="528" y="4384"/>
                  </a:lnTo>
                  <a:cubicBezTo>
                    <a:pt x="466" y="4167"/>
                    <a:pt x="435" y="3949"/>
                    <a:pt x="404" y="3701"/>
                  </a:cubicBezTo>
                  <a:lnTo>
                    <a:pt x="745" y="3701"/>
                  </a:lnTo>
                  <a:cubicBezTo>
                    <a:pt x="1800" y="3701"/>
                    <a:pt x="2637" y="2864"/>
                    <a:pt x="2637" y="1809"/>
                  </a:cubicBezTo>
                  <a:lnTo>
                    <a:pt x="2637" y="506"/>
                  </a:lnTo>
                  <a:cubicBezTo>
                    <a:pt x="2917" y="413"/>
                    <a:pt x="3227" y="382"/>
                    <a:pt x="3506" y="382"/>
                  </a:cubicBezTo>
                  <a:close/>
                  <a:moveTo>
                    <a:pt x="3506" y="0"/>
                  </a:moveTo>
                  <a:cubicBezTo>
                    <a:pt x="1715" y="0"/>
                    <a:pt x="1" y="1388"/>
                    <a:pt x="1" y="3484"/>
                  </a:cubicBezTo>
                  <a:cubicBezTo>
                    <a:pt x="1" y="5407"/>
                    <a:pt x="1552" y="6989"/>
                    <a:pt x="3475" y="6989"/>
                  </a:cubicBezTo>
                  <a:cubicBezTo>
                    <a:pt x="6577" y="6989"/>
                    <a:pt x="8128" y="3236"/>
                    <a:pt x="5956" y="1034"/>
                  </a:cubicBezTo>
                  <a:cubicBezTo>
                    <a:pt x="5242" y="320"/>
                    <a:pt x="4365" y="0"/>
                    <a:pt x="3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71" name="Google Shape;12971;p24"/>
          <p:cNvGrpSpPr/>
          <p:nvPr/>
        </p:nvGrpSpPr>
        <p:grpSpPr>
          <a:xfrm>
            <a:off x="4337578" y="3824239"/>
            <a:ext cx="397100" cy="465567"/>
            <a:chOff x="957400" y="1923675"/>
            <a:chExt cx="297825" cy="349175"/>
          </a:xfrm>
        </p:grpSpPr>
        <p:sp>
          <p:nvSpPr>
            <p:cNvPr id="12972" name="Google Shape;12972;p24"/>
            <p:cNvSpPr/>
            <p:nvPr/>
          </p:nvSpPr>
          <p:spPr>
            <a:xfrm>
              <a:off x="1085350" y="1977950"/>
              <a:ext cx="48400" cy="17275"/>
            </a:xfrm>
            <a:custGeom>
              <a:avLst/>
              <a:gdLst/>
              <a:ahLst/>
              <a:cxnLst/>
              <a:rect l="l" t="t" r="r" b="b"/>
              <a:pathLst>
                <a:path w="1936" h="691" extrusionOk="0">
                  <a:moveTo>
                    <a:pt x="931" y="1"/>
                  </a:moveTo>
                  <a:cubicBezTo>
                    <a:pt x="629" y="1"/>
                    <a:pt x="327" y="117"/>
                    <a:pt x="94" y="350"/>
                  </a:cubicBezTo>
                  <a:cubicBezTo>
                    <a:pt x="1" y="443"/>
                    <a:pt x="1" y="567"/>
                    <a:pt x="94" y="629"/>
                  </a:cubicBezTo>
                  <a:cubicBezTo>
                    <a:pt x="125" y="660"/>
                    <a:pt x="187" y="691"/>
                    <a:pt x="218" y="691"/>
                  </a:cubicBezTo>
                  <a:cubicBezTo>
                    <a:pt x="280" y="691"/>
                    <a:pt x="342" y="660"/>
                    <a:pt x="373" y="629"/>
                  </a:cubicBezTo>
                  <a:cubicBezTo>
                    <a:pt x="528" y="474"/>
                    <a:pt x="714" y="412"/>
                    <a:pt x="931" y="412"/>
                  </a:cubicBezTo>
                  <a:cubicBezTo>
                    <a:pt x="1149" y="412"/>
                    <a:pt x="1335" y="474"/>
                    <a:pt x="1490" y="629"/>
                  </a:cubicBezTo>
                  <a:cubicBezTo>
                    <a:pt x="1533" y="672"/>
                    <a:pt x="1583" y="690"/>
                    <a:pt x="1631" y="690"/>
                  </a:cubicBezTo>
                  <a:cubicBezTo>
                    <a:pt x="1792" y="690"/>
                    <a:pt x="1936" y="492"/>
                    <a:pt x="1769" y="350"/>
                  </a:cubicBezTo>
                  <a:cubicBezTo>
                    <a:pt x="1536" y="117"/>
                    <a:pt x="1234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3" name="Google Shape;12973;p24"/>
            <p:cNvSpPr/>
            <p:nvPr/>
          </p:nvSpPr>
          <p:spPr>
            <a:xfrm>
              <a:off x="1064725" y="1951200"/>
              <a:ext cx="85800" cy="25425"/>
            </a:xfrm>
            <a:custGeom>
              <a:avLst/>
              <a:gdLst/>
              <a:ahLst/>
              <a:cxnLst/>
              <a:rect l="l" t="t" r="r" b="b"/>
              <a:pathLst>
                <a:path w="3432" h="1017" extrusionOk="0">
                  <a:moveTo>
                    <a:pt x="1756" y="0"/>
                  </a:moveTo>
                  <a:cubicBezTo>
                    <a:pt x="1175" y="0"/>
                    <a:pt x="593" y="225"/>
                    <a:pt x="143" y="675"/>
                  </a:cubicBezTo>
                  <a:cubicBezTo>
                    <a:pt x="1" y="818"/>
                    <a:pt x="132" y="1016"/>
                    <a:pt x="299" y="1016"/>
                  </a:cubicBezTo>
                  <a:cubicBezTo>
                    <a:pt x="349" y="1016"/>
                    <a:pt x="403" y="998"/>
                    <a:pt x="454" y="954"/>
                  </a:cubicBezTo>
                  <a:cubicBezTo>
                    <a:pt x="810" y="598"/>
                    <a:pt x="1283" y="419"/>
                    <a:pt x="1756" y="419"/>
                  </a:cubicBezTo>
                  <a:cubicBezTo>
                    <a:pt x="2229" y="419"/>
                    <a:pt x="2702" y="598"/>
                    <a:pt x="3059" y="954"/>
                  </a:cubicBezTo>
                  <a:cubicBezTo>
                    <a:pt x="3121" y="985"/>
                    <a:pt x="3152" y="1016"/>
                    <a:pt x="3214" y="1016"/>
                  </a:cubicBezTo>
                  <a:cubicBezTo>
                    <a:pt x="3276" y="1016"/>
                    <a:pt x="3307" y="985"/>
                    <a:pt x="3369" y="954"/>
                  </a:cubicBezTo>
                  <a:cubicBezTo>
                    <a:pt x="3431" y="861"/>
                    <a:pt x="3431" y="737"/>
                    <a:pt x="3369" y="675"/>
                  </a:cubicBezTo>
                  <a:cubicBezTo>
                    <a:pt x="2920" y="225"/>
                    <a:pt x="2338" y="0"/>
                    <a:pt x="1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4" name="Google Shape;12974;p24"/>
            <p:cNvSpPr/>
            <p:nvPr/>
          </p:nvSpPr>
          <p:spPr>
            <a:xfrm>
              <a:off x="1047350" y="1923675"/>
              <a:ext cx="122550" cy="33750"/>
            </a:xfrm>
            <a:custGeom>
              <a:avLst/>
              <a:gdLst/>
              <a:ahLst/>
              <a:cxnLst/>
              <a:rect l="l" t="t" r="r" b="b"/>
              <a:pathLst>
                <a:path w="4902" h="1350" extrusionOk="0">
                  <a:moveTo>
                    <a:pt x="2455" y="0"/>
                  </a:moveTo>
                  <a:cubicBezTo>
                    <a:pt x="1598" y="0"/>
                    <a:pt x="745" y="334"/>
                    <a:pt x="94" y="1001"/>
                  </a:cubicBezTo>
                  <a:cubicBezTo>
                    <a:pt x="1" y="1063"/>
                    <a:pt x="1" y="1187"/>
                    <a:pt x="94" y="1280"/>
                  </a:cubicBezTo>
                  <a:cubicBezTo>
                    <a:pt x="125" y="1326"/>
                    <a:pt x="171" y="1350"/>
                    <a:pt x="222" y="1350"/>
                  </a:cubicBezTo>
                  <a:cubicBezTo>
                    <a:pt x="272" y="1350"/>
                    <a:pt x="327" y="1326"/>
                    <a:pt x="373" y="1280"/>
                  </a:cubicBezTo>
                  <a:cubicBezTo>
                    <a:pt x="947" y="706"/>
                    <a:pt x="1699" y="419"/>
                    <a:pt x="2451" y="419"/>
                  </a:cubicBezTo>
                  <a:cubicBezTo>
                    <a:pt x="3204" y="419"/>
                    <a:pt x="3956" y="706"/>
                    <a:pt x="4530" y="1280"/>
                  </a:cubicBezTo>
                  <a:cubicBezTo>
                    <a:pt x="4592" y="1311"/>
                    <a:pt x="4623" y="1342"/>
                    <a:pt x="4685" y="1342"/>
                  </a:cubicBezTo>
                  <a:cubicBezTo>
                    <a:pt x="4747" y="1342"/>
                    <a:pt x="4778" y="1311"/>
                    <a:pt x="4840" y="1280"/>
                  </a:cubicBezTo>
                  <a:cubicBezTo>
                    <a:pt x="4902" y="1187"/>
                    <a:pt x="4902" y="1063"/>
                    <a:pt x="4840" y="1001"/>
                  </a:cubicBezTo>
                  <a:cubicBezTo>
                    <a:pt x="4173" y="334"/>
                    <a:pt x="3312" y="0"/>
                    <a:pt x="2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5" name="Google Shape;12975;p24"/>
            <p:cNvSpPr/>
            <p:nvPr/>
          </p:nvSpPr>
          <p:spPr>
            <a:xfrm>
              <a:off x="957400" y="2025450"/>
              <a:ext cx="297825" cy="247400"/>
            </a:xfrm>
            <a:custGeom>
              <a:avLst/>
              <a:gdLst/>
              <a:ahLst/>
              <a:cxnLst/>
              <a:rect l="l" t="t" r="r" b="b"/>
              <a:pathLst>
                <a:path w="11913" h="9896" extrusionOk="0">
                  <a:moveTo>
                    <a:pt x="7197" y="404"/>
                  </a:moveTo>
                  <a:cubicBezTo>
                    <a:pt x="7321" y="404"/>
                    <a:pt x="7476" y="497"/>
                    <a:pt x="7507" y="652"/>
                  </a:cubicBezTo>
                  <a:lnTo>
                    <a:pt x="7507" y="683"/>
                  </a:lnTo>
                  <a:lnTo>
                    <a:pt x="4405" y="683"/>
                  </a:lnTo>
                  <a:lnTo>
                    <a:pt x="4405" y="652"/>
                  </a:lnTo>
                  <a:cubicBezTo>
                    <a:pt x="4436" y="497"/>
                    <a:pt x="4560" y="404"/>
                    <a:pt x="4716" y="404"/>
                  </a:cubicBezTo>
                  <a:close/>
                  <a:moveTo>
                    <a:pt x="7600" y="1086"/>
                  </a:moveTo>
                  <a:lnTo>
                    <a:pt x="7724" y="1551"/>
                  </a:lnTo>
                  <a:lnTo>
                    <a:pt x="4219" y="1551"/>
                  </a:lnTo>
                  <a:lnTo>
                    <a:pt x="4312" y="1086"/>
                  </a:lnTo>
                  <a:close/>
                  <a:moveTo>
                    <a:pt x="3584" y="5425"/>
                  </a:moveTo>
                  <a:cubicBezTo>
                    <a:pt x="3780" y="5425"/>
                    <a:pt x="3940" y="5600"/>
                    <a:pt x="3940" y="5801"/>
                  </a:cubicBezTo>
                  <a:lnTo>
                    <a:pt x="3940" y="7011"/>
                  </a:lnTo>
                  <a:lnTo>
                    <a:pt x="3134" y="7011"/>
                  </a:lnTo>
                  <a:lnTo>
                    <a:pt x="3134" y="5832"/>
                  </a:lnTo>
                  <a:cubicBezTo>
                    <a:pt x="3134" y="5584"/>
                    <a:pt x="3320" y="5429"/>
                    <a:pt x="3537" y="5429"/>
                  </a:cubicBezTo>
                  <a:cubicBezTo>
                    <a:pt x="3553" y="5427"/>
                    <a:pt x="3569" y="5425"/>
                    <a:pt x="3584" y="5425"/>
                  </a:cubicBezTo>
                  <a:close/>
                  <a:moveTo>
                    <a:pt x="8423" y="5425"/>
                  </a:moveTo>
                  <a:cubicBezTo>
                    <a:pt x="8619" y="5425"/>
                    <a:pt x="8779" y="5600"/>
                    <a:pt x="8779" y="5801"/>
                  </a:cubicBezTo>
                  <a:lnTo>
                    <a:pt x="8779" y="7042"/>
                  </a:lnTo>
                  <a:lnTo>
                    <a:pt x="7973" y="7042"/>
                  </a:lnTo>
                  <a:lnTo>
                    <a:pt x="7973" y="5832"/>
                  </a:lnTo>
                  <a:cubicBezTo>
                    <a:pt x="7942" y="5584"/>
                    <a:pt x="8128" y="5429"/>
                    <a:pt x="8376" y="5429"/>
                  </a:cubicBezTo>
                  <a:cubicBezTo>
                    <a:pt x="8392" y="5427"/>
                    <a:pt x="8408" y="5425"/>
                    <a:pt x="8423" y="5425"/>
                  </a:cubicBezTo>
                  <a:close/>
                  <a:moveTo>
                    <a:pt x="4281" y="7445"/>
                  </a:moveTo>
                  <a:cubicBezTo>
                    <a:pt x="4281" y="7445"/>
                    <a:pt x="4312" y="7476"/>
                    <a:pt x="4312" y="7476"/>
                  </a:cubicBezTo>
                  <a:lnTo>
                    <a:pt x="4312" y="7879"/>
                  </a:lnTo>
                  <a:lnTo>
                    <a:pt x="2761" y="7879"/>
                  </a:lnTo>
                  <a:lnTo>
                    <a:pt x="2761" y="7476"/>
                  </a:lnTo>
                  <a:cubicBezTo>
                    <a:pt x="2761" y="7476"/>
                    <a:pt x="2792" y="7445"/>
                    <a:pt x="2792" y="7445"/>
                  </a:cubicBezTo>
                  <a:close/>
                  <a:moveTo>
                    <a:pt x="9120" y="7445"/>
                  </a:moveTo>
                  <a:cubicBezTo>
                    <a:pt x="9120" y="7445"/>
                    <a:pt x="9151" y="7476"/>
                    <a:pt x="9151" y="7476"/>
                  </a:cubicBezTo>
                  <a:lnTo>
                    <a:pt x="9151" y="7879"/>
                  </a:lnTo>
                  <a:lnTo>
                    <a:pt x="7600" y="7879"/>
                  </a:lnTo>
                  <a:lnTo>
                    <a:pt x="7600" y="7476"/>
                  </a:lnTo>
                  <a:cubicBezTo>
                    <a:pt x="7600" y="7476"/>
                    <a:pt x="7631" y="7445"/>
                    <a:pt x="7631" y="7445"/>
                  </a:cubicBezTo>
                  <a:close/>
                  <a:moveTo>
                    <a:pt x="714" y="6018"/>
                  </a:moveTo>
                  <a:cubicBezTo>
                    <a:pt x="1179" y="6483"/>
                    <a:pt x="1831" y="6763"/>
                    <a:pt x="2513" y="6763"/>
                  </a:cubicBezTo>
                  <a:lnTo>
                    <a:pt x="2699" y="6763"/>
                  </a:lnTo>
                  <a:lnTo>
                    <a:pt x="2699" y="7073"/>
                  </a:lnTo>
                  <a:cubicBezTo>
                    <a:pt x="2513" y="7104"/>
                    <a:pt x="2358" y="7290"/>
                    <a:pt x="2358" y="7476"/>
                  </a:cubicBezTo>
                  <a:lnTo>
                    <a:pt x="2358" y="7879"/>
                  </a:lnTo>
                  <a:cubicBezTo>
                    <a:pt x="2358" y="8096"/>
                    <a:pt x="2513" y="8252"/>
                    <a:pt x="2699" y="8314"/>
                  </a:cubicBezTo>
                  <a:lnTo>
                    <a:pt x="2699" y="9523"/>
                  </a:lnTo>
                  <a:lnTo>
                    <a:pt x="1303" y="9523"/>
                  </a:lnTo>
                  <a:cubicBezTo>
                    <a:pt x="993" y="9523"/>
                    <a:pt x="714" y="9244"/>
                    <a:pt x="714" y="8934"/>
                  </a:cubicBezTo>
                  <a:lnTo>
                    <a:pt x="714" y="8903"/>
                  </a:lnTo>
                  <a:lnTo>
                    <a:pt x="714" y="6018"/>
                  </a:lnTo>
                  <a:close/>
                  <a:moveTo>
                    <a:pt x="3940" y="8283"/>
                  </a:moveTo>
                  <a:lnTo>
                    <a:pt x="3940" y="9523"/>
                  </a:lnTo>
                  <a:lnTo>
                    <a:pt x="3134" y="9523"/>
                  </a:lnTo>
                  <a:lnTo>
                    <a:pt x="3134" y="8283"/>
                  </a:lnTo>
                  <a:close/>
                  <a:moveTo>
                    <a:pt x="7538" y="6732"/>
                  </a:moveTo>
                  <a:lnTo>
                    <a:pt x="7538" y="7042"/>
                  </a:lnTo>
                  <a:cubicBezTo>
                    <a:pt x="7352" y="7104"/>
                    <a:pt x="7197" y="7259"/>
                    <a:pt x="7197" y="7476"/>
                  </a:cubicBezTo>
                  <a:lnTo>
                    <a:pt x="7197" y="7879"/>
                  </a:lnTo>
                  <a:cubicBezTo>
                    <a:pt x="7197" y="8065"/>
                    <a:pt x="7352" y="8252"/>
                    <a:pt x="7538" y="8283"/>
                  </a:cubicBezTo>
                  <a:lnTo>
                    <a:pt x="7538" y="9523"/>
                  </a:lnTo>
                  <a:lnTo>
                    <a:pt x="4343" y="9523"/>
                  </a:lnTo>
                  <a:lnTo>
                    <a:pt x="4343" y="8314"/>
                  </a:lnTo>
                  <a:cubicBezTo>
                    <a:pt x="4560" y="8283"/>
                    <a:pt x="4716" y="8096"/>
                    <a:pt x="4716" y="7879"/>
                  </a:cubicBezTo>
                  <a:lnTo>
                    <a:pt x="4716" y="7507"/>
                  </a:lnTo>
                  <a:cubicBezTo>
                    <a:pt x="4716" y="7290"/>
                    <a:pt x="4560" y="7104"/>
                    <a:pt x="4343" y="7073"/>
                  </a:cubicBezTo>
                  <a:lnTo>
                    <a:pt x="4343" y="6763"/>
                  </a:lnTo>
                  <a:lnTo>
                    <a:pt x="7538" y="6732"/>
                  </a:lnTo>
                  <a:close/>
                  <a:moveTo>
                    <a:pt x="8779" y="8283"/>
                  </a:moveTo>
                  <a:lnTo>
                    <a:pt x="8779" y="9523"/>
                  </a:lnTo>
                  <a:lnTo>
                    <a:pt x="7973" y="9523"/>
                  </a:lnTo>
                  <a:lnTo>
                    <a:pt x="7973" y="8283"/>
                  </a:lnTo>
                  <a:close/>
                  <a:moveTo>
                    <a:pt x="4716" y="1"/>
                  </a:moveTo>
                  <a:cubicBezTo>
                    <a:pt x="4374" y="1"/>
                    <a:pt x="4095" y="218"/>
                    <a:pt x="4033" y="559"/>
                  </a:cubicBezTo>
                  <a:lnTo>
                    <a:pt x="3785" y="1551"/>
                  </a:lnTo>
                  <a:lnTo>
                    <a:pt x="3134" y="1551"/>
                  </a:lnTo>
                  <a:cubicBezTo>
                    <a:pt x="3114" y="1544"/>
                    <a:pt x="3097" y="1541"/>
                    <a:pt x="3081" y="1541"/>
                  </a:cubicBezTo>
                  <a:cubicBezTo>
                    <a:pt x="2898" y="1541"/>
                    <a:pt x="2903" y="1960"/>
                    <a:pt x="3096" y="1960"/>
                  </a:cubicBezTo>
                  <a:cubicBezTo>
                    <a:pt x="3108" y="1960"/>
                    <a:pt x="3120" y="1958"/>
                    <a:pt x="3134" y="1955"/>
                  </a:cubicBezTo>
                  <a:lnTo>
                    <a:pt x="11044" y="1955"/>
                  </a:lnTo>
                  <a:cubicBezTo>
                    <a:pt x="11292" y="1955"/>
                    <a:pt x="11509" y="2141"/>
                    <a:pt x="11509" y="2420"/>
                  </a:cubicBezTo>
                  <a:lnTo>
                    <a:pt x="11509" y="4219"/>
                  </a:lnTo>
                  <a:cubicBezTo>
                    <a:pt x="11509" y="5367"/>
                    <a:pt x="10578" y="6328"/>
                    <a:pt x="9399" y="6328"/>
                  </a:cubicBezTo>
                  <a:lnTo>
                    <a:pt x="9182" y="6328"/>
                  </a:lnTo>
                  <a:lnTo>
                    <a:pt x="9182" y="5832"/>
                  </a:lnTo>
                  <a:cubicBezTo>
                    <a:pt x="9182" y="5367"/>
                    <a:pt x="8810" y="4995"/>
                    <a:pt x="8376" y="4995"/>
                  </a:cubicBezTo>
                  <a:cubicBezTo>
                    <a:pt x="7911" y="4995"/>
                    <a:pt x="7538" y="5367"/>
                    <a:pt x="7538" y="5832"/>
                  </a:cubicBezTo>
                  <a:lnTo>
                    <a:pt x="7538" y="6328"/>
                  </a:lnTo>
                  <a:lnTo>
                    <a:pt x="4343" y="6328"/>
                  </a:lnTo>
                  <a:lnTo>
                    <a:pt x="4343" y="5832"/>
                  </a:lnTo>
                  <a:cubicBezTo>
                    <a:pt x="4343" y="5367"/>
                    <a:pt x="3971" y="4995"/>
                    <a:pt x="3537" y="4995"/>
                  </a:cubicBezTo>
                  <a:cubicBezTo>
                    <a:pt x="3072" y="4995"/>
                    <a:pt x="2730" y="5367"/>
                    <a:pt x="2730" y="5832"/>
                  </a:cubicBezTo>
                  <a:lnTo>
                    <a:pt x="2730" y="6328"/>
                  </a:lnTo>
                  <a:lnTo>
                    <a:pt x="2513" y="6328"/>
                  </a:lnTo>
                  <a:cubicBezTo>
                    <a:pt x="1334" y="6328"/>
                    <a:pt x="404" y="5398"/>
                    <a:pt x="404" y="4250"/>
                  </a:cubicBezTo>
                  <a:lnTo>
                    <a:pt x="404" y="2451"/>
                  </a:lnTo>
                  <a:cubicBezTo>
                    <a:pt x="404" y="2172"/>
                    <a:pt x="621" y="1955"/>
                    <a:pt x="869" y="1955"/>
                  </a:cubicBezTo>
                  <a:lnTo>
                    <a:pt x="2296" y="1955"/>
                  </a:lnTo>
                  <a:cubicBezTo>
                    <a:pt x="2315" y="1962"/>
                    <a:pt x="2333" y="1965"/>
                    <a:pt x="2349" y="1965"/>
                  </a:cubicBezTo>
                  <a:cubicBezTo>
                    <a:pt x="2526" y="1965"/>
                    <a:pt x="2526" y="1572"/>
                    <a:pt x="2349" y="1572"/>
                  </a:cubicBezTo>
                  <a:cubicBezTo>
                    <a:pt x="2333" y="1572"/>
                    <a:pt x="2315" y="1575"/>
                    <a:pt x="2296" y="1582"/>
                  </a:cubicBezTo>
                  <a:lnTo>
                    <a:pt x="869" y="1582"/>
                  </a:lnTo>
                  <a:cubicBezTo>
                    <a:pt x="404" y="1582"/>
                    <a:pt x="1" y="1955"/>
                    <a:pt x="1" y="2451"/>
                  </a:cubicBezTo>
                  <a:lnTo>
                    <a:pt x="1" y="4250"/>
                  </a:lnTo>
                  <a:cubicBezTo>
                    <a:pt x="1" y="4684"/>
                    <a:pt x="125" y="5119"/>
                    <a:pt x="311" y="5491"/>
                  </a:cubicBezTo>
                  <a:lnTo>
                    <a:pt x="311" y="8934"/>
                  </a:lnTo>
                  <a:cubicBezTo>
                    <a:pt x="342" y="9461"/>
                    <a:pt x="776" y="9896"/>
                    <a:pt x="1303" y="9896"/>
                  </a:cubicBezTo>
                  <a:lnTo>
                    <a:pt x="10609" y="9896"/>
                  </a:lnTo>
                  <a:cubicBezTo>
                    <a:pt x="11137" y="9896"/>
                    <a:pt x="11602" y="9461"/>
                    <a:pt x="11602" y="8903"/>
                  </a:cubicBezTo>
                  <a:lnTo>
                    <a:pt x="11602" y="7662"/>
                  </a:lnTo>
                  <a:cubicBezTo>
                    <a:pt x="11602" y="7523"/>
                    <a:pt x="11501" y="7453"/>
                    <a:pt x="11400" y="7453"/>
                  </a:cubicBezTo>
                  <a:cubicBezTo>
                    <a:pt x="11299" y="7453"/>
                    <a:pt x="11199" y="7523"/>
                    <a:pt x="11199" y="7662"/>
                  </a:cubicBezTo>
                  <a:lnTo>
                    <a:pt x="11199" y="8903"/>
                  </a:lnTo>
                  <a:cubicBezTo>
                    <a:pt x="11199" y="9244"/>
                    <a:pt x="10919" y="9523"/>
                    <a:pt x="10609" y="9523"/>
                  </a:cubicBezTo>
                  <a:lnTo>
                    <a:pt x="9182" y="9523"/>
                  </a:lnTo>
                  <a:lnTo>
                    <a:pt x="9182" y="8314"/>
                  </a:lnTo>
                  <a:cubicBezTo>
                    <a:pt x="9399" y="8283"/>
                    <a:pt x="9555" y="8096"/>
                    <a:pt x="9555" y="7879"/>
                  </a:cubicBezTo>
                  <a:lnTo>
                    <a:pt x="9555" y="7507"/>
                  </a:lnTo>
                  <a:cubicBezTo>
                    <a:pt x="9555" y="7290"/>
                    <a:pt x="9399" y="7104"/>
                    <a:pt x="9182" y="7073"/>
                  </a:cubicBezTo>
                  <a:lnTo>
                    <a:pt x="9182" y="6763"/>
                  </a:lnTo>
                  <a:lnTo>
                    <a:pt x="9399" y="6763"/>
                  </a:lnTo>
                  <a:cubicBezTo>
                    <a:pt x="10082" y="6763"/>
                    <a:pt x="10702" y="6483"/>
                    <a:pt x="11168" y="6018"/>
                  </a:cubicBezTo>
                  <a:lnTo>
                    <a:pt x="11168" y="6856"/>
                  </a:lnTo>
                  <a:cubicBezTo>
                    <a:pt x="11168" y="6995"/>
                    <a:pt x="11276" y="7065"/>
                    <a:pt x="11385" y="7065"/>
                  </a:cubicBezTo>
                  <a:cubicBezTo>
                    <a:pt x="11493" y="7065"/>
                    <a:pt x="11602" y="6995"/>
                    <a:pt x="11602" y="6856"/>
                  </a:cubicBezTo>
                  <a:lnTo>
                    <a:pt x="11602" y="5522"/>
                  </a:lnTo>
                  <a:cubicBezTo>
                    <a:pt x="11602" y="5522"/>
                    <a:pt x="11602" y="5491"/>
                    <a:pt x="11602" y="5491"/>
                  </a:cubicBezTo>
                  <a:cubicBezTo>
                    <a:pt x="11819" y="5088"/>
                    <a:pt x="11912" y="4684"/>
                    <a:pt x="11912" y="4250"/>
                  </a:cubicBezTo>
                  <a:lnTo>
                    <a:pt x="11912" y="2451"/>
                  </a:lnTo>
                  <a:cubicBezTo>
                    <a:pt x="11912" y="1955"/>
                    <a:pt x="11509" y="1551"/>
                    <a:pt x="11044" y="1551"/>
                  </a:cubicBezTo>
                  <a:lnTo>
                    <a:pt x="8128" y="1551"/>
                  </a:lnTo>
                  <a:lnTo>
                    <a:pt x="7911" y="559"/>
                  </a:lnTo>
                  <a:cubicBezTo>
                    <a:pt x="7818" y="218"/>
                    <a:pt x="7538" y="1"/>
                    <a:pt x="7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6" name="Google Shape;12976;p24"/>
            <p:cNvSpPr/>
            <p:nvPr/>
          </p:nvSpPr>
          <p:spPr>
            <a:xfrm>
              <a:off x="1062875" y="2104550"/>
              <a:ext cx="86875" cy="38025"/>
            </a:xfrm>
            <a:custGeom>
              <a:avLst/>
              <a:gdLst/>
              <a:ahLst/>
              <a:cxnLst/>
              <a:rect l="l" t="t" r="r" b="b"/>
              <a:pathLst>
                <a:path w="3475" h="1521" extrusionOk="0">
                  <a:moveTo>
                    <a:pt x="3040" y="404"/>
                  </a:moveTo>
                  <a:cubicBezTo>
                    <a:pt x="3071" y="404"/>
                    <a:pt x="3071" y="435"/>
                    <a:pt x="3071" y="466"/>
                  </a:cubicBezTo>
                  <a:lnTo>
                    <a:pt x="3071" y="1055"/>
                  </a:lnTo>
                  <a:cubicBezTo>
                    <a:pt x="3071" y="1086"/>
                    <a:pt x="3071" y="1117"/>
                    <a:pt x="3040" y="1117"/>
                  </a:cubicBezTo>
                  <a:lnTo>
                    <a:pt x="435" y="1117"/>
                  </a:lnTo>
                  <a:cubicBezTo>
                    <a:pt x="404" y="1117"/>
                    <a:pt x="404" y="1086"/>
                    <a:pt x="404" y="1055"/>
                  </a:cubicBezTo>
                  <a:lnTo>
                    <a:pt x="404" y="466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6" y="0"/>
                    <a:pt x="0" y="218"/>
                    <a:pt x="0" y="466"/>
                  </a:cubicBezTo>
                  <a:lnTo>
                    <a:pt x="0" y="1055"/>
                  </a:lnTo>
                  <a:cubicBezTo>
                    <a:pt x="0" y="1303"/>
                    <a:pt x="186" y="1520"/>
                    <a:pt x="435" y="1520"/>
                  </a:cubicBezTo>
                  <a:lnTo>
                    <a:pt x="3040" y="1520"/>
                  </a:lnTo>
                  <a:cubicBezTo>
                    <a:pt x="3288" y="1520"/>
                    <a:pt x="3474" y="1303"/>
                    <a:pt x="3474" y="1055"/>
                  </a:cubicBezTo>
                  <a:lnTo>
                    <a:pt x="3474" y="466"/>
                  </a:lnTo>
                  <a:cubicBezTo>
                    <a:pt x="3474" y="218"/>
                    <a:pt x="3288" y="0"/>
                    <a:pt x="3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77" name="Google Shape;12977;p24"/>
          <p:cNvGrpSpPr/>
          <p:nvPr/>
        </p:nvGrpSpPr>
        <p:grpSpPr>
          <a:xfrm>
            <a:off x="5324686" y="3831606"/>
            <a:ext cx="466367" cy="450833"/>
            <a:chOff x="6970500" y="3673350"/>
            <a:chExt cx="349775" cy="338125"/>
          </a:xfrm>
        </p:grpSpPr>
        <p:sp>
          <p:nvSpPr>
            <p:cNvPr id="12978" name="Google Shape;12978;p24"/>
            <p:cNvSpPr/>
            <p:nvPr/>
          </p:nvSpPr>
          <p:spPr>
            <a:xfrm>
              <a:off x="6970500" y="3673350"/>
              <a:ext cx="349775" cy="338125"/>
            </a:xfrm>
            <a:custGeom>
              <a:avLst/>
              <a:gdLst/>
              <a:ahLst/>
              <a:cxnLst/>
              <a:rect l="l" t="t" r="r" b="b"/>
              <a:pathLst>
                <a:path w="13991" h="13525" extrusionOk="0">
                  <a:moveTo>
                    <a:pt x="6995" y="12617"/>
                  </a:moveTo>
                  <a:cubicBezTo>
                    <a:pt x="7112" y="12617"/>
                    <a:pt x="7228" y="12702"/>
                    <a:pt x="7228" y="12873"/>
                  </a:cubicBezTo>
                  <a:cubicBezTo>
                    <a:pt x="7228" y="12997"/>
                    <a:pt x="7135" y="13090"/>
                    <a:pt x="7011" y="13090"/>
                  </a:cubicBezTo>
                  <a:cubicBezTo>
                    <a:pt x="6856" y="13090"/>
                    <a:pt x="6763" y="12997"/>
                    <a:pt x="6763" y="12873"/>
                  </a:cubicBezTo>
                  <a:cubicBezTo>
                    <a:pt x="6763" y="12702"/>
                    <a:pt x="6879" y="12617"/>
                    <a:pt x="6995" y="12617"/>
                  </a:cubicBezTo>
                  <a:close/>
                  <a:moveTo>
                    <a:pt x="373" y="0"/>
                  </a:moveTo>
                  <a:cubicBezTo>
                    <a:pt x="156" y="0"/>
                    <a:pt x="0" y="155"/>
                    <a:pt x="0" y="372"/>
                  </a:cubicBezTo>
                  <a:lnTo>
                    <a:pt x="0" y="1210"/>
                  </a:lnTo>
                  <a:cubicBezTo>
                    <a:pt x="0" y="1396"/>
                    <a:pt x="156" y="1551"/>
                    <a:pt x="373" y="1582"/>
                  </a:cubicBezTo>
                  <a:lnTo>
                    <a:pt x="621" y="1582"/>
                  </a:lnTo>
                  <a:lnTo>
                    <a:pt x="621" y="9771"/>
                  </a:lnTo>
                  <a:cubicBezTo>
                    <a:pt x="621" y="10174"/>
                    <a:pt x="962" y="10485"/>
                    <a:pt x="1365" y="10485"/>
                  </a:cubicBezTo>
                  <a:lnTo>
                    <a:pt x="6794" y="10485"/>
                  </a:lnTo>
                  <a:lnTo>
                    <a:pt x="6794" y="12253"/>
                  </a:lnTo>
                  <a:cubicBezTo>
                    <a:pt x="6080" y="12470"/>
                    <a:pt x="6266" y="13524"/>
                    <a:pt x="6980" y="13524"/>
                  </a:cubicBezTo>
                  <a:cubicBezTo>
                    <a:pt x="7724" y="13524"/>
                    <a:pt x="7879" y="12470"/>
                    <a:pt x="7197" y="12253"/>
                  </a:cubicBezTo>
                  <a:lnTo>
                    <a:pt x="7197" y="10485"/>
                  </a:lnTo>
                  <a:lnTo>
                    <a:pt x="10609" y="10485"/>
                  </a:lnTo>
                  <a:cubicBezTo>
                    <a:pt x="10616" y="10486"/>
                    <a:pt x="10623" y="10486"/>
                    <a:pt x="10629" y="10486"/>
                  </a:cubicBezTo>
                  <a:cubicBezTo>
                    <a:pt x="10819" y="10486"/>
                    <a:pt x="10819" y="10080"/>
                    <a:pt x="10629" y="10080"/>
                  </a:cubicBezTo>
                  <a:cubicBezTo>
                    <a:pt x="10623" y="10080"/>
                    <a:pt x="10616" y="10080"/>
                    <a:pt x="10609" y="10081"/>
                  </a:cubicBezTo>
                  <a:lnTo>
                    <a:pt x="1365" y="10081"/>
                  </a:lnTo>
                  <a:cubicBezTo>
                    <a:pt x="1179" y="10081"/>
                    <a:pt x="1055" y="9926"/>
                    <a:pt x="1055" y="9771"/>
                  </a:cubicBezTo>
                  <a:lnTo>
                    <a:pt x="1055" y="1582"/>
                  </a:lnTo>
                  <a:lnTo>
                    <a:pt x="12967" y="1582"/>
                  </a:lnTo>
                  <a:lnTo>
                    <a:pt x="12967" y="9771"/>
                  </a:lnTo>
                  <a:cubicBezTo>
                    <a:pt x="12967" y="9926"/>
                    <a:pt x="12811" y="10081"/>
                    <a:pt x="12625" y="10081"/>
                  </a:cubicBezTo>
                  <a:lnTo>
                    <a:pt x="11416" y="10081"/>
                  </a:lnTo>
                  <a:cubicBezTo>
                    <a:pt x="11198" y="10112"/>
                    <a:pt x="11198" y="10454"/>
                    <a:pt x="11416" y="10485"/>
                  </a:cubicBezTo>
                  <a:lnTo>
                    <a:pt x="12625" y="10485"/>
                  </a:lnTo>
                  <a:cubicBezTo>
                    <a:pt x="13029" y="10485"/>
                    <a:pt x="13370" y="10174"/>
                    <a:pt x="13370" y="9771"/>
                  </a:cubicBezTo>
                  <a:lnTo>
                    <a:pt x="13370" y="1582"/>
                  </a:lnTo>
                  <a:lnTo>
                    <a:pt x="13618" y="1582"/>
                  </a:lnTo>
                  <a:cubicBezTo>
                    <a:pt x="13804" y="1582"/>
                    <a:pt x="13990" y="1396"/>
                    <a:pt x="13990" y="1210"/>
                  </a:cubicBezTo>
                  <a:lnTo>
                    <a:pt x="13990" y="372"/>
                  </a:lnTo>
                  <a:cubicBezTo>
                    <a:pt x="13990" y="155"/>
                    <a:pt x="13804" y="0"/>
                    <a:pt x="13618" y="0"/>
                  </a:cubicBezTo>
                  <a:lnTo>
                    <a:pt x="5832" y="0"/>
                  </a:lnTo>
                  <a:cubicBezTo>
                    <a:pt x="5553" y="0"/>
                    <a:pt x="5553" y="403"/>
                    <a:pt x="5832" y="403"/>
                  </a:cubicBezTo>
                  <a:lnTo>
                    <a:pt x="13556" y="403"/>
                  </a:lnTo>
                  <a:lnTo>
                    <a:pt x="13556" y="1148"/>
                  </a:lnTo>
                  <a:lnTo>
                    <a:pt x="435" y="1148"/>
                  </a:lnTo>
                  <a:lnTo>
                    <a:pt x="435" y="403"/>
                  </a:lnTo>
                  <a:lnTo>
                    <a:pt x="5026" y="403"/>
                  </a:lnTo>
                  <a:cubicBezTo>
                    <a:pt x="5274" y="403"/>
                    <a:pt x="5274" y="0"/>
                    <a:pt x="5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9" name="Google Shape;12979;p24"/>
            <p:cNvSpPr/>
            <p:nvPr/>
          </p:nvSpPr>
          <p:spPr>
            <a:xfrm>
              <a:off x="7202725" y="3883500"/>
              <a:ext cx="38450" cy="15825"/>
            </a:xfrm>
            <a:custGeom>
              <a:avLst/>
              <a:gdLst/>
              <a:ahLst/>
              <a:cxnLst/>
              <a:rect l="l" t="t" r="r" b="b"/>
              <a:pathLst>
                <a:path w="1538" h="633" extrusionOk="0">
                  <a:moveTo>
                    <a:pt x="793" y="0"/>
                  </a:moveTo>
                  <a:cubicBezTo>
                    <a:pt x="545" y="0"/>
                    <a:pt x="327" y="93"/>
                    <a:pt x="141" y="279"/>
                  </a:cubicBezTo>
                  <a:cubicBezTo>
                    <a:pt x="0" y="420"/>
                    <a:pt x="127" y="633"/>
                    <a:pt x="290" y="633"/>
                  </a:cubicBezTo>
                  <a:cubicBezTo>
                    <a:pt x="343" y="633"/>
                    <a:pt x="399" y="611"/>
                    <a:pt x="452" y="559"/>
                  </a:cubicBezTo>
                  <a:cubicBezTo>
                    <a:pt x="545" y="466"/>
                    <a:pt x="676" y="419"/>
                    <a:pt x="808" y="419"/>
                  </a:cubicBezTo>
                  <a:cubicBezTo>
                    <a:pt x="940" y="419"/>
                    <a:pt x="1072" y="466"/>
                    <a:pt x="1165" y="559"/>
                  </a:cubicBezTo>
                  <a:cubicBezTo>
                    <a:pt x="1196" y="621"/>
                    <a:pt x="1258" y="621"/>
                    <a:pt x="1320" y="621"/>
                  </a:cubicBezTo>
                  <a:cubicBezTo>
                    <a:pt x="1382" y="621"/>
                    <a:pt x="1413" y="621"/>
                    <a:pt x="1475" y="559"/>
                  </a:cubicBezTo>
                  <a:cubicBezTo>
                    <a:pt x="1537" y="497"/>
                    <a:pt x="1537" y="372"/>
                    <a:pt x="1475" y="279"/>
                  </a:cubicBezTo>
                  <a:cubicBezTo>
                    <a:pt x="1289" y="93"/>
                    <a:pt x="1041" y="0"/>
                    <a:pt x="7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0" name="Google Shape;12980;p24"/>
            <p:cNvSpPr/>
            <p:nvPr/>
          </p:nvSpPr>
          <p:spPr>
            <a:xfrm>
              <a:off x="7190725" y="3864300"/>
              <a:ext cx="64400" cy="21550"/>
            </a:xfrm>
            <a:custGeom>
              <a:avLst/>
              <a:gdLst/>
              <a:ahLst/>
              <a:cxnLst/>
              <a:rect l="l" t="t" r="r" b="b"/>
              <a:pathLst>
                <a:path w="2576" h="862" extrusionOk="0">
                  <a:moveTo>
                    <a:pt x="1288" y="1"/>
                  </a:moveTo>
                  <a:cubicBezTo>
                    <a:pt x="854" y="1"/>
                    <a:pt x="420" y="163"/>
                    <a:pt x="94" y="489"/>
                  </a:cubicBezTo>
                  <a:cubicBezTo>
                    <a:pt x="1" y="582"/>
                    <a:pt x="1" y="706"/>
                    <a:pt x="94" y="799"/>
                  </a:cubicBezTo>
                  <a:cubicBezTo>
                    <a:pt x="125" y="830"/>
                    <a:pt x="172" y="846"/>
                    <a:pt x="222" y="846"/>
                  </a:cubicBezTo>
                  <a:cubicBezTo>
                    <a:pt x="272" y="846"/>
                    <a:pt x="327" y="830"/>
                    <a:pt x="373" y="799"/>
                  </a:cubicBezTo>
                  <a:cubicBezTo>
                    <a:pt x="621" y="536"/>
                    <a:pt x="955" y="404"/>
                    <a:pt x="1288" y="404"/>
                  </a:cubicBezTo>
                  <a:cubicBezTo>
                    <a:pt x="1622" y="404"/>
                    <a:pt x="1955" y="536"/>
                    <a:pt x="2203" y="799"/>
                  </a:cubicBezTo>
                  <a:cubicBezTo>
                    <a:pt x="2234" y="830"/>
                    <a:pt x="2296" y="861"/>
                    <a:pt x="2358" y="861"/>
                  </a:cubicBezTo>
                  <a:cubicBezTo>
                    <a:pt x="2389" y="861"/>
                    <a:pt x="2451" y="830"/>
                    <a:pt x="2483" y="799"/>
                  </a:cubicBezTo>
                  <a:cubicBezTo>
                    <a:pt x="2576" y="706"/>
                    <a:pt x="2576" y="582"/>
                    <a:pt x="2483" y="489"/>
                  </a:cubicBezTo>
                  <a:cubicBezTo>
                    <a:pt x="2157" y="163"/>
                    <a:pt x="1723" y="1"/>
                    <a:pt x="1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1" name="Google Shape;12981;p24"/>
            <p:cNvSpPr/>
            <p:nvPr/>
          </p:nvSpPr>
          <p:spPr>
            <a:xfrm>
              <a:off x="7176775" y="3844525"/>
              <a:ext cx="92300" cy="27350"/>
            </a:xfrm>
            <a:custGeom>
              <a:avLst/>
              <a:gdLst/>
              <a:ahLst/>
              <a:cxnLst/>
              <a:rect l="l" t="t" r="r" b="b"/>
              <a:pathLst>
                <a:path w="3692" h="1094" extrusionOk="0">
                  <a:moveTo>
                    <a:pt x="1842" y="1"/>
                  </a:moveTo>
                  <a:cubicBezTo>
                    <a:pt x="1203" y="1"/>
                    <a:pt x="559" y="241"/>
                    <a:pt x="63" y="722"/>
                  </a:cubicBezTo>
                  <a:cubicBezTo>
                    <a:pt x="1" y="815"/>
                    <a:pt x="1" y="939"/>
                    <a:pt x="63" y="1032"/>
                  </a:cubicBezTo>
                  <a:cubicBezTo>
                    <a:pt x="109" y="1063"/>
                    <a:pt x="163" y="1078"/>
                    <a:pt x="218" y="1078"/>
                  </a:cubicBezTo>
                  <a:cubicBezTo>
                    <a:pt x="272" y="1078"/>
                    <a:pt x="326" y="1063"/>
                    <a:pt x="373" y="1032"/>
                  </a:cubicBezTo>
                  <a:cubicBezTo>
                    <a:pt x="776" y="613"/>
                    <a:pt x="1311" y="404"/>
                    <a:pt x="1846" y="404"/>
                  </a:cubicBezTo>
                  <a:cubicBezTo>
                    <a:pt x="2381" y="404"/>
                    <a:pt x="2916" y="613"/>
                    <a:pt x="3320" y="1032"/>
                  </a:cubicBezTo>
                  <a:cubicBezTo>
                    <a:pt x="3351" y="1063"/>
                    <a:pt x="3413" y="1094"/>
                    <a:pt x="3475" y="1094"/>
                  </a:cubicBezTo>
                  <a:cubicBezTo>
                    <a:pt x="3537" y="1094"/>
                    <a:pt x="3568" y="1063"/>
                    <a:pt x="3599" y="1032"/>
                  </a:cubicBezTo>
                  <a:cubicBezTo>
                    <a:pt x="3692" y="939"/>
                    <a:pt x="3692" y="815"/>
                    <a:pt x="3599" y="722"/>
                  </a:cubicBezTo>
                  <a:cubicBezTo>
                    <a:pt x="3118" y="241"/>
                    <a:pt x="2482" y="1"/>
                    <a:pt x="18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2" name="Google Shape;12982;p24"/>
            <p:cNvSpPr/>
            <p:nvPr/>
          </p:nvSpPr>
          <p:spPr>
            <a:xfrm>
              <a:off x="7020125" y="3734600"/>
              <a:ext cx="111700" cy="33375"/>
            </a:xfrm>
            <a:custGeom>
              <a:avLst/>
              <a:gdLst/>
              <a:ahLst/>
              <a:cxnLst/>
              <a:rect l="l" t="t" r="r" b="b"/>
              <a:pathLst>
                <a:path w="4468" h="1335" extrusionOk="0">
                  <a:moveTo>
                    <a:pt x="4064" y="404"/>
                  </a:moveTo>
                  <a:lnTo>
                    <a:pt x="4064" y="931"/>
                  </a:lnTo>
                  <a:lnTo>
                    <a:pt x="435" y="931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56" y="1"/>
                    <a:pt x="1" y="156"/>
                    <a:pt x="1" y="342"/>
                  </a:cubicBezTo>
                  <a:lnTo>
                    <a:pt x="1" y="993"/>
                  </a:lnTo>
                  <a:cubicBezTo>
                    <a:pt x="1" y="1179"/>
                    <a:pt x="156" y="1334"/>
                    <a:pt x="373" y="1334"/>
                  </a:cubicBezTo>
                  <a:lnTo>
                    <a:pt x="4095" y="1334"/>
                  </a:lnTo>
                  <a:cubicBezTo>
                    <a:pt x="4312" y="1334"/>
                    <a:pt x="4467" y="1179"/>
                    <a:pt x="4467" y="993"/>
                  </a:cubicBezTo>
                  <a:lnTo>
                    <a:pt x="4467" y="342"/>
                  </a:lnTo>
                  <a:cubicBezTo>
                    <a:pt x="4467" y="156"/>
                    <a:pt x="4312" y="1"/>
                    <a:pt x="4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3" name="Google Shape;12983;p24"/>
            <p:cNvSpPr/>
            <p:nvPr/>
          </p:nvSpPr>
          <p:spPr>
            <a:xfrm>
              <a:off x="7172125" y="3735375"/>
              <a:ext cx="93075" cy="86100"/>
            </a:xfrm>
            <a:custGeom>
              <a:avLst/>
              <a:gdLst/>
              <a:ahLst/>
              <a:cxnLst/>
              <a:rect l="l" t="t" r="r" b="b"/>
              <a:pathLst>
                <a:path w="3723" h="3444" extrusionOk="0">
                  <a:moveTo>
                    <a:pt x="3320" y="435"/>
                  </a:moveTo>
                  <a:lnTo>
                    <a:pt x="3320" y="3040"/>
                  </a:lnTo>
                  <a:lnTo>
                    <a:pt x="435" y="3040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3071"/>
                  </a:lnTo>
                  <a:cubicBezTo>
                    <a:pt x="0" y="3289"/>
                    <a:pt x="156" y="3444"/>
                    <a:pt x="373" y="3444"/>
                  </a:cubicBezTo>
                  <a:lnTo>
                    <a:pt x="3382" y="3444"/>
                  </a:lnTo>
                  <a:cubicBezTo>
                    <a:pt x="3568" y="3444"/>
                    <a:pt x="3723" y="3289"/>
                    <a:pt x="3723" y="3071"/>
                  </a:cubicBezTo>
                  <a:lnTo>
                    <a:pt x="3723" y="373"/>
                  </a:lnTo>
                  <a:cubicBezTo>
                    <a:pt x="3723" y="156"/>
                    <a:pt x="3568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4" name="Google Shape;12984;p24"/>
            <p:cNvSpPr/>
            <p:nvPr/>
          </p:nvSpPr>
          <p:spPr>
            <a:xfrm>
              <a:off x="7024775" y="3785000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218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5" name="Google Shape;12985;p24"/>
            <p:cNvSpPr/>
            <p:nvPr/>
          </p:nvSpPr>
          <p:spPr>
            <a:xfrm>
              <a:off x="7024775" y="3812925"/>
              <a:ext cx="103175" cy="10100"/>
            </a:xfrm>
            <a:custGeom>
              <a:avLst/>
              <a:gdLst/>
              <a:ahLst/>
              <a:cxnLst/>
              <a:rect l="l" t="t" r="r" b="b"/>
              <a:pathLst>
                <a:path w="4127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187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6" name="Google Shape;12986;p24"/>
            <p:cNvSpPr/>
            <p:nvPr/>
          </p:nvSpPr>
          <p:spPr>
            <a:xfrm>
              <a:off x="7024775" y="3840075"/>
              <a:ext cx="102400" cy="10100"/>
            </a:xfrm>
            <a:custGeom>
              <a:avLst/>
              <a:gdLst/>
              <a:ahLst/>
              <a:cxnLst/>
              <a:rect l="l" t="t" r="r" b="b"/>
              <a:pathLst>
                <a:path w="4096" h="404" extrusionOk="0">
                  <a:moveTo>
                    <a:pt x="187" y="0"/>
                  </a:moveTo>
                  <a:cubicBezTo>
                    <a:pt x="1" y="62"/>
                    <a:pt x="1" y="341"/>
                    <a:pt x="187" y="403"/>
                  </a:cubicBezTo>
                  <a:lnTo>
                    <a:pt x="3909" y="403"/>
                  </a:lnTo>
                  <a:cubicBezTo>
                    <a:pt x="4095" y="341"/>
                    <a:pt x="4095" y="62"/>
                    <a:pt x="39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7" name="Google Shape;12987;p24"/>
            <p:cNvSpPr/>
            <p:nvPr/>
          </p:nvSpPr>
          <p:spPr>
            <a:xfrm>
              <a:off x="7024000" y="3867975"/>
              <a:ext cx="104725" cy="10125"/>
            </a:xfrm>
            <a:custGeom>
              <a:avLst/>
              <a:gdLst/>
              <a:ahLst/>
              <a:cxnLst/>
              <a:rect l="l" t="t" r="r" b="b"/>
              <a:pathLst>
                <a:path w="4189" h="405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8" name="Google Shape;12988;p24"/>
            <p:cNvSpPr/>
            <p:nvPr/>
          </p:nvSpPr>
          <p:spPr>
            <a:xfrm>
              <a:off x="7024000" y="3895900"/>
              <a:ext cx="104725" cy="10100"/>
            </a:xfrm>
            <a:custGeom>
              <a:avLst/>
              <a:gdLst/>
              <a:ahLst/>
              <a:cxnLst/>
              <a:rect l="l" t="t" r="r" b="b"/>
              <a:pathLst>
                <a:path w="4189" h="404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89" name="Google Shape;12989;p24"/>
          <p:cNvGrpSpPr/>
          <p:nvPr/>
        </p:nvGrpSpPr>
        <p:grpSpPr>
          <a:xfrm>
            <a:off x="6300619" y="3832073"/>
            <a:ext cx="465333" cy="449900"/>
            <a:chOff x="6217500" y="3673850"/>
            <a:chExt cx="349000" cy="337425"/>
          </a:xfrm>
        </p:grpSpPr>
        <p:sp>
          <p:nvSpPr>
            <p:cNvPr id="12990" name="Google Shape;12990;p24"/>
            <p:cNvSpPr/>
            <p:nvPr/>
          </p:nvSpPr>
          <p:spPr>
            <a:xfrm>
              <a:off x="6217500" y="3673850"/>
              <a:ext cx="349000" cy="337425"/>
            </a:xfrm>
            <a:custGeom>
              <a:avLst/>
              <a:gdLst/>
              <a:ahLst/>
              <a:cxnLst/>
              <a:rect l="l" t="t" r="r" b="b"/>
              <a:pathLst>
                <a:path w="13960" h="13497" extrusionOk="0">
                  <a:moveTo>
                    <a:pt x="12843" y="4416"/>
                  </a:moveTo>
                  <a:lnTo>
                    <a:pt x="12843" y="4974"/>
                  </a:lnTo>
                  <a:cubicBezTo>
                    <a:pt x="12843" y="5098"/>
                    <a:pt x="12750" y="5191"/>
                    <a:pt x="12626" y="5191"/>
                  </a:cubicBezTo>
                  <a:lnTo>
                    <a:pt x="6794" y="5191"/>
                  </a:lnTo>
                  <a:lnTo>
                    <a:pt x="6794" y="5098"/>
                  </a:lnTo>
                  <a:cubicBezTo>
                    <a:pt x="6794" y="4850"/>
                    <a:pt x="6763" y="4633"/>
                    <a:pt x="6701" y="4416"/>
                  </a:cubicBezTo>
                  <a:close/>
                  <a:moveTo>
                    <a:pt x="7756" y="5595"/>
                  </a:moveTo>
                  <a:lnTo>
                    <a:pt x="7662" y="6153"/>
                  </a:lnTo>
                  <a:lnTo>
                    <a:pt x="6794" y="6153"/>
                  </a:lnTo>
                  <a:lnTo>
                    <a:pt x="6794" y="5595"/>
                  </a:lnTo>
                  <a:close/>
                  <a:moveTo>
                    <a:pt x="9524" y="5595"/>
                  </a:moveTo>
                  <a:lnTo>
                    <a:pt x="9617" y="6153"/>
                  </a:lnTo>
                  <a:lnTo>
                    <a:pt x="8097" y="6153"/>
                  </a:lnTo>
                  <a:lnTo>
                    <a:pt x="8190" y="5595"/>
                  </a:lnTo>
                  <a:close/>
                  <a:moveTo>
                    <a:pt x="2513" y="6587"/>
                  </a:moveTo>
                  <a:lnTo>
                    <a:pt x="2513" y="7052"/>
                  </a:lnTo>
                  <a:lnTo>
                    <a:pt x="435" y="7021"/>
                  </a:lnTo>
                  <a:cubicBezTo>
                    <a:pt x="435" y="7021"/>
                    <a:pt x="404" y="7021"/>
                    <a:pt x="404" y="6990"/>
                  </a:cubicBezTo>
                  <a:lnTo>
                    <a:pt x="404" y="6618"/>
                  </a:lnTo>
                  <a:cubicBezTo>
                    <a:pt x="404" y="6587"/>
                    <a:pt x="435" y="6587"/>
                    <a:pt x="435" y="6587"/>
                  </a:cubicBezTo>
                  <a:close/>
                  <a:moveTo>
                    <a:pt x="13494" y="6587"/>
                  </a:moveTo>
                  <a:cubicBezTo>
                    <a:pt x="13525" y="6587"/>
                    <a:pt x="13556" y="6587"/>
                    <a:pt x="13556" y="6618"/>
                  </a:cubicBezTo>
                  <a:lnTo>
                    <a:pt x="13556" y="7052"/>
                  </a:lnTo>
                  <a:lnTo>
                    <a:pt x="6794" y="7052"/>
                  </a:lnTo>
                  <a:lnTo>
                    <a:pt x="6794" y="6587"/>
                  </a:lnTo>
                  <a:close/>
                  <a:moveTo>
                    <a:pt x="13556" y="7456"/>
                  </a:moveTo>
                  <a:lnTo>
                    <a:pt x="13556" y="9100"/>
                  </a:lnTo>
                  <a:lnTo>
                    <a:pt x="9710" y="9100"/>
                  </a:lnTo>
                  <a:lnTo>
                    <a:pt x="9710" y="7456"/>
                  </a:lnTo>
                  <a:close/>
                  <a:moveTo>
                    <a:pt x="4685" y="6494"/>
                  </a:moveTo>
                  <a:cubicBezTo>
                    <a:pt x="4840" y="6494"/>
                    <a:pt x="4964" y="6618"/>
                    <a:pt x="4964" y="6773"/>
                  </a:cubicBezTo>
                  <a:lnTo>
                    <a:pt x="4964" y="9658"/>
                  </a:lnTo>
                  <a:lnTo>
                    <a:pt x="4343" y="9689"/>
                  </a:lnTo>
                  <a:lnTo>
                    <a:pt x="4343" y="6773"/>
                  </a:lnTo>
                  <a:cubicBezTo>
                    <a:pt x="4343" y="6618"/>
                    <a:pt x="4467" y="6494"/>
                    <a:pt x="4623" y="6494"/>
                  </a:cubicBezTo>
                  <a:close/>
                  <a:moveTo>
                    <a:pt x="6360" y="10092"/>
                  </a:moveTo>
                  <a:cubicBezTo>
                    <a:pt x="6453" y="10092"/>
                    <a:pt x="6546" y="10154"/>
                    <a:pt x="6546" y="10278"/>
                  </a:cubicBezTo>
                  <a:lnTo>
                    <a:pt x="6546" y="10651"/>
                  </a:lnTo>
                  <a:cubicBezTo>
                    <a:pt x="6546" y="10744"/>
                    <a:pt x="6453" y="10837"/>
                    <a:pt x="6360" y="10837"/>
                  </a:cubicBezTo>
                  <a:lnTo>
                    <a:pt x="2948" y="10837"/>
                  </a:lnTo>
                  <a:cubicBezTo>
                    <a:pt x="2854" y="10837"/>
                    <a:pt x="2761" y="10744"/>
                    <a:pt x="2761" y="10651"/>
                  </a:cubicBezTo>
                  <a:lnTo>
                    <a:pt x="2761" y="10278"/>
                  </a:lnTo>
                  <a:cubicBezTo>
                    <a:pt x="2761" y="10154"/>
                    <a:pt x="2854" y="10092"/>
                    <a:pt x="2948" y="10092"/>
                  </a:cubicBezTo>
                  <a:close/>
                  <a:moveTo>
                    <a:pt x="13556" y="9503"/>
                  </a:moveTo>
                  <a:lnTo>
                    <a:pt x="13556" y="11147"/>
                  </a:lnTo>
                  <a:lnTo>
                    <a:pt x="9741" y="11147"/>
                  </a:lnTo>
                  <a:lnTo>
                    <a:pt x="9741" y="9503"/>
                  </a:lnTo>
                  <a:close/>
                  <a:moveTo>
                    <a:pt x="13556" y="11581"/>
                  </a:moveTo>
                  <a:lnTo>
                    <a:pt x="13556" y="12946"/>
                  </a:lnTo>
                  <a:cubicBezTo>
                    <a:pt x="13556" y="13039"/>
                    <a:pt x="13494" y="13070"/>
                    <a:pt x="13401" y="13070"/>
                  </a:cubicBezTo>
                  <a:lnTo>
                    <a:pt x="9834" y="13070"/>
                  </a:lnTo>
                  <a:cubicBezTo>
                    <a:pt x="9772" y="13070"/>
                    <a:pt x="9710" y="13008"/>
                    <a:pt x="9710" y="12946"/>
                  </a:cubicBezTo>
                  <a:lnTo>
                    <a:pt x="9710" y="11581"/>
                  </a:lnTo>
                  <a:close/>
                  <a:moveTo>
                    <a:pt x="10228" y="1"/>
                  </a:moveTo>
                  <a:cubicBezTo>
                    <a:pt x="10212" y="1"/>
                    <a:pt x="10194" y="4"/>
                    <a:pt x="10175" y="11"/>
                  </a:cubicBezTo>
                  <a:lnTo>
                    <a:pt x="5088" y="11"/>
                  </a:lnTo>
                  <a:cubicBezTo>
                    <a:pt x="4716" y="11"/>
                    <a:pt x="4436" y="290"/>
                    <a:pt x="4436" y="631"/>
                  </a:cubicBezTo>
                  <a:lnTo>
                    <a:pt x="4436" y="3051"/>
                  </a:lnTo>
                  <a:cubicBezTo>
                    <a:pt x="3847" y="3082"/>
                    <a:pt x="3289" y="3361"/>
                    <a:pt x="2948" y="3826"/>
                  </a:cubicBezTo>
                  <a:cubicBezTo>
                    <a:pt x="2854" y="3919"/>
                    <a:pt x="2886" y="4044"/>
                    <a:pt x="2979" y="4106"/>
                  </a:cubicBezTo>
                  <a:cubicBezTo>
                    <a:pt x="3020" y="4133"/>
                    <a:pt x="3068" y="4149"/>
                    <a:pt x="3114" y="4149"/>
                  </a:cubicBezTo>
                  <a:cubicBezTo>
                    <a:pt x="3171" y="4149"/>
                    <a:pt x="3224" y="4126"/>
                    <a:pt x="3258" y="4075"/>
                  </a:cubicBezTo>
                  <a:cubicBezTo>
                    <a:pt x="3568" y="3671"/>
                    <a:pt x="4033" y="3454"/>
                    <a:pt x="4530" y="3454"/>
                  </a:cubicBezTo>
                  <a:lnTo>
                    <a:pt x="4778" y="3454"/>
                  </a:lnTo>
                  <a:cubicBezTo>
                    <a:pt x="5677" y="3454"/>
                    <a:pt x="6391" y="4168"/>
                    <a:pt x="6391" y="5036"/>
                  </a:cubicBezTo>
                  <a:lnTo>
                    <a:pt x="6391" y="8727"/>
                  </a:lnTo>
                  <a:lnTo>
                    <a:pt x="5367" y="8727"/>
                  </a:lnTo>
                  <a:lnTo>
                    <a:pt x="5367" y="6804"/>
                  </a:lnTo>
                  <a:cubicBezTo>
                    <a:pt x="5367" y="6432"/>
                    <a:pt x="5057" y="6122"/>
                    <a:pt x="4685" y="6122"/>
                  </a:cubicBezTo>
                  <a:lnTo>
                    <a:pt x="4623" y="6122"/>
                  </a:lnTo>
                  <a:cubicBezTo>
                    <a:pt x="4250" y="6122"/>
                    <a:pt x="3940" y="6432"/>
                    <a:pt x="3940" y="6804"/>
                  </a:cubicBezTo>
                  <a:lnTo>
                    <a:pt x="3940" y="8727"/>
                  </a:lnTo>
                  <a:lnTo>
                    <a:pt x="2917" y="8727"/>
                  </a:lnTo>
                  <a:lnTo>
                    <a:pt x="2917" y="5067"/>
                  </a:lnTo>
                  <a:cubicBezTo>
                    <a:pt x="2917" y="4943"/>
                    <a:pt x="2948" y="4819"/>
                    <a:pt x="2979" y="4695"/>
                  </a:cubicBezTo>
                  <a:cubicBezTo>
                    <a:pt x="3010" y="4571"/>
                    <a:pt x="2948" y="4447"/>
                    <a:pt x="2823" y="4447"/>
                  </a:cubicBezTo>
                  <a:cubicBezTo>
                    <a:pt x="2807" y="4441"/>
                    <a:pt x="2790" y="4439"/>
                    <a:pt x="2772" y="4439"/>
                  </a:cubicBezTo>
                  <a:cubicBezTo>
                    <a:pt x="2689" y="4439"/>
                    <a:pt x="2601" y="4494"/>
                    <a:pt x="2575" y="4571"/>
                  </a:cubicBezTo>
                  <a:cubicBezTo>
                    <a:pt x="2544" y="4757"/>
                    <a:pt x="2513" y="4912"/>
                    <a:pt x="2513" y="5067"/>
                  </a:cubicBezTo>
                  <a:lnTo>
                    <a:pt x="2513" y="6153"/>
                  </a:lnTo>
                  <a:lnTo>
                    <a:pt x="435" y="6153"/>
                  </a:lnTo>
                  <a:cubicBezTo>
                    <a:pt x="187" y="6153"/>
                    <a:pt x="1" y="6370"/>
                    <a:pt x="1" y="6618"/>
                  </a:cubicBezTo>
                  <a:lnTo>
                    <a:pt x="1" y="6990"/>
                  </a:lnTo>
                  <a:cubicBezTo>
                    <a:pt x="1" y="7239"/>
                    <a:pt x="187" y="7425"/>
                    <a:pt x="435" y="7425"/>
                  </a:cubicBezTo>
                  <a:lnTo>
                    <a:pt x="962" y="7425"/>
                  </a:lnTo>
                  <a:lnTo>
                    <a:pt x="962" y="13256"/>
                  </a:lnTo>
                  <a:cubicBezTo>
                    <a:pt x="962" y="13349"/>
                    <a:pt x="1055" y="13442"/>
                    <a:pt x="1179" y="13442"/>
                  </a:cubicBezTo>
                  <a:cubicBezTo>
                    <a:pt x="1304" y="13442"/>
                    <a:pt x="1366" y="13349"/>
                    <a:pt x="1366" y="13256"/>
                  </a:cubicBezTo>
                  <a:lnTo>
                    <a:pt x="1366" y="7425"/>
                  </a:lnTo>
                  <a:lnTo>
                    <a:pt x="2513" y="7425"/>
                  </a:lnTo>
                  <a:lnTo>
                    <a:pt x="2513" y="8727"/>
                  </a:lnTo>
                  <a:cubicBezTo>
                    <a:pt x="2513" y="8945"/>
                    <a:pt x="2699" y="9162"/>
                    <a:pt x="2948" y="9162"/>
                  </a:cubicBezTo>
                  <a:lnTo>
                    <a:pt x="3940" y="9162"/>
                  </a:lnTo>
                  <a:lnTo>
                    <a:pt x="3940" y="9689"/>
                  </a:lnTo>
                  <a:lnTo>
                    <a:pt x="2948" y="9689"/>
                  </a:lnTo>
                  <a:cubicBezTo>
                    <a:pt x="2637" y="9689"/>
                    <a:pt x="2358" y="9937"/>
                    <a:pt x="2358" y="10278"/>
                  </a:cubicBezTo>
                  <a:lnTo>
                    <a:pt x="2358" y="10651"/>
                  </a:lnTo>
                  <a:cubicBezTo>
                    <a:pt x="2358" y="10992"/>
                    <a:pt x="2637" y="11240"/>
                    <a:pt x="2948" y="11240"/>
                  </a:cubicBezTo>
                  <a:lnTo>
                    <a:pt x="4467" y="11240"/>
                  </a:lnTo>
                  <a:lnTo>
                    <a:pt x="4467" y="12202"/>
                  </a:lnTo>
                  <a:lnTo>
                    <a:pt x="3382" y="12202"/>
                  </a:lnTo>
                  <a:cubicBezTo>
                    <a:pt x="2886" y="12202"/>
                    <a:pt x="2451" y="12605"/>
                    <a:pt x="2451" y="13101"/>
                  </a:cubicBezTo>
                  <a:lnTo>
                    <a:pt x="2451" y="13287"/>
                  </a:lnTo>
                  <a:cubicBezTo>
                    <a:pt x="2451" y="13427"/>
                    <a:pt x="2560" y="13497"/>
                    <a:pt x="2664" y="13497"/>
                  </a:cubicBezTo>
                  <a:cubicBezTo>
                    <a:pt x="2769" y="13497"/>
                    <a:pt x="2870" y="13427"/>
                    <a:pt x="2854" y="13287"/>
                  </a:cubicBezTo>
                  <a:lnTo>
                    <a:pt x="2854" y="13101"/>
                  </a:lnTo>
                  <a:cubicBezTo>
                    <a:pt x="2854" y="12838"/>
                    <a:pt x="3075" y="12602"/>
                    <a:pt x="3334" y="12602"/>
                  </a:cubicBezTo>
                  <a:cubicBezTo>
                    <a:pt x="3350" y="12602"/>
                    <a:pt x="3366" y="12603"/>
                    <a:pt x="3382" y="12605"/>
                  </a:cubicBezTo>
                  <a:lnTo>
                    <a:pt x="4467" y="12605"/>
                  </a:lnTo>
                  <a:lnTo>
                    <a:pt x="4467" y="13256"/>
                  </a:lnTo>
                  <a:cubicBezTo>
                    <a:pt x="4467" y="13396"/>
                    <a:pt x="4568" y="13466"/>
                    <a:pt x="4669" y="13466"/>
                  </a:cubicBezTo>
                  <a:cubicBezTo>
                    <a:pt x="4770" y="13466"/>
                    <a:pt x="4871" y="13396"/>
                    <a:pt x="4871" y="13256"/>
                  </a:cubicBezTo>
                  <a:lnTo>
                    <a:pt x="4871" y="12605"/>
                  </a:lnTo>
                  <a:lnTo>
                    <a:pt x="5956" y="12605"/>
                  </a:lnTo>
                  <a:cubicBezTo>
                    <a:pt x="5974" y="12603"/>
                    <a:pt x="5992" y="12602"/>
                    <a:pt x="6010" y="12602"/>
                  </a:cubicBezTo>
                  <a:cubicBezTo>
                    <a:pt x="6266" y="12602"/>
                    <a:pt x="6484" y="12809"/>
                    <a:pt x="6484" y="13070"/>
                  </a:cubicBezTo>
                  <a:lnTo>
                    <a:pt x="6484" y="13287"/>
                  </a:lnTo>
                  <a:cubicBezTo>
                    <a:pt x="6484" y="13411"/>
                    <a:pt x="6585" y="13473"/>
                    <a:pt x="6685" y="13473"/>
                  </a:cubicBezTo>
                  <a:cubicBezTo>
                    <a:pt x="6786" y="13473"/>
                    <a:pt x="6887" y="13411"/>
                    <a:pt x="6887" y="13287"/>
                  </a:cubicBezTo>
                  <a:lnTo>
                    <a:pt x="6887" y="13070"/>
                  </a:lnTo>
                  <a:cubicBezTo>
                    <a:pt x="6887" y="12574"/>
                    <a:pt x="6484" y="12171"/>
                    <a:pt x="5956" y="12171"/>
                  </a:cubicBezTo>
                  <a:lnTo>
                    <a:pt x="4871" y="12171"/>
                  </a:lnTo>
                  <a:lnTo>
                    <a:pt x="4871" y="11240"/>
                  </a:lnTo>
                  <a:lnTo>
                    <a:pt x="6391" y="11240"/>
                  </a:lnTo>
                  <a:cubicBezTo>
                    <a:pt x="6701" y="11240"/>
                    <a:pt x="6980" y="10961"/>
                    <a:pt x="6980" y="10651"/>
                  </a:cubicBezTo>
                  <a:lnTo>
                    <a:pt x="6980" y="10278"/>
                  </a:lnTo>
                  <a:cubicBezTo>
                    <a:pt x="6980" y="9937"/>
                    <a:pt x="6701" y="9689"/>
                    <a:pt x="6391" y="9689"/>
                  </a:cubicBezTo>
                  <a:lnTo>
                    <a:pt x="5398" y="9689"/>
                  </a:lnTo>
                  <a:lnTo>
                    <a:pt x="5398" y="9131"/>
                  </a:lnTo>
                  <a:lnTo>
                    <a:pt x="6391" y="9131"/>
                  </a:lnTo>
                  <a:cubicBezTo>
                    <a:pt x="6608" y="9131"/>
                    <a:pt x="6825" y="8945"/>
                    <a:pt x="6825" y="8696"/>
                  </a:cubicBezTo>
                  <a:lnTo>
                    <a:pt x="6825" y="7456"/>
                  </a:lnTo>
                  <a:lnTo>
                    <a:pt x="9338" y="7456"/>
                  </a:lnTo>
                  <a:lnTo>
                    <a:pt x="9338" y="12946"/>
                  </a:lnTo>
                  <a:cubicBezTo>
                    <a:pt x="9338" y="13225"/>
                    <a:pt x="9586" y="13473"/>
                    <a:pt x="9865" y="13473"/>
                  </a:cubicBezTo>
                  <a:lnTo>
                    <a:pt x="13432" y="13473"/>
                  </a:lnTo>
                  <a:cubicBezTo>
                    <a:pt x="13742" y="13473"/>
                    <a:pt x="13959" y="13225"/>
                    <a:pt x="13959" y="12946"/>
                  </a:cubicBezTo>
                  <a:lnTo>
                    <a:pt x="13959" y="6587"/>
                  </a:lnTo>
                  <a:cubicBezTo>
                    <a:pt x="13959" y="6339"/>
                    <a:pt x="13742" y="6153"/>
                    <a:pt x="13525" y="6153"/>
                  </a:cubicBezTo>
                  <a:lnTo>
                    <a:pt x="10020" y="6153"/>
                  </a:lnTo>
                  <a:lnTo>
                    <a:pt x="9958" y="5595"/>
                  </a:lnTo>
                  <a:lnTo>
                    <a:pt x="12657" y="5595"/>
                  </a:lnTo>
                  <a:cubicBezTo>
                    <a:pt x="12998" y="5564"/>
                    <a:pt x="13308" y="5284"/>
                    <a:pt x="13308" y="4943"/>
                  </a:cubicBezTo>
                  <a:lnTo>
                    <a:pt x="13308" y="631"/>
                  </a:lnTo>
                  <a:cubicBezTo>
                    <a:pt x="13277" y="290"/>
                    <a:pt x="12998" y="11"/>
                    <a:pt x="12657" y="11"/>
                  </a:cubicBezTo>
                  <a:lnTo>
                    <a:pt x="11044" y="11"/>
                  </a:lnTo>
                  <a:cubicBezTo>
                    <a:pt x="11024" y="4"/>
                    <a:pt x="11007" y="1"/>
                    <a:pt x="10990" y="1"/>
                  </a:cubicBezTo>
                  <a:cubicBezTo>
                    <a:pt x="10813" y="1"/>
                    <a:pt x="10813" y="394"/>
                    <a:pt x="10990" y="394"/>
                  </a:cubicBezTo>
                  <a:cubicBezTo>
                    <a:pt x="11007" y="394"/>
                    <a:pt x="11024" y="391"/>
                    <a:pt x="11044" y="383"/>
                  </a:cubicBezTo>
                  <a:lnTo>
                    <a:pt x="12657" y="383"/>
                  </a:lnTo>
                  <a:cubicBezTo>
                    <a:pt x="12781" y="383"/>
                    <a:pt x="12874" y="476"/>
                    <a:pt x="12874" y="600"/>
                  </a:cubicBezTo>
                  <a:lnTo>
                    <a:pt x="12874" y="3982"/>
                  </a:lnTo>
                  <a:lnTo>
                    <a:pt x="6484" y="3982"/>
                  </a:lnTo>
                  <a:cubicBezTo>
                    <a:pt x="6143" y="3392"/>
                    <a:pt x="5522" y="3051"/>
                    <a:pt x="4840" y="3020"/>
                  </a:cubicBezTo>
                  <a:lnTo>
                    <a:pt x="4840" y="600"/>
                  </a:lnTo>
                  <a:cubicBezTo>
                    <a:pt x="4840" y="476"/>
                    <a:pt x="4933" y="383"/>
                    <a:pt x="5057" y="383"/>
                  </a:cubicBezTo>
                  <a:lnTo>
                    <a:pt x="10175" y="383"/>
                  </a:lnTo>
                  <a:cubicBezTo>
                    <a:pt x="10194" y="391"/>
                    <a:pt x="10212" y="394"/>
                    <a:pt x="10228" y="394"/>
                  </a:cubicBezTo>
                  <a:cubicBezTo>
                    <a:pt x="10405" y="394"/>
                    <a:pt x="10405" y="1"/>
                    <a:pt x="10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1" name="Google Shape;12991;p24"/>
            <p:cNvSpPr/>
            <p:nvPr/>
          </p:nvSpPr>
          <p:spPr>
            <a:xfrm>
              <a:off x="6498225" y="3875600"/>
              <a:ext cx="19425" cy="10250"/>
            </a:xfrm>
            <a:custGeom>
              <a:avLst/>
              <a:gdLst/>
              <a:ahLst/>
              <a:cxnLst/>
              <a:rect l="l" t="t" r="r" b="b"/>
              <a:pathLst>
                <a:path w="777" h="410" extrusionOk="0">
                  <a:moveTo>
                    <a:pt x="606" y="0"/>
                  </a:moveTo>
                  <a:cubicBezTo>
                    <a:pt x="591" y="0"/>
                    <a:pt x="575" y="2"/>
                    <a:pt x="559" y="6"/>
                  </a:cubicBezTo>
                  <a:lnTo>
                    <a:pt x="218" y="6"/>
                  </a:lnTo>
                  <a:cubicBezTo>
                    <a:pt x="94" y="6"/>
                    <a:pt x="1" y="68"/>
                    <a:pt x="1" y="192"/>
                  </a:cubicBezTo>
                  <a:cubicBezTo>
                    <a:pt x="1" y="316"/>
                    <a:pt x="94" y="409"/>
                    <a:pt x="218" y="409"/>
                  </a:cubicBezTo>
                  <a:lnTo>
                    <a:pt x="559" y="409"/>
                  </a:lnTo>
                  <a:cubicBezTo>
                    <a:pt x="683" y="409"/>
                    <a:pt x="776" y="316"/>
                    <a:pt x="776" y="192"/>
                  </a:cubicBezTo>
                  <a:cubicBezTo>
                    <a:pt x="776" y="84"/>
                    <a:pt x="706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2" name="Google Shape;12992;p24"/>
            <p:cNvSpPr/>
            <p:nvPr/>
          </p:nvSpPr>
          <p:spPr>
            <a:xfrm>
              <a:off x="6496675" y="3928475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3" name="Google Shape;12993;p24"/>
            <p:cNvSpPr/>
            <p:nvPr/>
          </p:nvSpPr>
          <p:spPr>
            <a:xfrm>
              <a:off x="6496675" y="3981200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1"/>
                    <a:pt x="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94" name="Google Shape;12994;p24"/>
          <p:cNvGrpSpPr/>
          <p:nvPr/>
        </p:nvGrpSpPr>
        <p:grpSpPr>
          <a:xfrm>
            <a:off x="7344506" y="3841773"/>
            <a:ext cx="465333" cy="430500"/>
            <a:chOff x="5452875" y="3681100"/>
            <a:chExt cx="349000" cy="322875"/>
          </a:xfrm>
        </p:grpSpPr>
        <p:sp>
          <p:nvSpPr>
            <p:cNvPr id="12995" name="Google Shape;12995;p24"/>
            <p:cNvSpPr/>
            <p:nvPr/>
          </p:nvSpPr>
          <p:spPr>
            <a:xfrm>
              <a:off x="5717700" y="373150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1" y="288"/>
                    <a:pt x="451" y="218"/>
                  </a:cubicBezTo>
                  <a:cubicBezTo>
                    <a:pt x="451" y="94"/>
                    <a:pt x="357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6" name="Google Shape;12996;p24"/>
            <p:cNvSpPr/>
            <p:nvPr/>
          </p:nvSpPr>
          <p:spPr>
            <a:xfrm>
              <a:off x="5738650" y="373150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0" y="1"/>
                    <a:pt x="274" y="315"/>
                    <a:pt x="412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7" name="Google Shape;12997;p24"/>
            <p:cNvSpPr/>
            <p:nvPr/>
          </p:nvSpPr>
          <p:spPr>
            <a:xfrm>
              <a:off x="5760425" y="3732025"/>
              <a:ext cx="11200" cy="9850"/>
            </a:xfrm>
            <a:custGeom>
              <a:avLst/>
              <a:gdLst/>
              <a:ahLst/>
              <a:cxnLst/>
              <a:rect l="l" t="t" r="r" b="b"/>
              <a:pathLst>
                <a:path w="448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cubicBezTo>
                    <a:pt x="355" y="383"/>
                    <a:pt x="448" y="290"/>
                    <a:pt x="448" y="197"/>
                  </a:cubicBezTo>
                  <a:cubicBezTo>
                    <a:pt x="448" y="89"/>
                    <a:pt x="377" y="5"/>
                    <a:pt x="278" y="5"/>
                  </a:cubicBezTo>
                  <a:cubicBezTo>
                    <a:pt x="263" y="5"/>
                    <a:pt x="247" y="6"/>
                    <a:pt x="230" y="11"/>
                  </a:cubicBez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8" name="Google Shape;12998;p24"/>
            <p:cNvSpPr/>
            <p:nvPr/>
          </p:nvSpPr>
          <p:spPr>
            <a:xfrm>
              <a:off x="5452875" y="3681100"/>
              <a:ext cx="349000" cy="322875"/>
            </a:xfrm>
            <a:custGeom>
              <a:avLst/>
              <a:gdLst/>
              <a:ahLst/>
              <a:cxnLst/>
              <a:rect l="l" t="t" r="r" b="b"/>
              <a:pathLst>
                <a:path w="13960" h="12915" extrusionOk="0">
                  <a:moveTo>
                    <a:pt x="4560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683" y="0"/>
                  </a:moveTo>
                  <a:cubicBezTo>
                    <a:pt x="311" y="0"/>
                    <a:pt x="1" y="279"/>
                    <a:pt x="1" y="683"/>
                  </a:cubicBezTo>
                  <a:lnTo>
                    <a:pt x="1" y="12470"/>
                  </a:lnTo>
                  <a:cubicBezTo>
                    <a:pt x="1" y="12718"/>
                    <a:pt x="187" y="12904"/>
                    <a:pt x="404" y="12904"/>
                  </a:cubicBezTo>
                  <a:lnTo>
                    <a:pt x="8035" y="12904"/>
                  </a:lnTo>
                  <a:cubicBezTo>
                    <a:pt x="8221" y="12842"/>
                    <a:pt x="8221" y="12563"/>
                    <a:pt x="8035" y="12501"/>
                  </a:cubicBezTo>
                  <a:lnTo>
                    <a:pt x="404" y="12501"/>
                  </a:lnTo>
                  <a:lnTo>
                    <a:pt x="404" y="3288"/>
                  </a:lnTo>
                  <a:lnTo>
                    <a:pt x="13556" y="3288"/>
                  </a:lnTo>
                  <a:lnTo>
                    <a:pt x="13556" y="12501"/>
                  </a:lnTo>
                  <a:lnTo>
                    <a:pt x="8872" y="12501"/>
                  </a:lnTo>
                  <a:cubicBezTo>
                    <a:pt x="8854" y="12494"/>
                    <a:pt x="8837" y="12491"/>
                    <a:pt x="8821" y="12491"/>
                  </a:cubicBezTo>
                  <a:cubicBezTo>
                    <a:pt x="8641" y="12491"/>
                    <a:pt x="8641" y="12914"/>
                    <a:pt x="8821" y="12914"/>
                  </a:cubicBezTo>
                  <a:cubicBezTo>
                    <a:pt x="8837" y="12914"/>
                    <a:pt x="8854" y="12911"/>
                    <a:pt x="8872" y="12904"/>
                  </a:cubicBezTo>
                  <a:lnTo>
                    <a:pt x="13525" y="12904"/>
                  </a:lnTo>
                  <a:cubicBezTo>
                    <a:pt x="13773" y="12904"/>
                    <a:pt x="13959" y="12718"/>
                    <a:pt x="13959" y="12470"/>
                  </a:cubicBezTo>
                  <a:lnTo>
                    <a:pt x="13959" y="1582"/>
                  </a:lnTo>
                  <a:cubicBezTo>
                    <a:pt x="13959" y="1365"/>
                    <a:pt x="13773" y="1179"/>
                    <a:pt x="13525" y="1179"/>
                  </a:cubicBezTo>
                  <a:lnTo>
                    <a:pt x="8345" y="1179"/>
                  </a:lnTo>
                  <a:cubicBezTo>
                    <a:pt x="8066" y="1179"/>
                    <a:pt x="8066" y="1582"/>
                    <a:pt x="8345" y="1582"/>
                  </a:cubicBezTo>
                  <a:lnTo>
                    <a:pt x="13556" y="1582"/>
                  </a:lnTo>
                  <a:lnTo>
                    <a:pt x="13556" y="2854"/>
                  </a:lnTo>
                  <a:lnTo>
                    <a:pt x="404" y="2854"/>
                  </a:lnTo>
                  <a:lnTo>
                    <a:pt x="404" y="1582"/>
                  </a:lnTo>
                  <a:lnTo>
                    <a:pt x="7538" y="1582"/>
                  </a:lnTo>
                  <a:cubicBezTo>
                    <a:pt x="7787" y="1582"/>
                    <a:pt x="7787" y="1179"/>
                    <a:pt x="7538" y="1179"/>
                  </a:cubicBezTo>
                  <a:lnTo>
                    <a:pt x="5243" y="1179"/>
                  </a:lnTo>
                  <a:lnTo>
                    <a:pt x="5243" y="683"/>
                  </a:lnTo>
                  <a:cubicBezTo>
                    <a:pt x="5243" y="279"/>
                    <a:pt x="4933" y="0"/>
                    <a:pt x="4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9" name="Google Shape;12999;p24"/>
            <p:cNvSpPr/>
            <p:nvPr/>
          </p:nvSpPr>
          <p:spPr>
            <a:xfrm>
              <a:off x="5664575" y="3774025"/>
              <a:ext cx="111700" cy="96300"/>
            </a:xfrm>
            <a:custGeom>
              <a:avLst/>
              <a:gdLst/>
              <a:ahLst/>
              <a:cxnLst/>
              <a:rect l="l" t="t" r="r" b="b"/>
              <a:pathLst>
                <a:path w="4468" h="3852" extrusionOk="0">
                  <a:moveTo>
                    <a:pt x="2528" y="420"/>
                  </a:moveTo>
                  <a:cubicBezTo>
                    <a:pt x="2738" y="420"/>
                    <a:pt x="2954" y="465"/>
                    <a:pt x="3165" y="564"/>
                  </a:cubicBezTo>
                  <a:cubicBezTo>
                    <a:pt x="4189" y="998"/>
                    <a:pt x="4375" y="2332"/>
                    <a:pt x="3537" y="3076"/>
                  </a:cubicBezTo>
                  <a:cubicBezTo>
                    <a:pt x="3382" y="2797"/>
                    <a:pt x="3072" y="2642"/>
                    <a:pt x="2762" y="2642"/>
                  </a:cubicBezTo>
                  <a:lnTo>
                    <a:pt x="2296" y="2642"/>
                  </a:lnTo>
                  <a:cubicBezTo>
                    <a:pt x="1986" y="2642"/>
                    <a:pt x="1707" y="2797"/>
                    <a:pt x="1521" y="3076"/>
                  </a:cubicBezTo>
                  <a:cubicBezTo>
                    <a:pt x="1211" y="2766"/>
                    <a:pt x="1025" y="2363"/>
                    <a:pt x="1025" y="1929"/>
                  </a:cubicBezTo>
                  <a:lnTo>
                    <a:pt x="1056" y="1929"/>
                  </a:lnTo>
                  <a:cubicBezTo>
                    <a:pt x="1056" y="1049"/>
                    <a:pt x="1749" y="420"/>
                    <a:pt x="2528" y="420"/>
                  </a:cubicBezTo>
                  <a:close/>
                  <a:moveTo>
                    <a:pt x="2793" y="3045"/>
                  </a:moveTo>
                  <a:cubicBezTo>
                    <a:pt x="2948" y="3045"/>
                    <a:pt x="3103" y="3138"/>
                    <a:pt x="3196" y="3294"/>
                  </a:cubicBezTo>
                  <a:cubicBezTo>
                    <a:pt x="2994" y="3387"/>
                    <a:pt x="2777" y="3433"/>
                    <a:pt x="2560" y="3433"/>
                  </a:cubicBezTo>
                  <a:cubicBezTo>
                    <a:pt x="2343" y="3433"/>
                    <a:pt x="2126" y="3387"/>
                    <a:pt x="1924" y="3294"/>
                  </a:cubicBezTo>
                  <a:cubicBezTo>
                    <a:pt x="1986" y="3138"/>
                    <a:pt x="2172" y="3045"/>
                    <a:pt x="2327" y="3045"/>
                  </a:cubicBezTo>
                  <a:close/>
                  <a:moveTo>
                    <a:pt x="2530" y="0"/>
                  </a:moveTo>
                  <a:cubicBezTo>
                    <a:pt x="2063" y="0"/>
                    <a:pt x="1590" y="174"/>
                    <a:pt x="1211" y="564"/>
                  </a:cubicBezTo>
                  <a:cubicBezTo>
                    <a:pt x="1" y="1774"/>
                    <a:pt x="838" y="3852"/>
                    <a:pt x="2545" y="3852"/>
                  </a:cubicBezTo>
                  <a:cubicBezTo>
                    <a:pt x="3599" y="3821"/>
                    <a:pt x="4468" y="2983"/>
                    <a:pt x="4468" y="1929"/>
                  </a:cubicBezTo>
                  <a:cubicBezTo>
                    <a:pt x="4468" y="772"/>
                    <a:pt x="3512" y="0"/>
                    <a:pt x="25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0" name="Google Shape;13000;p24"/>
            <p:cNvSpPr/>
            <p:nvPr/>
          </p:nvSpPr>
          <p:spPr>
            <a:xfrm>
              <a:off x="5711900" y="3793775"/>
              <a:ext cx="45725" cy="38875"/>
            </a:xfrm>
            <a:custGeom>
              <a:avLst/>
              <a:gdLst/>
              <a:ahLst/>
              <a:cxnLst/>
              <a:rect l="l" t="t" r="r" b="b"/>
              <a:pathLst>
                <a:path w="1829" h="1555" extrusionOk="0">
                  <a:moveTo>
                    <a:pt x="652" y="394"/>
                  </a:moveTo>
                  <a:cubicBezTo>
                    <a:pt x="776" y="394"/>
                    <a:pt x="869" y="549"/>
                    <a:pt x="869" y="767"/>
                  </a:cubicBezTo>
                  <a:cubicBezTo>
                    <a:pt x="869" y="984"/>
                    <a:pt x="776" y="1139"/>
                    <a:pt x="652" y="1139"/>
                  </a:cubicBezTo>
                  <a:cubicBezTo>
                    <a:pt x="558" y="1139"/>
                    <a:pt x="434" y="984"/>
                    <a:pt x="434" y="767"/>
                  </a:cubicBezTo>
                  <a:cubicBezTo>
                    <a:pt x="434" y="549"/>
                    <a:pt x="558" y="394"/>
                    <a:pt x="652" y="394"/>
                  </a:cubicBezTo>
                  <a:close/>
                  <a:moveTo>
                    <a:pt x="811" y="0"/>
                  </a:moveTo>
                  <a:cubicBezTo>
                    <a:pt x="419" y="0"/>
                    <a:pt x="31" y="306"/>
                    <a:pt x="31" y="767"/>
                  </a:cubicBezTo>
                  <a:cubicBezTo>
                    <a:pt x="0" y="1139"/>
                    <a:pt x="279" y="1511"/>
                    <a:pt x="652" y="1542"/>
                  </a:cubicBezTo>
                  <a:cubicBezTo>
                    <a:pt x="701" y="1551"/>
                    <a:pt x="750" y="1555"/>
                    <a:pt x="797" y="1555"/>
                  </a:cubicBezTo>
                  <a:cubicBezTo>
                    <a:pt x="1430" y="1555"/>
                    <a:pt x="1829" y="821"/>
                    <a:pt x="1396" y="301"/>
                  </a:cubicBezTo>
                  <a:cubicBezTo>
                    <a:pt x="1242" y="92"/>
                    <a:pt x="102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1" name="Google Shape;13001;p24"/>
            <p:cNvSpPr/>
            <p:nvPr/>
          </p:nvSpPr>
          <p:spPr>
            <a:xfrm>
              <a:off x="5478475" y="3856350"/>
              <a:ext cx="146575" cy="125575"/>
            </a:xfrm>
            <a:custGeom>
              <a:avLst/>
              <a:gdLst/>
              <a:ahLst/>
              <a:cxnLst/>
              <a:rect l="l" t="t" r="r" b="b"/>
              <a:pathLst>
                <a:path w="5863" h="5023" extrusionOk="0">
                  <a:moveTo>
                    <a:pt x="2502" y="391"/>
                  </a:moveTo>
                  <a:cubicBezTo>
                    <a:pt x="3614" y="391"/>
                    <a:pt x="4622" y="1287"/>
                    <a:pt x="4622" y="2513"/>
                  </a:cubicBezTo>
                  <a:cubicBezTo>
                    <a:pt x="4622" y="3134"/>
                    <a:pt x="4343" y="3754"/>
                    <a:pt x="3847" y="4157"/>
                  </a:cubicBezTo>
                  <a:cubicBezTo>
                    <a:pt x="3630" y="3785"/>
                    <a:pt x="3257" y="3568"/>
                    <a:pt x="2823" y="3568"/>
                  </a:cubicBezTo>
                  <a:lnTo>
                    <a:pt x="2203" y="3568"/>
                  </a:lnTo>
                  <a:cubicBezTo>
                    <a:pt x="1799" y="3568"/>
                    <a:pt x="1396" y="3785"/>
                    <a:pt x="1210" y="4157"/>
                  </a:cubicBezTo>
                  <a:cubicBezTo>
                    <a:pt x="0" y="3196"/>
                    <a:pt x="217" y="1272"/>
                    <a:pt x="1613" y="590"/>
                  </a:cubicBezTo>
                  <a:cubicBezTo>
                    <a:pt x="1906" y="453"/>
                    <a:pt x="2208" y="391"/>
                    <a:pt x="2502" y="391"/>
                  </a:cubicBezTo>
                  <a:close/>
                  <a:moveTo>
                    <a:pt x="2823" y="3971"/>
                  </a:moveTo>
                  <a:cubicBezTo>
                    <a:pt x="3102" y="3971"/>
                    <a:pt x="3350" y="4126"/>
                    <a:pt x="3474" y="4374"/>
                  </a:cubicBezTo>
                  <a:cubicBezTo>
                    <a:pt x="3164" y="4529"/>
                    <a:pt x="2831" y="4607"/>
                    <a:pt x="2497" y="4607"/>
                  </a:cubicBezTo>
                  <a:cubicBezTo>
                    <a:pt x="2164" y="4607"/>
                    <a:pt x="1830" y="4529"/>
                    <a:pt x="1520" y="4374"/>
                  </a:cubicBezTo>
                  <a:lnTo>
                    <a:pt x="1551" y="4374"/>
                  </a:lnTo>
                  <a:cubicBezTo>
                    <a:pt x="1644" y="4126"/>
                    <a:pt x="1923" y="3971"/>
                    <a:pt x="2203" y="3971"/>
                  </a:cubicBezTo>
                  <a:close/>
                  <a:moveTo>
                    <a:pt x="2513" y="1"/>
                  </a:moveTo>
                  <a:cubicBezTo>
                    <a:pt x="1117" y="1"/>
                    <a:pt x="0" y="1117"/>
                    <a:pt x="0" y="2513"/>
                  </a:cubicBezTo>
                  <a:cubicBezTo>
                    <a:pt x="0" y="4023"/>
                    <a:pt x="1234" y="5023"/>
                    <a:pt x="2522" y="5023"/>
                  </a:cubicBezTo>
                  <a:cubicBezTo>
                    <a:pt x="3139" y="5023"/>
                    <a:pt x="3769" y="4794"/>
                    <a:pt x="4281" y="4281"/>
                  </a:cubicBezTo>
                  <a:cubicBezTo>
                    <a:pt x="5863" y="2699"/>
                    <a:pt x="4746" y="1"/>
                    <a:pt x="2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2" name="Google Shape;13002;p24"/>
            <p:cNvSpPr/>
            <p:nvPr/>
          </p:nvSpPr>
          <p:spPr>
            <a:xfrm>
              <a:off x="5520350" y="3882725"/>
              <a:ext cx="45000" cy="38400"/>
            </a:xfrm>
            <a:custGeom>
              <a:avLst/>
              <a:gdLst/>
              <a:ahLst/>
              <a:cxnLst/>
              <a:rect l="l" t="t" r="r" b="b"/>
              <a:pathLst>
                <a:path w="1800" h="1536" extrusionOk="0">
                  <a:moveTo>
                    <a:pt x="807" y="403"/>
                  </a:moveTo>
                  <a:cubicBezTo>
                    <a:pt x="1024" y="403"/>
                    <a:pt x="1210" y="652"/>
                    <a:pt x="1210" y="962"/>
                  </a:cubicBezTo>
                  <a:cubicBezTo>
                    <a:pt x="1210" y="1272"/>
                    <a:pt x="1024" y="1520"/>
                    <a:pt x="807" y="1520"/>
                  </a:cubicBezTo>
                  <a:cubicBezTo>
                    <a:pt x="590" y="1520"/>
                    <a:pt x="466" y="1272"/>
                    <a:pt x="466" y="962"/>
                  </a:cubicBezTo>
                  <a:cubicBezTo>
                    <a:pt x="466" y="652"/>
                    <a:pt x="621" y="403"/>
                    <a:pt x="807" y="403"/>
                  </a:cubicBezTo>
                  <a:close/>
                  <a:moveTo>
                    <a:pt x="807" y="0"/>
                  </a:moveTo>
                  <a:cubicBezTo>
                    <a:pt x="342" y="62"/>
                    <a:pt x="0" y="497"/>
                    <a:pt x="31" y="962"/>
                  </a:cubicBezTo>
                  <a:cubicBezTo>
                    <a:pt x="124" y="1331"/>
                    <a:pt x="447" y="1536"/>
                    <a:pt x="779" y="1536"/>
                  </a:cubicBezTo>
                  <a:cubicBezTo>
                    <a:pt x="1004" y="1536"/>
                    <a:pt x="1233" y="1442"/>
                    <a:pt x="1396" y="1241"/>
                  </a:cubicBezTo>
                  <a:cubicBezTo>
                    <a:pt x="1799" y="745"/>
                    <a:pt x="1458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3" name="Google Shape;13003;p24"/>
            <p:cNvSpPr/>
            <p:nvPr/>
          </p:nvSpPr>
          <p:spPr>
            <a:xfrm>
              <a:off x="5484675" y="3774150"/>
              <a:ext cx="148925" cy="68450"/>
            </a:xfrm>
            <a:custGeom>
              <a:avLst/>
              <a:gdLst/>
              <a:ahLst/>
              <a:cxnLst/>
              <a:rect l="l" t="t" r="r" b="b"/>
              <a:pathLst>
                <a:path w="5957" h="2738" extrusionOk="0">
                  <a:moveTo>
                    <a:pt x="5522" y="404"/>
                  </a:moveTo>
                  <a:lnTo>
                    <a:pt x="5522" y="1924"/>
                  </a:lnTo>
                  <a:lnTo>
                    <a:pt x="2606" y="1924"/>
                  </a:lnTo>
                  <a:cubicBezTo>
                    <a:pt x="2482" y="1924"/>
                    <a:pt x="2358" y="1986"/>
                    <a:pt x="2296" y="2079"/>
                  </a:cubicBezTo>
                  <a:lnTo>
                    <a:pt x="2172" y="2296"/>
                  </a:lnTo>
                  <a:lnTo>
                    <a:pt x="2048" y="2079"/>
                  </a:lnTo>
                  <a:cubicBezTo>
                    <a:pt x="1986" y="1986"/>
                    <a:pt x="1862" y="1924"/>
                    <a:pt x="1738" y="1924"/>
                  </a:cubicBezTo>
                  <a:lnTo>
                    <a:pt x="404" y="1924"/>
                  </a:lnTo>
                  <a:lnTo>
                    <a:pt x="404" y="404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1955"/>
                  </a:lnTo>
                  <a:cubicBezTo>
                    <a:pt x="0" y="2172"/>
                    <a:pt x="156" y="2327"/>
                    <a:pt x="373" y="2327"/>
                  </a:cubicBezTo>
                  <a:lnTo>
                    <a:pt x="1707" y="2327"/>
                  </a:lnTo>
                  <a:lnTo>
                    <a:pt x="1831" y="2575"/>
                  </a:lnTo>
                  <a:cubicBezTo>
                    <a:pt x="1908" y="2684"/>
                    <a:pt x="2032" y="2738"/>
                    <a:pt x="2156" y="2738"/>
                  </a:cubicBezTo>
                  <a:cubicBezTo>
                    <a:pt x="2280" y="2738"/>
                    <a:pt x="2404" y="2684"/>
                    <a:pt x="2482" y="2575"/>
                  </a:cubicBezTo>
                  <a:lnTo>
                    <a:pt x="2637" y="2327"/>
                  </a:lnTo>
                  <a:lnTo>
                    <a:pt x="5553" y="2327"/>
                  </a:lnTo>
                  <a:cubicBezTo>
                    <a:pt x="5770" y="2327"/>
                    <a:pt x="5956" y="2172"/>
                    <a:pt x="5956" y="1955"/>
                  </a:cubicBezTo>
                  <a:lnTo>
                    <a:pt x="5956" y="373"/>
                  </a:lnTo>
                  <a:cubicBezTo>
                    <a:pt x="5956" y="156"/>
                    <a:pt x="5770" y="1"/>
                    <a:pt x="55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4" name="Google Shape;13004;p24"/>
            <p:cNvSpPr/>
            <p:nvPr/>
          </p:nvSpPr>
          <p:spPr>
            <a:xfrm>
              <a:off x="5621925" y="3889700"/>
              <a:ext cx="149700" cy="84550"/>
            </a:xfrm>
            <a:custGeom>
              <a:avLst/>
              <a:gdLst/>
              <a:ahLst/>
              <a:cxnLst/>
              <a:rect l="l" t="t" r="r" b="b"/>
              <a:pathLst>
                <a:path w="5988" h="3382" extrusionOk="0">
                  <a:moveTo>
                    <a:pt x="4375" y="466"/>
                  </a:moveTo>
                  <a:lnTo>
                    <a:pt x="4499" y="683"/>
                  </a:lnTo>
                  <a:cubicBezTo>
                    <a:pt x="4561" y="776"/>
                    <a:pt x="4685" y="838"/>
                    <a:pt x="4809" y="869"/>
                  </a:cubicBezTo>
                  <a:lnTo>
                    <a:pt x="5584" y="869"/>
                  </a:lnTo>
                  <a:lnTo>
                    <a:pt x="5584" y="2978"/>
                  </a:lnTo>
                  <a:lnTo>
                    <a:pt x="466" y="2978"/>
                  </a:lnTo>
                  <a:lnTo>
                    <a:pt x="466" y="869"/>
                  </a:lnTo>
                  <a:lnTo>
                    <a:pt x="3909" y="869"/>
                  </a:lnTo>
                  <a:cubicBezTo>
                    <a:pt x="4033" y="838"/>
                    <a:pt x="4157" y="776"/>
                    <a:pt x="4219" y="683"/>
                  </a:cubicBezTo>
                  <a:lnTo>
                    <a:pt x="4375" y="466"/>
                  </a:lnTo>
                  <a:close/>
                  <a:moveTo>
                    <a:pt x="4344" y="0"/>
                  </a:moveTo>
                  <a:cubicBezTo>
                    <a:pt x="4219" y="0"/>
                    <a:pt x="4095" y="62"/>
                    <a:pt x="4033" y="187"/>
                  </a:cubicBezTo>
                  <a:lnTo>
                    <a:pt x="3878" y="435"/>
                  </a:lnTo>
                  <a:lnTo>
                    <a:pt x="404" y="435"/>
                  </a:lnTo>
                  <a:cubicBezTo>
                    <a:pt x="187" y="435"/>
                    <a:pt x="1" y="590"/>
                    <a:pt x="1" y="807"/>
                  </a:cubicBezTo>
                  <a:lnTo>
                    <a:pt x="1" y="3009"/>
                  </a:lnTo>
                  <a:cubicBezTo>
                    <a:pt x="1" y="3226"/>
                    <a:pt x="187" y="3381"/>
                    <a:pt x="404" y="3381"/>
                  </a:cubicBezTo>
                  <a:lnTo>
                    <a:pt x="5584" y="3381"/>
                  </a:lnTo>
                  <a:cubicBezTo>
                    <a:pt x="5801" y="3381"/>
                    <a:pt x="5988" y="3226"/>
                    <a:pt x="5988" y="3009"/>
                  </a:cubicBezTo>
                  <a:lnTo>
                    <a:pt x="5988" y="807"/>
                  </a:lnTo>
                  <a:cubicBezTo>
                    <a:pt x="5988" y="590"/>
                    <a:pt x="5801" y="435"/>
                    <a:pt x="5584" y="435"/>
                  </a:cubicBezTo>
                  <a:lnTo>
                    <a:pt x="4809" y="435"/>
                  </a:lnTo>
                  <a:lnTo>
                    <a:pt x="4654" y="187"/>
                  </a:lnTo>
                  <a:cubicBezTo>
                    <a:pt x="4592" y="62"/>
                    <a:pt x="4468" y="0"/>
                    <a:pt x="4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5" name="Google Shape;13005;p24"/>
            <p:cNvSpPr/>
            <p:nvPr/>
          </p:nvSpPr>
          <p:spPr>
            <a:xfrm>
              <a:off x="5643650" y="3923050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18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8" y="403"/>
                  </a:cubicBezTo>
                  <a:lnTo>
                    <a:pt x="1675" y="403"/>
                  </a:lnTo>
                  <a:cubicBezTo>
                    <a:pt x="1800" y="403"/>
                    <a:pt x="1893" y="310"/>
                    <a:pt x="1893" y="217"/>
                  </a:cubicBezTo>
                  <a:cubicBezTo>
                    <a:pt x="1893" y="93"/>
                    <a:pt x="1800" y="0"/>
                    <a:pt x="16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6" name="Google Shape;13006;p24"/>
            <p:cNvSpPr/>
            <p:nvPr/>
          </p:nvSpPr>
          <p:spPr>
            <a:xfrm>
              <a:off x="5642100" y="3941650"/>
              <a:ext cx="108600" cy="10875"/>
            </a:xfrm>
            <a:custGeom>
              <a:avLst/>
              <a:gdLst/>
              <a:ahLst/>
              <a:cxnLst/>
              <a:rect l="l" t="t" r="r" b="b"/>
              <a:pathLst>
                <a:path w="4344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4064" y="435"/>
                  </a:lnTo>
                  <a:cubicBezTo>
                    <a:pt x="4343" y="435"/>
                    <a:pt x="4343" y="1"/>
                    <a:pt x="40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7" name="Google Shape;13007;p24"/>
            <p:cNvSpPr/>
            <p:nvPr/>
          </p:nvSpPr>
          <p:spPr>
            <a:xfrm>
              <a:off x="5508725" y="3796650"/>
              <a:ext cx="100825" cy="10100"/>
            </a:xfrm>
            <a:custGeom>
              <a:avLst/>
              <a:gdLst/>
              <a:ahLst/>
              <a:cxnLst/>
              <a:rect l="l" t="t" r="r" b="b"/>
              <a:pathLst>
                <a:path w="4033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62" y="403"/>
                    <a:pt x="186" y="403"/>
                  </a:cubicBezTo>
                  <a:lnTo>
                    <a:pt x="3815" y="403"/>
                  </a:lnTo>
                  <a:cubicBezTo>
                    <a:pt x="3940" y="403"/>
                    <a:pt x="4033" y="310"/>
                    <a:pt x="4033" y="186"/>
                  </a:cubicBezTo>
                  <a:cubicBezTo>
                    <a:pt x="4033" y="93"/>
                    <a:pt x="3940" y="0"/>
                    <a:pt x="3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08" name="Google Shape;13008;p24"/>
          <p:cNvGrpSpPr/>
          <p:nvPr/>
        </p:nvGrpSpPr>
        <p:grpSpPr>
          <a:xfrm>
            <a:off x="8364793" y="3824606"/>
            <a:ext cx="469467" cy="464833"/>
            <a:chOff x="5456750" y="2492275"/>
            <a:chExt cx="352100" cy="348625"/>
          </a:xfrm>
        </p:grpSpPr>
        <p:sp>
          <p:nvSpPr>
            <p:cNvPr id="13009" name="Google Shape;13009;p24"/>
            <p:cNvSpPr/>
            <p:nvPr/>
          </p:nvSpPr>
          <p:spPr>
            <a:xfrm>
              <a:off x="5559125" y="2556650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218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0" name="Google Shape;13010;p24"/>
            <p:cNvSpPr/>
            <p:nvPr/>
          </p:nvSpPr>
          <p:spPr>
            <a:xfrm>
              <a:off x="5541275" y="2586900"/>
              <a:ext cx="150475" cy="10100"/>
            </a:xfrm>
            <a:custGeom>
              <a:avLst/>
              <a:gdLst/>
              <a:ahLst/>
              <a:cxnLst/>
              <a:rect l="l" t="t" r="r" b="b"/>
              <a:pathLst>
                <a:path w="6019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6019" y="404"/>
                    <a:pt x="6019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1" name="Google Shape;13011;p24"/>
            <p:cNvSpPr/>
            <p:nvPr/>
          </p:nvSpPr>
          <p:spPr>
            <a:xfrm>
              <a:off x="5541275" y="2614025"/>
              <a:ext cx="148150" cy="10125"/>
            </a:xfrm>
            <a:custGeom>
              <a:avLst/>
              <a:gdLst/>
              <a:ahLst/>
              <a:cxnLst/>
              <a:rect l="l" t="t" r="r" b="b"/>
              <a:pathLst>
                <a:path w="5926" h="405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5832" y="404"/>
                    <a:pt x="5926" y="311"/>
                    <a:pt x="5926" y="187"/>
                  </a:cubicBezTo>
                  <a:cubicBezTo>
                    <a:pt x="5926" y="94"/>
                    <a:pt x="5832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2" name="Google Shape;13012;p24"/>
            <p:cNvSpPr/>
            <p:nvPr/>
          </p:nvSpPr>
          <p:spPr>
            <a:xfrm>
              <a:off x="5540825" y="2640925"/>
              <a:ext cx="148600" cy="10475"/>
            </a:xfrm>
            <a:custGeom>
              <a:avLst/>
              <a:gdLst/>
              <a:ahLst/>
              <a:cxnLst/>
              <a:rect l="l" t="t" r="r" b="b"/>
              <a:pathLst>
                <a:path w="5944" h="419" extrusionOk="0">
                  <a:moveTo>
                    <a:pt x="183" y="0"/>
                  </a:moveTo>
                  <a:cubicBezTo>
                    <a:pt x="0" y="0"/>
                    <a:pt x="6" y="419"/>
                    <a:pt x="199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5757" y="414"/>
                  </a:lnTo>
                  <a:cubicBezTo>
                    <a:pt x="5944" y="321"/>
                    <a:pt x="5944" y="73"/>
                    <a:pt x="5757" y="11"/>
                  </a:cubicBezTo>
                  <a:lnTo>
                    <a:pt x="236" y="11"/>
                  </a:lnTo>
                  <a:cubicBezTo>
                    <a:pt x="217" y="3"/>
                    <a:pt x="199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3" name="Google Shape;13013;p24"/>
            <p:cNvSpPr/>
            <p:nvPr/>
          </p:nvSpPr>
          <p:spPr>
            <a:xfrm>
              <a:off x="5456750" y="2492275"/>
              <a:ext cx="352100" cy="348625"/>
            </a:xfrm>
            <a:custGeom>
              <a:avLst/>
              <a:gdLst/>
              <a:ahLst/>
              <a:cxnLst/>
              <a:rect l="l" t="t" r="r" b="b"/>
              <a:pathLst>
                <a:path w="14084" h="13945" extrusionOk="0">
                  <a:moveTo>
                    <a:pt x="6158" y="404"/>
                  </a:moveTo>
                  <a:cubicBezTo>
                    <a:pt x="6251" y="404"/>
                    <a:pt x="6344" y="435"/>
                    <a:pt x="6422" y="497"/>
                  </a:cubicBezTo>
                  <a:lnTo>
                    <a:pt x="7166" y="1087"/>
                  </a:lnTo>
                  <a:lnTo>
                    <a:pt x="5150" y="1087"/>
                  </a:lnTo>
                  <a:lnTo>
                    <a:pt x="5894" y="497"/>
                  </a:lnTo>
                  <a:cubicBezTo>
                    <a:pt x="5972" y="435"/>
                    <a:pt x="6065" y="404"/>
                    <a:pt x="6158" y="404"/>
                  </a:cubicBezTo>
                  <a:close/>
                  <a:moveTo>
                    <a:pt x="11106" y="4189"/>
                  </a:moveTo>
                  <a:lnTo>
                    <a:pt x="11819" y="4778"/>
                  </a:lnTo>
                  <a:lnTo>
                    <a:pt x="11106" y="5367"/>
                  </a:lnTo>
                  <a:lnTo>
                    <a:pt x="11106" y="4189"/>
                  </a:lnTo>
                  <a:close/>
                  <a:moveTo>
                    <a:pt x="1366" y="4064"/>
                  </a:moveTo>
                  <a:lnTo>
                    <a:pt x="1366" y="5491"/>
                  </a:lnTo>
                  <a:lnTo>
                    <a:pt x="497" y="4778"/>
                  </a:lnTo>
                  <a:lnTo>
                    <a:pt x="1366" y="4064"/>
                  </a:lnTo>
                  <a:close/>
                  <a:moveTo>
                    <a:pt x="11912" y="5212"/>
                  </a:moveTo>
                  <a:lnTo>
                    <a:pt x="11912" y="9958"/>
                  </a:lnTo>
                  <a:cubicBezTo>
                    <a:pt x="11819" y="9927"/>
                    <a:pt x="11726" y="9927"/>
                    <a:pt x="11602" y="9927"/>
                  </a:cubicBezTo>
                  <a:cubicBezTo>
                    <a:pt x="11168" y="9927"/>
                    <a:pt x="10764" y="10051"/>
                    <a:pt x="10392" y="10330"/>
                  </a:cubicBezTo>
                  <a:lnTo>
                    <a:pt x="7756" y="8779"/>
                  </a:lnTo>
                  <a:lnTo>
                    <a:pt x="11912" y="5212"/>
                  </a:lnTo>
                  <a:close/>
                  <a:moveTo>
                    <a:pt x="373" y="5212"/>
                  </a:moveTo>
                  <a:lnTo>
                    <a:pt x="4561" y="8779"/>
                  </a:lnTo>
                  <a:lnTo>
                    <a:pt x="373" y="11261"/>
                  </a:lnTo>
                  <a:lnTo>
                    <a:pt x="373" y="5212"/>
                  </a:lnTo>
                  <a:close/>
                  <a:moveTo>
                    <a:pt x="11589" y="10334"/>
                  </a:moveTo>
                  <a:cubicBezTo>
                    <a:pt x="12414" y="10334"/>
                    <a:pt x="13215" y="10974"/>
                    <a:pt x="13215" y="11943"/>
                  </a:cubicBezTo>
                  <a:cubicBezTo>
                    <a:pt x="13215" y="12812"/>
                    <a:pt x="12502" y="13525"/>
                    <a:pt x="11602" y="13556"/>
                  </a:cubicBezTo>
                  <a:cubicBezTo>
                    <a:pt x="10175" y="13556"/>
                    <a:pt x="9462" y="11819"/>
                    <a:pt x="10485" y="10796"/>
                  </a:cubicBezTo>
                  <a:cubicBezTo>
                    <a:pt x="10804" y="10477"/>
                    <a:pt x="11199" y="10334"/>
                    <a:pt x="11589" y="10334"/>
                  </a:cubicBezTo>
                  <a:close/>
                  <a:moveTo>
                    <a:pt x="6201" y="1"/>
                  </a:moveTo>
                  <a:cubicBezTo>
                    <a:pt x="6019" y="1"/>
                    <a:pt x="5832" y="63"/>
                    <a:pt x="5677" y="187"/>
                  </a:cubicBezTo>
                  <a:lnTo>
                    <a:pt x="4530" y="1087"/>
                  </a:lnTo>
                  <a:lnTo>
                    <a:pt x="4126" y="1087"/>
                  </a:lnTo>
                  <a:cubicBezTo>
                    <a:pt x="3847" y="1087"/>
                    <a:pt x="3847" y="1490"/>
                    <a:pt x="4126" y="1490"/>
                  </a:cubicBezTo>
                  <a:lnTo>
                    <a:pt x="10516" y="1490"/>
                  </a:lnTo>
                  <a:cubicBezTo>
                    <a:pt x="10640" y="1490"/>
                    <a:pt x="10733" y="1583"/>
                    <a:pt x="10733" y="1707"/>
                  </a:cubicBezTo>
                  <a:lnTo>
                    <a:pt x="10733" y="5677"/>
                  </a:lnTo>
                  <a:lnTo>
                    <a:pt x="10733" y="5709"/>
                  </a:lnTo>
                  <a:lnTo>
                    <a:pt x="7414" y="8562"/>
                  </a:lnTo>
                  <a:lnTo>
                    <a:pt x="6453" y="7973"/>
                  </a:lnTo>
                  <a:cubicBezTo>
                    <a:pt x="6375" y="7926"/>
                    <a:pt x="6282" y="7903"/>
                    <a:pt x="6189" y="7903"/>
                  </a:cubicBezTo>
                  <a:cubicBezTo>
                    <a:pt x="6096" y="7903"/>
                    <a:pt x="6003" y="7926"/>
                    <a:pt x="5925" y="7973"/>
                  </a:cubicBezTo>
                  <a:lnTo>
                    <a:pt x="4964" y="8562"/>
                  </a:lnTo>
                  <a:lnTo>
                    <a:pt x="1800" y="5833"/>
                  </a:lnTo>
                  <a:lnTo>
                    <a:pt x="1800" y="1707"/>
                  </a:lnTo>
                  <a:cubicBezTo>
                    <a:pt x="1800" y="1583"/>
                    <a:pt x="1893" y="1490"/>
                    <a:pt x="2017" y="1490"/>
                  </a:cubicBezTo>
                  <a:lnTo>
                    <a:pt x="3320" y="1490"/>
                  </a:lnTo>
                  <a:cubicBezTo>
                    <a:pt x="3568" y="1490"/>
                    <a:pt x="3568" y="1087"/>
                    <a:pt x="3320" y="1087"/>
                  </a:cubicBezTo>
                  <a:lnTo>
                    <a:pt x="2017" y="1087"/>
                  </a:lnTo>
                  <a:cubicBezTo>
                    <a:pt x="2000" y="1085"/>
                    <a:pt x="1982" y="1084"/>
                    <a:pt x="1965" y="1084"/>
                  </a:cubicBezTo>
                  <a:cubicBezTo>
                    <a:pt x="1648" y="1084"/>
                    <a:pt x="1397" y="1354"/>
                    <a:pt x="1397" y="1707"/>
                  </a:cubicBezTo>
                  <a:lnTo>
                    <a:pt x="1397" y="3568"/>
                  </a:lnTo>
                  <a:lnTo>
                    <a:pt x="94" y="4592"/>
                  </a:lnTo>
                  <a:cubicBezTo>
                    <a:pt x="32" y="4623"/>
                    <a:pt x="1" y="4685"/>
                    <a:pt x="1" y="4747"/>
                  </a:cubicBezTo>
                  <a:lnTo>
                    <a:pt x="1" y="11633"/>
                  </a:lnTo>
                  <a:cubicBezTo>
                    <a:pt x="1" y="12160"/>
                    <a:pt x="435" y="12626"/>
                    <a:pt x="993" y="12626"/>
                  </a:cubicBezTo>
                  <a:lnTo>
                    <a:pt x="4654" y="12626"/>
                  </a:lnTo>
                  <a:cubicBezTo>
                    <a:pt x="4902" y="12626"/>
                    <a:pt x="4902" y="12191"/>
                    <a:pt x="4654" y="12191"/>
                  </a:cubicBezTo>
                  <a:lnTo>
                    <a:pt x="993" y="12191"/>
                  </a:lnTo>
                  <a:cubicBezTo>
                    <a:pt x="714" y="12191"/>
                    <a:pt x="466" y="12005"/>
                    <a:pt x="435" y="11726"/>
                  </a:cubicBezTo>
                  <a:lnTo>
                    <a:pt x="6112" y="8345"/>
                  </a:lnTo>
                  <a:cubicBezTo>
                    <a:pt x="6143" y="8330"/>
                    <a:pt x="6166" y="8322"/>
                    <a:pt x="6185" y="8322"/>
                  </a:cubicBezTo>
                  <a:cubicBezTo>
                    <a:pt x="6205" y="8322"/>
                    <a:pt x="6220" y="8330"/>
                    <a:pt x="6236" y="8345"/>
                  </a:cubicBezTo>
                  <a:lnTo>
                    <a:pt x="10113" y="10641"/>
                  </a:lnTo>
                  <a:cubicBezTo>
                    <a:pt x="9803" y="10982"/>
                    <a:pt x="9648" y="11447"/>
                    <a:pt x="9648" y="11943"/>
                  </a:cubicBezTo>
                  <a:cubicBezTo>
                    <a:pt x="9648" y="12036"/>
                    <a:pt x="9648" y="12098"/>
                    <a:pt x="9648" y="12191"/>
                  </a:cubicBezTo>
                  <a:lnTo>
                    <a:pt x="5460" y="12191"/>
                  </a:lnTo>
                  <a:cubicBezTo>
                    <a:pt x="5181" y="12191"/>
                    <a:pt x="5181" y="12626"/>
                    <a:pt x="5460" y="12626"/>
                  </a:cubicBezTo>
                  <a:lnTo>
                    <a:pt x="9741" y="12626"/>
                  </a:lnTo>
                  <a:cubicBezTo>
                    <a:pt x="10047" y="13468"/>
                    <a:pt x="10827" y="13945"/>
                    <a:pt x="11627" y="13945"/>
                  </a:cubicBezTo>
                  <a:cubicBezTo>
                    <a:pt x="12122" y="13945"/>
                    <a:pt x="12625" y="13762"/>
                    <a:pt x="13029" y="13370"/>
                  </a:cubicBezTo>
                  <a:cubicBezTo>
                    <a:pt x="14084" y="12347"/>
                    <a:pt x="13711" y="10610"/>
                    <a:pt x="12346" y="10082"/>
                  </a:cubicBezTo>
                  <a:lnTo>
                    <a:pt x="12346" y="4747"/>
                  </a:lnTo>
                  <a:cubicBezTo>
                    <a:pt x="12346" y="4685"/>
                    <a:pt x="12315" y="4623"/>
                    <a:pt x="12284" y="4592"/>
                  </a:cubicBezTo>
                  <a:lnTo>
                    <a:pt x="11168" y="3723"/>
                  </a:lnTo>
                  <a:cubicBezTo>
                    <a:pt x="11137" y="3692"/>
                    <a:pt x="11137" y="3692"/>
                    <a:pt x="11106" y="3692"/>
                  </a:cubicBezTo>
                  <a:lnTo>
                    <a:pt x="11106" y="1707"/>
                  </a:lnTo>
                  <a:cubicBezTo>
                    <a:pt x="11106" y="1366"/>
                    <a:pt x="10826" y="1087"/>
                    <a:pt x="10485" y="1087"/>
                  </a:cubicBezTo>
                  <a:lnTo>
                    <a:pt x="7849" y="1087"/>
                  </a:lnTo>
                  <a:cubicBezTo>
                    <a:pt x="7787" y="1087"/>
                    <a:pt x="6701" y="187"/>
                    <a:pt x="6701" y="187"/>
                  </a:cubicBezTo>
                  <a:cubicBezTo>
                    <a:pt x="6561" y="63"/>
                    <a:pt x="6383" y="1"/>
                    <a:pt x="6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4" name="Google Shape;13014;p24"/>
            <p:cNvSpPr/>
            <p:nvPr/>
          </p:nvSpPr>
          <p:spPr>
            <a:xfrm>
              <a:off x="5734375" y="2771450"/>
              <a:ext cx="21750" cy="38625"/>
            </a:xfrm>
            <a:custGeom>
              <a:avLst/>
              <a:gdLst/>
              <a:ahLst/>
              <a:cxnLst/>
              <a:rect l="l" t="t" r="r" b="b"/>
              <a:pathLst>
                <a:path w="870" h="1545" extrusionOk="0">
                  <a:moveTo>
                    <a:pt x="652" y="1"/>
                  </a:moveTo>
                  <a:lnTo>
                    <a:pt x="652" y="32"/>
                  </a:lnTo>
                  <a:lnTo>
                    <a:pt x="280" y="32"/>
                  </a:lnTo>
                  <a:cubicBezTo>
                    <a:pt x="1" y="32"/>
                    <a:pt x="1" y="435"/>
                    <a:pt x="280" y="435"/>
                  </a:cubicBezTo>
                  <a:lnTo>
                    <a:pt x="466" y="435"/>
                  </a:lnTo>
                  <a:lnTo>
                    <a:pt x="466" y="1335"/>
                  </a:lnTo>
                  <a:cubicBezTo>
                    <a:pt x="466" y="1474"/>
                    <a:pt x="567" y="1544"/>
                    <a:pt x="668" y="1544"/>
                  </a:cubicBezTo>
                  <a:cubicBezTo>
                    <a:pt x="768" y="1544"/>
                    <a:pt x="869" y="1474"/>
                    <a:pt x="869" y="1335"/>
                  </a:cubicBezTo>
                  <a:lnTo>
                    <a:pt x="869" y="218"/>
                  </a:lnTo>
                  <a:cubicBezTo>
                    <a:pt x="869" y="94"/>
                    <a:pt x="776" y="1"/>
                    <a:pt x="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15" name="Google Shape;13015;p24"/>
          <p:cNvGrpSpPr/>
          <p:nvPr/>
        </p:nvGrpSpPr>
        <p:grpSpPr>
          <a:xfrm>
            <a:off x="9454577" y="3824373"/>
            <a:ext cx="248200" cy="465300"/>
            <a:chOff x="5534300" y="1923875"/>
            <a:chExt cx="186150" cy="348975"/>
          </a:xfrm>
        </p:grpSpPr>
        <p:sp>
          <p:nvSpPr>
            <p:cNvPr id="13016" name="Google Shape;13016;p24"/>
            <p:cNvSpPr/>
            <p:nvPr/>
          </p:nvSpPr>
          <p:spPr>
            <a:xfrm>
              <a:off x="5534300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187" y="3567"/>
                  </a:cubicBezTo>
                  <a:cubicBezTo>
                    <a:pt x="311" y="3567"/>
                    <a:pt x="404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61" y="12128"/>
                  </a:lnTo>
                  <a:cubicBezTo>
                    <a:pt x="4436" y="12128"/>
                    <a:pt x="4343" y="12222"/>
                    <a:pt x="4343" y="12315"/>
                  </a:cubicBezTo>
                  <a:cubicBezTo>
                    <a:pt x="4343" y="12439"/>
                    <a:pt x="4436" y="12532"/>
                    <a:pt x="456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47" y="12532"/>
                    <a:pt x="3940" y="12439"/>
                    <a:pt x="3940" y="12315"/>
                  </a:cubicBezTo>
                  <a:cubicBezTo>
                    <a:pt x="3940" y="12222"/>
                    <a:pt x="3847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11" y="3970"/>
                    <a:pt x="187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7" name="Google Shape;13017;p24"/>
            <p:cNvSpPr/>
            <p:nvPr/>
          </p:nvSpPr>
          <p:spPr>
            <a:xfrm>
              <a:off x="5564550" y="1984350"/>
              <a:ext cx="127200" cy="159775"/>
            </a:xfrm>
            <a:custGeom>
              <a:avLst/>
              <a:gdLst/>
              <a:ahLst/>
              <a:cxnLst/>
              <a:rect l="l" t="t" r="r" b="b"/>
              <a:pathLst>
                <a:path w="5088" h="6391" extrusionOk="0">
                  <a:moveTo>
                    <a:pt x="4622" y="404"/>
                  </a:moveTo>
                  <a:cubicBezTo>
                    <a:pt x="4653" y="404"/>
                    <a:pt x="4653" y="435"/>
                    <a:pt x="4653" y="435"/>
                  </a:cubicBezTo>
                  <a:lnTo>
                    <a:pt x="4653" y="5956"/>
                  </a:lnTo>
                  <a:lnTo>
                    <a:pt x="435" y="5956"/>
                  </a:lnTo>
                  <a:lnTo>
                    <a:pt x="435" y="435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7" y="0"/>
                    <a:pt x="0" y="187"/>
                    <a:pt x="0" y="435"/>
                  </a:cubicBezTo>
                  <a:lnTo>
                    <a:pt x="0" y="5956"/>
                  </a:lnTo>
                  <a:cubicBezTo>
                    <a:pt x="0" y="6173"/>
                    <a:pt x="187" y="6390"/>
                    <a:pt x="435" y="6390"/>
                  </a:cubicBezTo>
                  <a:lnTo>
                    <a:pt x="4653" y="6390"/>
                  </a:lnTo>
                  <a:cubicBezTo>
                    <a:pt x="4870" y="6390"/>
                    <a:pt x="5088" y="6173"/>
                    <a:pt x="5088" y="5956"/>
                  </a:cubicBezTo>
                  <a:lnTo>
                    <a:pt x="5088" y="435"/>
                  </a:lnTo>
                  <a:cubicBezTo>
                    <a:pt x="5088" y="187"/>
                    <a:pt x="4870" y="0"/>
                    <a:pt x="46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8" name="Google Shape;13018;p24"/>
            <p:cNvSpPr/>
            <p:nvPr/>
          </p:nvSpPr>
          <p:spPr>
            <a:xfrm>
              <a:off x="5589375" y="2013050"/>
              <a:ext cx="39575" cy="10100"/>
            </a:xfrm>
            <a:custGeom>
              <a:avLst/>
              <a:gdLst/>
              <a:ahLst/>
              <a:cxnLst/>
              <a:rect l="l" t="t" r="r" b="b"/>
              <a:pathLst>
                <a:path w="158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303" y="403"/>
                  </a:lnTo>
                  <a:cubicBezTo>
                    <a:pt x="1582" y="403"/>
                    <a:pt x="1582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9" name="Google Shape;13019;p24"/>
            <p:cNvSpPr/>
            <p:nvPr/>
          </p:nvSpPr>
          <p:spPr>
            <a:xfrm>
              <a:off x="5591700" y="2036300"/>
              <a:ext cx="72900" cy="10125"/>
            </a:xfrm>
            <a:custGeom>
              <a:avLst/>
              <a:gdLst/>
              <a:ahLst/>
              <a:cxnLst/>
              <a:rect l="l" t="t" r="r" b="b"/>
              <a:pathLst>
                <a:path w="2916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lnTo>
                    <a:pt x="2730" y="404"/>
                  </a:lnTo>
                  <a:cubicBezTo>
                    <a:pt x="2916" y="342"/>
                    <a:pt x="2916" y="63"/>
                    <a:pt x="2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0" name="Google Shape;13020;p24"/>
            <p:cNvSpPr/>
            <p:nvPr/>
          </p:nvSpPr>
          <p:spPr>
            <a:xfrm>
              <a:off x="5591700" y="2059575"/>
              <a:ext cx="72900" cy="10100"/>
            </a:xfrm>
            <a:custGeom>
              <a:avLst/>
              <a:gdLst/>
              <a:ahLst/>
              <a:cxnLst/>
              <a:rect l="l" t="t" r="r" b="b"/>
              <a:pathLst>
                <a:path w="2916" h="404" extrusionOk="0">
                  <a:moveTo>
                    <a:pt x="186" y="0"/>
                  </a:moveTo>
                  <a:cubicBezTo>
                    <a:pt x="0" y="62"/>
                    <a:pt x="0" y="311"/>
                    <a:pt x="186" y="404"/>
                  </a:cubicBezTo>
                  <a:lnTo>
                    <a:pt x="2730" y="404"/>
                  </a:lnTo>
                  <a:cubicBezTo>
                    <a:pt x="2916" y="311"/>
                    <a:pt x="2916" y="62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1" name="Google Shape;13021;p24"/>
            <p:cNvSpPr/>
            <p:nvPr/>
          </p:nvSpPr>
          <p:spPr>
            <a:xfrm>
              <a:off x="5590925" y="2081275"/>
              <a:ext cx="73675" cy="10125"/>
            </a:xfrm>
            <a:custGeom>
              <a:avLst/>
              <a:gdLst/>
              <a:ahLst/>
              <a:cxnLst/>
              <a:rect l="l" t="t" r="r" b="b"/>
              <a:pathLst>
                <a:path w="2947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761" y="404"/>
                  </a:lnTo>
                  <a:cubicBezTo>
                    <a:pt x="2854" y="404"/>
                    <a:pt x="2947" y="311"/>
                    <a:pt x="2947" y="218"/>
                  </a:cubicBezTo>
                  <a:cubicBezTo>
                    <a:pt x="2947" y="94"/>
                    <a:pt x="2854" y="1"/>
                    <a:pt x="27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2" name="Google Shape;13022;p24"/>
            <p:cNvSpPr/>
            <p:nvPr/>
          </p:nvSpPr>
          <p:spPr>
            <a:xfrm>
              <a:off x="5589375" y="2103775"/>
              <a:ext cx="76775" cy="10875"/>
            </a:xfrm>
            <a:custGeom>
              <a:avLst/>
              <a:gdLst/>
              <a:ahLst/>
              <a:cxnLst/>
              <a:rect l="l" t="t" r="r" b="b"/>
              <a:pathLst>
                <a:path w="3071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823" y="435"/>
                  </a:lnTo>
                  <a:cubicBezTo>
                    <a:pt x="3071" y="435"/>
                    <a:pt x="3071" y="0"/>
                    <a:pt x="2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3" name="Google Shape;13023;p24"/>
            <p:cNvSpPr/>
            <p:nvPr/>
          </p:nvSpPr>
          <p:spPr>
            <a:xfrm>
              <a:off x="5556800" y="2155925"/>
              <a:ext cx="141750" cy="57600"/>
            </a:xfrm>
            <a:custGeom>
              <a:avLst/>
              <a:gdLst/>
              <a:ahLst/>
              <a:cxnLst/>
              <a:rect l="l" t="t" r="r" b="b"/>
              <a:pathLst>
                <a:path w="5670" h="2304" extrusionOk="0">
                  <a:moveTo>
                    <a:pt x="1496" y="426"/>
                  </a:moveTo>
                  <a:cubicBezTo>
                    <a:pt x="2153" y="426"/>
                    <a:pt x="2473" y="1212"/>
                    <a:pt x="2017" y="1699"/>
                  </a:cubicBezTo>
                  <a:cubicBezTo>
                    <a:pt x="1869" y="1847"/>
                    <a:pt x="1683" y="1913"/>
                    <a:pt x="1500" y="1913"/>
                  </a:cubicBezTo>
                  <a:cubicBezTo>
                    <a:pt x="1107" y="1913"/>
                    <a:pt x="724" y="1606"/>
                    <a:pt x="745" y="1140"/>
                  </a:cubicBezTo>
                  <a:cubicBezTo>
                    <a:pt x="745" y="737"/>
                    <a:pt x="1055" y="427"/>
                    <a:pt x="1458" y="427"/>
                  </a:cubicBezTo>
                  <a:cubicBezTo>
                    <a:pt x="1471" y="426"/>
                    <a:pt x="1484" y="426"/>
                    <a:pt x="1496" y="426"/>
                  </a:cubicBezTo>
                  <a:close/>
                  <a:moveTo>
                    <a:pt x="4194" y="426"/>
                  </a:moveTo>
                  <a:cubicBezTo>
                    <a:pt x="4851" y="426"/>
                    <a:pt x="5172" y="1242"/>
                    <a:pt x="4715" y="1699"/>
                  </a:cubicBezTo>
                  <a:cubicBezTo>
                    <a:pt x="4556" y="1848"/>
                    <a:pt x="4366" y="1914"/>
                    <a:pt x="4180" y="1914"/>
                  </a:cubicBezTo>
                  <a:cubicBezTo>
                    <a:pt x="3785" y="1914"/>
                    <a:pt x="3412" y="1614"/>
                    <a:pt x="3412" y="1171"/>
                  </a:cubicBezTo>
                  <a:cubicBezTo>
                    <a:pt x="3412" y="737"/>
                    <a:pt x="3754" y="427"/>
                    <a:pt x="4157" y="427"/>
                  </a:cubicBezTo>
                  <a:cubicBezTo>
                    <a:pt x="4169" y="426"/>
                    <a:pt x="4181" y="426"/>
                    <a:pt x="4194" y="426"/>
                  </a:cubicBezTo>
                  <a:close/>
                  <a:moveTo>
                    <a:pt x="1486" y="0"/>
                  </a:moveTo>
                  <a:cubicBezTo>
                    <a:pt x="1127" y="0"/>
                    <a:pt x="766" y="165"/>
                    <a:pt x="528" y="489"/>
                  </a:cubicBezTo>
                  <a:lnTo>
                    <a:pt x="217" y="489"/>
                  </a:lnTo>
                  <a:cubicBezTo>
                    <a:pt x="93" y="489"/>
                    <a:pt x="31" y="551"/>
                    <a:pt x="31" y="675"/>
                  </a:cubicBezTo>
                  <a:lnTo>
                    <a:pt x="0" y="675"/>
                  </a:lnTo>
                  <a:cubicBezTo>
                    <a:pt x="0" y="799"/>
                    <a:pt x="93" y="892"/>
                    <a:pt x="217" y="892"/>
                  </a:cubicBezTo>
                  <a:lnTo>
                    <a:pt x="341" y="892"/>
                  </a:lnTo>
                  <a:cubicBezTo>
                    <a:pt x="310" y="954"/>
                    <a:pt x="310" y="1047"/>
                    <a:pt x="310" y="1140"/>
                  </a:cubicBezTo>
                  <a:cubicBezTo>
                    <a:pt x="310" y="1916"/>
                    <a:pt x="892" y="2304"/>
                    <a:pt x="1474" y="2304"/>
                  </a:cubicBezTo>
                  <a:cubicBezTo>
                    <a:pt x="2055" y="2304"/>
                    <a:pt x="2637" y="1916"/>
                    <a:pt x="2637" y="1140"/>
                  </a:cubicBezTo>
                  <a:cubicBezTo>
                    <a:pt x="2637" y="985"/>
                    <a:pt x="2606" y="799"/>
                    <a:pt x="2544" y="675"/>
                  </a:cubicBezTo>
                  <a:cubicBezTo>
                    <a:pt x="2637" y="629"/>
                    <a:pt x="2738" y="605"/>
                    <a:pt x="2839" y="605"/>
                  </a:cubicBezTo>
                  <a:cubicBezTo>
                    <a:pt x="2939" y="605"/>
                    <a:pt x="3040" y="629"/>
                    <a:pt x="3133" y="675"/>
                  </a:cubicBezTo>
                  <a:cubicBezTo>
                    <a:pt x="3040" y="799"/>
                    <a:pt x="3009" y="985"/>
                    <a:pt x="3009" y="1140"/>
                  </a:cubicBezTo>
                  <a:cubicBezTo>
                    <a:pt x="3009" y="1916"/>
                    <a:pt x="3591" y="2304"/>
                    <a:pt x="4172" y="2304"/>
                  </a:cubicBezTo>
                  <a:cubicBezTo>
                    <a:pt x="4754" y="2304"/>
                    <a:pt x="5336" y="1916"/>
                    <a:pt x="5336" y="1140"/>
                  </a:cubicBezTo>
                  <a:cubicBezTo>
                    <a:pt x="5336" y="1047"/>
                    <a:pt x="5336" y="954"/>
                    <a:pt x="5305" y="892"/>
                  </a:cubicBezTo>
                  <a:lnTo>
                    <a:pt x="5429" y="892"/>
                  </a:lnTo>
                  <a:cubicBezTo>
                    <a:pt x="5436" y="893"/>
                    <a:pt x="5443" y="894"/>
                    <a:pt x="5451" y="894"/>
                  </a:cubicBezTo>
                  <a:cubicBezTo>
                    <a:pt x="5663" y="894"/>
                    <a:pt x="5669" y="484"/>
                    <a:pt x="5470" y="484"/>
                  </a:cubicBezTo>
                  <a:cubicBezTo>
                    <a:pt x="5457" y="484"/>
                    <a:pt x="5443" y="485"/>
                    <a:pt x="5429" y="489"/>
                  </a:cubicBezTo>
                  <a:lnTo>
                    <a:pt x="5118" y="489"/>
                  </a:lnTo>
                  <a:cubicBezTo>
                    <a:pt x="4897" y="165"/>
                    <a:pt x="4544" y="0"/>
                    <a:pt x="4188" y="0"/>
                  </a:cubicBezTo>
                  <a:cubicBezTo>
                    <a:pt x="3897" y="0"/>
                    <a:pt x="3605" y="111"/>
                    <a:pt x="3381" y="334"/>
                  </a:cubicBezTo>
                  <a:cubicBezTo>
                    <a:pt x="3211" y="241"/>
                    <a:pt x="3025" y="194"/>
                    <a:pt x="2839" y="194"/>
                  </a:cubicBezTo>
                  <a:cubicBezTo>
                    <a:pt x="2652" y="194"/>
                    <a:pt x="2466" y="241"/>
                    <a:pt x="2296" y="334"/>
                  </a:cubicBezTo>
                  <a:cubicBezTo>
                    <a:pt x="2072" y="111"/>
                    <a:pt x="1780" y="0"/>
                    <a:pt x="14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24" name="Google Shape;13024;p24"/>
          <p:cNvGrpSpPr/>
          <p:nvPr/>
        </p:nvGrpSpPr>
        <p:grpSpPr>
          <a:xfrm>
            <a:off x="10327120" y="3903973"/>
            <a:ext cx="465333" cy="306100"/>
            <a:chOff x="4720050" y="3726850"/>
            <a:chExt cx="349000" cy="229575"/>
          </a:xfrm>
        </p:grpSpPr>
        <p:sp>
          <p:nvSpPr>
            <p:cNvPr id="13025" name="Google Shape;13025;p24"/>
            <p:cNvSpPr/>
            <p:nvPr/>
          </p:nvSpPr>
          <p:spPr>
            <a:xfrm>
              <a:off x="4759600" y="3826100"/>
              <a:ext cx="12675" cy="8900"/>
            </a:xfrm>
            <a:custGeom>
              <a:avLst/>
              <a:gdLst/>
              <a:ahLst/>
              <a:cxnLst/>
              <a:rect l="l" t="t" r="r" b="b"/>
              <a:pathLst>
                <a:path w="507" h="356" extrusionOk="0">
                  <a:moveTo>
                    <a:pt x="218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26"/>
                    <a:pt x="30" y="355"/>
                    <a:pt x="72" y="355"/>
                  </a:cubicBezTo>
                  <a:cubicBezTo>
                    <a:pt x="217" y="355"/>
                    <a:pt x="50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6" name="Google Shape;13026;p24"/>
            <p:cNvSpPr/>
            <p:nvPr/>
          </p:nvSpPr>
          <p:spPr>
            <a:xfrm>
              <a:off x="4794500" y="3826100"/>
              <a:ext cx="13975" cy="11675"/>
            </a:xfrm>
            <a:custGeom>
              <a:avLst/>
              <a:gdLst/>
              <a:ahLst/>
              <a:cxnLst/>
              <a:rect l="l" t="t" r="r" b="b"/>
              <a:pathLst>
                <a:path w="559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59" y="466"/>
                    <a:pt x="559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7" name="Google Shape;13027;p24"/>
            <p:cNvSpPr/>
            <p:nvPr/>
          </p:nvSpPr>
          <p:spPr>
            <a:xfrm>
              <a:off x="4829400" y="3826100"/>
              <a:ext cx="13200" cy="11675"/>
            </a:xfrm>
            <a:custGeom>
              <a:avLst/>
              <a:gdLst/>
              <a:ahLst/>
              <a:cxnLst/>
              <a:rect l="l" t="t" r="r" b="b"/>
              <a:pathLst>
                <a:path w="528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27" y="466"/>
                    <a:pt x="527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8" name="Google Shape;13028;p24"/>
            <p:cNvSpPr/>
            <p:nvPr/>
          </p:nvSpPr>
          <p:spPr>
            <a:xfrm>
              <a:off x="4720050" y="3726850"/>
              <a:ext cx="349000" cy="229575"/>
            </a:xfrm>
            <a:custGeom>
              <a:avLst/>
              <a:gdLst/>
              <a:ahLst/>
              <a:cxnLst/>
              <a:rect l="l" t="t" r="r" b="b"/>
              <a:pathLst>
                <a:path w="13960" h="9183" extrusionOk="0">
                  <a:moveTo>
                    <a:pt x="1862" y="466"/>
                  </a:moveTo>
                  <a:cubicBezTo>
                    <a:pt x="2001" y="466"/>
                    <a:pt x="2141" y="559"/>
                    <a:pt x="2141" y="745"/>
                  </a:cubicBezTo>
                  <a:lnTo>
                    <a:pt x="2141" y="2513"/>
                  </a:lnTo>
                  <a:lnTo>
                    <a:pt x="1582" y="2513"/>
                  </a:lnTo>
                  <a:lnTo>
                    <a:pt x="1582" y="745"/>
                  </a:lnTo>
                  <a:cubicBezTo>
                    <a:pt x="1582" y="559"/>
                    <a:pt x="1722" y="466"/>
                    <a:pt x="1862" y="466"/>
                  </a:cubicBezTo>
                  <a:close/>
                  <a:moveTo>
                    <a:pt x="3940" y="466"/>
                  </a:moveTo>
                  <a:cubicBezTo>
                    <a:pt x="4079" y="466"/>
                    <a:pt x="4219" y="559"/>
                    <a:pt x="4219" y="745"/>
                  </a:cubicBezTo>
                  <a:lnTo>
                    <a:pt x="4219" y="2513"/>
                  </a:lnTo>
                  <a:lnTo>
                    <a:pt x="3661" y="2513"/>
                  </a:lnTo>
                  <a:lnTo>
                    <a:pt x="3661" y="745"/>
                  </a:lnTo>
                  <a:cubicBezTo>
                    <a:pt x="3661" y="559"/>
                    <a:pt x="3800" y="466"/>
                    <a:pt x="3940" y="466"/>
                  </a:cubicBezTo>
                  <a:close/>
                  <a:moveTo>
                    <a:pt x="12935" y="5739"/>
                  </a:moveTo>
                  <a:lnTo>
                    <a:pt x="12935" y="6390"/>
                  </a:lnTo>
                  <a:lnTo>
                    <a:pt x="1148" y="6390"/>
                  </a:lnTo>
                  <a:lnTo>
                    <a:pt x="1148" y="5739"/>
                  </a:lnTo>
                  <a:close/>
                  <a:moveTo>
                    <a:pt x="13463" y="6794"/>
                  </a:moveTo>
                  <a:cubicBezTo>
                    <a:pt x="13494" y="6794"/>
                    <a:pt x="13556" y="6856"/>
                    <a:pt x="13556" y="6887"/>
                  </a:cubicBezTo>
                  <a:lnTo>
                    <a:pt x="13556" y="7600"/>
                  </a:lnTo>
                  <a:lnTo>
                    <a:pt x="404" y="7600"/>
                  </a:lnTo>
                  <a:lnTo>
                    <a:pt x="404" y="6887"/>
                  </a:lnTo>
                  <a:cubicBezTo>
                    <a:pt x="404" y="6856"/>
                    <a:pt x="466" y="6794"/>
                    <a:pt x="497" y="6794"/>
                  </a:cubicBezTo>
                  <a:close/>
                  <a:moveTo>
                    <a:pt x="1862" y="0"/>
                  </a:moveTo>
                  <a:cubicBezTo>
                    <a:pt x="1497" y="0"/>
                    <a:pt x="1133" y="249"/>
                    <a:pt x="1179" y="745"/>
                  </a:cubicBezTo>
                  <a:lnTo>
                    <a:pt x="1179" y="2513"/>
                  </a:lnTo>
                  <a:lnTo>
                    <a:pt x="528" y="2513"/>
                  </a:lnTo>
                  <a:cubicBezTo>
                    <a:pt x="249" y="2513"/>
                    <a:pt x="31" y="2730"/>
                    <a:pt x="31" y="3009"/>
                  </a:cubicBezTo>
                  <a:lnTo>
                    <a:pt x="31" y="5212"/>
                  </a:lnTo>
                  <a:cubicBezTo>
                    <a:pt x="0" y="5491"/>
                    <a:pt x="249" y="5708"/>
                    <a:pt x="528" y="5739"/>
                  </a:cubicBezTo>
                  <a:lnTo>
                    <a:pt x="776" y="5739"/>
                  </a:lnTo>
                  <a:lnTo>
                    <a:pt x="776" y="6390"/>
                  </a:lnTo>
                  <a:lnTo>
                    <a:pt x="528" y="6390"/>
                  </a:lnTo>
                  <a:cubicBezTo>
                    <a:pt x="249" y="6390"/>
                    <a:pt x="31" y="6607"/>
                    <a:pt x="31" y="6887"/>
                  </a:cubicBezTo>
                  <a:lnTo>
                    <a:pt x="31" y="8655"/>
                  </a:lnTo>
                  <a:cubicBezTo>
                    <a:pt x="31" y="8934"/>
                    <a:pt x="249" y="9182"/>
                    <a:pt x="528" y="9182"/>
                  </a:cubicBezTo>
                  <a:lnTo>
                    <a:pt x="4250" y="9182"/>
                  </a:lnTo>
                  <a:cubicBezTo>
                    <a:pt x="4529" y="9182"/>
                    <a:pt x="4529" y="8748"/>
                    <a:pt x="4250" y="8748"/>
                  </a:cubicBezTo>
                  <a:lnTo>
                    <a:pt x="528" y="8748"/>
                  </a:lnTo>
                  <a:cubicBezTo>
                    <a:pt x="466" y="8748"/>
                    <a:pt x="435" y="8717"/>
                    <a:pt x="435" y="8655"/>
                  </a:cubicBezTo>
                  <a:lnTo>
                    <a:pt x="435" y="8003"/>
                  </a:lnTo>
                  <a:lnTo>
                    <a:pt x="13556" y="8003"/>
                  </a:lnTo>
                  <a:lnTo>
                    <a:pt x="13556" y="8655"/>
                  </a:lnTo>
                  <a:cubicBezTo>
                    <a:pt x="13556" y="8717"/>
                    <a:pt x="13525" y="8748"/>
                    <a:pt x="13463" y="8748"/>
                  </a:cubicBezTo>
                  <a:lnTo>
                    <a:pt x="5057" y="8748"/>
                  </a:lnTo>
                  <a:cubicBezTo>
                    <a:pt x="4777" y="8748"/>
                    <a:pt x="4777" y="9182"/>
                    <a:pt x="5057" y="9182"/>
                  </a:cubicBezTo>
                  <a:lnTo>
                    <a:pt x="13463" y="9182"/>
                  </a:lnTo>
                  <a:cubicBezTo>
                    <a:pt x="13742" y="9182"/>
                    <a:pt x="13959" y="8934"/>
                    <a:pt x="13959" y="8655"/>
                  </a:cubicBezTo>
                  <a:lnTo>
                    <a:pt x="13959" y="6887"/>
                  </a:lnTo>
                  <a:cubicBezTo>
                    <a:pt x="13959" y="6607"/>
                    <a:pt x="13742" y="6390"/>
                    <a:pt x="13463" y="6390"/>
                  </a:cubicBezTo>
                  <a:lnTo>
                    <a:pt x="13370" y="6390"/>
                  </a:lnTo>
                  <a:lnTo>
                    <a:pt x="13370" y="5739"/>
                  </a:lnTo>
                  <a:lnTo>
                    <a:pt x="13463" y="5739"/>
                  </a:lnTo>
                  <a:cubicBezTo>
                    <a:pt x="13742" y="5739"/>
                    <a:pt x="13959" y="5491"/>
                    <a:pt x="13959" y="5212"/>
                  </a:cubicBezTo>
                  <a:lnTo>
                    <a:pt x="13959" y="3040"/>
                  </a:lnTo>
                  <a:cubicBezTo>
                    <a:pt x="13959" y="2730"/>
                    <a:pt x="13742" y="2513"/>
                    <a:pt x="13463" y="2513"/>
                  </a:cubicBezTo>
                  <a:lnTo>
                    <a:pt x="9213" y="2513"/>
                  </a:lnTo>
                  <a:cubicBezTo>
                    <a:pt x="9089" y="2513"/>
                    <a:pt x="8996" y="2606"/>
                    <a:pt x="8996" y="2730"/>
                  </a:cubicBezTo>
                  <a:cubicBezTo>
                    <a:pt x="8996" y="2823"/>
                    <a:pt x="9089" y="2916"/>
                    <a:pt x="9213" y="2916"/>
                  </a:cubicBezTo>
                  <a:lnTo>
                    <a:pt x="13463" y="2916"/>
                  </a:lnTo>
                  <a:cubicBezTo>
                    <a:pt x="13494" y="2916"/>
                    <a:pt x="13556" y="2978"/>
                    <a:pt x="13556" y="3040"/>
                  </a:cubicBezTo>
                  <a:lnTo>
                    <a:pt x="13556" y="3971"/>
                  </a:lnTo>
                  <a:lnTo>
                    <a:pt x="7569" y="3971"/>
                  </a:lnTo>
                  <a:cubicBezTo>
                    <a:pt x="7290" y="3971"/>
                    <a:pt x="7290" y="4405"/>
                    <a:pt x="7569" y="4405"/>
                  </a:cubicBezTo>
                  <a:lnTo>
                    <a:pt x="13556" y="4405"/>
                  </a:lnTo>
                  <a:lnTo>
                    <a:pt x="13556" y="5212"/>
                  </a:lnTo>
                  <a:cubicBezTo>
                    <a:pt x="13556" y="5274"/>
                    <a:pt x="13494" y="5305"/>
                    <a:pt x="13463" y="5305"/>
                  </a:cubicBezTo>
                  <a:lnTo>
                    <a:pt x="497" y="5305"/>
                  </a:lnTo>
                  <a:cubicBezTo>
                    <a:pt x="466" y="5305"/>
                    <a:pt x="404" y="5274"/>
                    <a:pt x="404" y="5212"/>
                  </a:cubicBezTo>
                  <a:lnTo>
                    <a:pt x="404" y="3040"/>
                  </a:lnTo>
                  <a:cubicBezTo>
                    <a:pt x="404" y="2978"/>
                    <a:pt x="466" y="2916"/>
                    <a:pt x="497" y="2916"/>
                  </a:cubicBezTo>
                  <a:lnTo>
                    <a:pt x="8376" y="2916"/>
                  </a:lnTo>
                  <a:cubicBezTo>
                    <a:pt x="8389" y="2919"/>
                    <a:pt x="8402" y="2921"/>
                    <a:pt x="8415" y="2921"/>
                  </a:cubicBezTo>
                  <a:cubicBezTo>
                    <a:pt x="8525" y="2921"/>
                    <a:pt x="8624" y="2813"/>
                    <a:pt x="8624" y="2730"/>
                  </a:cubicBezTo>
                  <a:cubicBezTo>
                    <a:pt x="8624" y="2606"/>
                    <a:pt x="8531" y="2513"/>
                    <a:pt x="8407" y="2513"/>
                  </a:cubicBezTo>
                  <a:lnTo>
                    <a:pt x="4653" y="2513"/>
                  </a:lnTo>
                  <a:lnTo>
                    <a:pt x="4653" y="745"/>
                  </a:lnTo>
                  <a:cubicBezTo>
                    <a:pt x="4684" y="249"/>
                    <a:pt x="4312" y="0"/>
                    <a:pt x="3944" y="0"/>
                  </a:cubicBezTo>
                  <a:cubicBezTo>
                    <a:pt x="3575" y="0"/>
                    <a:pt x="3211" y="249"/>
                    <a:pt x="3257" y="745"/>
                  </a:cubicBezTo>
                  <a:lnTo>
                    <a:pt x="3257" y="2513"/>
                  </a:lnTo>
                  <a:lnTo>
                    <a:pt x="2544" y="2513"/>
                  </a:lnTo>
                  <a:lnTo>
                    <a:pt x="2544" y="745"/>
                  </a:lnTo>
                  <a:cubicBezTo>
                    <a:pt x="2591" y="249"/>
                    <a:pt x="2226" y="0"/>
                    <a:pt x="1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29" name="Google Shape;13029;p24"/>
          <p:cNvGrpSpPr/>
          <p:nvPr/>
        </p:nvGrpSpPr>
        <p:grpSpPr>
          <a:xfrm>
            <a:off x="10370038" y="4582040"/>
            <a:ext cx="379500" cy="465833"/>
            <a:chOff x="2475800" y="1923875"/>
            <a:chExt cx="284625" cy="349375"/>
          </a:xfrm>
        </p:grpSpPr>
        <p:sp>
          <p:nvSpPr>
            <p:cNvPr id="13030" name="Google Shape;13030;p24"/>
            <p:cNvSpPr/>
            <p:nvPr/>
          </p:nvSpPr>
          <p:spPr>
            <a:xfrm>
              <a:off x="2527750" y="2095250"/>
              <a:ext cx="69825" cy="38800"/>
            </a:xfrm>
            <a:custGeom>
              <a:avLst/>
              <a:gdLst/>
              <a:ahLst/>
              <a:cxnLst/>
              <a:rect l="l" t="t" r="r" b="b"/>
              <a:pathLst>
                <a:path w="2793" h="1552" extrusionOk="0">
                  <a:moveTo>
                    <a:pt x="2358" y="403"/>
                  </a:moveTo>
                  <a:lnTo>
                    <a:pt x="2358" y="1148"/>
                  </a:lnTo>
                  <a:lnTo>
                    <a:pt x="404" y="1148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1241"/>
                  </a:lnTo>
                  <a:cubicBezTo>
                    <a:pt x="1" y="1396"/>
                    <a:pt x="156" y="1551"/>
                    <a:pt x="342" y="1551"/>
                  </a:cubicBezTo>
                  <a:lnTo>
                    <a:pt x="2482" y="1551"/>
                  </a:lnTo>
                  <a:cubicBezTo>
                    <a:pt x="2637" y="1551"/>
                    <a:pt x="2793" y="1396"/>
                    <a:pt x="2793" y="1241"/>
                  </a:cubicBezTo>
                  <a:lnTo>
                    <a:pt x="2793" y="341"/>
                  </a:lnTo>
                  <a:cubicBezTo>
                    <a:pt x="2793" y="155"/>
                    <a:pt x="2637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1" name="Google Shape;13031;p24"/>
            <p:cNvSpPr/>
            <p:nvPr/>
          </p:nvSpPr>
          <p:spPr>
            <a:xfrm>
              <a:off x="2536275" y="1954100"/>
              <a:ext cx="52775" cy="10100"/>
            </a:xfrm>
            <a:custGeom>
              <a:avLst/>
              <a:gdLst/>
              <a:ahLst/>
              <a:cxnLst/>
              <a:rect l="l" t="t" r="r" b="b"/>
              <a:pathLst>
                <a:path w="211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110" y="404"/>
                    <a:pt x="2110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2" name="Google Shape;13032;p24"/>
            <p:cNvSpPr/>
            <p:nvPr/>
          </p:nvSpPr>
          <p:spPr>
            <a:xfrm>
              <a:off x="2613050" y="2027775"/>
              <a:ext cx="52000" cy="10100"/>
            </a:xfrm>
            <a:custGeom>
              <a:avLst/>
              <a:gdLst/>
              <a:ahLst/>
              <a:cxnLst/>
              <a:rect l="l" t="t" r="r" b="b"/>
              <a:pathLst>
                <a:path w="208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079" y="404"/>
                    <a:pt x="2079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3" name="Google Shape;13033;p24"/>
            <p:cNvSpPr/>
            <p:nvPr/>
          </p:nvSpPr>
          <p:spPr>
            <a:xfrm>
              <a:off x="2536275" y="1978150"/>
              <a:ext cx="128000" cy="10100"/>
            </a:xfrm>
            <a:custGeom>
              <a:avLst/>
              <a:gdLst/>
              <a:ahLst/>
              <a:cxnLst/>
              <a:rect l="l" t="t" r="r" b="b"/>
              <a:pathLst>
                <a:path w="5120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840" y="404"/>
                  </a:lnTo>
                  <a:cubicBezTo>
                    <a:pt x="5119" y="404"/>
                    <a:pt x="5119" y="0"/>
                    <a:pt x="4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4" name="Google Shape;13034;p24"/>
            <p:cNvSpPr/>
            <p:nvPr/>
          </p:nvSpPr>
          <p:spPr>
            <a:xfrm>
              <a:off x="2538625" y="2002175"/>
              <a:ext cx="124100" cy="10125"/>
            </a:xfrm>
            <a:custGeom>
              <a:avLst/>
              <a:gdLst/>
              <a:ahLst/>
              <a:cxnLst/>
              <a:rect l="l" t="t" r="r" b="b"/>
              <a:pathLst>
                <a:path w="4964" h="40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4746" y="404"/>
                  </a:lnTo>
                  <a:cubicBezTo>
                    <a:pt x="4870" y="404"/>
                    <a:pt x="4963" y="311"/>
                    <a:pt x="4963" y="218"/>
                  </a:cubicBezTo>
                  <a:cubicBezTo>
                    <a:pt x="4963" y="94"/>
                    <a:pt x="4870" y="1"/>
                    <a:pt x="47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5" name="Google Shape;13035;p24"/>
            <p:cNvSpPr/>
            <p:nvPr/>
          </p:nvSpPr>
          <p:spPr>
            <a:xfrm>
              <a:off x="2527175" y="2148725"/>
              <a:ext cx="131500" cy="10175"/>
            </a:xfrm>
            <a:custGeom>
              <a:avLst/>
              <a:gdLst/>
              <a:ahLst/>
              <a:cxnLst/>
              <a:rect l="l" t="t" r="r" b="b"/>
              <a:pathLst>
                <a:path w="5260" h="407" extrusionOk="0">
                  <a:moveTo>
                    <a:pt x="218" y="0"/>
                  </a:moveTo>
                  <a:cubicBezTo>
                    <a:pt x="1" y="0"/>
                    <a:pt x="1" y="406"/>
                    <a:pt x="218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5049" y="405"/>
                  </a:lnTo>
                  <a:cubicBezTo>
                    <a:pt x="5056" y="406"/>
                    <a:pt x="5063" y="406"/>
                    <a:pt x="5069" y="406"/>
                  </a:cubicBezTo>
                  <a:cubicBezTo>
                    <a:pt x="5259" y="406"/>
                    <a:pt x="5259" y="0"/>
                    <a:pt x="5069" y="0"/>
                  </a:cubicBezTo>
                  <a:cubicBezTo>
                    <a:pt x="5063" y="0"/>
                    <a:pt x="5056" y="1"/>
                    <a:pt x="5049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6" name="Google Shape;13036;p24"/>
            <p:cNvSpPr/>
            <p:nvPr/>
          </p:nvSpPr>
          <p:spPr>
            <a:xfrm>
              <a:off x="2526200" y="2172025"/>
              <a:ext cx="134200" cy="10875"/>
            </a:xfrm>
            <a:custGeom>
              <a:avLst/>
              <a:gdLst/>
              <a:ahLst/>
              <a:cxnLst/>
              <a:rect l="l" t="t" r="r" b="b"/>
              <a:pathLst>
                <a:path w="5368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5088" y="434"/>
                  </a:lnTo>
                  <a:cubicBezTo>
                    <a:pt x="5367" y="434"/>
                    <a:pt x="5367" y="0"/>
                    <a:pt x="5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7" name="Google Shape;13037;p24"/>
            <p:cNvSpPr/>
            <p:nvPr/>
          </p:nvSpPr>
          <p:spPr>
            <a:xfrm>
              <a:off x="2475800" y="1923875"/>
              <a:ext cx="284625" cy="349375"/>
            </a:xfrm>
            <a:custGeom>
              <a:avLst/>
              <a:gdLst/>
              <a:ahLst/>
              <a:cxnLst/>
              <a:rect l="l" t="t" r="r" b="b"/>
              <a:pathLst>
                <a:path w="11385" h="13975" extrusionOk="0">
                  <a:moveTo>
                    <a:pt x="4095" y="4560"/>
                  </a:moveTo>
                  <a:cubicBezTo>
                    <a:pt x="4281" y="4560"/>
                    <a:pt x="4436" y="4715"/>
                    <a:pt x="4436" y="4901"/>
                  </a:cubicBezTo>
                  <a:lnTo>
                    <a:pt x="4436" y="5180"/>
                  </a:lnTo>
                  <a:lnTo>
                    <a:pt x="435" y="5180"/>
                  </a:lnTo>
                  <a:lnTo>
                    <a:pt x="435" y="4901"/>
                  </a:lnTo>
                  <a:cubicBezTo>
                    <a:pt x="435" y="4715"/>
                    <a:pt x="590" y="4560"/>
                    <a:pt x="776" y="4560"/>
                  </a:cubicBezTo>
                  <a:close/>
                  <a:moveTo>
                    <a:pt x="1862" y="0"/>
                  </a:moveTo>
                  <a:cubicBezTo>
                    <a:pt x="1520" y="0"/>
                    <a:pt x="1272" y="279"/>
                    <a:pt x="1272" y="589"/>
                  </a:cubicBezTo>
                  <a:lnTo>
                    <a:pt x="1272" y="4157"/>
                  </a:lnTo>
                  <a:lnTo>
                    <a:pt x="776" y="4157"/>
                  </a:lnTo>
                  <a:cubicBezTo>
                    <a:pt x="342" y="4157"/>
                    <a:pt x="31" y="4498"/>
                    <a:pt x="31" y="4932"/>
                  </a:cubicBezTo>
                  <a:lnTo>
                    <a:pt x="31" y="11291"/>
                  </a:lnTo>
                  <a:cubicBezTo>
                    <a:pt x="0" y="11694"/>
                    <a:pt x="342" y="12035"/>
                    <a:pt x="714" y="12035"/>
                  </a:cubicBezTo>
                  <a:lnTo>
                    <a:pt x="2854" y="12035"/>
                  </a:lnTo>
                  <a:cubicBezTo>
                    <a:pt x="3133" y="12035"/>
                    <a:pt x="3133" y="11601"/>
                    <a:pt x="2854" y="11601"/>
                  </a:cubicBezTo>
                  <a:lnTo>
                    <a:pt x="714" y="11601"/>
                  </a:lnTo>
                  <a:cubicBezTo>
                    <a:pt x="559" y="11601"/>
                    <a:pt x="435" y="11477"/>
                    <a:pt x="435" y="11322"/>
                  </a:cubicBezTo>
                  <a:lnTo>
                    <a:pt x="435" y="5614"/>
                  </a:lnTo>
                  <a:lnTo>
                    <a:pt x="9306" y="5614"/>
                  </a:lnTo>
                  <a:cubicBezTo>
                    <a:pt x="9492" y="5614"/>
                    <a:pt x="9616" y="5739"/>
                    <a:pt x="9616" y="5894"/>
                  </a:cubicBezTo>
                  <a:lnTo>
                    <a:pt x="9616" y="9585"/>
                  </a:lnTo>
                  <a:lnTo>
                    <a:pt x="9151" y="9585"/>
                  </a:lnTo>
                  <a:cubicBezTo>
                    <a:pt x="8965" y="9585"/>
                    <a:pt x="8841" y="9709"/>
                    <a:pt x="8841" y="9864"/>
                  </a:cubicBezTo>
                  <a:lnTo>
                    <a:pt x="8841" y="11601"/>
                  </a:lnTo>
                  <a:lnTo>
                    <a:pt x="3692" y="11601"/>
                  </a:lnTo>
                  <a:cubicBezTo>
                    <a:pt x="3413" y="11601"/>
                    <a:pt x="3413" y="12004"/>
                    <a:pt x="3692" y="12004"/>
                  </a:cubicBezTo>
                  <a:lnTo>
                    <a:pt x="8283" y="12004"/>
                  </a:lnTo>
                  <a:cubicBezTo>
                    <a:pt x="8283" y="12066"/>
                    <a:pt x="9554" y="13835"/>
                    <a:pt x="9554" y="13835"/>
                  </a:cubicBezTo>
                  <a:cubicBezTo>
                    <a:pt x="9616" y="13928"/>
                    <a:pt x="9717" y="13974"/>
                    <a:pt x="9818" y="13974"/>
                  </a:cubicBezTo>
                  <a:cubicBezTo>
                    <a:pt x="9919" y="13974"/>
                    <a:pt x="10020" y="13928"/>
                    <a:pt x="10082" y="13835"/>
                  </a:cubicBezTo>
                  <a:lnTo>
                    <a:pt x="10516" y="13214"/>
                  </a:lnTo>
                  <a:cubicBezTo>
                    <a:pt x="10578" y="13121"/>
                    <a:pt x="10578" y="12997"/>
                    <a:pt x="10485" y="12935"/>
                  </a:cubicBezTo>
                  <a:cubicBezTo>
                    <a:pt x="10452" y="12913"/>
                    <a:pt x="10415" y="12903"/>
                    <a:pt x="10377" y="12903"/>
                  </a:cubicBezTo>
                  <a:cubicBezTo>
                    <a:pt x="10308" y="12903"/>
                    <a:pt x="10235" y="12937"/>
                    <a:pt x="10175" y="12997"/>
                  </a:cubicBezTo>
                  <a:lnTo>
                    <a:pt x="9834" y="13493"/>
                  </a:lnTo>
                  <a:lnTo>
                    <a:pt x="8748" y="12035"/>
                  </a:lnTo>
                  <a:lnTo>
                    <a:pt x="8934" y="12035"/>
                  </a:lnTo>
                  <a:cubicBezTo>
                    <a:pt x="9089" y="12004"/>
                    <a:pt x="9244" y="11880"/>
                    <a:pt x="9244" y="11694"/>
                  </a:cubicBezTo>
                  <a:lnTo>
                    <a:pt x="9244" y="9988"/>
                  </a:lnTo>
                  <a:lnTo>
                    <a:pt x="10392" y="9988"/>
                  </a:lnTo>
                  <a:lnTo>
                    <a:pt x="10392" y="11663"/>
                  </a:lnTo>
                  <a:cubicBezTo>
                    <a:pt x="10392" y="11849"/>
                    <a:pt x="10547" y="12004"/>
                    <a:pt x="10733" y="12004"/>
                  </a:cubicBezTo>
                  <a:lnTo>
                    <a:pt x="10888" y="12004"/>
                  </a:lnTo>
                  <a:lnTo>
                    <a:pt x="10578" y="12439"/>
                  </a:lnTo>
                  <a:cubicBezTo>
                    <a:pt x="10516" y="12532"/>
                    <a:pt x="10547" y="12656"/>
                    <a:pt x="10640" y="12718"/>
                  </a:cubicBezTo>
                  <a:cubicBezTo>
                    <a:pt x="10676" y="12742"/>
                    <a:pt x="10716" y="12752"/>
                    <a:pt x="10755" y="12752"/>
                  </a:cubicBezTo>
                  <a:cubicBezTo>
                    <a:pt x="10819" y="12752"/>
                    <a:pt x="10881" y="12725"/>
                    <a:pt x="10919" y="12687"/>
                  </a:cubicBezTo>
                  <a:lnTo>
                    <a:pt x="11323" y="12128"/>
                  </a:lnTo>
                  <a:cubicBezTo>
                    <a:pt x="11385" y="12035"/>
                    <a:pt x="11385" y="11880"/>
                    <a:pt x="11323" y="11787"/>
                  </a:cubicBezTo>
                  <a:lnTo>
                    <a:pt x="11354" y="11787"/>
                  </a:lnTo>
                  <a:cubicBezTo>
                    <a:pt x="11292" y="11663"/>
                    <a:pt x="11167" y="11601"/>
                    <a:pt x="11043" y="11601"/>
                  </a:cubicBezTo>
                  <a:lnTo>
                    <a:pt x="10795" y="11601"/>
                  </a:lnTo>
                  <a:lnTo>
                    <a:pt x="10795" y="9864"/>
                  </a:lnTo>
                  <a:cubicBezTo>
                    <a:pt x="10795" y="9709"/>
                    <a:pt x="10671" y="9585"/>
                    <a:pt x="10516" y="9585"/>
                  </a:cubicBezTo>
                  <a:lnTo>
                    <a:pt x="10020" y="9585"/>
                  </a:lnTo>
                  <a:lnTo>
                    <a:pt x="10020" y="5894"/>
                  </a:lnTo>
                  <a:cubicBezTo>
                    <a:pt x="10020" y="5521"/>
                    <a:pt x="9710" y="5180"/>
                    <a:pt x="9337" y="5180"/>
                  </a:cubicBezTo>
                  <a:lnTo>
                    <a:pt x="8717" y="5180"/>
                  </a:lnTo>
                  <a:lnTo>
                    <a:pt x="8717" y="3877"/>
                  </a:lnTo>
                  <a:cubicBezTo>
                    <a:pt x="8717" y="3753"/>
                    <a:pt x="8624" y="3660"/>
                    <a:pt x="8500" y="3660"/>
                  </a:cubicBezTo>
                  <a:cubicBezTo>
                    <a:pt x="8376" y="3660"/>
                    <a:pt x="8283" y="3753"/>
                    <a:pt x="8283" y="3877"/>
                  </a:cubicBezTo>
                  <a:lnTo>
                    <a:pt x="8283" y="5180"/>
                  </a:lnTo>
                  <a:lnTo>
                    <a:pt x="4839" y="5180"/>
                  </a:lnTo>
                  <a:lnTo>
                    <a:pt x="4839" y="4932"/>
                  </a:lnTo>
                  <a:cubicBezTo>
                    <a:pt x="4839" y="4498"/>
                    <a:pt x="4529" y="4157"/>
                    <a:pt x="4095" y="4157"/>
                  </a:cubicBezTo>
                  <a:lnTo>
                    <a:pt x="1676" y="4157"/>
                  </a:lnTo>
                  <a:lnTo>
                    <a:pt x="1676" y="589"/>
                  </a:lnTo>
                  <a:cubicBezTo>
                    <a:pt x="1676" y="496"/>
                    <a:pt x="1769" y="403"/>
                    <a:pt x="1862" y="403"/>
                  </a:cubicBezTo>
                  <a:lnTo>
                    <a:pt x="8097" y="403"/>
                  </a:lnTo>
                  <a:cubicBezTo>
                    <a:pt x="8221" y="403"/>
                    <a:pt x="8283" y="496"/>
                    <a:pt x="8283" y="589"/>
                  </a:cubicBezTo>
                  <a:lnTo>
                    <a:pt x="8283" y="3071"/>
                  </a:lnTo>
                  <a:cubicBezTo>
                    <a:pt x="8283" y="3164"/>
                    <a:pt x="8376" y="3257"/>
                    <a:pt x="8500" y="3257"/>
                  </a:cubicBezTo>
                  <a:cubicBezTo>
                    <a:pt x="8624" y="3257"/>
                    <a:pt x="8717" y="3164"/>
                    <a:pt x="8717" y="3071"/>
                  </a:cubicBezTo>
                  <a:lnTo>
                    <a:pt x="8717" y="589"/>
                  </a:lnTo>
                  <a:cubicBezTo>
                    <a:pt x="8717" y="279"/>
                    <a:pt x="8438" y="0"/>
                    <a:pt x="8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38" name="Google Shape;13038;p24"/>
          <p:cNvGrpSpPr/>
          <p:nvPr/>
        </p:nvGrpSpPr>
        <p:grpSpPr>
          <a:xfrm>
            <a:off x="9345494" y="4590055"/>
            <a:ext cx="466367" cy="449800"/>
            <a:chOff x="3960075" y="3673350"/>
            <a:chExt cx="349775" cy="337350"/>
          </a:xfrm>
        </p:grpSpPr>
        <p:sp>
          <p:nvSpPr>
            <p:cNvPr id="13039" name="Google Shape;13039;p24"/>
            <p:cNvSpPr/>
            <p:nvPr/>
          </p:nvSpPr>
          <p:spPr>
            <a:xfrm>
              <a:off x="3960075" y="3673350"/>
              <a:ext cx="349775" cy="337350"/>
            </a:xfrm>
            <a:custGeom>
              <a:avLst/>
              <a:gdLst/>
              <a:ahLst/>
              <a:cxnLst/>
              <a:rect l="l" t="t" r="r" b="b"/>
              <a:pathLst>
                <a:path w="13991" h="13494" extrusionOk="0">
                  <a:moveTo>
                    <a:pt x="11959" y="431"/>
                  </a:moveTo>
                  <a:cubicBezTo>
                    <a:pt x="12151" y="431"/>
                    <a:pt x="12284" y="603"/>
                    <a:pt x="12284" y="776"/>
                  </a:cubicBezTo>
                  <a:lnTo>
                    <a:pt x="12284" y="7072"/>
                  </a:lnTo>
                  <a:cubicBezTo>
                    <a:pt x="12284" y="7259"/>
                    <a:pt x="12129" y="7445"/>
                    <a:pt x="11912" y="7445"/>
                  </a:cubicBezTo>
                  <a:lnTo>
                    <a:pt x="7662" y="7445"/>
                  </a:lnTo>
                  <a:cubicBezTo>
                    <a:pt x="7476" y="7445"/>
                    <a:pt x="7321" y="7476"/>
                    <a:pt x="7166" y="7569"/>
                  </a:cubicBezTo>
                  <a:lnTo>
                    <a:pt x="7166" y="900"/>
                  </a:lnTo>
                  <a:cubicBezTo>
                    <a:pt x="7166" y="638"/>
                    <a:pt x="7356" y="431"/>
                    <a:pt x="7609" y="431"/>
                  </a:cubicBezTo>
                  <a:cubicBezTo>
                    <a:pt x="7627" y="431"/>
                    <a:pt x="7644" y="432"/>
                    <a:pt x="7662" y="434"/>
                  </a:cubicBezTo>
                  <a:lnTo>
                    <a:pt x="11912" y="434"/>
                  </a:lnTo>
                  <a:cubicBezTo>
                    <a:pt x="11928" y="432"/>
                    <a:pt x="11944" y="431"/>
                    <a:pt x="11959" y="431"/>
                  </a:cubicBezTo>
                  <a:close/>
                  <a:moveTo>
                    <a:pt x="8934" y="8530"/>
                  </a:moveTo>
                  <a:cubicBezTo>
                    <a:pt x="9182" y="8530"/>
                    <a:pt x="9430" y="8623"/>
                    <a:pt x="9616" y="8809"/>
                  </a:cubicBezTo>
                  <a:cubicBezTo>
                    <a:pt x="9803" y="8996"/>
                    <a:pt x="9896" y="9244"/>
                    <a:pt x="9896" y="9523"/>
                  </a:cubicBezTo>
                  <a:lnTo>
                    <a:pt x="9896" y="13059"/>
                  </a:lnTo>
                  <a:lnTo>
                    <a:pt x="9927" y="13059"/>
                  </a:lnTo>
                  <a:cubicBezTo>
                    <a:pt x="9927" y="13090"/>
                    <a:pt x="9927" y="13090"/>
                    <a:pt x="9896" y="13090"/>
                  </a:cubicBezTo>
                  <a:lnTo>
                    <a:pt x="9523" y="13090"/>
                  </a:lnTo>
                  <a:cubicBezTo>
                    <a:pt x="9492" y="13090"/>
                    <a:pt x="9492" y="13090"/>
                    <a:pt x="9492" y="13059"/>
                  </a:cubicBezTo>
                  <a:lnTo>
                    <a:pt x="9492" y="10236"/>
                  </a:lnTo>
                  <a:cubicBezTo>
                    <a:pt x="9492" y="10097"/>
                    <a:pt x="9392" y="10027"/>
                    <a:pt x="9291" y="10027"/>
                  </a:cubicBezTo>
                  <a:cubicBezTo>
                    <a:pt x="9190" y="10027"/>
                    <a:pt x="9089" y="10097"/>
                    <a:pt x="9089" y="10236"/>
                  </a:cubicBezTo>
                  <a:lnTo>
                    <a:pt x="9089" y="10485"/>
                  </a:lnTo>
                  <a:lnTo>
                    <a:pt x="8934" y="10485"/>
                  </a:lnTo>
                  <a:cubicBezTo>
                    <a:pt x="8593" y="10485"/>
                    <a:pt x="8252" y="10267"/>
                    <a:pt x="8097" y="9957"/>
                  </a:cubicBezTo>
                  <a:cubicBezTo>
                    <a:pt x="8097" y="9957"/>
                    <a:pt x="8097" y="9926"/>
                    <a:pt x="8097" y="9926"/>
                  </a:cubicBezTo>
                  <a:lnTo>
                    <a:pt x="8097" y="9089"/>
                  </a:lnTo>
                  <a:cubicBezTo>
                    <a:pt x="8097" y="9058"/>
                    <a:pt x="8097" y="9058"/>
                    <a:pt x="8097" y="9027"/>
                  </a:cubicBezTo>
                  <a:cubicBezTo>
                    <a:pt x="8252" y="8716"/>
                    <a:pt x="8593" y="8530"/>
                    <a:pt x="8934" y="8530"/>
                  </a:cubicBezTo>
                  <a:close/>
                  <a:moveTo>
                    <a:pt x="12284" y="8561"/>
                  </a:moveTo>
                  <a:cubicBezTo>
                    <a:pt x="12656" y="8561"/>
                    <a:pt x="12967" y="8747"/>
                    <a:pt x="13153" y="9058"/>
                  </a:cubicBezTo>
                  <a:cubicBezTo>
                    <a:pt x="13153" y="9058"/>
                    <a:pt x="13153" y="9089"/>
                    <a:pt x="13153" y="9089"/>
                  </a:cubicBezTo>
                  <a:lnTo>
                    <a:pt x="13153" y="9926"/>
                  </a:lnTo>
                  <a:cubicBezTo>
                    <a:pt x="13153" y="9957"/>
                    <a:pt x="13153" y="9957"/>
                    <a:pt x="13153" y="9988"/>
                  </a:cubicBezTo>
                  <a:cubicBezTo>
                    <a:pt x="12998" y="10298"/>
                    <a:pt x="12656" y="10485"/>
                    <a:pt x="12315" y="10485"/>
                  </a:cubicBezTo>
                  <a:lnTo>
                    <a:pt x="12160" y="10485"/>
                  </a:lnTo>
                  <a:lnTo>
                    <a:pt x="12160" y="10236"/>
                  </a:lnTo>
                  <a:cubicBezTo>
                    <a:pt x="12160" y="10143"/>
                    <a:pt x="12067" y="10050"/>
                    <a:pt x="11974" y="10050"/>
                  </a:cubicBezTo>
                  <a:cubicBezTo>
                    <a:pt x="11850" y="10050"/>
                    <a:pt x="11757" y="10143"/>
                    <a:pt x="11757" y="10236"/>
                  </a:cubicBezTo>
                  <a:lnTo>
                    <a:pt x="11757" y="13090"/>
                  </a:lnTo>
                  <a:lnTo>
                    <a:pt x="11323" y="13090"/>
                  </a:lnTo>
                  <a:lnTo>
                    <a:pt x="11323" y="9554"/>
                  </a:lnTo>
                  <a:cubicBezTo>
                    <a:pt x="11323" y="9275"/>
                    <a:pt x="11416" y="9027"/>
                    <a:pt x="11633" y="8841"/>
                  </a:cubicBezTo>
                  <a:cubicBezTo>
                    <a:pt x="11788" y="8654"/>
                    <a:pt x="12036" y="8561"/>
                    <a:pt x="12284" y="8561"/>
                  </a:cubicBezTo>
                  <a:close/>
                  <a:moveTo>
                    <a:pt x="2017" y="0"/>
                  </a:moveTo>
                  <a:cubicBezTo>
                    <a:pt x="1613" y="0"/>
                    <a:pt x="1272" y="310"/>
                    <a:pt x="1241" y="745"/>
                  </a:cubicBezTo>
                  <a:lnTo>
                    <a:pt x="683" y="745"/>
                  </a:lnTo>
                  <a:cubicBezTo>
                    <a:pt x="311" y="745"/>
                    <a:pt x="0" y="1024"/>
                    <a:pt x="0" y="1427"/>
                  </a:cubicBezTo>
                  <a:lnTo>
                    <a:pt x="0" y="8561"/>
                  </a:lnTo>
                  <a:cubicBezTo>
                    <a:pt x="0" y="8965"/>
                    <a:pt x="311" y="9244"/>
                    <a:pt x="683" y="9275"/>
                  </a:cubicBezTo>
                  <a:lnTo>
                    <a:pt x="2544" y="9275"/>
                  </a:lnTo>
                  <a:cubicBezTo>
                    <a:pt x="2792" y="9275"/>
                    <a:pt x="2792" y="8841"/>
                    <a:pt x="2544" y="8841"/>
                  </a:cubicBezTo>
                  <a:lnTo>
                    <a:pt x="683" y="8841"/>
                  </a:lnTo>
                  <a:cubicBezTo>
                    <a:pt x="528" y="8841"/>
                    <a:pt x="404" y="8716"/>
                    <a:pt x="404" y="8561"/>
                  </a:cubicBezTo>
                  <a:lnTo>
                    <a:pt x="404" y="1427"/>
                  </a:lnTo>
                  <a:cubicBezTo>
                    <a:pt x="404" y="1272"/>
                    <a:pt x="528" y="1148"/>
                    <a:pt x="683" y="1148"/>
                  </a:cubicBezTo>
                  <a:lnTo>
                    <a:pt x="1241" y="1148"/>
                  </a:lnTo>
                  <a:lnTo>
                    <a:pt x="1241" y="7072"/>
                  </a:lnTo>
                  <a:cubicBezTo>
                    <a:pt x="1241" y="7507"/>
                    <a:pt x="1582" y="7848"/>
                    <a:pt x="2017" y="7848"/>
                  </a:cubicBezTo>
                  <a:lnTo>
                    <a:pt x="6297" y="7848"/>
                  </a:lnTo>
                  <a:cubicBezTo>
                    <a:pt x="6546" y="7848"/>
                    <a:pt x="6732" y="8034"/>
                    <a:pt x="6763" y="8282"/>
                  </a:cubicBezTo>
                  <a:cubicBezTo>
                    <a:pt x="6763" y="8375"/>
                    <a:pt x="6856" y="8468"/>
                    <a:pt x="6980" y="8468"/>
                  </a:cubicBezTo>
                  <a:cubicBezTo>
                    <a:pt x="7073" y="8468"/>
                    <a:pt x="7166" y="8375"/>
                    <a:pt x="7166" y="8282"/>
                  </a:cubicBezTo>
                  <a:cubicBezTo>
                    <a:pt x="7197" y="8034"/>
                    <a:pt x="7414" y="7848"/>
                    <a:pt x="7662" y="7848"/>
                  </a:cubicBezTo>
                  <a:lnTo>
                    <a:pt x="11912" y="7848"/>
                  </a:lnTo>
                  <a:cubicBezTo>
                    <a:pt x="12346" y="7848"/>
                    <a:pt x="12687" y="7507"/>
                    <a:pt x="12687" y="7072"/>
                  </a:cubicBezTo>
                  <a:lnTo>
                    <a:pt x="12687" y="1148"/>
                  </a:lnTo>
                  <a:lnTo>
                    <a:pt x="13277" y="1148"/>
                  </a:lnTo>
                  <a:cubicBezTo>
                    <a:pt x="13401" y="1148"/>
                    <a:pt x="13525" y="1272"/>
                    <a:pt x="13525" y="1427"/>
                  </a:cubicBezTo>
                  <a:lnTo>
                    <a:pt x="13525" y="8561"/>
                  </a:lnTo>
                  <a:cubicBezTo>
                    <a:pt x="13525" y="8654"/>
                    <a:pt x="13494" y="8716"/>
                    <a:pt x="13432" y="8778"/>
                  </a:cubicBezTo>
                  <a:cubicBezTo>
                    <a:pt x="13184" y="8375"/>
                    <a:pt x="12749" y="8127"/>
                    <a:pt x="12284" y="8127"/>
                  </a:cubicBezTo>
                  <a:cubicBezTo>
                    <a:pt x="11912" y="8127"/>
                    <a:pt x="11571" y="8251"/>
                    <a:pt x="11323" y="8530"/>
                  </a:cubicBezTo>
                  <a:cubicBezTo>
                    <a:pt x="11229" y="8623"/>
                    <a:pt x="11136" y="8716"/>
                    <a:pt x="11074" y="8841"/>
                  </a:cubicBezTo>
                  <a:lnTo>
                    <a:pt x="10144" y="8841"/>
                  </a:lnTo>
                  <a:cubicBezTo>
                    <a:pt x="10082" y="8716"/>
                    <a:pt x="9989" y="8623"/>
                    <a:pt x="9896" y="8530"/>
                  </a:cubicBezTo>
                  <a:cubicBezTo>
                    <a:pt x="9647" y="8251"/>
                    <a:pt x="9306" y="8127"/>
                    <a:pt x="8934" y="8127"/>
                  </a:cubicBezTo>
                  <a:cubicBezTo>
                    <a:pt x="8438" y="8127"/>
                    <a:pt x="7972" y="8406"/>
                    <a:pt x="7724" y="8841"/>
                  </a:cubicBezTo>
                  <a:lnTo>
                    <a:pt x="3351" y="8841"/>
                  </a:lnTo>
                  <a:cubicBezTo>
                    <a:pt x="3071" y="8841"/>
                    <a:pt x="3071" y="9244"/>
                    <a:pt x="3351" y="9244"/>
                  </a:cubicBezTo>
                  <a:lnTo>
                    <a:pt x="7662" y="9244"/>
                  </a:lnTo>
                  <a:lnTo>
                    <a:pt x="7662" y="9926"/>
                  </a:lnTo>
                  <a:cubicBezTo>
                    <a:pt x="7662" y="10019"/>
                    <a:pt x="7693" y="10081"/>
                    <a:pt x="7724" y="10174"/>
                  </a:cubicBezTo>
                  <a:cubicBezTo>
                    <a:pt x="7972" y="10609"/>
                    <a:pt x="8438" y="10888"/>
                    <a:pt x="8934" y="10888"/>
                  </a:cubicBezTo>
                  <a:lnTo>
                    <a:pt x="9089" y="10888"/>
                  </a:lnTo>
                  <a:lnTo>
                    <a:pt x="9089" y="13059"/>
                  </a:lnTo>
                  <a:cubicBezTo>
                    <a:pt x="9089" y="13307"/>
                    <a:pt x="9275" y="13493"/>
                    <a:pt x="9523" y="13493"/>
                  </a:cubicBezTo>
                  <a:lnTo>
                    <a:pt x="9896" y="13493"/>
                  </a:lnTo>
                  <a:cubicBezTo>
                    <a:pt x="10144" y="13493"/>
                    <a:pt x="10330" y="13307"/>
                    <a:pt x="10330" y="13059"/>
                  </a:cubicBezTo>
                  <a:lnTo>
                    <a:pt x="10330" y="9523"/>
                  </a:lnTo>
                  <a:cubicBezTo>
                    <a:pt x="10330" y="9430"/>
                    <a:pt x="10330" y="9368"/>
                    <a:pt x="10299" y="9275"/>
                  </a:cubicBezTo>
                  <a:lnTo>
                    <a:pt x="10919" y="9275"/>
                  </a:lnTo>
                  <a:cubicBezTo>
                    <a:pt x="10919" y="9368"/>
                    <a:pt x="10888" y="9430"/>
                    <a:pt x="10919" y="9523"/>
                  </a:cubicBezTo>
                  <a:lnTo>
                    <a:pt x="10919" y="13059"/>
                  </a:lnTo>
                  <a:cubicBezTo>
                    <a:pt x="10919" y="13307"/>
                    <a:pt x="11105" y="13493"/>
                    <a:pt x="11354" y="13493"/>
                  </a:cubicBezTo>
                  <a:lnTo>
                    <a:pt x="11726" y="13493"/>
                  </a:lnTo>
                  <a:cubicBezTo>
                    <a:pt x="11974" y="13493"/>
                    <a:pt x="12160" y="13307"/>
                    <a:pt x="12160" y="13059"/>
                  </a:cubicBezTo>
                  <a:lnTo>
                    <a:pt x="12160" y="10888"/>
                  </a:lnTo>
                  <a:lnTo>
                    <a:pt x="12284" y="10888"/>
                  </a:lnTo>
                  <a:cubicBezTo>
                    <a:pt x="12811" y="10888"/>
                    <a:pt x="13277" y="10609"/>
                    <a:pt x="13494" y="10174"/>
                  </a:cubicBezTo>
                  <a:cubicBezTo>
                    <a:pt x="13556" y="10081"/>
                    <a:pt x="13556" y="10019"/>
                    <a:pt x="13556" y="9926"/>
                  </a:cubicBezTo>
                  <a:lnTo>
                    <a:pt x="13556" y="9213"/>
                  </a:lnTo>
                  <a:cubicBezTo>
                    <a:pt x="13804" y="9089"/>
                    <a:pt x="13959" y="8841"/>
                    <a:pt x="13990" y="8561"/>
                  </a:cubicBezTo>
                  <a:lnTo>
                    <a:pt x="13990" y="1427"/>
                  </a:lnTo>
                  <a:cubicBezTo>
                    <a:pt x="13990" y="1024"/>
                    <a:pt x="13680" y="745"/>
                    <a:pt x="13277" y="745"/>
                  </a:cubicBezTo>
                  <a:lnTo>
                    <a:pt x="12687" y="745"/>
                  </a:lnTo>
                  <a:cubicBezTo>
                    <a:pt x="12656" y="310"/>
                    <a:pt x="12315" y="0"/>
                    <a:pt x="11912" y="0"/>
                  </a:cubicBezTo>
                  <a:lnTo>
                    <a:pt x="7662" y="0"/>
                  </a:lnTo>
                  <a:cubicBezTo>
                    <a:pt x="7383" y="0"/>
                    <a:pt x="7135" y="124"/>
                    <a:pt x="6980" y="341"/>
                  </a:cubicBezTo>
                  <a:cubicBezTo>
                    <a:pt x="6794" y="124"/>
                    <a:pt x="6546" y="0"/>
                    <a:pt x="6297" y="0"/>
                  </a:cubicBezTo>
                  <a:lnTo>
                    <a:pt x="4498" y="0"/>
                  </a:lnTo>
                  <a:cubicBezTo>
                    <a:pt x="4374" y="0"/>
                    <a:pt x="4281" y="93"/>
                    <a:pt x="4281" y="217"/>
                  </a:cubicBezTo>
                  <a:cubicBezTo>
                    <a:pt x="4281" y="341"/>
                    <a:pt x="4374" y="434"/>
                    <a:pt x="4498" y="434"/>
                  </a:cubicBezTo>
                  <a:lnTo>
                    <a:pt x="6297" y="434"/>
                  </a:lnTo>
                  <a:cubicBezTo>
                    <a:pt x="6546" y="434"/>
                    <a:pt x="6763" y="620"/>
                    <a:pt x="6763" y="900"/>
                  </a:cubicBezTo>
                  <a:lnTo>
                    <a:pt x="6763" y="7569"/>
                  </a:lnTo>
                  <a:cubicBezTo>
                    <a:pt x="6639" y="7476"/>
                    <a:pt x="6452" y="7445"/>
                    <a:pt x="6297" y="7445"/>
                  </a:cubicBezTo>
                  <a:lnTo>
                    <a:pt x="2017" y="7445"/>
                  </a:lnTo>
                  <a:cubicBezTo>
                    <a:pt x="1831" y="7414"/>
                    <a:pt x="1676" y="7259"/>
                    <a:pt x="1676" y="7072"/>
                  </a:cubicBezTo>
                  <a:lnTo>
                    <a:pt x="1676" y="776"/>
                  </a:lnTo>
                  <a:cubicBezTo>
                    <a:pt x="1676" y="589"/>
                    <a:pt x="1831" y="434"/>
                    <a:pt x="2017" y="434"/>
                  </a:cubicBezTo>
                  <a:lnTo>
                    <a:pt x="3692" y="434"/>
                  </a:lnTo>
                  <a:cubicBezTo>
                    <a:pt x="3785" y="434"/>
                    <a:pt x="3878" y="341"/>
                    <a:pt x="3878" y="217"/>
                  </a:cubicBezTo>
                  <a:cubicBezTo>
                    <a:pt x="3878" y="93"/>
                    <a:pt x="3785" y="0"/>
                    <a:pt x="3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0" name="Google Shape;13040;p24"/>
            <p:cNvSpPr/>
            <p:nvPr/>
          </p:nvSpPr>
          <p:spPr>
            <a:xfrm>
              <a:off x="4019000" y="3709775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1" name="Google Shape;13041;p24"/>
            <p:cNvSpPr/>
            <p:nvPr/>
          </p:nvSpPr>
          <p:spPr>
            <a:xfrm>
              <a:off x="4020550" y="3733050"/>
              <a:ext cx="93875" cy="10100"/>
            </a:xfrm>
            <a:custGeom>
              <a:avLst/>
              <a:gdLst/>
              <a:ahLst/>
              <a:cxnLst/>
              <a:rect l="l" t="t" r="r" b="b"/>
              <a:pathLst>
                <a:path w="3755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537" y="404"/>
                  </a:lnTo>
                  <a:cubicBezTo>
                    <a:pt x="3661" y="404"/>
                    <a:pt x="3754" y="311"/>
                    <a:pt x="3754" y="187"/>
                  </a:cubicBezTo>
                  <a:cubicBezTo>
                    <a:pt x="3754" y="94"/>
                    <a:pt x="3661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2" name="Google Shape;13042;p24"/>
            <p:cNvSpPr/>
            <p:nvPr/>
          </p:nvSpPr>
          <p:spPr>
            <a:xfrm>
              <a:off x="4019000" y="375632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3"/>
                    <a:pt x="249" y="403"/>
                  </a:cubicBezTo>
                  <a:lnTo>
                    <a:pt x="3599" y="403"/>
                  </a:lnTo>
                  <a:cubicBezTo>
                    <a:pt x="3878" y="403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3" name="Google Shape;13043;p24"/>
            <p:cNvSpPr/>
            <p:nvPr/>
          </p:nvSpPr>
          <p:spPr>
            <a:xfrm>
              <a:off x="4019000" y="377957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4" name="Google Shape;13044;p24"/>
            <p:cNvSpPr/>
            <p:nvPr/>
          </p:nvSpPr>
          <p:spPr>
            <a:xfrm>
              <a:off x="4019000" y="3804400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5" name="Google Shape;13045;p24"/>
            <p:cNvSpPr/>
            <p:nvPr/>
          </p:nvSpPr>
          <p:spPr>
            <a:xfrm>
              <a:off x="4019000" y="3829200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6" name="Google Shape;13046;p24"/>
            <p:cNvSpPr/>
            <p:nvPr/>
          </p:nvSpPr>
          <p:spPr>
            <a:xfrm>
              <a:off x="4157825" y="37795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7" name="Google Shape;13047;p24"/>
            <p:cNvSpPr/>
            <p:nvPr/>
          </p:nvSpPr>
          <p:spPr>
            <a:xfrm>
              <a:off x="4157825" y="38044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0"/>
                    <a:pt x="3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8" name="Google Shape;13048;p24"/>
            <p:cNvSpPr/>
            <p:nvPr/>
          </p:nvSpPr>
          <p:spPr>
            <a:xfrm>
              <a:off x="4157825" y="38292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9" name="Google Shape;13049;p24"/>
            <p:cNvSpPr/>
            <p:nvPr/>
          </p:nvSpPr>
          <p:spPr>
            <a:xfrm>
              <a:off x="4161700" y="3701250"/>
              <a:ext cx="89200" cy="63625"/>
            </a:xfrm>
            <a:custGeom>
              <a:avLst/>
              <a:gdLst/>
              <a:ahLst/>
              <a:cxnLst/>
              <a:rect l="l" t="t" r="r" b="b"/>
              <a:pathLst>
                <a:path w="3568" h="2545" extrusionOk="0">
                  <a:moveTo>
                    <a:pt x="3133" y="404"/>
                  </a:moveTo>
                  <a:cubicBezTo>
                    <a:pt x="3133" y="404"/>
                    <a:pt x="3164" y="435"/>
                    <a:pt x="3164" y="466"/>
                  </a:cubicBezTo>
                  <a:lnTo>
                    <a:pt x="3164" y="2079"/>
                  </a:lnTo>
                  <a:cubicBezTo>
                    <a:pt x="3164" y="2110"/>
                    <a:pt x="3133" y="2141"/>
                    <a:pt x="3133" y="2141"/>
                  </a:cubicBezTo>
                  <a:lnTo>
                    <a:pt x="466" y="2141"/>
                  </a:lnTo>
                  <a:cubicBezTo>
                    <a:pt x="435" y="2141"/>
                    <a:pt x="404" y="2110"/>
                    <a:pt x="404" y="2079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1"/>
                  </a:moveTo>
                  <a:cubicBezTo>
                    <a:pt x="187" y="1"/>
                    <a:pt x="0" y="218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187" y="2544"/>
                    <a:pt x="466" y="2544"/>
                  </a:cubicBezTo>
                  <a:lnTo>
                    <a:pt x="3133" y="2544"/>
                  </a:lnTo>
                  <a:cubicBezTo>
                    <a:pt x="3382" y="2544"/>
                    <a:pt x="3568" y="2327"/>
                    <a:pt x="3568" y="2079"/>
                  </a:cubicBezTo>
                  <a:lnTo>
                    <a:pt x="3568" y="466"/>
                  </a:lnTo>
                  <a:cubicBezTo>
                    <a:pt x="3568" y="218"/>
                    <a:pt x="3382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0" name="Google Shape;13050;p24"/>
            <p:cNvSpPr/>
            <p:nvPr/>
          </p:nvSpPr>
          <p:spPr>
            <a:xfrm>
              <a:off x="3999025" y="3928675"/>
              <a:ext cx="154175" cy="45575"/>
            </a:xfrm>
            <a:custGeom>
              <a:avLst/>
              <a:gdLst/>
              <a:ahLst/>
              <a:cxnLst/>
              <a:rect l="l" t="t" r="r" b="b"/>
              <a:pathLst>
                <a:path w="6167" h="1823" extrusionOk="0">
                  <a:moveTo>
                    <a:pt x="3619" y="0"/>
                  </a:moveTo>
                  <a:cubicBezTo>
                    <a:pt x="3499" y="0"/>
                    <a:pt x="3375" y="70"/>
                    <a:pt x="3312" y="209"/>
                  </a:cubicBezTo>
                  <a:lnTo>
                    <a:pt x="3095" y="768"/>
                  </a:lnTo>
                  <a:lnTo>
                    <a:pt x="2940" y="427"/>
                  </a:lnTo>
                  <a:cubicBezTo>
                    <a:pt x="2878" y="303"/>
                    <a:pt x="2785" y="241"/>
                    <a:pt x="2661" y="241"/>
                  </a:cubicBezTo>
                  <a:cubicBezTo>
                    <a:pt x="2506" y="241"/>
                    <a:pt x="2413" y="334"/>
                    <a:pt x="2351" y="458"/>
                  </a:cubicBezTo>
                  <a:lnTo>
                    <a:pt x="2072" y="1233"/>
                  </a:lnTo>
                  <a:lnTo>
                    <a:pt x="1762" y="334"/>
                  </a:lnTo>
                  <a:cubicBezTo>
                    <a:pt x="1731" y="209"/>
                    <a:pt x="1637" y="147"/>
                    <a:pt x="1513" y="116"/>
                  </a:cubicBezTo>
                  <a:cubicBezTo>
                    <a:pt x="1389" y="116"/>
                    <a:pt x="1265" y="178"/>
                    <a:pt x="1203" y="272"/>
                  </a:cubicBezTo>
                  <a:lnTo>
                    <a:pt x="924" y="768"/>
                  </a:lnTo>
                  <a:lnTo>
                    <a:pt x="242" y="768"/>
                  </a:lnTo>
                  <a:cubicBezTo>
                    <a:pt x="227" y="764"/>
                    <a:pt x="213" y="762"/>
                    <a:pt x="200" y="762"/>
                  </a:cubicBezTo>
                  <a:cubicBezTo>
                    <a:pt x="1" y="762"/>
                    <a:pt x="7" y="1172"/>
                    <a:pt x="220" y="1172"/>
                  </a:cubicBezTo>
                  <a:cubicBezTo>
                    <a:pt x="227" y="1172"/>
                    <a:pt x="234" y="1172"/>
                    <a:pt x="242" y="1171"/>
                  </a:cubicBezTo>
                  <a:lnTo>
                    <a:pt x="955" y="1171"/>
                  </a:lnTo>
                  <a:cubicBezTo>
                    <a:pt x="1079" y="1171"/>
                    <a:pt x="1172" y="1109"/>
                    <a:pt x="1234" y="1016"/>
                  </a:cubicBezTo>
                  <a:lnTo>
                    <a:pt x="1451" y="675"/>
                  </a:lnTo>
                  <a:lnTo>
                    <a:pt x="1793" y="1636"/>
                  </a:lnTo>
                  <a:cubicBezTo>
                    <a:pt x="1824" y="1760"/>
                    <a:pt x="1948" y="1822"/>
                    <a:pt x="2072" y="1822"/>
                  </a:cubicBezTo>
                  <a:cubicBezTo>
                    <a:pt x="2196" y="1822"/>
                    <a:pt x="2320" y="1760"/>
                    <a:pt x="2351" y="1636"/>
                  </a:cubicBezTo>
                  <a:lnTo>
                    <a:pt x="2661" y="799"/>
                  </a:lnTo>
                  <a:lnTo>
                    <a:pt x="2785" y="1109"/>
                  </a:lnTo>
                  <a:cubicBezTo>
                    <a:pt x="2847" y="1233"/>
                    <a:pt x="2940" y="1295"/>
                    <a:pt x="3064" y="1295"/>
                  </a:cubicBezTo>
                  <a:cubicBezTo>
                    <a:pt x="3188" y="1295"/>
                    <a:pt x="3312" y="1233"/>
                    <a:pt x="3344" y="1109"/>
                  </a:cubicBezTo>
                  <a:lnTo>
                    <a:pt x="3592" y="582"/>
                  </a:lnTo>
                  <a:lnTo>
                    <a:pt x="3933" y="1636"/>
                  </a:lnTo>
                  <a:cubicBezTo>
                    <a:pt x="3964" y="1760"/>
                    <a:pt x="4088" y="1822"/>
                    <a:pt x="4212" y="1822"/>
                  </a:cubicBezTo>
                  <a:cubicBezTo>
                    <a:pt x="4336" y="1822"/>
                    <a:pt x="4460" y="1760"/>
                    <a:pt x="4491" y="1636"/>
                  </a:cubicBezTo>
                  <a:lnTo>
                    <a:pt x="4708" y="1109"/>
                  </a:lnTo>
                  <a:lnTo>
                    <a:pt x="5949" y="1109"/>
                  </a:lnTo>
                  <a:cubicBezTo>
                    <a:pt x="6073" y="1109"/>
                    <a:pt x="6166" y="1016"/>
                    <a:pt x="6166" y="923"/>
                  </a:cubicBezTo>
                  <a:cubicBezTo>
                    <a:pt x="6166" y="799"/>
                    <a:pt x="6073" y="706"/>
                    <a:pt x="5949" y="706"/>
                  </a:cubicBezTo>
                  <a:lnTo>
                    <a:pt x="4646" y="706"/>
                  </a:lnTo>
                  <a:cubicBezTo>
                    <a:pt x="4522" y="706"/>
                    <a:pt x="4429" y="799"/>
                    <a:pt x="4367" y="892"/>
                  </a:cubicBezTo>
                  <a:lnTo>
                    <a:pt x="4243" y="1233"/>
                  </a:lnTo>
                  <a:lnTo>
                    <a:pt x="3902" y="209"/>
                  </a:lnTo>
                  <a:cubicBezTo>
                    <a:pt x="3855" y="70"/>
                    <a:pt x="3739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1" name="Google Shape;13051;p24"/>
            <p:cNvSpPr/>
            <p:nvPr/>
          </p:nvSpPr>
          <p:spPr>
            <a:xfrm>
              <a:off x="417487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497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2" name="Google Shape;13052;p24"/>
            <p:cNvSpPr/>
            <p:nvPr/>
          </p:nvSpPr>
          <p:spPr>
            <a:xfrm>
              <a:off x="425862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66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53" name="Google Shape;13053;p24"/>
          <p:cNvGrpSpPr/>
          <p:nvPr/>
        </p:nvGrpSpPr>
        <p:grpSpPr>
          <a:xfrm>
            <a:off x="8366860" y="4602955"/>
            <a:ext cx="465333" cy="424000"/>
            <a:chOff x="3196225" y="3683413"/>
            <a:chExt cx="349000" cy="318000"/>
          </a:xfrm>
        </p:grpSpPr>
        <p:sp>
          <p:nvSpPr>
            <p:cNvPr id="13054" name="Google Shape;13054;p24"/>
            <p:cNvSpPr/>
            <p:nvPr/>
          </p:nvSpPr>
          <p:spPr>
            <a:xfrm>
              <a:off x="3196225" y="3683413"/>
              <a:ext cx="349000" cy="318000"/>
            </a:xfrm>
            <a:custGeom>
              <a:avLst/>
              <a:gdLst/>
              <a:ahLst/>
              <a:cxnLst/>
              <a:rect l="l" t="t" r="r" b="b"/>
              <a:pathLst>
                <a:path w="13960" h="12720" extrusionOk="0">
                  <a:moveTo>
                    <a:pt x="5708" y="404"/>
                  </a:moveTo>
                  <a:cubicBezTo>
                    <a:pt x="5739" y="404"/>
                    <a:pt x="5739" y="404"/>
                    <a:pt x="5739" y="435"/>
                  </a:cubicBezTo>
                  <a:lnTo>
                    <a:pt x="5739" y="3443"/>
                  </a:lnTo>
                  <a:lnTo>
                    <a:pt x="5615" y="3381"/>
                  </a:lnTo>
                  <a:cubicBezTo>
                    <a:pt x="5568" y="3350"/>
                    <a:pt x="5514" y="3335"/>
                    <a:pt x="5464" y="3335"/>
                  </a:cubicBezTo>
                  <a:cubicBezTo>
                    <a:pt x="5413" y="3335"/>
                    <a:pt x="5367" y="3350"/>
                    <a:pt x="5336" y="3381"/>
                  </a:cubicBezTo>
                  <a:lnTo>
                    <a:pt x="5150" y="3474"/>
                  </a:lnTo>
                  <a:lnTo>
                    <a:pt x="5150" y="435"/>
                  </a:lnTo>
                  <a:cubicBezTo>
                    <a:pt x="5119" y="404"/>
                    <a:pt x="5150" y="404"/>
                    <a:pt x="5150" y="404"/>
                  </a:cubicBezTo>
                  <a:close/>
                  <a:moveTo>
                    <a:pt x="6359" y="1055"/>
                  </a:moveTo>
                  <a:cubicBezTo>
                    <a:pt x="6577" y="1055"/>
                    <a:pt x="6763" y="1210"/>
                    <a:pt x="6763" y="1458"/>
                  </a:cubicBezTo>
                  <a:lnTo>
                    <a:pt x="6763" y="7445"/>
                  </a:lnTo>
                  <a:cubicBezTo>
                    <a:pt x="6639" y="7383"/>
                    <a:pt x="6514" y="7352"/>
                    <a:pt x="6359" y="7352"/>
                  </a:cubicBezTo>
                  <a:lnTo>
                    <a:pt x="2513" y="7352"/>
                  </a:lnTo>
                  <a:cubicBezTo>
                    <a:pt x="2327" y="7352"/>
                    <a:pt x="2203" y="7197"/>
                    <a:pt x="2203" y="7042"/>
                  </a:cubicBezTo>
                  <a:lnTo>
                    <a:pt x="2203" y="1365"/>
                  </a:lnTo>
                  <a:cubicBezTo>
                    <a:pt x="2203" y="1179"/>
                    <a:pt x="2327" y="1055"/>
                    <a:pt x="2513" y="1055"/>
                  </a:cubicBezTo>
                  <a:lnTo>
                    <a:pt x="4715" y="1055"/>
                  </a:lnTo>
                  <a:lnTo>
                    <a:pt x="4715" y="3692"/>
                  </a:lnTo>
                  <a:cubicBezTo>
                    <a:pt x="4715" y="3847"/>
                    <a:pt x="4839" y="3971"/>
                    <a:pt x="5026" y="3971"/>
                  </a:cubicBezTo>
                  <a:cubicBezTo>
                    <a:pt x="5057" y="3971"/>
                    <a:pt x="5119" y="3940"/>
                    <a:pt x="5150" y="3940"/>
                  </a:cubicBezTo>
                  <a:lnTo>
                    <a:pt x="5460" y="3754"/>
                  </a:lnTo>
                  <a:lnTo>
                    <a:pt x="5708" y="3909"/>
                  </a:lnTo>
                  <a:cubicBezTo>
                    <a:pt x="5758" y="3942"/>
                    <a:pt x="5812" y="3957"/>
                    <a:pt x="5865" y="3957"/>
                  </a:cubicBezTo>
                  <a:cubicBezTo>
                    <a:pt x="6009" y="3957"/>
                    <a:pt x="6142" y="3842"/>
                    <a:pt x="6142" y="3661"/>
                  </a:cubicBezTo>
                  <a:lnTo>
                    <a:pt x="6142" y="1055"/>
                  </a:lnTo>
                  <a:close/>
                  <a:moveTo>
                    <a:pt x="13231" y="2261"/>
                  </a:moveTo>
                  <a:cubicBezTo>
                    <a:pt x="13395" y="2261"/>
                    <a:pt x="13525" y="2407"/>
                    <a:pt x="13525" y="2606"/>
                  </a:cubicBezTo>
                  <a:lnTo>
                    <a:pt x="13525" y="8872"/>
                  </a:lnTo>
                  <a:lnTo>
                    <a:pt x="3692" y="8872"/>
                  </a:lnTo>
                  <a:cubicBezTo>
                    <a:pt x="3413" y="8872"/>
                    <a:pt x="3413" y="9275"/>
                    <a:pt x="3692" y="9275"/>
                  </a:cubicBezTo>
                  <a:lnTo>
                    <a:pt x="13556" y="9275"/>
                  </a:lnTo>
                  <a:lnTo>
                    <a:pt x="13556" y="9988"/>
                  </a:lnTo>
                  <a:cubicBezTo>
                    <a:pt x="13556" y="10175"/>
                    <a:pt x="13401" y="10330"/>
                    <a:pt x="13215" y="10330"/>
                  </a:cubicBezTo>
                  <a:lnTo>
                    <a:pt x="745" y="10330"/>
                  </a:lnTo>
                  <a:cubicBezTo>
                    <a:pt x="559" y="10330"/>
                    <a:pt x="404" y="10175"/>
                    <a:pt x="404" y="9988"/>
                  </a:cubicBezTo>
                  <a:lnTo>
                    <a:pt x="404" y="9275"/>
                  </a:lnTo>
                  <a:lnTo>
                    <a:pt x="2885" y="9275"/>
                  </a:lnTo>
                  <a:cubicBezTo>
                    <a:pt x="3133" y="9275"/>
                    <a:pt x="3133" y="8872"/>
                    <a:pt x="2885" y="8872"/>
                  </a:cubicBezTo>
                  <a:lnTo>
                    <a:pt x="404" y="8872"/>
                  </a:lnTo>
                  <a:lnTo>
                    <a:pt x="404" y="2606"/>
                  </a:lnTo>
                  <a:cubicBezTo>
                    <a:pt x="404" y="2407"/>
                    <a:pt x="533" y="2261"/>
                    <a:pt x="698" y="2261"/>
                  </a:cubicBezTo>
                  <a:cubicBezTo>
                    <a:pt x="713" y="2261"/>
                    <a:pt x="729" y="2262"/>
                    <a:pt x="745" y="2265"/>
                  </a:cubicBezTo>
                  <a:lnTo>
                    <a:pt x="1800" y="2265"/>
                  </a:lnTo>
                  <a:lnTo>
                    <a:pt x="1800" y="7042"/>
                  </a:lnTo>
                  <a:cubicBezTo>
                    <a:pt x="1800" y="7414"/>
                    <a:pt x="2110" y="7755"/>
                    <a:pt x="2513" y="7755"/>
                  </a:cubicBezTo>
                  <a:lnTo>
                    <a:pt x="6359" y="7755"/>
                  </a:lnTo>
                  <a:cubicBezTo>
                    <a:pt x="6577" y="7755"/>
                    <a:pt x="6763" y="7910"/>
                    <a:pt x="6763" y="8127"/>
                  </a:cubicBezTo>
                  <a:cubicBezTo>
                    <a:pt x="6794" y="8251"/>
                    <a:pt x="6856" y="8313"/>
                    <a:pt x="6980" y="8313"/>
                  </a:cubicBezTo>
                  <a:cubicBezTo>
                    <a:pt x="7073" y="8313"/>
                    <a:pt x="7166" y="8251"/>
                    <a:pt x="7197" y="8127"/>
                  </a:cubicBezTo>
                  <a:cubicBezTo>
                    <a:pt x="7197" y="7941"/>
                    <a:pt x="7352" y="7755"/>
                    <a:pt x="7569" y="7755"/>
                  </a:cubicBezTo>
                  <a:lnTo>
                    <a:pt x="11416" y="7755"/>
                  </a:lnTo>
                  <a:cubicBezTo>
                    <a:pt x="11819" y="7755"/>
                    <a:pt x="12129" y="7414"/>
                    <a:pt x="12129" y="7042"/>
                  </a:cubicBezTo>
                  <a:lnTo>
                    <a:pt x="12129" y="2265"/>
                  </a:lnTo>
                  <a:lnTo>
                    <a:pt x="13184" y="2265"/>
                  </a:lnTo>
                  <a:cubicBezTo>
                    <a:pt x="13200" y="2262"/>
                    <a:pt x="13215" y="2261"/>
                    <a:pt x="13231" y="2261"/>
                  </a:cubicBezTo>
                  <a:close/>
                  <a:moveTo>
                    <a:pt x="8283" y="10764"/>
                  </a:moveTo>
                  <a:lnTo>
                    <a:pt x="8469" y="12315"/>
                  </a:lnTo>
                  <a:lnTo>
                    <a:pt x="5460" y="12315"/>
                  </a:lnTo>
                  <a:lnTo>
                    <a:pt x="5677" y="10764"/>
                  </a:lnTo>
                  <a:close/>
                  <a:moveTo>
                    <a:pt x="5181" y="0"/>
                  </a:moveTo>
                  <a:cubicBezTo>
                    <a:pt x="4932" y="0"/>
                    <a:pt x="4746" y="217"/>
                    <a:pt x="4746" y="435"/>
                  </a:cubicBezTo>
                  <a:lnTo>
                    <a:pt x="4746" y="652"/>
                  </a:lnTo>
                  <a:lnTo>
                    <a:pt x="2544" y="652"/>
                  </a:lnTo>
                  <a:cubicBezTo>
                    <a:pt x="2141" y="652"/>
                    <a:pt x="1800" y="962"/>
                    <a:pt x="1800" y="1365"/>
                  </a:cubicBezTo>
                  <a:lnTo>
                    <a:pt x="1800" y="1861"/>
                  </a:lnTo>
                  <a:lnTo>
                    <a:pt x="745" y="1861"/>
                  </a:lnTo>
                  <a:cubicBezTo>
                    <a:pt x="342" y="1861"/>
                    <a:pt x="0" y="2203"/>
                    <a:pt x="0" y="2606"/>
                  </a:cubicBezTo>
                  <a:lnTo>
                    <a:pt x="0" y="10019"/>
                  </a:lnTo>
                  <a:cubicBezTo>
                    <a:pt x="0" y="10423"/>
                    <a:pt x="342" y="10764"/>
                    <a:pt x="745" y="10764"/>
                  </a:cubicBezTo>
                  <a:lnTo>
                    <a:pt x="5274" y="10764"/>
                  </a:lnTo>
                  <a:lnTo>
                    <a:pt x="5088" y="12315"/>
                  </a:lnTo>
                  <a:lnTo>
                    <a:pt x="4405" y="12315"/>
                  </a:lnTo>
                  <a:cubicBezTo>
                    <a:pt x="4188" y="12346"/>
                    <a:pt x="4188" y="12687"/>
                    <a:pt x="4405" y="12718"/>
                  </a:cubicBezTo>
                  <a:lnTo>
                    <a:pt x="9585" y="12718"/>
                  </a:lnTo>
                  <a:cubicBezTo>
                    <a:pt x="9592" y="12719"/>
                    <a:pt x="9599" y="12720"/>
                    <a:pt x="9606" y="12720"/>
                  </a:cubicBezTo>
                  <a:cubicBezTo>
                    <a:pt x="9796" y="12720"/>
                    <a:pt x="9796" y="12313"/>
                    <a:pt x="9606" y="12313"/>
                  </a:cubicBezTo>
                  <a:cubicBezTo>
                    <a:pt x="9599" y="12313"/>
                    <a:pt x="9592" y="12314"/>
                    <a:pt x="9585" y="12315"/>
                  </a:cubicBezTo>
                  <a:lnTo>
                    <a:pt x="8903" y="12315"/>
                  </a:lnTo>
                  <a:lnTo>
                    <a:pt x="8686" y="10764"/>
                  </a:lnTo>
                  <a:lnTo>
                    <a:pt x="13215" y="10764"/>
                  </a:lnTo>
                  <a:cubicBezTo>
                    <a:pt x="13649" y="10764"/>
                    <a:pt x="13959" y="10423"/>
                    <a:pt x="13959" y="10019"/>
                  </a:cubicBezTo>
                  <a:lnTo>
                    <a:pt x="13959" y="2606"/>
                  </a:lnTo>
                  <a:cubicBezTo>
                    <a:pt x="13959" y="2172"/>
                    <a:pt x="13649" y="1830"/>
                    <a:pt x="13215" y="1830"/>
                  </a:cubicBezTo>
                  <a:lnTo>
                    <a:pt x="12191" y="1830"/>
                  </a:lnTo>
                  <a:lnTo>
                    <a:pt x="12191" y="1365"/>
                  </a:lnTo>
                  <a:cubicBezTo>
                    <a:pt x="12191" y="962"/>
                    <a:pt x="11850" y="621"/>
                    <a:pt x="11447" y="621"/>
                  </a:cubicBezTo>
                  <a:lnTo>
                    <a:pt x="8903" y="621"/>
                  </a:lnTo>
                  <a:cubicBezTo>
                    <a:pt x="8748" y="683"/>
                    <a:pt x="8748" y="962"/>
                    <a:pt x="8903" y="1024"/>
                  </a:cubicBezTo>
                  <a:lnTo>
                    <a:pt x="11447" y="1024"/>
                  </a:lnTo>
                  <a:cubicBezTo>
                    <a:pt x="11633" y="1024"/>
                    <a:pt x="11757" y="1148"/>
                    <a:pt x="11757" y="1334"/>
                  </a:cubicBezTo>
                  <a:lnTo>
                    <a:pt x="11757" y="7011"/>
                  </a:lnTo>
                  <a:cubicBezTo>
                    <a:pt x="11757" y="7197"/>
                    <a:pt x="11633" y="7321"/>
                    <a:pt x="11447" y="7321"/>
                  </a:cubicBezTo>
                  <a:lnTo>
                    <a:pt x="7600" y="7321"/>
                  </a:lnTo>
                  <a:cubicBezTo>
                    <a:pt x="7476" y="7321"/>
                    <a:pt x="7321" y="7352"/>
                    <a:pt x="7197" y="7445"/>
                  </a:cubicBezTo>
                  <a:lnTo>
                    <a:pt x="7197" y="1458"/>
                  </a:lnTo>
                  <a:cubicBezTo>
                    <a:pt x="7197" y="1210"/>
                    <a:pt x="7383" y="1055"/>
                    <a:pt x="7600" y="1055"/>
                  </a:cubicBezTo>
                  <a:lnTo>
                    <a:pt x="8096" y="1055"/>
                  </a:lnTo>
                  <a:cubicBezTo>
                    <a:pt x="8110" y="1058"/>
                    <a:pt x="8122" y="1060"/>
                    <a:pt x="8134" y="1060"/>
                  </a:cubicBezTo>
                  <a:cubicBezTo>
                    <a:pt x="8327" y="1060"/>
                    <a:pt x="8332" y="641"/>
                    <a:pt x="8150" y="641"/>
                  </a:cubicBezTo>
                  <a:cubicBezTo>
                    <a:pt x="8133" y="641"/>
                    <a:pt x="8116" y="645"/>
                    <a:pt x="8096" y="652"/>
                  </a:cubicBezTo>
                  <a:lnTo>
                    <a:pt x="7600" y="652"/>
                  </a:lnTo>
                  <a:cubicBezTo>
                    <a:pt x="7383" y="652"/>
                    <a:pt x="7135" y="745"/>
                    <a:pt x="6980" y="931"/>
                  </a:cubicBezTo>
                  <a:cubicBezTo>
                    <a:pt x="6825" y="745"/>
                    <a:pt x="6608" y="652"/>
                    <a:pt x="6390" y="652"/>
                  </a:cubicBezTo>
                  <a:lnTo>
                    <a:pt x="6173" y="652"/>
                  </a:lnTo>
                  <a:lnTo>
                    <a:pt x="6173" y="435"/>
                  </a:lnTo>
                  <a:cubicBezTo>
                    <a:pt x="6173" y="217"/>
                    <a:pt x="5987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5" name="Google Shape;13055;p24"/>
            <p:cNvSpPr/>
            <p:nvPr/>
          </p:nvSpPr>
          <p:spPr>
            <a:xfrm>
              <a:off x="3267575" y="3731500"/>
              <a:ext cx="34925" cy="10100"/>
            </a:xfrm>
            <a:custGeom>
              <a:avLst/>
              <a:gdLst/>
              <a:ahLst/>
              <a:cxnLst/>
              <a:rect l="l" t="t" r="r" b="b"/>
              <a:pathLst>
                <a:path w="1397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1179" y="404"/>
                  </a:lnTo>
                  <a:cubicBezTo>
                    <a:pt x="1303" y="404"/>
                    <a:pt x="1396" y="311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6" name="Google Shape;13056;p24"/>
            <p:cNvSpPr/>
            <p:nvPr/>
          </p:nvSpPr>
          <p:spPr>
            <a:xfrm>
              <a:off x="3266025" y="3752450"/>
              <a:ext cx="38025" cy="10875"/>
            </a:xfrm>
            <a:custGeom>
              <a:avLst/>
              <a:gdLst/>
              <a:ahLst/>
              <a:cxnLst/>
              <a:rect l="l" t="t" r="r" b="b"/>
              <a:pathLst>
                <a:path w="1521" h="435" extrusionOk="0">
                  <a:moveTo>
                    <a:pt x="248" y="0"/>
                  </a:moveTo>
                  <a:cubicBezTo>
                    <a:pt x="0" y="0"/>
                    <a:pt x="0" y="434"/>
                    <a:pt x="248" y="434"/>
                  </a:cubicBezTo>
                  <a:lnTo>
                    <a:pt x="1241" y="434"/>
                  </a:lnTo>
                  <a:cubicBezTo>
                    <a:pt x="1520" y="434"/>
                    <a:pt x="1520" y="0"/>
                    <a:pt x="1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7" name="Google Shape;13057;p24"/>
            <p:cNvSpPr/>
            <p:nvPr/>
          </p:nvSpPr>
          <p:spPr>
            <a:xfrm>
              <a:off x="3267575" y="3773375"/>
              <a:ext cx="34925" cy="10875"/>
            </a:xfrm>
            <a:custGeom>
              <a:avLst/>
              <a:gdLst/>
              <a:ahLst/>
              <a:cxnLst/>
              <a:rect l="l" t="t" r="r" b="b"/>
              <a:pathLst>
                <a:path w="1397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lnTo>
                    <a:pt x="1179" y="435"/>
                  </a:lnTo>
                  <a:cubicBezTo>
                    <a:pt x="1303" y="435"/>
                    <a:pt x="1396" y="342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8" name="Google Shape;13058;p24"/>
            <p:cNvSpPr/>
            <p:nvPr/>
          </p:nvSpPr>
          <p:spPr>
            <a:xfrm>
              <a:off x="3266025" y="3837325"/>
              <a:ext cx="87450" cy="10175"/>
            </a:xfrm>
            <a:custGeom>
              <a:avLst/>
              <a:gdLst/>
              <a:ahLst/>
              <a:cxnLst/>
              <a:rect l="l" t="t" r="r" b="b"/>
              <a:pathLst>
                <a:path w="3498" h="407" extrusionOk="0">
                  <a:moveTo>
                    <a:pt x="3280" y="1"/>
                  </a:moveTo>
                  <a:cubicBezTo>
                    <a:pt x="3273" y="1"/>
                    <a:pt x="3265" y="1"/>
                    <a:pt x="3257" y="2"/>
                  </a:cubicBezTo>
                  <a:lnTo>
                    <a:pt x="248" y="2"/>
                  </a:lnTo>
                  <a:cubicBezTo>
                    <a:pt x="0" y="33"/>
                    <a:pt x="0" y="374"/>
                    <a:pt x="248" y="405"/>
                  </a:cubicBezTo>
                  <a:lnTo>
                    <a:pt x="3257" y="405"/>
                  </a:lnTo>
                  <a:cubicBezTo>
                    <a:pt x="3265" y="406"/>
                    <a:pt x="3273" y="407"/>
                    <a:pt x="3280" y="407"/>
                  </a:cubicBezTo>
                  <a:cubicBezTo>
                    <a:pt x="3498" y="407"/>
                    <a:pt x="3498" y="1"/>
                    <a:pt x="3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9" name="Google Shape;13059;p24"/>
            <p:cNvSpPr/>
            <p:nvPr/>
          </p:nvSpPr>
          <p:spPr>
            <a:xfrm>
              <a:off x="3267575" y="3837113"/>
              <a:ext cx="85675" cy="10600"/>
            </a:xfrm>
            <a:custGeom>
              <a:avLst/>
              <a:gdLst/>
              <a:ahLst/>
              <a:cxnLst/>
              <a:rect l="l" t="t" r="r" b="b"/>
              <a:pathLst>
                <a:path w="3427" h="424" extrusionOk="0">
                  <a:moveTo>
                    <a:pt x="3246" y="1"/>
                  </a:moveTo>
                  <a:cubicBezTo>
                    <a:pt x="3230" y="1"/>
                    <a:pt x="3213" y="4"/>
                    <a:pt x="3195" y="11"/>
                  </a:cubicBezTo>
                  <a:lnTo>
                    <a:pt x="186" y="11"/>
                  </a:lnTo>
                  <a:cubicBezTo>
                    <a:pt x="0" y="73"/>
                    <a:pt x="0" y="352"/>
                    <a:pt x="186" y="414"/>
                  </a:cubicBezTo>
                  <a:lnTo>
                    <a:pt x="3195" y="414"/>
                  </a:lnTo>
                  <a:cubicBezTo>
                    <a:pt x="3213" y="421"/>
                    <a:pt x="3230" y="424"/>
                    <a:pt x="3246" y="424"/>
                  </a:cubicBezTo>
                  <a:cubicBezTo>
                    <a:pt x="3426" y="424"/>
                    <a:pt x="3426" y="1"/>
                    <a:pt x="3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0" name="Google Shape;13060;p24"/>
            <p:cNvSpPr/>
            <p:nvPr/>
          </p:nvSpPr>
          <p:spPr>
            <a:xfrm>
              <a:off x="3266800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31" y="186"/>
                  </a:cubicBezTo>
                  <a:cubicBezTo>
                    <a:pt x="31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1" name="Google Shape;13061;p24"/>
            <p:cNvSpPr/>
            <p:nvPr/>
          </p:nvSpPr>
          <p:spPr>
            <a:xfrm>
              <a:off x="3391825" y="3837275"/>
              <a:ext cx="87275" cy="10275"/>
            </a:xfrm>
            <a:custGeom>
              <a:avLst/>
              <a:gdLst/>
              <a:ahLst/>
              <a:cxnLst/>
              <a:rect l="l" t="t" r="r" b="b"/>
              <a:pathLst>
                <a:path w="3491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1" y="409"/>
                  </a:cubicBezTo>
                  <a:lnTo>
                    <a:pt x="3250" y="409"/>
                  </a:lnTo>
                  <a:cubicBezTo>
                    <a:pt x="3258" y="410"/>
                    <a:pt x="3265" y="411"/>
                    <a:pt x="3272" y="411"/>
                  </a:cubicBezTo>
                  <a:cubicBezTo>
                    <a:pt x="3485" y="411"/>
                    <a:pt x="3491" y="1"/>
                    <a:pt x="3292" y="1"/>
                  </a:cubicBezTo>
                  <a:cubicBezTo>
                    <a:pt x="3279" y="1"/>
                    <a:pt x="3265" y="2"/>
                    <a:pt x="3250" y="6"/>
                  </a:cubicBezTo>
                  <a:lnTo>
                    <a:pt x="241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2" name="Google Shape;13062;p24"/>
            <p:cNvSpPr/>
            <p:nvPr/>
          </p:nvSpPr>
          <p:spPr>
            <a:xfrm>
              <a:off x="3392100" y="3837488"/>
              <a:ext cx="86750" cy="9850"/>
            </a:xfrm>
            <a:custGeom>
              <a:avLst/>
              <a:gdLst/>
              <a:ahLst/>
              <a:cxnLst/>
              <a:rect l="l" t="t" r="r" b="b"/>
              <a:pathLst>
                <a:path w="3470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lnTo>
                    <a:pt x="3239" y="383"/>
                  </a:lnTo>
                  <a:cubicBezTo>
                    <a:pt x="3259" y="390"/>
                    <a:pt x="3276" y="393"/>
                    <a:pt x="3293" y="393"/>
                  </a:cubicBezTo>
                  <a:cubicBezTo>
                    <a:pt x="3470" y="393"/>
                    <a:pt x="3470" y="0"/>
                    <a:pt x="3293" y="0"/>
                  </a:cubicBezTo>
                  <a:cubicBezTo>
                    <a:pt x="3276" y="0"/>
                    <a:pt x="3259" y="3"/>
                    <a:pt x="3239" y="11"/>
                  </a:cubicBezTo>
                  <a:lnTo>
                    <a:pt x="230" y="11"/>
                  </a:ln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3" name="Google Shape;13063;p24"/>
            <p:cNvSpPr/>
            <p:nvPr/>
          </p:nvSpPr>
          <p:spPr>
            <a:xfrm>
              <a:off x="3392425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4" name="Google Shape;13064;p24"/>
            <p:cNvSpPr/>
            <p:nvPr/>
          </p:nvSpPr>
          <p:spPr>
            <a:xfrm>
              <a:off x="3394750" y="3724525"/>
              <a:ext cx="82225" cy="58175"/>
            </a:xfrm>
            <a:custGeom>
              <a:avLst/>
              <a:gdLst/>
              <a:ahLst/>
              <a:cxnLst/>
              <a:rect l="l" t="t" r="r" b="b"/>
              <a:pathLst>
                <a:path w="3289" h="2327" extrusionOk="0">
                  <a:moveTo>
                    <a:pt x="2823" y="404"/>
                  </a:moveTo>
                  <a:cubicBezTo>
                    <a:pt x="2823" y="404"/>
                    <a:pt x="2854" y="435"/>
                    <a:pt x="2854" y="466"/>
                  </a:cubicBezTo>
                  <a:lnTo>
                    <a:pt x="2854" y="1861"/>
                  </a:lnTo>
                  <a:cubicBezTo>
                    <a:pt x="2854" y="1892"/>
                    <a:pt x="2823" y="1924"/>
                    <a:pt x="2823" y="1924"/>
                  </a:cubicBezTo>
                  <a:lnTo>
                    <a:pt x="466" y="1924"/>
                  </a:lnTo>
                  <a:cubicBezTo>
                    <a:pt x="435" y="1924"/>
                    <a:pt x="404" y="1892"/>
                    <a:pt x="404" y="1861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0"/>
                  </a:moveTo>
                  <a:cubicBezTo>
                    <a:pt x="186" y="0"/>
                    <a:pt x="0" y="186"/>
                    <a:pt x="0" y="466"/>
                  </a:cubicBezTo>
                  <a:lnTo>
                    <a:pt x="0" y="1861"/>
                  </a:lnTo>
                  <a:cubicBezTo>
                    <a:pt x="0" y="2110"/>
                    <a:pt x="186" y="2327"/>
                    <a:pt x="466" y="2327"/>
                  </a:cubicBezTo>
                  <a:lnTo>
                    <a:pt x="2823" y="2327"/>
                  </a:lnTo>
                  <a:cubicBezTo>
                    <a:pt x="3071" y="2327"/>
                    <a:pt x="3288" y="2110"/>
                    <a:pt x="3288" y="1861"/>
                  </a:cubicBezTo>
                  <a:lnTo>
                    <a:pt x="3288" y="466"/>
                  </a:lnTo>
                  <a:cubicBezTo>
                    <a:pt x="3288" y="186"/>
                    <a:pt x="3071" y="0"/>
                    <a:pt x="2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065" name="Google Shape;13065;p24"/>
          <p:cNvSpPr/>
          <p:nvPr/>
        </p:nvSpPr>
        <p:spPr>
          <a:xfrm>
            <a:off x="7402922" y="4582306"/>
            <a:ext cx="348500" cy="465300"/>
          </a:xfrm>
          <a:custGeom>
            <a:avLst/>
            <a:gdLst/>
            <a:ahLst/>
            <a:cxnLst/>
            <a:rect l="l" t="t" r="r" b="b"/>
            <a:pathLst>
              <a:path w="10455" h="13959" extrusionOk="0">
                <a:moveTo>
                  <a:pt x="9834" y="403"/>
                </a:moveTo>
                <a:cubicBezTo>
                  <a:pt x="9958" y="403"/>
                  <a:pt x="10082" y="527"/>
                  <a:pt x="10082" y="651"/>
                </a:cubicBezTo>
                <a:lnTo>
                  <a:pt x="10082" y="1427"/>
                </a:lnTo>
                <a:lnTo>
                  <a:pt x="435" y="1427"/>
                </a:lnTo>
                <a:lnTo>
                  <a:pt x="435" y="651"/>
                </a:lnTo>
                <a:cubicBezTo>
                  <a:pt x="435" y="527"/>
                  <a:pt x="528" y="403"/>
                  <a:pt x="683" y="403"/>
                </a:cubicBezTo>
                <a:close/>
                <a:moveTo>
                  <a:pt x="5677" y="4219"/>
                </a:moveTo>
                <a:lnTo>
                  <a:pt x="5677" y="4560"/>
                </a:lnTo>
                <a:lnTo>
                  <a:pt x="4995" y="4560"/>
                </a:lnTo>
                <a:lnTo>
                  <a:pt x="4995" y="4219"/>
                </a:lnTo>
                <a:close/>
                <a:moveTo>
                  <a:pt x="6794" y="4219"/>
                </a:moveTo>
                <a:lnTo>
                  <a:pt x="6794" y="4560"/>
                </a:lnTo>
                <a:lnTo>
                  <a:pt x="6111" y="4560"/>
                </a:lnTo>
                <a:lnTo>
                  <a:pt x="6111" y="4219"/>
                </a:lnTo>
                <a:close/>
                <a:moveTo>
                  <a:pt x="4560" y="4560"/>
                </a:moveTo>
                <a:lnTo>
                  <a:pt x="4560" y="5087"/>
                </a:lnTo>
                <a:lnTo>
                  <a:pt x="3878" y="5087"/>
                </a:lnTo>
                <a:lnTo>
                  <a:pt x="3878" y="4560"/>
                </a:lnTo>
                <a:close/>
                <a:moveTo>
                  <a:pt x="7910" y="4777"/>
                </a:moveTo>
                <a:lnTo>
                  <a:pt x="7941" y="5366"/>
                </a:lnTo>
                <a:lnTo>
                  <a:pt x="7228" y="5366"/>
                </a:lnTo>
                <a:lnTo>
                  <a:pt x="7228" y="4777"/>
                </a:lnTo>
                <a:close/>
                <a:moveTo>
                  <a:pt x="3444" y="5056"/>
                </a:moveTo>
                <a:lnTo>
                  <a:pt x="3444" y="5583"/>
                </a:lnTo>
                <a:lnTo>
                  <a:pt x="2761" y="5583"/>
                </a:lnTo>
                <a:lnTo>
                  <a:pt x="2761" y="5056"/>
                </a:lnTo>
                <a:close/>
                <a:moveTo>
                  <a:pt x="5708" y="4994"/>
                </a:moveTo>
                <a:lnTo>
                  <a:pt x="5708" y="6917"/>
                </a:lnTo>
                <a:lnTo>
                  <a:pt x="4995" y="6917"/>
                </a:lnTo>
                <a:lnTo>
                  <a:pt x="4995" y="4994"/>
                </a:lnTo>
                <a:close/>
                <a:moveTo>
                  <a:pt x="6825" y="4994"/>
                </a:moveTo>
                <a:lnTo>
                  <a:pt x="6825" y="6917"/>
                </a:lnTo>
                <a:lnTo>
                  <a:pt x="6111" y="6917"/>
                </a:lnTo>
                <a:lnTo>
                  <a:pt x="6111" y="4994"/>
                </a:lnTo>
                <a:close/>
                <a:moveTo>
                  <a:pt x="7941" y="5770"/>
                </a:moveTo>
                <a:lnTo>
                  <a:pt x="7941" y="6917"/>
                </a:lnTo>
                <a:lnTo>
                  <a:pt x="7228" y="6917"/>
                </a:lnTo>
                <a:lnTo>
                  <a:pt x="7228" y="5770"/>
                </a:lnTo>
                <a:close/>
                <a:moveTo>
                  <a:pt x="9120" y="3102"/>
                </a:moveTo>
                <a:cubicBezTo>
                  <a:pt x="9151" y="3102"/>
                  <a:pt x="9182" y="3133"/>
                  <a:pt x="9182" y="3164"/>
                </a:cubicBezTo>
                <a:lnTo>
                  <a:pt x="9182" y="6917"/>
                </a:lnTo>
                <a:lnTo>
                  <a:pt x="8345" y="6917"/>
                </a:lnTo>
                <a:lnTo>
                  <a:pt x="8345" y="4777"/>
                </a:lnTo>
                <a:cubicBezTo>
                  <a:pt x="8345" y="4560"/>
                  <a:pt x="8159" y="4374"/>
                  <a:pt x="7941" y="4374"/>
                </a:cubicBezTo>
                <a:lnTo>
                  <a:pt x="7228" y="4374"/>
                </a:lnTo>
                <a:lnTo>
                  <a:pt x="7228" y="4250"/>
                </a:lnTo>
                <a:cubicBezTo>
                  <a:pt x="7228" y="4001"/>
                  <a:pt x="7042" y="3815"/>
                  <a:pt x="6825" y="3815"/>
                </a:cubicBezTo>
                <a:lnTo>
                  <a:pt x="6142" y="3815"/>
                </a:lnTo>
                <a:cubicBezTo>
                  <a:pt x="6049" y="3815"/>
                  <a:pt x="5987" y="3846"/>
                  <a:pt x="5925" y="3877"/>
                </a:cubicBezTo>
                <a:cubicBezTo>
                  <a:pt x="5832" y="3846"/>
                  <a:pt x="5770" y="3815"/>
                  <a:pt x="5708" y="3815"/>
                </a:cubicBezTo>
                <a:lnTo>
                  <a:pt x="5026" y="3815"/>
                </a:lnTo>
                <a:cubicBezTo>
                  <a:pt x="4809" y="3815"/>
                  <a:pt x="4653" y="3939"/>
                  <a:pt x="4591" y="4157"/>
                </a:cubicBezTo>
                <a:lnTo>
                  <a:pt x="3909" y="4157"/>
                </a:lnTo>
                <a:cubicBezTo>
                  <a:pt x="3661" y="4157"/>
                  <a:pt x="3475" y="4343"/>
                  <a:pt x="3475" y="4560"/>
                </a:cubicBezTo>
                <a:lnTo>
                  <a:pt x="3475" y="4653"/>
                </a:lnTo>
                <a:lnTo>
                  <a:pt x="2761" y="4653"/>
                </a:lnTo>
                <a:cubicBezTo>
                  <a:pt x="2544" y="4684"/>
                  <a:pt x="2389" y="4839"/>
                  <a:pt x="2389" y="5056"/>
                </a:cubicBezTo>
                <a:lnTo>
                  <a:pt x="2389" y="6917"/>
                </a:lnTo>
                <a:lnTo>
                  <a:pt x="1520" y="6917"/>
                </a:lnTo>
                <a:lnTo>
                  <a:pt x="1520" y="3164"/>
                </a:lnTo>
                <a:cubicBezTo>
                  <a:pt x="1520" y="3133"/>
                  <a:pt x="1520" y="3102"/>
                  <a:pt x="1552" y="3102"/>
                </a:cubicBezTo>
                <a:close/>
                <a:moveTo>
                  <a:pt x="3475" y="6018"/>
                </a:moveTo>
                <a:lnTo>
                  <a:pt x="3475" y="6948"/>
                </a:lnTo>
                <a:lnTo>
                  <a:pt x="2761" y="6948"/>
                </a:lnTo>
                <a:lnTo>
                  <a:pt x="2761" y="6018"/>
                </a:lnTo>
                <a:close/>
                <a:moveTo>
                  <a:pt x="4591" y="5521"/>
                </a:moveTo>
                <a:lnTo>
                  <a:pt x="4591" y="6948"/>
                </a:lnTo>
                <a:lnTo>
                  <a:pt x="3878" y="6917"/>
                </a:lnTo>
                <a:lnTo>
                  <a:pt x="3878" y="5521"/>
                </a:lnTo>
                <a:close/>
                <a:moveTo>
                  <a:pt x="3444" y="9399"/>
                </a:moveTo>
                <a:lnTo>
                  <a:pt x="3444" y="9833"/>
                </a:lnTo>
                <a:lnTo>
                  <a:pt x="2761" y="9833"/>
                </a:lnTo>
                <a:lnTo>
                  <a:pt x="2761" y="9399"/>
                </a:lnTo>
                <a:close/>
                <a:moveTo>
                  <a:pt x="5677" y="9399"/>
                </a:moveTo>
                <a:lnTo>
                  <a:pt x="5677" y="9864"/>
                </a:lnTo>
                <a:lnTo>
                  <a:pt x="4995" y="9864"/>
                </a:lnTo>
                <a:lnTo>
                  <a:pt x="4995" y="9399"/>
                </a:lnTo>
                <a:close/>
                <a:moveTo>
                  <a:pt x="6825" y="9864"/>
                </a:moveTo>
                <a:lnTo>
                  <a:pt x="6825" y="10298"/>
                </a:lnTo>
                <a:lnTo>
                  <a:pt x="6142" y="10298"/>
                </a:lnTo>
                <a:lnTo>
                  <a:pt x="6142" y="9864"/>
                </a:lnTo>
                <a:close/>
                <a:moveTo>
                  <a:pt x="4560" y="9926"/>
                </a:moveTo>
                <a:lnTo>
                  <a:pt x="4560" y="10484"/>
                </a:lnTo>
                <a:lnTo>
                  <a:pt x="3878" y="10484"/>
                </a:lnTo>
                <a:lnTo>
                  <a:pt x="3878" y="9926"/>
                </a:lnTo>
                <a:close/>
                <a:moveTo>
                  <a:pt x="7941" y="10484"/>
                </a:moveTo>
                <a:lnTo>
                  <a:pt x="7941" y="10950"/>
                </a:lnTo>
                <a:lnTo>
                  <a:pt x="7259" y="10950"/>
                </a:lnTo>
                <a:lnTo>
                  <a:pt x="7259" y="10484"/>
                </a:lnTo>
                <a:close/>
                <a:moveTo>
                  <a:pt x="3475" y="10236"/>
                </a:moveTo>
                <a:lnTo>
                  <a:pt x="3475" y="12097"/>
                </a:lnTo>
                <a:lnTo>
                  <a:pt x="2761" y="12097"/>
                </a:lnTo>
                <a:lnTo>
                  <a:pt x="2761" y="10236"/>
                </a:lnTo>
                <a:close/>
                <a:moveTo>
                  <a:pt x="4591" y="10857"/>
                </a:moveTo>
                <a:lnTo>
                  <a:pt x="4591" y="12097"/>
                </a:lnTo>
                <a:lnTo>
                  <a:pt x="3878" y="12097"/>
                </a:lnTo>
                <a:lnTo>
                  <a:pt x="3878" y="10857"/>
                </a:lnTo>
                <a:close/>
                <a:moveTo>
                  <a:pt x="5708" y="10267"/>
                </a:moveTo>
                <a:lnTo>
                  <a:pt x="5708" y="12097"/>
                </a:lnTo>
                <a:lnTo>
                  <a:pt x="4995" y="12097"/>
                </a:lnTo>
                <a:lnTo>
                  <a:pt x="4995" y="10267"/>
                </a:lnTo>
                <a:close/>
                <a:moveTo>
                  <a:pt x="6825" y="10702"/>
                </a:moveTo>
                <a:lnTo>
                  <a:pt x="6825" y="12097"/>
                </a:lnTo>
                <a:lnTo>
                  <a:pt x="6111" y="12097"/>
                </a:lnTo>
                <a:lnTo>
                  <a:pt x="6111" y="10702"/>
                </a:lnTo>
                <a:close/>
                <a:moveTo>
                  <a:pt x="7941" y="11353"/>
                </a:moveTo>
                <a:lnTo>
                  <a:pt x="7941" y="12097"/>
                </a:lnTo>
                <a:lnTo>
                  <a:pt x="7259" y="12097"/>
                </a:lnTo>
                <a:lnTo>
                  <a:pt x="7259" y="11353"/>
                </a:lnTo>
                <a:close/>
                <a:moveTo>
                  <a:pt x="9182" y="7352"/>
                </a:moveTo>
                <a:lnTo>
                  <a:pt x="9182" y="7910"/>
                </a:lnTo>
                <a:lnTo>
                  <a:pt x="6484" y="7910"/>
                </a:lnTo>
                <a:cubicBezTo>
                  <a:pt x="6204" y="7910"/>
                  <a:pt x="6204" y="8313"/>
                  <a:pt x="6484" y="8313"/>
                </a:cubicBezTo>
                <a:lnTo>
                  <a:pt x="9182" y="8313"/>
                </a:lnTo>
                <a:lnTo>
                  <a:pt x="9182" y="12128"/>
                </a:lnTo>
                <a:lnTo>
                  <a:pt x="8345" y="12128"/>
                </a:lnTo>
                <a:lnTo>
                  <a:pt x="8345" y="10484"/>
                </a:lnTo>
                <a:cubicBezTo>
                  <a:pt x="8345" y="10236"/>
                  <a:pt x="8159" y="10050"/>
                  <a:pt x="7941" y="10050"/>
                </a:cubicBezTo>
                <a:lnTo>
                  <a:pt x="7228" y="10050"/>
                </a:lnTo>
                <a:lnTo>
                  <a:pt x="7228" y="9864"/>
                </a:lnTo>
                <a:cubicBezTo>
                  <a:pt x="7228" y="9616"/>
                  <a:pt x="7042" y="9430"/>
                  <a:pt x="6825" y="9430"/>
                </a:cubicBezTo>
                <a:lnTo>
                  <a:pt x="6111" y="9430"/>
                </a:lnTo>
                <a:lnTo>
                  <a:pt x="6111" y="9399"/>
                </a:lnTo>
                <a:cubicBezTo>
                  <a:pt x="6111" y="9151"/>
                  <a:pt x="5925" y="8965"/>
                  <a:pt x="5708" y="8965"/>
                </a:cubicBezTo>
                <a:lnTo>
                  <a:pt x="5026" y="8965"/>
                </a:lnTo>
                <a:cubicBezTo>
                  <a:pt x="4778" y="8965"/>
                  <a:pt x="4591" y="9151"/>
                  <a:pt x="4591" y="9399"/>
                </a:cubicBezTo>
                <a:lnTo>
                  <a:pt x="4591" y="9523"/>
                </a:lnTo>
                <a:lnTo>
                  <a:pt x="3878" y="9523"/>
                </a:lnTo>
                <a:lnTo>
                  <a:pt x="3878" y="9399"/>
                </a:lnTo>
                <a:cubicBezTo>
                  <a:pt x="3878" y="9151"/>
                  <a:pt x="3692" y="8965"/>
                  <a:pt x="3475" y="8965"/>
                </a:cubicBezTo>
                <a:lnTo>
                  <a:pt x="2761" y="8965"/>
                </a:lnTo>
                <a:cubicBezTo>
                  <a:pt x="2544" y="8965"/>
                  <a:pt x="2358" y="9151"/>
                  <a:pt x="2389" y="9399"/>
                </a:cubicBezTo>
                <a:lnTo>
                  <a:pt x="2389" y="12128"/>
                </a:lnTo>
                <a:lnTo>
                  <a:pt x="1520" y="12128"/>
                </a:lnTo>
                <a:lnTo>
                  <a:pt x="1520" y="8313"/>
                </a:lnTo>
                <a:lnTo>
                  <a:pt x="5677" y="8313"/>
                </a:lnTo>
                <a:cubicBezTo>
                  <a:pt x="5925" y="8313"/>
                  <a:pt x="5925" y="7910"/>
                  <a:pt x="5677" y="7910"/>
                </a:cubicBezTo>
                <a:lnTo>
                  <a:pt x="1489" y="7910"/>
                </a:lnTo>
                <a:lnTo>
                  <a:pt x="1489" y="7352"/>
                </a:lnTo>
                <a:close/>
                <a:moveTo>
                  <a:pt x="10051" y="12563"/>
                </a:moveTo>
                <a:lnTo>
                  <a:pt x="10051" y="13338"/>
                </a:lnTo>
                <a:cubicBezTo>
                  <a:pt x="10051" y="13462"/>
                  <a:pt x="9958" y="13586"/>
                  <a:pt x="9803" y="13586"/>
                </a:cubicBezTo>
                <a:lnTo>
                  <a:pt x="652" y="13586"/>
                </a:lnTo>
                <a:cubicBezTo>
                  <a:pt x="528" y="13586"/>
                  <a:pt x="404" y="13462"/>
                  <a:pt x="404" y="13338"/>
                </a:cubicBezTo>
                <a:lnTo>
                  <a:pt x="404" y="12563"/>
                </a:lnTo>
                <a:close/>
                <a:moveTo>
                  <a:pt x="652" y="0"/>
                </a:moveTo>
                <a:cubicBezTo>
                  <a:pt x="311" y="0"/>
                  <a:pt x="1" y="279"/>
                  <a:pt x="1" y="651"/>
                </a:cubicBezTo>
                <a:lnTo>
                  <a:pt x="1" y="3350"/>
                </a:lnTo>
                <a:cubicBezTo>
                  <a:pt x="1" y="3490"/>
                  <a:pt x="109" y="3559"/>
                  <a:pt x="214" y="3559"/>
                </a:cubicBezTo>
                <a:cubicBezTo>
                  <a:pt x="318" y="3559"/>
                  <a:pt x="419" y="3490"/>
                  <a:pt x="404" y="3350"/>
                </a:cubicBezTo>
                <a:lnTo>
                  <a:pt x="404" y="1830"/>
                </a:lnTo>
                <a:lnTo>
                  <a:pt x="10051" y="1830"/>
                </a:lnTo>
                <a:lnTo>
                  <a:pt x="10051" y="12128"/>
                </a:lnTo>
                <a:lnTo>
                  <a:pt x="9586" y="12128"/>
                </a:lnTo>
                <a:lnTo>
                  <a:pt x="9586" y="3164"/>
                </a:lnTo>
                <a:cubicBezTo>
                  <a:pt x="9586" y="2932"/>
                  <a:pt x="9395" y="2727"/>
                  <a:pt x="9168" y="2727"/>
                </a:cubicBezTo>
                <a:cubicBezTo>
                  <a:pt x="9152" y="2727"/>
                  <a:pt x="9136" y="2728"/>
                  <a:pt x="9120" y="2730"/>
                </a:cubicBezTo>
                <a:lnTo>
                  <a:pt x="1552" y="2730"/>
                </a:lnTo>
                <a:cubicBezTo>
                  <a:pt x="1272" y="2730"/>
                  <a:pt x="1086" y="2916"/>
                  <a:pt x="1086" y="3164"/>
                </a:cubicBezTo>
                <a:lnTo>
                  <a:pt x="1086" y="12128"/>
                </a:lnTo>
                <a:lnTo>
                  <a:pt x="435" y="12128"/>
                </a:lnTo>
                <a:lnTo>
                  <a:pt x="435" y="4157"/>
                </a:lnTo>
                <a:cubicBezTo>
                  <a:pt x="435" y="4017"/>
                  <a:pt x="334" y="3947"/>
                  <a:pt x="233" y="3947"/>
                </a:cubicBezTo>
                <a:cubicBezTo>
                  <a:pt x="132" y="3947"/>
                  <a:pt x="32" y="4017"/>
                  <a:pt x="32" y="4157"/>
                </a:cubicBezTo>
                <a:lnTo>
                  <a:pt x="32" y="13307"/>
                </a:lnTo>
                <a:cubicBezTo>
                  <a:pt x="32" y="13648"/>
                  <a:pt x="311" y="13959"/>
                  <a:pt x="652" y="13959"/>
                </a:cubicBezTo>
                <a:lnTo>
                  <a:pt x="9803" y="13959"/>
                </a:lnTo>
                <a:cubicBezTo>
                  <a:pt x="10175" y="13959"/>
                  <a:pt x="10454" y="13679"/>
                  <a:pt x="10454" y="13307"/>
                </a:cubicBezTo>
                <a:lnTo>
                  <a:pt x="10454" y="651"/>
                </a:lnTo>
                <a:cubicBezTo>
                  <a:pt x="10454" y="279"/>
                  <a:pt x="10175" y="0"/>
                  <a:pt x="98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066" name="Google Shape;13066;p24"/>
          <p:cNvGrpSpPr/>
          <p:nvPr/>
        </p:nvGrpSpPr>
        <p:grpSpPr>
          <a:xfrm>
            <a:off x="6301135" y="4624140"/>
            <a:ext cx="464300" cy="381633"/>
            <a:chOff x="2444000" y="3698925"/>
            <a:chExt cx="348225" cy="286225"/>
          </a:xfrm>
        </p:grpSpPr>
        <p:sp>
          <p:nvSpPr>
            <p:cNvPr id="13067" name="Google Shape;13067;p24"/>
            <p:cNvSpPr/>
            <p:nvPr/>
          </p:nvSpPr>
          <p:spPr>
            <a:xfrm>
              <a:off x="2444000" y="3698925"/>
              <a:ext cx="348225" cy="286225"/>
            </a:xfrm>
            <a:custGeom>
              <a:avLst/>
              <a:gdLst/>
              <a:ahLst/>
              <a:cxnLst/>
              <a:rect l="l" t="t" r="r" b="b"/>
              <a:pathLst>
                <a:path w="13929" h="11449" extrusionOk="0">
                  <a:moveTo>
                    <a:pt x="9989" y="1428"/>
                  </a:moveTo>
                  <a:lnTo>
                    <a:pt x="9989" y="7476"/>
                  </a:lnTo>
                  <a:lnTo>
                    <a:pt x="4933" y="7476"/>
                  </a:lnTo>
                  <a:lnTo>
                    <a:pt x="4933" y="1428"/>
                  </a:lnTo>
                  <a:close/>
                  <a:moveTo>
                    <a:pt x="13231" y="431"/>
                  </a:moveTo>
                  <a:cubicBezTo>
                    <a:pt x="13396" y="431"/>
                    <a:pt x="13525" y="575"/>
                    <a:pt x="13525" y="745"/>
                  </a:cubicBezTo>
                  <a:lnTo>
                    <a:pt x="13525" y="7476"/>
                  </a:lnTo>
                  <a:lnTo>
                    <a:pt x="10423" y="7476"/>
                  </a:lnTo>
                  <a:lnTo>
                    <a:pt x="10423" y="1459"/>
                  </a:lnTo>
                  <a:cubicBezTo>
                    <a:pt x="10423" y="1210"/>
                    <a:pt x="10206" y="1024"/>
                    <a:pt x="9989" y="1024"/>
                  </a:cubicBezTo>
                  <a:lnTo>
                    <a:pt x="3971" y="1024"/>
                  </a:lnTo>
                  <a:cubicBezTo>
                    <a:pt x="3723" y="1024"/>
                    <a:pt x="3537" y="1210"/>
                    <a:pt x="3537" y="1459"/>
                  </a:cubicBezTo>
                  <a:lnTo>
                    <a:pt x="3537" y="4374"/>
                  </a:lnTo>
                  <a:cubicBezTo>
                    <a:pt x="3537" y="4498"/>
                    <a:pt x="3638" y="4561"/>
                    <a:pt x="3739" y="4561"/>
                  </a:cubicBezTo>
                  <a:cubicBezTo>
                    <a:pt x="3839" y="4561"/>
                    <a:pt x="3940" y="4498"/>
                    <a:pt x="3940" y="4374"/>
                  </a:cubicBezTo>
                  <a:lnTo>
                    <a:pt x="3940" y="1459"/>
                  </a:lnTo>
                  <a:lnTo>
                    <a:pt x="4561" y="1459"/>
                  </a:lnTo>
                  <a:lnTo>
                    <a:pt x="4561" y="7507"/>
                  </a:lnTo>
                  <a:lnTo>
                    <a:pt x="3940" y="7507"/>
                  </a:lnTo>
                  <a:lnTo>
                    <a:pt x="3940" y="5181"/>
                  </a:lnTo>
                  <a:cubicBezTo>
                    <a:pt x="3940" y="5041"/>
                    <a:pt x="3839" y="4972"/>
                    <a:pt x="3739" y="4972"/>
                  </a:cubicBezTo>
                  <a:cubicBezTo>
                    <a:pt x="3638" y="4972"/>
                    <a:pt x="3537" y="5041"/>
                    <a:pt x="3537" y="5181"/>
                  </a:cubicBezTo>
                  <a:lnTo>
                    <a:pt x="3537" y="7507"/>
                  </a:lnTo>
                  <a:lnTo>
                    <a:pt x="404" y="7507"/>
                  </a:lnTo>
                  <a:lnTo>
                    <a:pt x="404" y="745"/>
                  </a:lnTo>
                  <a:cubicBezTo>
                    <a:pt x="404" y="575"/>
                    <a:pt x="507" y="431"/>
                    <a:pt x="691" y="431"/>
                  </a:cubicBezTo>
                  <a:cubicBezTo>
                    <a:pt x="708" y="431"/>
                    <a:pt x="726" y="432"/>
                    <a:pt x="745" y="435"/>
                  </a:cubicBezTo>
                  <a:lnTo>
                    <a:pt x="13184" y="435"/>
                  </a:lnTo>
                  <a:cubicBezTo>
                    <a:pt x="13200" y="432"/>
                    <a:pt x="13216" y="431"/>
                    <a:pt x="13231" y="431"/>
                  </a:cubicBezTo>
                  <a:close/>
                  <a:moveTo>
                    <a:pt x="8252" y="9462"/>
                  </a:moveTo>
                  <a:lnTo>
                    <a:pt x="8469" y="11043"/>
                  </a:lnTo>
                  <a:lnTo>
                    <a:pt x="5460" y="1104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11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43"/>
                  </a:lnTo>
                  <a:lnTo>
                    <a:pt x="4374" y="11043"/>
                  </a:lnTo>
                  <a:cubicBezTo>
                    <a:pt x="4367" y="11042"/>
                    <a:pt x="4361" y="11042"/>
                    <a:pt x="4354" y="11042"/>
                  </a:cubicBezTo>
                  <a:cubicBezTo>
                    <a:pt x="4164" y="11042"/>
                    <a:pt x="4164" y="11448"/>
                    <a:pt x="4354" y="11448"/>
                  </a:cubicBezTo>
                  <a:cubicBezTo>
                    <a:pt x="4361" y="11448"/>
                    <a:pt x="4367" y="11448"/>
                    <a:pt x="4374" y="11447"/>
                  </a:cubicBezTo>
                  <a:lnTo>
                    <a:pt x="9555" y="11447"/>
                  </a:lnTo>
                  <a:cubicBezTo>
                    <a:pt x="9562" y="11448"/>
                    <a:pt x="9568" y="11448"/>
                    <a:pt x="9575" y="11448"/>
                  </a:cubicBezTo>
                  <a:cubicBezTo>
                    <a:pt x="9765" y="11448"/>
                    <a:pt x="9765" y="11042"/>
                    <a:pt x="9575" y="11042"/>
                  </a:cubicBezTo>
                  <a:cubicBezTo>
                    <a:pt x="9568" y="11042"/>
                    <a:pt x="9562" y="11042"/>
                    <a:pt x="9555" y="11043"/>
                  </a:cubicBezTo>
                  <a:lnTo>
                    <a:pt x="8872" y="11043"/>
                  </a:lnTo>
                  <a:lnTo>
                    <a:pt x="8655" y="9462"/>
                  </a:lnTo>
                  <a:lnTo>
                    <a:pt x="10733" y="9462"/>
                  </a:lnTo>
                  <a:cubicBezTo>
                    <a:pt x="10740" y="9462"/>
                    <a:pt x="10746" y="9463"/>
                    <a:pt x="10753" y="9463"/>
                  </a:cubicBezTo>
                  <a:cubicBezTo>
                    <a:pt x="10944" y="9463"/>
                    <a:pt x="10944" y="9026"/>
                    <a:pt x="10753" y="9026"/>
                  </a:cubicBezTo>
                  <a:cubicBezTo>
                    <a:pt x="10746" y="9026"/>
                    <a:pt x="10740" y="9026"/>
                    <a:pt x="10733" y="9027"/>
                  </a:cubicBezTo>
                  <a:lnTo>
                    <a:pt x="745" y="9027"/>
                  </a:lnTo>
                  <a:cubicBezTo>
                    <a:pt x="729" y="9030"/>
                    <a:pt x="713" y="9031"/>
                    <a:pt x="698" y="9031"/>
                  </a:cubicBezTo>
                  <a:cubicBezTo>
                    <a:pt x="533" y="9031"/>
                    <a:pt x="404" y="8887"/>
                    <a:pt x="404" y="8717"/>
                  </a:cubicBezTo>
                  <a:lnTo>
                    <a:pt x="404" y="7911"/>
                  </a:lnTo>
                  <a:lnTo>
                    <a:pt x="13556" y="7911"/>
                  </a:lnTo>
                  <a:lnTo>
                    <a:pt x="13556" y="8717"/>
                  </a:lnTo>
                  <a:cubicBezTo>
                    <a:pt x="13528" y="8887"/>
                    <a:pt x="13422" y="9031"/>
                    <a:pt x="13262" y="9031"/>
                  </a:cubicBezTo>
                  <a:cubicBezTo>
                    <a:pt x="13247" y="9031"/>
                    <a:pt x="13231" y="9030"/>
                    <a:pt x="13215" y="9027"/>
                  </a:cubicBezTo>
                  <a:lnTo>
                    <a:pt x="11540" y="9027"/>
                  </a:lnTo>
                  <a:cubicBezTo>
                    <a:pt x="11533" y="9026"/>
                    <a:pt x="11527" y="9026"/>
                    <a:pt x="11521" y="9026"/>
                  </a:cubicBezTo>
                  <a:cubicBezTo>
                    <a:pt x="11329" y="9026"/>
                    <a:pt x="11329" y="9463"/>
                    <a:pt x="11521" y="9463"/>
                  </a:cubicBezTo>
                  <a:cubicBezTo>
                    <a:pt x="11527" y="9463"/>
                    <a:pt x="11533" y="9462"/>
                    <a:pt x="11540" y="9462"/>
                  </a:cubicBezTo>
                  <a:lnTo>
                    <a:pt x="13184" y="9462"/>
                  </a:lnTo>
                  <a:cubicBezTo>
                    <a:pt x="13587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587" y="1"/>
                    <a:pt x="13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8" name="Google Shape;13068;p24"/>
            <p:cNvSpPr/>
            <p:nvPr/>
          </p:nvSpPr>
          <p:spPr>
            <a:xfrm>
              <a:off x="2596000" y="3786550"/>
              <a:ext cx="51200" cy="59175"/>
            </a:xfrm>
            <a:custGeom>
              <a:avLst/>
              <a:gdLst/>
              <a:ahLst/>
              <a:cxnLst/>
              <a:rect l="l" t="t" r="r" b="b"/>
              <a:pathLst>
                <a:path w="2048" h="2367" extrusionOk="0">
                  <a:moveTo>
                    <a:pt x="1024" y="683"/>
                  </a:moveTo>
                  <a:lnTo>
                    <a:pt x="1334" y="1459"/>
                  </a:lnTo>
                  <a:lnTo>
                    <a:pt x="714" y="1459"/>
                  </a:lnTo>
                  <a:lnTo>
                    <a:pt x="1024" y="683"/>
                  </a:lnTo>
                  <a:close/>
                  <a:moveTo>
                    <a:pt x="1024" y="1"/>
                  </a:moveTo>
                  <a:cubicBezTo>
                    <a:pt x="931" y="1"/>
                    <a:pt x="838" y="63"/>
                    <a:pt x="807" y="156"/>
                  </a:cubicBezTo>
                  <a:lnTo>
                    <a:pt x="63" y="2110"/>
                  </a:lnTo>
                  <a:cubicBezTo>
                    <a:pt x="0" y="2203"/>
                    <a:pt x="63" y="2327"/>
                    <a:pt x="187" y="2358"/>
                  </a:cubicBezTo>
                  <a:lnTo>
                    <a:pt x="156" y="2358"/>
                  </a:lnTo>
                  <a:cubicBezTo>
                    <a:pt x="178" y="2364"/>
                    <a:pt x="200" y="2366"/>
                    <a:pt x="221" y="2366"/>
                  </a:cubicBezTo>
                  <a:cubicBezTo>
                    <a:pt x="321" y="2366"/>
                    <a:pt x="409" y="2311"/>
                    <a:pt x="435" y="2234"/>
                  </a:cubicBezTo>
                  <a:lnTo>
                    <a:pt x="559" y="1893"/>
                  </a:lnTo>
                  <a:lnTo>
                    <a:pt x="1489" y="1893"/>
                  </a:lnTo>
                  <a:lnTo>
                    <a:pt x="1613" y="2234"/>
                  </a:lnTo>
                  <a:cubicBezTo>
                    <a:pt x="1644" y="2296"/>
                    <a:pt x="1707" y="2358"/>
                    <a:pt x="1800" y="2358"/>
                  </a:cubicBezTo>
                  <a:lnTo>
                    <a:pt x="1862" y="2358"/>
                  </a:lnTo>
                  <a:cubicBezTo>
                    <a:pt x="1986" y="2327"/>
                    <a:pt x="2048" y="2203"/>
                    <a:pt x="1986" y="2110"/>
                  </a:cubicBezTo>
                  <a:lnTo>
                    <a:pt x="1272" y="156"/>
                  </a:lnTo>
                  <a:cubicBezTo>
                    <a:pt x="1210" y="63"/>
                    <a:pt x="1117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9" name="Google Shape;13069;p24"/>
            <p:cNvSpPr/>
            <p:nvPr/>
          </p:nvSpPr>
          <p:spPr>
            <a:xfrm>
              <a:off x="2641750" y="3774925"/>
              <a:ext cx="34925" cy="31825"/>
            </a:xfrm>
            <a:custGeom>
              <a:avLst/>
              <a:gdLst/>
              <a:ahLst/>
              <a:cxnLst/>
              <a:rect l="l" t="t" r="r" b="b"/>
              <a:pathLst>
                <a:path w="1397" h="1273" extrusionOk="0">
                  <a:moveTo>
                    <a:pt x="714" y="1"/>
                  </a:moveTo>
                  <a:cubicBezTo>
                    <a:pt x="590" y="1"/>
                    <a:pt x="497" y="94"/>
                    <a:pt x="497" y="218"/>
                  </a:cubicBezTo>
                  <a:lnTo>
                    <a:pt x="497" y="435"/>
                  </a:lnTo>
                  <a:lnTo>
                    <a:pt x="280" y="435"/>
                  </a:lnTo>
                  <a:cubicBezTo>
                    <a:pt x="1" y="435"/>
                    <a:pt x="1" y="838"/>
                    <a:pt x="280" y="838"/>
                  </a:cubicBezTo>
                  <a:lnTo>
                    <a:pt x="497" y="838"/>
                  </a:lnTo>
                  <a:lnTo>
                    <a:pt x="497" y="1086"/>
                  </a:lnTo>
                  <a:cubicBezTo>
                    <a:pt x="497" y="1179"/>
                    <a:pt x="590" y="1272"/>
                    <a:pt x="714" y="1272"/>
                  </a:cubicBezTo>
                  <a:cubicBezTo>
                    <a:pt x="807" y="1272"/>
                    <a:pt x="900" y="1179"/>
                    <a:pt x="900" y="1086"/>
                  </a:cubicBezTo>
                  <a:lnTo>
                    <a:pt x="900" y="838"/>
                  </a:lnTo>
                  <a:lnTo>
                    <a:pt x="1148" y="838"/>
                  </a:lnTo>
                  <a:cubicBezTo>
                    <a:pt x="1396" y="838"/>
                    <a:pt x="1396" y="435"/>
                    <a:pt x="1148" y="435"/>
                  </a:cubicBezTo>
                  <a:lnTo>
                    <a:pt x="900" y="435"/>
                  </a:lnTo>
                  <a:lnTo>
                    <a:pt x="900" y="218"/>
                  </a:lnTo>
                  <a:cubicBezTo>
                    <a:pt x="900" y="94"/>
                    <a:pt x="807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70" name="Google Shape;13070;p24"/>
          <p:cNvGrpSpPr/>
          <p:nvPr/>
        </p:nvGrpSpPr>
        <p:grpSpPr>
          <a:xfrm>
            <a:off x="5345368" y="4582288"/>
            <a:ext cx="425000" cy="465333"/>
            <a:chOff x="7735125" y="2492275"/>
            <a:chExt cx="318750" cy="349000"/>
          </a:xfrm>
        </p:grpSpPr>
        <p:sp>
          <p:nvSpPr>
            <p:cNvPr id="13071" name="Google Shape;13071;p24"/>
            <p:cNvSpPr/>
            <p:nvPr/>
          </p:nvSpPr>
          <p:spPr>
            <a:xfrm>
              <a:off x="7880625" y="2613025"/>
              <a:ext cx="83300" cy="77550"/>
            </a:xfrm>
            <a:custGeom>
              <a:avLst/>
              <a:gdLst/>
              <a:ahLst/>
              <a:cxnLst/>
              <a:rect l="l" t="t" r="r" b="b"/>
              <a:pathLst>
                <a:path w="3332" h="3102" extrusionOk="0">
                  <a:moveTo>
                    <a:pt x="1613" y="422"/>
                  </a:moveTo>
                  <a:cubicBezTo>
                    <a:pt x="1875" y="422"/>
                    <a:pt x="2142" y="515"/>
                    <a:pt x="2370" y="723"/>
                  </a:cubicBezTo>
                  <a:cubicBezTo>
                    <a:pt x="2835" y="1127"/>
                    <a:pt x="2866" y="1871"/>
                    <a:pt x="2463" y="2336"/>
                  </a:cubicBezTo>
                  <a:cubicBezTo>
                    <a:pt x="2221" y="2578"/>
                    <a:pt x="1922" y="2688"/>
                    <a:pt x="1631" y="2688"/>
                  </a:cubicBezTo>
                  <a:cubicBezTo>
                    <a:pt x="1061" y="2688"/>
                    <a:pt x="518" y="2269"/>
                    <a:pt x="477" y="1592"/>
                  </a:cubicBezTo>
                  <a:cubicBezTo>
                    <a:pt x="456" y="902"/>
                    <a:pt x="1018" y="422"/>
                    <a:pt x="1613" y="422"/>
                  </a:cubicBezTo>
                  <a:close/>
                  <a:moveTo>
                    <a:pt x="1600" y="0"/>
                  </a:moveTo>
                  <a:cubicBezTo>
                    <a:pt x="778" y="0"/>
                    <a:pt x="0" y="655"/>
                    <a:pt x="43" y="1623"/>
                  </a:cubicBezTo>
                  <a:cubicBezTo>
                    <a:pt x="84" y="2534"/>
                    <a:pt x="824" y="3101"/>
                    <a:pt x="1592" y="3101"/>
                  </a:cubicBezTo>
                  <a:cubicBezTo>
                    <a:pt x="2001" y="3101"/>
                    <a:pt x="2418" y="2940"/>
                    <a:pt x="2742" y="2585"/>
                  </a:cubicBezTo>
                  <a:cubicBezTo>
                    <a:pt x="3331" y="1964"/>
                    <a:pt x="3269" y="1003"/>
                    <a:pt x="2649" y="413"/>
                  </a:cubicBezTo>
                  <a:cubicBezTo>
                    <a:pt x="2335" y="128"/>
                    <a:pt x="1963" y="0"/>
                    <a:pt x="16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2" name="Google Shape;13072;p24"/>
            <p:cNvSpPr/>
            <p:nvPr/>
          </p:nvSpPr>
          <p:spPr>
            <a:xfrm>
              <a:off x="7735125" y="2492275"/>
              <a:ext cx="318750" cy="349000"/>
            </a:xfrm>
            <a:custGeom>
              <a:avLst/>
              <a:gdLst/>
              <a:ahLst/>
              <a:cxnLst/>
              <a:rect l="l" t="t" r="r" b="b"/>
              <a:pathLst>
                <a:path w="12750" h="13960" extrusionOk="0">
                  <a:moveTo>
                    <a:pt x="9803" y="404"/>
                  </a:moveTo>
                  <a:cubicBezTo>
                    <a:pt x="9927" y="404"/>
                    <a:pt x="10051" y="497"/>
                    <a:pt x="10051" y="652"/>
                  </a:cubicBezTo>
                  <a:lnTo>
                    <a:pt x="10051" y="1428"/>
                  </a:lnTo>
                  <a:lnTo>
                    <a:pt x="404" y="1428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52" y="404"/>
                  </a:cubicBezTo>
                  <a:close/>
                  <a:moveTo>
                    <a:pt x="7445" y="4437"/>
                  </a:moveTo>
                  <a:cubicBezTo>
                    <a:pt x="7910" y="4437"/>
                    <a:pt x="8376" y="4623"/>
                    <a:pt x="8748" y="4964"/>
                  </a:cubicBezTo>
                  <a:cubicBezTo>
                    <a:pt x="9523" y="5677"/>
                    <a:pt x="9554" y="6887"/>
                    <a:pt x="8872" y="7663"/>
                  </a:cubicBezTo>
                  <a:lnTo>
                    <a:pt x="8872" y="7694"/>
                  </a:lnTo>
                  <a:cubicBezTo>
                    <a:pt x="8477" y="8106"/>
                    <a:pt x="7950" y="8316"/>
                    <a:pt x="7427" y="8316"/>
                  </a:cubicBezTo>
                  <a:cubicBezTo>
                    <a:pt x="6965" y="8316"/>
                    <a:pt x="6506" y="8152"/>
                    <a:pt x="6142" y="7818"/>
                  </a:cubicBezTo>
                  <a:cubicBezTo>
                    <a:pt x="4840" y="6639"/>
                    <a:pt x="5677" y="4468"/>
                    <a:pt x="7445" y="4437"/>
                  </a:cubicBezTo>
                  <a:close/>
                  <a:moveTo>
                    <a:pt x="9275" y="7849"/>
                  </a:moveTo>
                  <a:lnTo>
                    <a:pt x="9896" y="8407"/>
                  </a:lnTo>
                  <a:lnTo>
                    <a:pt x="9648" y="8655"/>
                  </a:lnTo>
                  <a:lnTo>
                    <a:pt x="9027" y="8097"/>
                  </a:lnTo>
                  <a:lnTo>
                    <a:pt x="9151" y="7973"/>
                  </a:lnTo>
                  <a:lnTo>
                    <a:pt x="9275" y="7849"/>
                  </a:lnTo>
                  <a:close/>
                  <a:moveTo>
                    <a:pt x="10268" y="8593"/>
                  </a:moveTo>
                  <a:lnTo>
                    <a:pt x="12222" y="10361"/>
                  </a:lnTo>
                  <a:cubicBezTo>
                    <a:pt x="12284" y="10423"/>
                    <a:pt x="12315" y="10516"/>
                    <a:pt x="12315" y="10579"/>
                  </a:cubicBezTo>
                  <a:cubicBezTo>
                    <a:pt x="12315" y="10672"/>
                    <a:pt x="12284" y="10734"/>
                    <a:pt x="12253" y="10796"/>
                  </a:cubicBezTo>
                  <a:cubicBezTo>
                    <a:pt x="12191" y="10858"/>
                    <a:pt x="12098" y="10889"/>
                    <a:pt x="12036" y="10920"/>
                  </a:cubicBezTo>
                  <a:cubicBezTo>
                    <a:pt x="11943" y="10920"/>
                    <a:pt x="11881" y="10889"/>
                    <a:pt x="11819" y="10827"/>
                  </a:cubicBezTo>
                  <a:lnTo>
                    <a:pt x="9865" y="9059"/>
                  </a:lnTo>
                  <a:lnTo>
                    <a:pt x="10268" y="8593"/>
                  </a:lnTo>
                  <a:close/>
                  <a:moveTo>
                    <a:pt x="8686" y="3041"/>
                  </a:moveTo>
                  <a:lnTo>
                    <a:pt x="8686" y="4406"/>
                  </a:lnTo>
                  <a:cubicBezTo>
                    <a:pt x="8280" y="4151"/>
                    <a:pt x="7843" y="4035"/>
                    <a:pt x="7419" y="4035"/>
                  </a:cubicBezTo>
                  <a:cubicBezTo>
                    <a:pt x="6188" y="4035"/>
                    <a:pt x="5057" y="5007"/>
                    <a:pt x="5057" y="6391"/>
                  </a:cubicBezTo>
                  <a:cubicBezTo>
                    <a:pt x="5057" y="7748"/>
                    <a:pt x="6182" y="8729"/>
                    <a:pt x="7408" y="8729"/>
                  </a:cubicBezTo>
                  <a:cubicBezTo>
                    <a:pt x="7836" y="8729"/>
                    <a:pt x="8277" y="8610"/>
                    <a:pt x="8686" y="8345"/>
                  </a:cubicBezTo>
                  <a:lnTo>
                    <a:pt x="8686" y="11013"/>
                  </a:lnTo>
                  <a:lnTo>
                    <a:pt x="1955" y="11013"/>
                  </a:lnTo>
                  <a:lnTo>
                    <a:pt x="1955" y="3041"/>
                  </a:lnTo>
                  <a:close/>
                  <a:moveTo>
                    <a:pt x="9120" y="8717"/>
                  </a:moveTo>
                  <a:lnTo>
                    <a:pt x="9399" y="8966"/>
                  </a:lnTo>
                  <a:cubicBezTo>
                    <a:pt x="9337" y="9059"/>
                    <a:pt x="9368" y="9121"/>
                    <a:pt x="9430" y="9183"/>
                  </a:cubicBezTo>
                  <a:lnTo>
                    <a:pt x="10051" y="9741"/>
                  </a:lnTo>
                  <a:lnTo>
                    <a:pt x="10051" y="11013"/>
                  </a:lnTo>
                  <a:lnTo>
                    <a:pt x="9120" y="11013"/>
                  </a:lnTo>
                  <a:lnTo>
                    <a:pt x="9120" y="8717"/>
                  </a:lnTo>
                  <a:close/>
                  <a:moveTo>
                    <a:pt x="652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3351"/>
                  </a:lnTo>
                  <a:cubicBezTo>
                    <a:pt x="1" y="3475"/>
                    <a:pt x="94" y="3568"/>
                    <a:pt x="218" y="3568"/>
                  </a:cubicBezTo>
                  <a:cubicBezTo>
                    <a:pt x="311" y="3568"/>
                    <a:pt x="404" y="3475"/>
                    <a:pt x="404" y="3351"/>
                  </a:cubicBezTo>
                  <a:lnTo>
                    <a:pt x="404" y="1831"/>
                  </a:lnTo>
                  <a:lnTo>
                    <a:pt x="10051" y="1831"/>
                  </a:lnTo>
                  <a:lnTo>
                    <a:pt x="10051" y="7973"/>
                  </a:lnTo>
                  <a:lnTo>
                    <a:pt x="9492" y="7477"/>
                  </a:lnTo>
                  <a:cubicBezTo>
                    <a:pt x="9989" y="6577"/>
                    <a:pt x="9834" y="5491"/>
                    <a:pt x="9120" y="4747"/>
                  </a:cubicBezTo>
                  <a:lnTo>
                    <a:pt x="9120" y="3041"/>
                  </a:lnTo>
                  <a:cubicBezTo>
                    <a:pt x="9120" y="2793"/>
                    <a:pt x="8934" y="2607"/>
                    <a:pt x="8686" y="2607"/>
                  </a:cubicBezTo>
                  <a:lnTo>
                    <a:pt x="1955" y="2607"/>
                  </a:lnTo>
                  <a:cubicBezTo>
                    <a:pt x="1738" y="2607"/>
                    <a:pt x="1520" y="2793"/>
                    <a:pt x="1520" y="3041"/>
                  </a:cubicBezTo>
                  <a:lnTo>
                    <a:pt x="1520" y="11013"/>
                  </a:lnTo>
                  <a:lnTo>
                    <a:pt x="404" y="11013"/>
                  </a:lnTo>
                  <a:lnTo>
                    <a:pt x="404" y="4158"/>
                  </a:lnTo>
                  <a:cubicBezTo>
                    <a:pt x="404" y="4033"/>
                    <a:pt x="311" y="3940"/>
                    <a:pt x="218" y="3940"/>
                  </a:cubicBezTo>
                  <a:cubicBezTo>
                    <a:pt x="94" y="3940"/>
                    <a:pt x="1" y="4033"/>
                    <a:pt x="1" y="4158"/>
                  </a:cubicBezTo>
                  <a:lnTo>
                    <a:pt x="1" y="13308"/>
                  </a:lnTo>
                  <a:cubicBezTo>
                    <a:pt x="1" y="13649"/>
                    <a:pt x="280" y="13960"/>
                    <a:pt x="652" y="13960"/>
                  </a:cubicBezTo>
                  <a:lnTo>
                    <a:pt x="7507" y="13960"/>
                  </a:lnTo>
                  <a:cubicBezTo>
                    <a:pt x="7693" y="13898"/>
                    <a:pt x="7693" y="13618"/>
                    <a:pt x="7507" y="13556"/>
                  </a:cubicBezTo>
                  <a:lnTo>
                    <a:pt x="652" y="13556"/>
                  </a:lnTo>
                  <a:cubicBezTo>
                    <a:pt x="528" y="13556"/>
                    <a:pt x="404" y="13463"/>
                    <a:pt x="404" y="13308"/>
                  </a:cubicBezTo>
                  <a:lnTo>
                    <a:pt x="404" y="11385"/>
                  </a:lnTo>
                  <a:lnTo>
                    <a:pt x="10051" y="11385"/>
                  </a:lnTo>
                  <a:lnTo>
                    <a:pt x="10051" y="13308"/>
                  </a:lnTo>
                  <a:cubicBezTo>
                    <a:pt x="10051" y="13432"/>
                    <a:pt x="9927" y="13525"/>
                    <a:pt x="9803" y="13525"/>
                  </a:cubicBezTo>
                  <a:lnTo>
                    <a:pt x="8314" y="13525"/>
                  </a:lnTo>
                  <a:cubicBezTo>
                    <a:pt x="8301" y="13522"/>
                    <a:pt x="8288" y="13520"/>
                    <a:pt x="8276" y="13520"/>
                  </a:cubicBezTo>
                  <a:cubicBezTo>
                    <a:pt x="8083" y="13520"/>
                    <a:pt x="8078" y="13939"/>
                    <a:pt x="8261" y="13939"/>
                  </a:cubicBezTo>
                  <a:cubicBezTo>
                    <a:pt x="8277" y="13939"/>
                    <a:pt x="8295" y="13936"/>
                    <a:pt x="8314" y="13929"/>
                  </a:cubicBezTo>
                  <a:lnTo>
                    <a:pt x="9803" y="13929"/>
                  </a:lnTo>
                  <a:cubicBezTo>
                    <a:pt x="10175" y="13929"/>
                    <a:pt x="10454" y="13649"/>
                    <a:pt x="10454" y="13277"/>
                  </a:cubicBezTo>
                  <a:lnTo>
                    <a:pt x="10454" y="10113"/>
                  </a:lnTo>
                  <a:lnTo>
                    <a:pt x="11540" y="11106"/>
                  </a:lnTo>
                  <a:cubicBezTo>
                    <a:pt x="11664" y="11230"/>
                    <a:pt x="11819" y="11292"/>
                    <a:pt x="12005" y="11292"/>
                  </a:cubicBezTo>
                  <a:lnTo>
                    <a:pt x="12036" y="11292"/>
                  </a:lnTo>
                  <a:cubicBezTo>
                    <a:pt x="12222" y="11292"/>
                    <a:pt x="12408" y="11199"/>
                    <a:pt x="12532" y="11075"/>
                  </a:cubicBezTo>
                  <a:cubicBezTo>
                    <a:pt x="12656" y="10920"/>
                    <a:pt x="12749" y="10734"/>
                    <a:pt x="12718" y="10547"/>
                  </a:cubicBezTo>
                  <a:cubicBezTo>
                    <a:pt x="12718" y="10361"/>
                    <a:pt x="12625" y="10175"/>
                    <a:pt x="12501" y="10051"/>
                  </a:cubicBezTo>
                  <a:lnTo>
                    <a:pt x="10454" y="8190"/>
                  </a:lnTo>
                  <a:lnTo>
                    <a:pt x="10454" y="652"/>
                  </a:lnTo>
                  <a:cubicBezTo>
                    <a:pt x="10454" y="280"/>
                    <a:pt x="10175" y="1"/>
                    <a:pt x="9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3" name="Google Shape;13073;p24"/>
            <p:cNvSpPr/>
            <p:nvPr/>
          </p:nvSpPr>
          <p:spPr>
            <a:xfrm>
              <a:off x="7804150" y="2589225"/>
              <a:ext cx="58175" cy="10100"/>
            </a:xfrm>
            <a:custGeom>
              <a:avLst/>
              <a:gdLst/>
              <a:ahLst/>
              <a:cxnLst/>
              <a:rect l="l" t="t" r="r" b="b"/>
              <a:pathLst>
                <a:path w="2327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048" y="404"/>
                  </a:lnTo>
                  <a:cubicBezTo>
                    <a:pt x="2327" y="404"/>
                    <a:pt x="2327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4" name="Google Shape;13074;p24"/>
            <p:cNvSpPr/>
            <p:nvPr/>
          </p:nvSpPr>
          <p:spPr>
            <a:xfrm>
              <a:off x="7804150" y="2613250"/>
              <a:ext cx="52750" cy="10125"/>
            </a:xfrm>
            <a:custGeom>
              <a:avLst/>
              <a:gdLst/>
              <a:ahLst/>
              <a:cxnLst/>
              <a:rect l="l" t="t" r="r" b="b"/>
              <a:pathLst>
                <a:path w="21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830" y="404"/>
                  </a:lnTo>
                  <a:cubicBezTo>
                    <a:pt x="2110" y="404"/>
                    <a:pt x="2110" y="1"/>
                    <a:pt x="1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5" name="Google Shape;13075;p24"/>
            <p:cNvSpPr/>
            <p:nvPr/>
          </p:nvSpPr>
          <p:spPr>
            <a:xfrm>
              <a:off x="7805350" y="2637825"/>
              <a:ext cx="44900" cy="9850"/>
            </a:xfrm>
            <a:custGeom>
              <a:avLst/>
              <a:gdLst/>
              <a:ahLst/>
              <a:cxnLst/>
              <a:rect l="l" t="t" r="r" b="b"/>
              <a:pathLst>
                <a:path w="1796" h="394" extrusionOk="0">
                  <a:moveTo>
                    <a:pt x="178" y="0"/>
                  </a:moveTo>
                  <a:cubicBezTo>
                    <a:pt x="1" y="0"/>
                    <a:pt x="1" y="393"/>
                    <a:pt x="178" y="393"/>
                  </a:cubicBezTo>
                  <a:cubicBezTo>
                    <a:pt x="194" y="393"/>
                    <a:pt x="212" y="390"/>
                    <a:pt x="231" y="383"/>
                  </a:cubicBezTo>
                  <a:lnTo>
                    <a:pt x="1565" y="383"/>
                  </a:lnTo>
                  <a:cubicBezTo>
                    <a:pt x="1584" y="390"/>
                    <a:pt x="1602" y="393"/>
                    <a:pt x="1618" y="393"/>
                  </a:cubicBezTo>
                  <a:cubicBezTo>
                    <a:pt x="1796" y="393"/>
                    <a:pt x="1796" y="0"/>
                    <a:pt x="1618" y="0"/>
                  </a:cubicBezTo>
                  <a:cubicBezTo>
                    <a:pt x="1602" y="0"/>
                    <a:pt x="1584" y="3"/>
                    <a:pt x="1565" y="11"/>
                  </a:cubicBezTo>
                  <a:lnTo>
                    <a:pt x="231" y="11"/>
                  </a:lnTo>
                  <a:cubicBezTo>
                    <a:pt x="212" y="3"/>
                    <a:pt x="194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6" name="Google Shape;13076;p24"/>
            <p:cNvSpPr/>
            <p:nvPr/>
          </p:nvSpPr>
          <p:spPr>
            <a:xfrm>
              <a:off x="7804150" y="2662125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613" y="403"/>
                  </a:lnTo>
                  <a:cubicBezTo>
                    <a:pt x="1892" y="403"/>
                    <a:pt x="1892" y="0"/>
                    <a:pt x="1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7" name="Google Shape;13077;p24"/>
            <p:cNvSpPr/>
            <p:nvPr/>
          </p:nvSpPr>
          <p:spPr>
            <a:xfrm>
              <a:off x="7805350" y="2686675"/>
              <a:ext cx="52325" cy="10625"/>
            </a:xfrm>
            <a:custGeom>
              <a:avLst/>
              <a:gdLst/>
              <a:ahLst/>
              <a:cxnLst/>
              <a:rect l="l" t="t" r="r" b="b"/>
              <a:pathLst>
                <a:path w="2093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lnTo>
                    <a:pt x="1906" y="414"/>
                  </a:lnTo>
                  <a:cubicBezTo>
                    <a:pt x="2093" y="352"/>
                    <a:pt x="2093" y="73"/>
                    <a:pt x="1906" y="11"/>
                  </a:cubicBezTo>
                  <a:lnTo>
                    <a:pt x="231" y="11"/>
                  </a:ln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8" name="Google Shape;13078;p24"/>
            <p:cNvSpPr/>
            <p:nvPr/>
          </p:nvSpPr>
          <p:spPr>
            <a:xfrm>
              <a:off x="7804150" y="2710975"/>
              <a:ext cx="68250" cy="10875"/>
            </a:xfrm>
            <a:custGeom>
              <a:avLst/>
              <a:gdLst/>
              <a:ahLst/>
              <a:cxnLst/>
              <a:rect l="l" t="t" r="r" b="b"/>
              <a:pathLst>
                <a:path w="2730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451" y="435"/>
                  </a:lnTo>
                  <a:cubicBezTo>
                    <a:pt x="2730" y="435"/>
                    <a:pt x="2730" y="0"/>
                    <a:pt x="2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9" name="Google Shape;13079;p24"/>
            <p:cNvSpPr/>
            <p:nvPr/>
          </p:nvSpPr>
          <p:spPr>
            <a:xfrm>
              <a:off x="7805225" y="2735525"/>
              <a:ext cx="111075" cy="10500"/>
            </a:xfrm>
            <a:custGeom>
              <a:avLst/>
              <a:gdLst/>
              <a:ahLst/>
              <a:cxnLst/>
              <a:rect l="l" t="t" r="r" b="b"/>
              <a:pathLst>
                <a:path w="4443" h="420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8"/>
                    <a:pt x="236" y="414"/>
                  </a:cubicBezTo>
                  <a:lnTo>
                    <a:pt x="4207" y="414"/>
                  </a:lnTo>
                  <a:cubicBezTo>
                    <a:pt x="4220" y="418"/>
                    <a:pt x="4232" y="419"/>
                    <a:pt x="4244" y="419"/>
                  </a:cubicBezTo>
                  <a:cubicBezTo>
                    <a:pt x="4437" y="419"/>
                    <a:pt x="4442" y="0"/>
                    <a:pt x="4260" y="0"/>
                  </a:cubicBezTo>
                  <a:cubicBezTo>
                    <a:pt x="4244" y="0"/>
                    <a:pt x="4226" y="4"/>
                    <a:pt x="4207" y="11"/>
                  </a:cubicBezTo>
                  <a:lnTo>
                    <a:pt x="236" y="11"/>
                  </a:lnTo>
                  <a:cubicBezTo>
                    <a:pt x="217" y="4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0" name="Google Shape;13080;p24"/>
            <p:cNvSpPr/>
            <p:nvPr/>
          </p:nvSpPr>
          <p:spPr>
            <a:xfrm>
              <a:off x="7849900" y="2786925"/>
              <a:ext cx="37025" cy="31975"/>
            </a:xfrm>
            <a:custGeom>
              <a:avLst/>
              <a:gdLst/>
              <a:ahLst/>
              <a:cxnLst/>
              <a:rect l="l" t="t" r="r" b="b"/>
              <a:pathLst>
                <a:path w="1481" h="1279" extrusionOk="0">
                  <a:moveTo>
                    <a:pt x="621" y="405"/>
                  </a:moveTo>
                  <a:cubicBezTo>
                    <a:pt x="745" y="405"/>
                    <a:pt x="869" y="499"/>
                    <a:pt x="869" y="654"/>
                  </a:cubicBezTo>
                  <a:cubicBezTo>
                    <a:pt x="869" y="778"/>
                    <a:pt x="776" y="871"/>
                    <a:pt x="621" y="871"/>
                  </a:cubicBezTo>
                  <a:cubicBezTo>
                    <a:pt x="373" y="840"/>
                    <a:pt x="373" y="437"/>
                    <a:pt x="621" y="405"/>
                  </a:cubicBezTo>
                  <a:close/>
                  <a:moveTo>
                    <a:pt x="574" y="0"/>
                  </a:moveTo>
                  <a:cubicBezTo>
                    <a:pt x="254" y="0"/>
                    <a:pt x="0" y="297"/>
                    <a:pt x="0" y="623"/>
                  </a:cubicBezTo>
                  <a:lnTo>
                    <a:pt x="0" y="654"/>
                  </a:lnTo>
                  <a:cubicBezTo>
                    <a:pt x="0" y="1029"/>
                    <a:pt x="309" y="1279"/>
                    <a:pt x="634" y="1279"/>
                  </a:cubicBezTo>
                  <a:cubicBezTo>
                    <a:pt x="792" y="1279"/>
                    <a:pt x="954" y="1220"/>
                    <a:pt x="1086" y="1088"/>
                  </a:cubicBezTo>
                  <a:cubicBezTo>
                    <a:pt x="1481" y="693"/>
                    <a:pt x="1222" y="1"/>
                    <a:pt x="658" y="1"/>
                  </a:cubicBezTo>
                  <a:cubicBezTo>
                    <a:pt x="646" y="1"/>
                    <a:pt x="633" y="2"/>
                    <a:pt x="621" y="2"/>
                  </a:cubicBezTo>
                  <a:cubicBezTo>
                    <a:pt x="605" y="1"/>
                    <a:pt x="589" y="0"/>
                    <a:pt x="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81" name="Google Shape;13081;p24"/>
          <p:cNvGrpSpPr/>
          <p:nvPr/>
        </p:nvGrpSpPr>
        <p:grpSpPr>
          <a:xfrm>
            <a:off x="4302945" y="4619521"/>
            <a:ext cx="466367" cy="390867"/>
            <a:chOff x="1680925" y="3695825"/>
            <a:chExt cx="349775" cy="293150"/>
          </a:xfrm>
        </p:grpSpPr>
        <p:sp>
          <p:nvSpPr>
            <p:cNvPr id="13082" name="Google Shape;13082;p24"/>
            <p:cNvSpPr/>
            <p:nvPr/>
          </p:nvSpPr>
          <p:spPr>
            <a:xfrm>
              <a:off x="1947700" y="3716175"/>
              <a:ext cx="10100" cy="10500"/>
            </a:xfrm>
            <a:custGeom>
              <a:avLst/>
              <a:gdLst/>
              <a:ahLst/>
              <a:cxnLst/>
              <a:rect l="l" t="t" r="r" b="b"/>
              <a:pathLst>
                <a:path w="404" h="420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50"/>
                    <a:pt x="101" y="420"/>
                    <a:pt x="202" y="420"/>
                  </a:cubicBezTo>
                  <a:cubicBezTo>
                    <a:pt x="303" y="420"/>
                    <a:pt x="404" y="350"/>
                    <a:pt x="404" y="210"/>
                  </a:cubicBezTo>
                  <a:cubicBezTo>
                    <a:pt x="404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3" name="Google Shape;13083;p24"/>
            <p:cNvSpPr/>
            <p:nvPr/>
          </p:nvSpPr>
          <p:spPr>
            <a:xfrm>
              <a:off x="1968625" y="37167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cubicBezTo>
                    <a:pt x="311" y="403"/>
                    <a:pt x="404" y="310"/>
                    <a:pt x="404" y="186"/>
                  </a:cubicBezTo>
                  <a:cubicBezTo>
                    <a:pt x="404" y="93"/>
                    <a:pt x="311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4" name="Google Shape;13084;p24"/>
            <p:cNvSpPr/>
            <p:nvPr/>
          </p:nvSpPr>
          <p:spPr>
            <a:xfrm>
              <a:off x="1989175" y="3717925"/>
              <a:ext cx="12450" cy="8175"/>
            </a:xfrm>
            <a:custGeom>
              <a:avLst/>
              <a:gdLst/>
              <a:ahLst/>
              <a:cxnLst/>
              <a:rect l="l" t="t" r="r" b="b"/>
              <a:pathLst>
                <a:path w="498" h="327" extrusionOk="0">
                  <a:moveTo>
                    <a:pt x="249" y="1"/>
                  </a:moveTo>
                  <a:cubicBezTo>
                    <a:pt x="164" y="1"/>
                    <a:pt x="78" y="47"/>
                    <a:pt x="47" y="140"/>
                  </a:cubicBezTo>
                  <a:cubicBezTo>
                    <a:pt x="1" y="264"/>
                    <a:pt x="125" y="326"/>
                    <a:pt x="249" y="326"/>
                  </a:cubicBezTo>
                  <a:cubicBezTo>
                    <a:pt x="373" y="326"/>
                    <a:pt x="497" y="264"/>
                    <a:pt x="451" y="140"/>
                  </a:cubicBezTo>
                  <a:cubicBezTo>
                    <a:pt x="420" y="47"/>
                    <a:pt x="334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5" name="Google Shape;13085;p24"/>
            <p:cNvSpPr/>
            <p:nvPr/>
          </p:nvSpPr>
          <p:spPr>
            <a:xfrm>
              <a:off x="1832150" y="3909850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35"/>
                  </a:moveTo>
                  <a:cubicBezTo>
                    <a:pt x="6546" y="435"/>
                    <a:pt x="6577" y="466"/>
                    <a:pt x="6577" y="497"/>
                  </a:cubicBezTo>
                  <a:lnTo>
                    <a:pt x="6577" y="962"/>
                  </a:lnTo>
                  <a:cubicBezTo>
                    <a:pt x="6577" y="994"/>
                    <a:pt x="6546" y="1056"/>
                    <a:pt x="6514" y="1056"/>
                  </a:cubicBezTo>
                  <a:lnTo>
                    <a:pt x="497" y="1056"/>
                  </a:lnTo>
                  <a:cubicBezTo>
                    <a:pt x="466" y="1056"/>
                    <a:pt x="435" y="994"/>
                    <a:pt x="435" y="962"/>
                  </a:cubicBezTo>
                  <a:lnTo>
                    <a:pt x="435" y="497"/>
                  </a:lnTo>
                  <a:cubicBezTo>
                    <a:pt x="435" y="466"/>
                    <a:pt x="466" y="435"/>
                    <a:pt x="497" y="435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2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2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6" name="Google Shape;13086;p24"/>
            <p:cNvSpPr/>
            <p:nvPr/>
          </p:nvSpPr>
          <p:spPr>
            <a:xfrm>
              <a:off x="1680925" y="3695825"/>
              <a:ext cx="349775" cy="293150"/>
            </a:xfrm>
            <a:custGeom>
              <a:avLst/>
              <a:gdLst/>
              <a:ahLst/>
              <a:cxnLst/>
              <a:rect l="l" t="t" r="r" b="b"/>
              <a:pathLst>
                <a:path w="13991" h="11726" extrusionOk="0">
                  <a:moveTo>
                    <a:pt x="683" y="1"/>
                  </a:moveTo>
                  <a:cubicBezTo>
                    <a:pt x="311" y="1"/>
                    <a:pt x="1" y="280"/>
                    <a:pt x="1" y="652"/>
                  </a:cubicBezTo>
                  <a:lnTo>
                    <a:pt x="1" y="11012"/>
                  </a:lnTo>
                  <a:cubicBezTo>
                    <a:pt x="1" y="11385"/>
                    <a:pt x="342" y="11726"/>
                    <a:pt x="745" y="11726"/>
                  </a:cubicBezTo>
                  <a:lnTo>
                    <a:pt x="8376" y="11726"/>
                  </a:lnTo>
                  <a:cubicBezTo>
                    <a:pt x="8655" y="11726"/>
                    <a:pt x="8655" y="11292"/>
                    <a:pt x="8376" y="11292"/>
                  </a:cubicBezTo>
                  <a:lnTo>
                    <a:pt x="745" y="11292"/>
                  </a:lnTo>
                  <a:cubicBezTo>
                    <a:pt x="559" y="11292"/>
                    <a:pt x="435" y="11167"/>
                    <a:pt x="435" y="10981"/>
                  </a:cubicBezTo>
                  <a:lnTo>
                    <a:pt x="435" y="2079"/>
                  </a:lnTo>
                  <a:lnTo>
                    <a:pt x="13587" y="2079"/>
                  </a:lnTo>
                  <a:lnTo>
                    <a:pt x="13587" y="10981"/>
                  </a:lnTo>
                  <a:cubicBezTo>
                    <a:pt x="13587" y="11167"/>
                    <a:pt x="13432" y="11292"/>
                    <a:pt x="13277" y="11292"/>
                  </a:cubicBezTo>
                  <a:lnTo>
                    <a:pt x="9213" y="11292"/>
                  </a:lnTo>
                  <a:cubicBezTo>
                    <a:pt x="8934" y="11292"/>
                    <a:pt x="8934" y="11726"/>
                    <a:pt x="9213" y="11726"/>
                  </a:cubicBezTo>
                  <a:lnTo>
                    <a:pt x="13277" y="11726"/>
                  </a:lnTo>
                  <a:cubicBezTo>
                    <a:pt x="13649" y="11726"/>
                    <a:pt x="13990" y="11385"/>
                    <a:pt x="13990" y="10981"/>
                  </a:cubicBezTo>
                  <a:lnTo>
                    <a:pt x="13990" y="652"/>
                  </a:lnTo>
                  <a:cubicBezTo>
                    <a:pt x="13990" y="280"/>
                    <a:pt x="13680" y="1"/>
                    <a:pt x="13308" y="1"/>
                  </a:cubicBezTo>
                  <a:lnTo>
                    <a:pt x="4343" y="1"/>
                  </a:lnTo>
                  <a:cubicBezTo>
                    <a:pt x="4064" y="1"/>
                    <a:pt x="4064" y="404"/>
                    <a:pt x="4343" y="404"/>
                  </a:cubicBezTo>
                  <a:lnTo>
                    <a:pt x="13339" y="404"/>
                  </a:lnTo>
                  <a:cubicBezTo>
                    <a:pt x="13463" y="404"/>
                    <a:pt x="13587" y="528"/>
                    <a:pt x="13587" y="652"/>
                  </a:cubicBezTo>
                  <a:lnTo>
                    <a:pt x="13587" y="1676"/>
                  </a:lnTo>
                  <a:lnTo>
                    <a:pt x="435" y="1676"/>
                  </a:lnTo>
                  <a:lnTo>
                    <a:pt x="435" y="652"/>
                  </a:lnTo>
                  <a:cubicBezTo>
                    <a:pt x="435" y="528"/>
                    <a:pt x="559" y="404"/>
                    <a:pt x="683" y="404"/>
                  </a:cubicBezTo>
                  <a:lnTo>
                    <a:pt x="3537" y="404"/>
                  </a:lnTo>
                  <a:cubicBezTo>
                    <a:pt x="3816" y="404"/>
                    <a:pt x="3816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7" name="Google Shape;13087;p24"/>
            <p:cNvSpPr/>
            <p:nvPr/>
          </p:nvSpPr>
          <p:spPr>
            <a:xfrm>
              <a:off x="1700325" y="3766375"/>
              <a:ext cx="111675" cy="93900"/>
            </a:xfrm>
            <a:custGeom>
              <a:avLst/>
              <a:gdLst/>
              <a:ahLst/>
              <a:cxnLst/>
              <a:rect l="l" t="t" r="r" b="b"/>
              <a:pathLst>
                <a:path w="4467" h="3756" extrusionOk="0">
                  <a:moveTo>
                    <a:pt x="2457" y="1285"/>
                  </a:moveTo>
                  <a:cubicBezTo>
                    <a:pt x="2555" y="1285"/>
                    <a:pt x="2653" y="1320"/>
                    <a:pt x="2730" y="1397"/>
                  </a:cubicBezTo>
                  <a:cubicBezTo>
                    <a:pt x="3009" y="1676"/>
                    <a:pt x="2823" y="2142"/>
                    <a:pt x="2451" y="2142"/>
                  </a:cubicBezTo>
                  <a:cubicBezTo>
                    <a:pt x="2203" y="2142"/>
                    <a:pt x="2016" y="1956"/>
                    <a:pt x="2016" y="1738"/>
                  </a:cubicBezTo>
                  <a:cubicBezTo>
                    <a:pt x="2016" y="1460"/>
                    <a:pt x="2238" y="1285"/>
                    <a:pt x="2457" y="1285"/>
                  </a:cubicBezTo>
                  <a:close/>
                  <a:moveTo>
                    <a:pt x="2513" y="405"/>
                  </a:moveTo>
                  <a:cubicBezTo>
                    <a:pt x="3319" y="405"/>
                    <a:pt x="3971" y="1056"/>
                    <a:pt x="3971" y="1894"/>
                  </a:cubicBezTo>
                  <a:cubicBezTo>
                    <a:pt x="3971" y="2142"/>
                    <a:pt x="3909" y="2421"/>
                    <a:pt x="3753" y="2669"/>
                  </a:cubicBezTo>
                  <a:cubicBezTo>
                    <a:pt x="3567" y="2483"/>
                    <a:pt x="3350" y="2359"/>
                    <a:pt x="3102" y="2266"/>
                  </a:cubicBezTo>
                  <a:cubicBezTo>
                    <a:pt x="3226" y="2111"/>
                    <a:pt x="3288" y="1925"/>
                    <a:pt x="3288" y="1738"/>
                  </a:cubicBezTo>
                  <a:cubicBezTo>
                    <a:pt x="3288" y="1180"/>
                    <a:pt x="2869" y="901"/>
                    <a:pt x="2451" y="901"/>
                  </a:cubicBezTo>
                  <a:cubicBezTo>
                    <a:pt x="2032" y="901"/>
                    <a:pt x="1613" y="1180"/>
                    <a:pt x="1613" y="1738"/>
                  </a:cubicBezTo>
                  <a:cubicBezTo>
                    <a:pt x="1613" y="1925"/>
                    <a:pt x="1675" y="2111"/>
                    <a:pt x="1799" y="2266"/>
                  </a:cubicBezTo>
                  <a:cubicBezTo>
                    <a:pt x="1551" y="2359"/>
                    <a:pt x="1334" y="2483"/>
                    <a:pt x="1148" y="2669"/>
                  </a:cubicBezTo>
                  <a:cubicBezTo>
                    <a:pt x="993" y="2421"/>
                    <a:pt x="931" y="2142"/>
                    <a:pt x="931" y="1894"/>
                  </a:cubicBezTo>
                  <a:cubicBezTo>
                    <a:pt x="931" y="1056"/>
                    <a:pt x="1582" y="405"/>
                    <a:pt x="2389" y="405"/>
                  </a:cubicBezTo>
                  <a:close/>
                  <a:moveTo>
                    <a:pt x="2513" y="2576"/>
                  </a:moveTo>
                  <a:cubicBezTo>
                    <a:pt x="2885" y="2576"/>
                    <a:pt x="3226" y="2700"/>
                    <a:pt x="3505" y="2948"/>
                  </a:cubicBezTo>
                  <a:cubicBezTo>
                    <a:pt x="3226" y="3196"/>
                    <a:pt x="2885" y="3351"/>
                    <a:pt x="2513" y="3351"/>
                  </a:cubicBezTo>
                  <a:lnTo>
                    <a:pt x="2389" y="3351"/>
                  </a:lnTo>
                  <a:cubicBezTo>
                    <a:pt x="2016" y="3351"/>
                    <a:pt x="1675" y="3196"/>
                    <a:pt x="1396" y="2948"/>
                  </a:cubicBezTo>
                  <a:cubicBezTo>
                    <a:pt x="1675" y="2700"/>
                    <a:pt x="2016" y="2576"/>
                    <a:pt x="2389" y="2576"/>
                  </a:cubicBezTo>
                  <a:close/>
                  <a:moveTo>
                    <a:pt x="2569" y="1"/>
                  </a:moveTo>
                  <a:cubicBezTo>
                    <a:pt x="2551" y="1"/>
                    <a:pt x="2532" y="1"/>
                    <a:pt x="2513" y="1"/>
                  </a:cubicBezTo>
                  <a:lnTo>
                    <a:pt x="2389" y="1"/>
                  </a:lnTo>
                  <a:cubicBezTo>
                    <a:pt x="0" y="125"/>
                    <a:pt x="0" y="3631"/>
                    <a:pt x="2389" y="3755"/>
                  </a:cubicBezTo>
                  <a:lnTo>
                    <a:pt x="2513" y="3755"/>
                  </a:lnTo>
                  <a:cubicBezTo>
                    <a:pt x="2532" y="3755"/>
                    <a:pt x="2551" y="3756"/>
                    <a:pt x="2569" y="3756"/>
                  </a:cubicBezTo>
                  <a:cubicBezTo>
                    <a:pt x="3599" y="3756"/>
                    <a:pt x="4467" y="2929"/>
                    <a:pt x="4467" y="1894"/>
                  </a:cubicBezTo>
                  <a:cubicBezTo>
                    <a:pt x="4467" y="827"/>
                    <a:pt x="3599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8" name="Google Shape;13088;p24"/>
            <p:cNvSpPr/>
            <p:nvPr/>
          </p:nvSpPr>
          <p:spPr>
            <a:xfrm>
              <a:off x="1713500" y="3878850"/>
              <a:ext cx="96175" cy="10100"/>
            </a:xfrm>
            <a:custGeom>
              <a:avLst/>
              <a:gdLst/>
              <a:ahLst/>
              <a:cxnLst/>
              <a:rect l="l" t="t" r="r" b="b"/>
              <a:pathLst>
                <a:path w="3847" h="404" extrusionOk="0">
                  <a:moveTo>
                    <a:pt x="218" y="0"/>
                  </a:moveTo>
                  <a:cubicBezTo>
                    <a:pt x="94" y="0"/>
                    <a:pt x="0" y="93"/>
                    <a:pt x="0" y="217"/>
                  </a:cubicBezTo>
                  <a:cubicBezTo>
                    <a:pt x="0" y="341"/>
                    <a:pt x="94" y="403"/>
                    <a:pt x="218" y="403"/>
                  </a:cubicBezTo>
                  <a:lnTo>
                    <a:pt x="3630" y="403"/>
                  </a:lnTo>
                  <a:cubicBezTo>
                    <a:pt x="3754" y="403"/>
                    <a:pt x="3847" y="341"/>
                    <a:pt x="3847" y="217"/>
                  </a:cubicBezTo>
                  <a:cubicBezTo>
                    <a:pt x="3847" y="93"/>
                    <a:pt x="3754" y="0"/>
                    <a:pt x="3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9" name="Google Shape;13089;p24"/>
            <p:cNvSpPr/>
            <p:nvPr/>
          </p:nvSpPr>
          <p:spPr>
            <a:xfrm>
              <a:off x="1711950" y="3904425"/>
              <a:ext cx="99275" cy="10900"/>
            </a:xfrm>
            <a:custGeom>
              <a:avLst/>
              <a:gdLst/>
              <a:ahLst/>
              <a:cxnLst/>
              <a:rect l="l" t="t" r="r" b="b"/>
              <a:pathLst>
                <a:path w="3971" h="436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3692" y="435"/>
                  </a:lnTo>
                  <a:cubicBezTo>
                    <a:pt x="3971" y="435"/>
                    <a:pt x="3971" y="1"/>
                    <a:pt x="3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0" name="Google Shape;13090;p24"/>
            <p:cNvSpPr/>
            <p:nvPr/>
          </p:nvSpPr>
          <p:spPr>
            <a:xfrm>
              <a:off x="1712900" y="3930675"/>
              <a:ext cx="96625" cy="10275"/>
            </a:xfrm>
            <a:custGeom>
              <a:avLst/>
              <a:gdLst/>
              <a:ahLst/>
              <a:cxnLst/>
              <a:rect l="l" t="t" r="r" b="b"/>
              <a:pathLst>
                <a:path w="3865" h="411" extrusionOk="0">
                  <a:moveTo>
                    <a:pt x="200" y="0"/>
                  </a:moveTo>
                  <a:cubicBezTo>
                    <a:pt x="1" y="0"/>
                    <a:pt x="7" y="410"/>
                    <a:pt x="220" y="410"/>
                  </a:cubicBezTo>
                  <a:cubicBezTo>
                    <a:pt x="227" y="410"/>
                    <a:pt x="234" y="410"/>
                    <a:pt x="242" y="409"/>
                  </a:cubicBezTo>
                  <a:lnTo>
                    <a:pt x="3654" y="409"/>
                  </a:lnTo>
                  <a:cubicBezTo>
                    <a:pt x="3660" y="410"/>
                    <a:pt x="3667" y="410"/>
                    <a:pt x="3673" y="410"/>
                  </a:cubicBezTo>
                  <a:cubicBezTo>
                    <a:pt x="3859" y="410"/>
                    <a:pt x="3864" y="0"/>
                    <a:pt x="3690" y="0"/>
                  </a:cubicBezTo>
                  <a:cubicBezTo>
                    <a:pt x="3679" y="0"/>
                    <a:pt x="3667" y="2"/>
                    <a:pt x="3654" y="5"/>
                  </a:cubicBezTo>
                  <a:lnTo>
                    <a:pt x="242" y="5"/>
                  </a:lnTo>
                  <a:cubicBezTo>
                    <a:pt x="227" y="2"/>
                    <a:pt x="213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1" name="Google Shape;13091;p24"/>
            <p:cNvSpPr/>
            <p:nvPr/>
          </p:nvSpPr>
          <p:spPr>
            <a:xfrm>
              <a:off x="1832150" y="3778025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04"/>
                  </a:moveTo>
                  <a:cubicBezTo>
                    <a:pt x="6546" y="404"/>
                    <a:pt x="6577" y="435"/>
                    <a:pt x="6577" y="497"/>
                  </a:cubicBezTo>
                  <a:lnTo>
                    <a:pt x="6577" y="962"/>
                  </a:lnTo>
                  <a:cubicBezTo>
                    <a:pt x="6577" y="993"/>
                    <a:pt x="6546" y="1024"/>
                    <a:pt x="6514" y="1024"/>
                  </a:cubicBezTo>
                  <a:lnTo>
                    <a:pt x="497" y="1024"/>
                  </a:lnTo>
                  <a:cubicBezTo>
                    <a:pt x="466" y="1024"/>
                    <a:pt x="435" y="993"/>
                    <a:pt x="435" y="962"/>
                  </a:cubicBezTo>
                  <a:lnTo>
                    <a:pt x="435" y="497"/>
                  </a:lnTo>
                  <a:cubicBezTo>
                    <a:pt x="404" y="435"/>
                    <a:pt x="466" y="404"/>
                    <a:pt x="497" y="404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1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1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2" name="Google Shape;13092;p24"/>
            <p:cNvSpPr/>
            <p:nvPr/>
          </p:nvSpPr>
          <p:spPr>
            <a:xfrm>
              <a:off x="1831550" y="3833725"/>
              <a:ext cx="176475" cy="10275"/>
            </a:xfrm>
            <a:custGeom>
              <a:avLst/>
              <a:gdLst/>
              <a:ahLst/>
              <a:cxnLst/>
              <a:rect l="l" t="t" r="r" b="b"/>
              <a:pathLst>
                <a:path w="7059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2" y="409"/>
                  </a:cubicBezTo>
                  <a:lnTo>
                    <a:pt x="6818" y="409"/>
                  </a:lnTo>
                  <a:cubicBezTo>
                    <a:pt x="6825" y="410"/>
                    <a:pt x="6833" y="411"/>
                    <a:pt x="6840" y="411"/>
                  </a:cubicBezTo>
                  <a:cubicBezTo>
                    <a:pt x="7052" y="411"/>
                    <a:pt x="7058" y="1"/>
                    <a:pt x="6859" y="1"/>
                  </a:cubicBezTo>
                  <a:cubicBezTo>
                    <a:pt x="6846" y="1"/>
                    <a:pt x="6832" y="2"/>
                    <a:pt x="6818" y="6"/>
                  </a:cubicBezTo>
                  <a:lnTo>
                    <a:pt x="242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3" name="Google Shape;13093;p24"/>
            <p:cNvSpPr/>
            <p:nvPr/>
          </p:nvSpPr>
          <p:spPr>
            <a:xfrm>
              <a:off x="1831575" y="3857100"/>
              <a:ext cx="176450" cy="10175"/>
            </a:xfrm>
            <a:custGeom>
              <a:avLst/>
              <a:gdLst/>
              <a:ahLst/>
              <a:cxnLst/>
              <a:rect l="l" t="t" r="r" b="b"/>
              <a:pathLst>
                <a:path w="7058" h="407" extrusionOk="0">
                  <a:moveTo>
                    <a:pt x="217" y="0"/>
                  </a:moveTo>
                  <a:cubicBezTo>
                    <a:pt x="0" y="0"/>
                    <a:pt x="0" y="406"/>
                    <a:pt x="217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6817" y="405"/>
                  </a:lnTo>
                  <a:cubicBezTo>
                    <a:pt x="6825" y="406"/>
                    <a:pt x="6832" y="406"/>
                    <a:pt x="6840" y="406"/>
                  </a:cubicBezTo>
                  <a:cubicBezTo>
                    <a:pt x="7057" y="406"/>
                    <a:pt x="7057" y="0"/>
                    <a:pt x="6840" y="0"/>
                  </a:cubicBezTo>
                  <a:cubicBezTo>
                    <a:pt x="6832" y="0"/>
                    <a:pt x="6825" y="1"/>
                    <a:pt x="6817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4" name="Google Shape;13094;p24"/>
            <p:cNvSpPr/>
            <p:nvPr/>
          </p:nvSpPr>
          <p:spPr>
            <a:xfrm>
              <a:off x="1830600" y="3881175"/>
              <a:ext cx="178375" cy="10875"/>
            </a:xfrm>
            <a:custGeom>
              <a:avLst/>
              <a:gdLst/>
              <a:ahLst/>
              <a:cxnLst/>
              <a:rect l="l" t="t" r="r" b="b"/>
              <a:pathLst>
                <a:path w="71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6856" y="434"/>
                  </a:lnTo>
                  <a:cubicBezTo>
                    <a:pt x="7135" y="434"/>
                    <a:pt x="7135" y="0"/>
                    <a:pt x="6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95" name="Google Shape;13095;p24"/>
          <p:cNvGrpSpPr/>
          <p:nvPr/>
        </p:nvGrpSpPr>
        <p:grpSpPr>
          <a:xfrm>
            <a:off x="3254898" y="4624140"/>
            <a:ext cx="465300" cy="381633"/>
            <a:chOff x="931825" y="3698925"/>
            <a:chExt cx="348975" cy="286225"/>
          </a:xfrm>
        </p:grpSpPr>
        <p:sp>
          <p:nvSpPr>
            <p:cNvPr id="13096" name="Google Shape;13096;p24"/>
            <p:cNvSpPr/>
            <p:nvPr/>
          </p:nvSpPr>
          <p:spPr>
            <a:xfrm>
              <a:off x="931825" y="3698925"/>
              <a:ext cx="348975" cy="286225"/>
            </a:xfrm>
            <a:custGeom>
              <a:avLst/>
              <a:gdLst/>
              <a:ahLst/>
              <a:cxnLst/>
              <a:rect l="l" t="t" r="r" b="b"/>
              <a:pathLst>
                <a:path w="13959" h="11449" extrusionOk="0">
                  <a:moveTo>
                    <a:pt x="13262" y="431"/>
                  </a:moveTo>
                  <a:cubicBezTo>
                    <a:pt x="13426" y="431"/>
                    <a:pt x="13555" y="575"/>
                    <a:pt x="13555" y="745"/>
                  </a:cubicBezTo>
                  <a:lnTo>
                    <a:pt x="13555" y="7476"/>
                  </a:lnTo>
                  <a:lnTo>
                    <a:pt x="10981" y="7476"/>
                  </a:lnTo>
                  <a:lnTo>
                    <a:pt x="10981" y="6360"/>
                  </a:lnTo>
                  <a:lnTo>
                    <a:pt x="11353" y="6360"/>
                  </a:lnTo>
                  <a:cubicBezTo>
                    <a:pt x="11508" y="6360"/>
                    <a:pt x="11632" y="6236"/>
                    <a:pt x="11632" y="6080"/>
                  </a:cubicBezTo>
                  <a:lnTo>
                    <a:pt x="11632" y="4623"/>
                  </a:lnTo>
                  <a:lnTo>
                    <a:pt x="11818" y="4623"/>
                  </a:lnTo>
                  <a:cubicBezTo>
                    <a:pt x="12098" y="4623"/>
                    <a:pt x="12253" y="4312"/>
                    <a:pt x="12098" y="4095"/>
                  </a:cubicBezTo>
                  <a:lnTo>
                    <a:pt x="11012" y="2637"/>
                  </a:lnTo>
                  <a:lnTo>
                    <a:pt x="10981" y="2606"/>
                  </a:lnTo>
                  <a:lnTo>
                    <a:pt x="10981" y="2513"/>
                  </a:lnTo>
                  <a:cubicBezTo>
                    <a:pt x="10981" y="2110"/>
                    <a:pt x="10640" y="1738"/>
                    <a:pt x="10205" y="1738"/>
                  </a:cubicBezTo>
                  <a:lnTo>
                    <a:pt x="6049" y="1738"/>
                  </a:lnTo>
                  <a:cubicBezTo>
                    <a:pt x="5770" y="1738"/>
                    <a:pt x="5770" y="2172"/>
                    <a:pt x="6049" y="2172"/>
                  </a:cubicBezTo>
                  <a:lnTo>
                    <a:pt x="10205" y="2172"/>
                  </a:lnTo>
                  <a:cubicBezTo>
                    <a:pt x="10422" y="2172"/>
                    <a:pt x="10578" y="2327"/>
                    <a:pt x="10578" y="2544"/>
                  </a:cubicBezTo>
                  <a:cubicBezTo>
                    <a:pt x="10547" y="2575"/>
                    <a:pt x="10516" y="2606"/>
                    <a:pt x="10516" y="2637"/>
                  </a:cubicBezTo>
                  <a:lnTo>
                    <a:pt x="10174" y="3072"/>
                  </a:lnTo>
                  <a:cubicBezTo>
                    <a:pt x="10112" y="3134"/>
                    <a:pt x="10143" y="3289"/>
                    <a:pt x="10236" y="3351"/>
                  </a:cubicBezTo>
                  <a:cubicBezTo>
                    <a:pt x="10269" y="3373"/>
                    <a:pt x="10306" y="3383"/>
                    <a:pt x="10343" y="3383"/>
                  </a:cubicBezTo>
                  <a:cubicBezTo>
                    <a:pt x="10410" y="3383"/>
                    <a:pt x="10475" y="3349"/>
                    <a:pt x="10516" y="3289"/>
                  </a:cubicBezTo>
                  <a:lnTo>
                    <a:pt x="10764" y="2948"/>
                  </a:lnTo>
                  <a:lnTo>
                    <a:pt x="11632" y="4188"/>
                  </a:lnTo>
                  <a:lnTo>
                    <a:pt x="11539" y="4188"/>
                  </a:lnTo>
                  <a:cubicBezTo>
                    <a:pt x="11353" y="4188"/>
                    <a:pt x="11229" y="4312"/>
                    <a:pt x="11229" y="4498"/>
                  </a:cubicBezTo>
                  <a:lnTo>
                    <a:pt x="11229" y="5956"/>
                  </a:lnTo>
                  <a:lnTo>
                    <a:pt x="10298" y="5956"/>
                  </a:lnTo>
                  <a:lnTo>
                    <a:pt x="10298" y="4498"/>
                  </a:lnTo>
                  <a:cubicBezTo>
                    <a:pt x="10298" y="4312"/>
                    <a:pt x="10143" y="4188"/>
                    <a:pt x="9957" y="4188"/>
                  </a:cubicBezTo>
                  <a:lnTo>
                    <a:pt x="9864" y="4188"/>
                  </a:lnTo>
                  <a:lnTo>
                    <a:pt x="10112" y="3847"/>
                  </a:lnTo>
                  <a:cubicBezTo>
                    <a:pt x="10231" y="3728"/>
                    <a:pt x="10041" y="3537"/>
                    <a:pt x="9890" y="3537"/>
                  </a:cubicBezTo>
                  <a:cubicBezTo>
                    <a:pt x="9843" y="3537"/>
                    <a:pt x="9800" y="3555"/>
                    <a:pt x="9771" y="3599"/>
                  </a:cubicBezTo>
                  <a:lnTo>
                    <a:pt x="9430" y="4095"/>
                  </a:lnTo>
                  <a:cubicBezTo>
                    <a:pt x="9244" y="4312"/>
                    <a:pt x="9430" y="4623"/>
                    <a:pt x="9709" y="4623"/>
                  </a:cubicBezTo>
                  <a:lnTo>
                    <a:pt x="9895" y="4623"/>
                  </a:lnTo>
                  <a:lnTo>
                    <a:pt x="9895" y="6080"/>
                  </a:lnTo>
                  <a:cubicBezTo>
                    <a:pt x="9895" y="6236"/>
                    <a:pt x="10019" y="6391"/>
                    <a:pt x="10174" y="6391"/>
                  </a:cubicBezTo>
                  <a:lnTo>
                    <a:pt x="10578" y="6391"/>
                  </a:lnTo>
                  <a:lnTo>
                    <a:pt x="10578" y="7507"/>
                  </a:lnTo>
                  <a:lnTo>
                    <a:pt x="3381" y="7507"/>
                  </a:lnTo>
                  <a:lnTo>
                    <a:pt x="3381" y="2513"/>
                  </a:lnTo>
                  <a:cubicBezTo>
                    <a:pt x="3381" y="2296"/>
                    <a:pt x="3536" y="2141"/>
                    <a:pt x="3753" y="2110"/>
                  </a:cubicBezTo>
                  <a:lnTo>
                    <a:pt x="5242" y="2110"/>
                  </a:lnTo>
                  <a:cubicBezTo>
                    <a:pt x="5521" y="2110"/>
                    <a:pt x="5521" y="1707"/>
                    <a:pt x="5242" y="1707"/>
                  </a:cubicBezTo>
                  <a:lnTo>
                    <a:pt x="3753" y="1707"/>
                  </a:lnTo>
                  <a:cubicBezTo>
                    <a:pt x="3319" y="1707"/>
                    <a:pt x="2978" y="2048"/>
                    <a:pt x="2978" y="2482"/>
                  </a:cubicBezTo>
                  <a:lnTo>
                    <a:pt x="2978" y="7476"/>
                  </a:lnTo>
                  <a:lnTo>
                    <a:pt x="403" y="7476"/>
                  </a:lnTo>
                  <a:lnTo>
                    <a:pt x="403" y="745"/>
                  </a:lnTo>
                  <a:cubicBezTo>
                    <a:pt x="403" y="575"/>
                    <a:pt x="533" y="431"/>
                    <a:pt x="697" y="431"/>
                  </a:cubicBezTo>
                  <a:cubicBezTo>
                    <a:pt x="713" y="431"/>
                    <a:pt x="728" y="432"/>
                    <a:pt x="744" y="435"/>
                  </a:cubicBezTo>
                  <a:lnTo>
                    <a:pt x="13214" y="435"/>
                  </a:lnTo>
                  <a:cubicBezTo>
                    <a:pt x="13230" y="432"/>
                    <a:pt x="13246" y="431"/>
                    <a:pt x="13262" y="431"/>
                  </a:cubicBezTo>
                  <a:close/>
                  <a:moveTo>
                    <a:pt x="8282" y="9462"/>
                  </a:moveTo>
                  <a:lnTo>
                    <a:pt x="8499" y="11043"/>
                  </a:lnTo>
                  <a:lnTo>
                    <a:pt x="5490" y="11043"/>
                  </a:lnTo>
                  <a:lnTo>
                    <a:pt x="5708" y="9462"/>
                  </a:lnTo>
                  <a:close/>
                  <a:moveTo>
                    <a:pt x="744" y="1"/>
                  </a:moveTo>
                  <a:cubicBezTo>
                    <a:pt x="34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1" y="9462"/>
                    <a:pt x="744" y="9462"/>
                  </a:cubicBezTo>
                  <a:lnTo>
                    <a:pt x="5273" y="9462"/>
                  </a:lnTo>
                  <a:lnTo>
                    <a:pt x="5056" y="11043"/>
                  </a:lnTo>
                  <a:lnTo>
                    <a:pt x="4405" y="11043"/>
                  </a:lnTo>
                  <a:cubicBezTo>
                    <a:pt x="4397" y="11042"/>
                    <a:pt x="4389" y="11042"/>
                    <a:pt x="4381" y="11042"/>
                  </a:cubicBezTo>
                  <a:cubicBezTo>
                    <a:pt x="4164" y="11042"/>
                    <a:pt x="4164" y="11448"/>
                    <a:pt x="4381" y="11448"/>
                  </a:cubicBezTo>
                  <a:cubicBezTo>
                    <a:pt x="4389" y="11448"/>
                    <a:pt x="4397" y="11448"/>
                    <a:pt x="4405" y="11447"/>
                  </a:cubicBezTo>
                  <a:lnTo>
                    <a:pt x="9554" y="11447"/>
                  </a:lnTo>
                  <a:cubicBezTo>
                    <a:pt x="9562" y="11448"/>
                    <a:pt x="9570" y="11448"/>
                    <a:pt x="9577" y="11448"/>
                  </a:cubicBezTo>
                  <a:cubicBezTo>
                    <a:pt x="9794" y="11448"/>
                    <a:pt x="9794" y="11042"/>
                    <a:pt x="9577" y="11042"/>
                  </a:cubicBezTo>
                  <a:cubicBezTo>
                    <a:pt x="9570" y="11042"/>
                    <a:pt x="9562" y="11042"/>
                    <a:pt x="9554" y="11043"/>
                  </a:cubicBezTo>
                  <a:lnTo>
                    <a:pt x="8934" y="11043"/>
                  </a:lnTo>
                  <a:lnTo>
                    <a:pt x="8685" y="9462"/>
                  </a:lnTo>
                  <a:lnTo>
                    <a:pt x="10267" y="9462"/>
                  </a:lnTo>
                  <a:cubicBezTo>
                    <a:pt x="10275" y="9462"/>
                    <a:pt x="10282" y="9463"/>
                    <a:pt x="10289" y="9463"/>
                  </a:cubicBezTo>
                  <a:cubicBezTo>
                    <a:pt x="10508" y="9463"/>
                    <a:pt x="10508" y="9026"/>
                    <a:pt x="10289" y="9026"/>
                  </a:cubicBezTo>
                  <a:cubicBezTo>
                    <a:pt x="10282" y="9026"/>
                    <a:pt x="10275" y="9026"/>
                    <a:pt x="10267" y="9027"/>
                  </a:cubicBezTo>
                  <a:lnTo>
                    <a:pt x="744" y="9027"/>
                  </a:lnTo>
                  <a:cubicBezTo>
                    <a:pt x="728" y="9030"/>
                    <a:pt x="713" y="9031"/>
                    <a:pt x="697" y="9031"/>
                  </a:cubicBezTo>
                  <a:cubicBezTo>
                    <a:pt x="533" y="9031"/>
                    <a:pt x="403" y="8887"/>
                    <a:pt x="403" y="8717"/>
                  </a:cubicBezTo>
                  <a:lnTo>
                    <a:pt x="403" y="7911"/>
                  </a:lnTo>
                  <a:lnTo>
                    <a:pt x="13586" y="7911"/>
                  </a:lnTo>
                  <a:lnTo>
                    <a:pt x="13586" y="8717"/>
                  </a:lnTo>
                  <a:cubicBezTo>
                    <a:pt x="13558" y="8887"/>
                    <a:pt x="13452" y="9031"/>
                    <a:pt x="13268" y="9031"/>
                  </a:cubicBezTo>
                  <a:cubicBezTo>
                    <a:pt x="13251" y="9031"/>
                    <a:pt x="13233" y="9030"/>
                    <a:pt x="13214" y="9027"/>
                  </a:cubicBezTo>
                  <a:lnTo>
                    <a:pt x="11105" y="9027"/>
                  </a:lnTo>
                  <a:cubicBezTo>
                    <a:pt x="10857" y="9089"/>
                    <a:pt x="10857" y="9431"/>
                    <a:pt x="11105" y="9462"/>
                  </a:cubicBezTo>
                  <a:lnTo>
                    <a:pt x="13214" y="9462"/>
                  </a:lnTo>
                  <a:cubicBezTo>
                    <a:pt x="13617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7" y="1"/>
                    <a:pt x="132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7" name="Google Shape;13097;p24"/>
            <p:cNvSpPr/>
            <p:nvPr/>
          </p:nvSpPr>
          <p:spPr>
            <a:xfrm>
              <a:off x="1058225" y="3771050"/>
              <a:ext cx="113225" cy="96825"/>
            </a:xfrm>
            <a:custGeom>
              <a:avLst/>
              <a:gdLst/>
              <a:ahLst/>
              <a:cxnLst/>
              <a:rect l="l" t="t" r="r" b="b"/>
              <a:pathLst>
                <a:path w="4529" h="3873" extrusionOk="0">
                  <a:moveTo>
                    <a:pt x="1737" y="435"/>
                  </a:moveTo>
                  <a:lnTo>
                    <a:pt x="1737" y="838"/>
                  </a:lnTo>
                  <a:cubicBezTo>
                    <a:pt x="1272" y="900"/>
                    <a:pt x="900" y="1272"/>
                    <a:pt x="838" y="1738"/>
                  </a:cubicBezTo>
                  <a:lnTo>
                    <a:pt x="434" y="1738"/>
                  </a:lnTo>
                  <a:cubicBezTo>
                    <a:pt x="496" y="1055"/>
                    <a:pt x="1055" y="497"/>
                    <a:pt x="1737" y="435"/>
                  </a:cubicBezTo>
                  <a:close/>
                  <a:moveTo>
                    <a:pt x="1923" y="1241"/>
                  </a:moveTo>
                  <a:cubicBezTo>
                    <a:pt x="2544" y="1241"/>
                    <a:pt x="2854" y="1986"/>
                    <a:pt x="2420" y="2420"/>
                  </a:cubicBezTo>
                  <a:cubicBezTo>
                    <a:pt x="2280" y="2560"/>
                    <a:pt x="2108" y="2622"/>
                    <a:pt x="1939" y="2622"/>
                  </a:cubicBezTo>
                  <a:cubicBezTo>
                    <a:pt x="1583" y="2622"/>
                    <a:pt x="1241" y="2344"/>
                    <a:pt x="1241" y="1924"/>
                  </a:cubicBezTo>
                  <a:cubicBezTo>
                    <a:pt x="1241" y="1551"/>
                    <a:pt x="1551" y="1241"/>
                    <a:pt x="1923" y="1241"/>
                  </a:cubicBezTo>
                  <a:close/>
                  <a:moveTo>
                    <a:pt x="2140" y="435"/>
                  </a:moveTo>
                  <a:cubicBezTo>
                    <a:pt x="2885" y="559"/>
                    <a:pt x="3443" y="1179"/>
                    <a:pt x="3443" y="1924"/>
                  </a:cubicBezTo>
                  <a:cubicBezTo>
                    <a:pt x="3443" y="2924"/>
                    <a:pt x="2672" y="3456"/>
                    <a:pt x="1903" y="3456"/>
                  </a:cubicBezTo>
                  <a:cubicBezTo>
                    <a:pt x="1218" y="3456"/>
                    <a:pt x="535" y="3033"/>
                    <a:pt x="403" y="2141"/>
                  </a:cubicBezTo>
                  <a:lnTo>
                    <a:pt x="838" y="2141"/>
                  </a:lnTo>
                  <a:cubicBezTo>
                    <a:pt x="959" y="2705"/>
                    <a:pt x="1446" y="3047"/>
                    <a:pt x="1943" y="3047"/>
                  </a:cubicBezTo>
                  <a:cubicBezTo>
                    <a:pt x="2211" y="3047"/>
                    <a:pt x="2482" y="2947"/>
                    <a:pt x="2699" y="2730"/>
                  </a:cubicBezTo>
                  <a:cubicBezTo>
                    <a:pt x="3319" y="2110"/>
                    <a:pt x="3009" y="1024"/>
                    <a:pt x="2140" y="838"/>
                  </a:cubicBezTo>
                  <a:lnTo>
                    <a:pt x="2140" y="435"/>
                  </a:lnTo>
                  <a:close/>
                  <a:moveTo>
                    <a:pt x="1923" y="0"/>
                  </a:moveTo>
                  <a:cubicBezTo>
                    <a:pt x="838" y="0"/>
                    <a:pt x="0" y="869"/>
                    <a:pt x="0" y="1924"/>
                  </a:cubicBezTo>
                  <a:cubicBezTo>
                    <a:pt x="0" y="3096"/>
                    <a:pt x="946" y="3872"/>
                    <a:pt x="1934" y="3872"/>
                  </a:cubicBezTo>
                  <a:cubicBezTo>
                    <a:pt x="2409" y="3872"/>
                    <a:pt x="2895" y="3692"/>
                    <a:pt x="3288" y="3288"/>
                  </a:cubicBezTo>
                  <a:cubicBezTo>
                    <a:pt x="4529" y="2079"/>
                    <a:pt x="366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98" name="Google Shape;13098;p24"/>
          <p:cNvGrpSpPr/>
          <p:nvPr/>
        </p:nvGrpSpPr>
        <p:grpSpPr>
          <a:xfrm>
            <a:off x="2310611" y="4619506"/>
            <a:ext cx="465300" cy="390900"/>
            <a:chOff x="7719625" y="4198325"/>
            <a:chExt cx="348975" cy="293175"/>
          </a:xfrm>
        </p:grpSpPr>
        <p:sp>
          <p:nvSpPr>
            <p:cNvPr id="13099" name="Google Shape;13099;p24"/>
            <p:cNvSpPr/>
            <p:nvPr/>
          </p:nvSpPr>
          <p:spPr>
            <a:xfrm>
              <a:off x="7984600" y="42192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6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44" y="94"/>
                    <a:pt x="351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0" name="Google Shape;13100;p24"/>
            <p:cNvSpPr/>
            <p:nvPr/>
          </p:nvSpPr>
          <p:spPr>
            <a:xfrm>
              <a:off x="8006200" y="4219025"/>
              <a:ext cx="11225" cy="10600"/>
            </a:xfrm>
            <a:custGeom>
              <a:avLst/>
              <a:gdLst/>
              <a:ahLst/>
              <a:cxnLst/>
              <a:rect l="l" t="t" r="r" b="b"/>
              <a:pathLst>
                <a:path w="449" h="424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8"/>
                    <a:pt x="448" y="212"/>
                  </a:cubicBezTo>
                  <a:lnTo>
                    <a:pt x="448" y="212"/>
                  </a:lnTo>
                  <a:cubicBezTo>
                    <a:pt x="448" y="217"/>
                    <a:pt x="449" y="222"/>
                    <a:pt x="449" y="228"/>
                  </a:cubicBezTo>
                  <a:lnTo>
                    <a:pt x="449" y="197"/>
                  </a:lnTo>
                  <a:cubicBezTo>
                    <a:pt x="449" y="202"/>
                    <a:pt x="448" y="207"/>
                    <a:pt x="448" y="212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1" name="Google Shape;13101;p24"/>
            <p:cNvSpPr/>
            <p:nvPr/>
          </p:nvSpPr>
          <p:spPr>
            <a:xfrm>
              <a:off x="8027900" y="4219025"/>
              <a:ext cx="10475" cy="10600"/>
            </a:xfrm>
            <a:custGeom>
              <a:avLst/>
              <a:gdLst/>
              <a:ahLst/>
              <a:cxnLst/>
              <a:rect l="l" t="t" r="r" b="b"/>
              <a:pathLst>
                <a:path w="419" h="424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8"/>
                    <a:pt x="418" y="212"/>
                  </a:cubicBezTo>
                  <a:lnTo>
                    <a:pt x="418" y="212"/>
                  </a:lnTo>
                  <a:cubicBezTo>
                    <a:pt x="418" y="217"/>
                    <a:pt x="418" y="222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8" y="212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2" name="Google Shape;13102;p24"/>
            <p:cNvSpPr/>
            <p:nvPr/>
          </p:nvSpPr>
          <p:spPr>
            <a:xfrm>
              <a:off x="7719625" y="4198325"/>
              <a:ext cx="348975" cy="293175"/>
            </a:xfrm>
            <a:custGeom>
              <a:avLst/>
              <a:gdLst/>
              <a:ahLst/>
              <a:cxnLst/>
              <a:rect l="l" t="t" r="r" b="b"/>
              <a:pathLst>
                <a:path w="13959" h="11727" extrusionOk="0">
                  <a:moveTo>
                    <a:pt x="3626" y="2914"/>
                  </a:moveTo>
                  <a:cubicBezTo>
                    <a:pt x="4230" y="2914"/>
                    <a:pt x="4230" y="3819"/>
                    <a:pt x="3626" y="3819"/>
                  </a:cubicBezTo>
                  <a:cubicBezTo>
                    <a:pt x="3607" y="3819"/>
                    <a:pt x="3587" y="3818"/>
                    <a:pt x="3567" y="3816"/>
                  </a:cubicBezTo>
                  <a:lnTo>
                    <a:pt x="403" y="3816"/>
                  </a:lnTo>
                  <a:lnTo>
                    <a:pt x="403" y="2917"/>
                  </a:lnTo>
                  <a:lnTo>
                    <a:pt x="3567" y="2917"/>
                  </a:lnTo>
                  <a:cubicBezTo>
                    <a:pt x="3587" y="2915"/>
                    <a:pt x="3607" y="2914"/>
                    <a:pt x="3626" y="2914"/>
                  </a:cubicBezTo>
                  <a:close/>
                  <a:moveTo>
                    <a:pt x="3660" y="5437"/>
                  </a:moveTo>
                  <a:cubicBezTo>
                    <a:pt x="4513" y="5437"/>
                    <a:pt x="5366" y="6003"/>
                    <a:pt x="5366" y="7135"/>
                  </a:cubicBezTo>
                  <a:cubicBezTo>
                    <a:pt x="5366" y="7353"/>
                    <a:pt x="5335" y="7570"/>
                    <a:pt x="5242" y="7756"/>
                  </a:cubicBezTo>
                  <a:cubicBezTo>
                    <a:pt x="5180" y="7353"/>
                    <a:pt x="5087" y="6949"/>
                    <a:pt x="4932" y="6546"/>
                  </a:cubicBezTo>
                  <a:cubicBezTo>
                    <a:pt x="4870" y="6422"/>
                    <a:pt x="4808" y="6329"/>
                    <a:pt x="4684" y="6267"/>
                  </a:cubicBezTo>
                  <a:cubicBezTo>
                    <a:pt x="4629" y="6245"/>
                    <a:pt x="4574" y="6235"/>
                    <a:pt x="4521" y="6235"/>
                  </a:cubicBezTo>
                  <a:cubicBezTo>
                    <a:pt x="4423" y="6235"/>
                    <a:pt x="4330" y="6269"/>
                    <a:pt x="4250" y="6329"/>
                  </a:cubicBezTo>
                  <a:cubicBezTo>
                    <a:pt x="4126" y="6391"/>
                    <a:pt x="4033" y="6453"/>
                    <a:pt x="3940" y="6546"/>
                  </a:cubicBezTo>
                  <a:cubicBezTo>
                    <a:pt x="3847" y="6608"/>
                    <a:pt x="3753" y="6670"/>
                    <a:pt x="3660" y="6670"/>
                  </a:cubicBezTo>
                  <a:cubicBezTo>
                    <a:pt x="3567" y="6670"/>
                    <a:pt x="3474" y="6608"/>
                    <a:pt x="3381" y="6546"/>
                  </a:cubicBezTo>
                  <a:cubicBezTo>
                    <a:pt x="3280" y="6470"/>
                    <a:pt x="3011" y="6227"/>
                    <a:pt x="2781" y="6227"/>
                  </a:cubicBezTo>
                  <a:cubicBezTo>
                    <a:pt x="2731" y="6227"/>
                    <a:pt x="2682" y="6239"/>
                    <a:pt x="2637" y="6267"/>
                  </a:cubicBezTo>
                  <a:cubicBezTo>
                    <a:pt x="2544" y="6329"/>
                    <a:pt x="2451" y="6422"/>
                    <a:pt x="2389" y="6546"/>
                  </a:cubicBezTo>
                  <a:cubicBezTo>
                    <a:pt x="2234" y="6949"/>
                    <a:pt x="2140" y="7321"/>
                    <a:pt x="2078" y="7756"/>
                  </a:cubicBezTo>
                  <a:cubicBezTo>
                    <a:pt x="1985" y="7539"/>
                    <a:pt x="1954" y="7353"/>
                    <a:pt x="1954" y="7135"/>
                  </a:cubicBezTo>
                  <a:cubicBezTo>
                    <a:pt x="1954" y="6003"/>
                    <a:pt x="2807" y="5437"/>
                    <a:pt x="3660" y="5437"/>
                  </a:cubicBezTo>
                  <a:close/>
                  <a:moveTo>
                    <a:pt x="4498" y="6639"/>
                  </a:moveTo>
                  <a:cubicBezTo>
                    <a:pt x="4529" y="6670"/>
                    <a:pt x="4529" y="6670"/>
                    <a:pt x="4529" y="6701"/>
                  </a:cubicBezTo>
                  <a:cubicBezTo>
                    <a:pt x="4715" y="7135"/>
                    <a:pt x="4839" y="7601"/>
                    <a:pt x="4870" y="8066"/>
                  </a:cubicBezTo>
                  <a:cubicBezTo>
                    <a:pt x="4932" y="8686"/>
                    <a:pt x="4684" y="9276"/>
                    <a:pt x="4188" y="9617"/>
                  </a:cubicBezTo>
                  <a:cubicBezTo>
                    <a:pt x="4017" y="9725"/>
                    <a:pt x="3831" y="9780"/>
                    <a:pt x="3649" y="9780"/>
                  </a:cubicBezTo>
                  <a:cubicBezTo>
                    <a:pt x="3467" y="9780"/>
                    <a:pt x="3288" y="9725"/>
                    <a:pt x="3133" y="9617"/>
                  </a:cubicBezTo>
                  <a:cubicBezTo>
                    <a:pt x="2637" y="9276"/>
                    <a:pt x="2358" y="8686"/>
                    <a:pt x="2451" y="8066"/>
                  </a:cubicBezTo>
                  <a:cubicBezTo>
                    <a:pt x="2482" y="7601"/>
                    <a:pt x="2606" y="7135"/>
                    <a:pt x="2792" y="6701"/>
                  </a:cubicBezTo>
                  <a:cubicBezTo>
                    <a:pt x="2792" y="6670"/>
                    <a:pt x="2792" y="6670"/>
                    <a:pt x="2823" y="6639"/>
                  </a:cubicBezTo>
                  <a:cubicBezTo>
                    <a:pt x="2916" y="6701"/>
                    <a:pt x="3040" y="6763"/>
                    <a:pt x="3102" y="6856"/>
                  </a:cubicBezTo>
                  <a:cubicBezTo>
                    <a:pt x="3257" y="6980"/>
                    <a:pt x="3474" y="7073"/>
                    <a:pt x="3660" y="7073"/>
                  </a:cubicBezTo>
                  <a:cubicBezTo>
                    <a:pt x="3878" y="7073"/>
                    <a:pt x="4064" y="6980"/>
                    <a:pt x="4219" y="6856"/>
                  </a:cubicBezTo>
                  <a:cubicBezTo>
                    <a:pt x="4281" y="6763"/>
                    <a:pt x="4405" y="6701"/>
                    <a:pt x="4498" y="6639"/>
                  </a:cubicBezTo>
                  <a:close/>
                  <a:moveTo>
                    <a:pt x="3195" y="10113"/>
                  </a:moveTo>
                  <a:cubicBezTo>
                    <a:pt x="3350" y="10175"/>
                    <a:pt x="3505" y="10206"/>
                    <a:pt x="3660" y="10206"/>
                  </a:cubicBezTo>
                  <a:cubicBezTo>
                    <a:pt x="3816" y="10206"/>
                    <a:pt x="3940" y="10175"/>
                    <a:pt x="4064" y="10144"/>
                  </a:cubicBezTo>
                  <a:cubicBezTo>
                    <a:pt x="4064" y="10299"/>
                    <a:pt x="4157" y="10423"/>
                    <a:pt x="4312" y="10485"/>
                  </a:cubicBezTo>
                  <a:lnTo>
                    <a:pt x="5460" y="10951"/>
                  </a:lnTo>
                  <a:cubicBezTo>
                    <a:pt x="5584" y="10982"/>
                    <a:pt x="5677" y="11075"/>
                    <a:pt x="5739" y="11199"/>
                  </a:cubicBezTo>
                  <a:cubicBezTo>
                    <a:pt x="5739" y="11230"/>
                    <a:pt x="5770" y="11261"/>
                    <a:pt x="5770" y="11292"/>
                  </a:cubicBezTo>
                  <a:lnTo>
                    <a:pt x="1520" y="11292"/>
                  </a:lnTo>
                  <a:cubicBezTo>
                    <a:pt x="1520" y="11261"/>
                    <a:pt x="1551" y="11230"/>
                    <a:pt x="1551" y="11199"/>
                  </a:cubicBezTo>
                  <a:cubicBezTo>
                    <a:pt x="1582" y="11075"/>
                    <a:pt x="1675" y="10982"/>
                    <a:pt x="1799" y="10951"/>
                  </a:cubicBezTo>
                  <a:lnTo>
                    <a:pt x="2978" y="10485"/>
                  </a:lnTo>
                  <a:cubicBezTo>
                    <a:pt x="3102" y="10454"/>
                    <a:pt x="3195" y="10299"/>
                    <a:pt x="3195" y="10144"/>
                  </a:cubicBezTo>
                  <a:lnTo>
                    <a:pt x="3195" y="10113"/>
                  </a:lnTo>
                  <a:close/>
                  <a:moveTo>
                    <a:pt x="13556" y="2079"/>
                  </a:moveTo>
                  <a:lnTo>
                    <a:pt x="13556" y="11323"/>
                  </a:lnTo>
                  <a:lnTo>
                    <a:pt x="6204" y="11323"/>
                  </a:lnTo>
                  <a:cubicBezTo>
                    <a:pt x="6173" y="11230"/>
                    <a:pt x="6142" y="11137"/>
                    <a:pt x="6111" y="11044"/>
                  </a:cubicBezTo>
                  <a:cubicBezTo>
                    <a:pt x="6018" y="10827"/>
                    <a:pt x="5863" y="10672"/>
                    <a:pt x="5646" y="10578"/>
                  </a:cubicBezTo>
                  <a:lnTo>
                    <a:pt x="4467" y="10113"/>
                  </a:lnTo>
                  <a:lnTo>
                    <a:pt x="4467" y="9927"/>
                  </a:lnTo>
                  <a:cubicBezTo>
                    <a:pt x="4932" y="9586"/>
                    <a:pt x="5211" y="9090"/>
                    <a:pt x="5242" y="8500"/>
                  </a:cubicBezTo>
                  <a:cubicBezTo>
                    <a:pt x="5273" y="8500"/>
                    <a:pt x="5273" y="8500"/>
                    <a:pt x="5273" y="8469"/>
                  </a:cubicBezTo>
                  <a:cubicBezTo>
                    <a:pt x="6390" y="7104"/>
                    <a:pt x="5429" y="5026"/>
                    <a:pt x="3629" y="5026"/>
                  </a:cubicBezTo>
                  <a:cubicBezTo>
                    <a:pt x="1861" y="5026"/>
                    <a:pt x="869" y="7104"/>
                    <a:pt x="2016" y="8469"/>
                  </a:cubicBezTo>
                  <a:lnTo>
                    <a:pt x="2047" y="8500"/>
                  </a:lnTo>
                  <a:cubicBezTo>
                    <a:pt x="2078" y="9059"/>
                    <a:pt x="2327" y="9555"/>
                    <a:pt x="2761" y="9896"/>
                  </a:cubicBezTo>
                  <a:lnTo>
                    <a:pt x="2761" y="10144"/>
                  </a:lnTo>
                  <a:lnTo>
                    <a:pt x="1613" y="10578"/>
                  </a:lnTo>
                  <a:cubicBezTo>
                    <a:pt x="1396" y="10672"/>
                    <a:pt x="1210" y="10827"/>
                    <a:pt x="1117" y="11044"/>
                  </a:cubicBezTo>
                  <a:cubicBezTo>
                    <a:pt x="1086" y="11137"/>
                    <a:pt x="1055" y="11230"/>
                    <a:pt x="1024" y="11323"/>
                  </a:cubicBezTo>
                  <a:lnTo>
                    <a:pt x="372" y="11323"/>
                  </a:lnTo>
                  <a:lnTo>
                    <a:pt x="372" y="4220"/>
                  </a:lnTo>
                  <a:lnTo>
                    <a:pt x="3567" y="4220"/>
                  </a:lnTo>
                  <a:cubicBezTo>
                    <a:pt x="4715" y="4220"/>
                    <a:pt x="4715" y="2483"/>
                    <a:pt x="3567" y="2483"/>
                  </a:cubicBezTo>
                  <a:lnTo>
                    <a:pt x="403" y="2483"/>
                  </a:lnTo>
                  <a:lnTo>
                    <a:pt x="403" y="2079"/>
                  </a:lnTo>
                  <a:close/>
                  <a:moveTo>
                    <a:pt x="776" y="1"/>
                  </a:moveTo>
                  <a:cubicBezTo>
                    <a:pt x="341" y="1"/>
                    <a:pt x="0" y="342"/>
                    <a:pt x="0" y="776"/>
                  </a:cubicBezTo>
                  <a:lnTo>
                    <a:pt x="0" y="11323"/>
                  </a:lnTo>
                  <a:cubicBezTo>
                    <a:pt x="0" y="11540"/>
                    <a:pt x="186" y="11726"/>
                    <a:pt x="403" y="11726"/>
                  </a:cubicBezTo>
                  <a:lnTo>
                    <a:pt x="13525" y="11726"/>
                  </a:lnTo>
                  <a:cubicBezTo>
                    <a:pt x="13773" y="11726"/>
                    <a:pt x="13959" y="11540"/>
                    <a:pt x="13959" y="11323"/>
                  </a:cubicBezTo>
                  <a:lnTo>
                    <a:pt x="13959" y="776"/>
                  </a:lnTo>
                  <a:cubicBezTo>
                    <a:pt x="13959" y="342"/>
                    <a:pt x="13618" y="1"/>
                    <a:pt x="13183" y="1"/>
                  </a:cubicBezTo>
                  <a:lnTo>
                    <a:pt x="5398" y="1"/>
                  </a:lnTo>
                  <a:cubicBezTo>
                    <a:pt x="5149" y="1"/>
                    <a:pt x="5149" y="404"/>
                    <a:pt x="5398" y="404"/>
                  </a:cubicBezTo>
                  <a:lnTo>
                    <a:pt x="13214" y="404"/>
                  </a:lnTo>
                  <a:cubicBezTo>
                    <a:pt x="13400" y="404"/>
                    <a:pt x="13556" y="559"/>
                    <a:pt x="13556" y="745"/>
                  </a:cubicBezTo>
                  <a:lnTo>
                    <a:pt x="13556" y="1676"/>
                  </a:lnTo>
                  <a:lnTo>
                    <a:pt x="403" y="1676"/>
                  </a:lnTo>
                  <a:lnTo>
                    <a:pt x="403" y="745"/>
                  </a:lnTo>
                  <a:cubicBezTo>
                    <a:pt x="403" y="559"/>
                    <a:pt x="558" y="404"/>
                    <a:pt x="776" y="404"/>
                  </a:cubicBezTo>
                  <a:lnTo>
                    <a:pt x="4591" y="404"/>
                  </a:lnTo>
                  <a:cubicBezTo>
                    <a:pt x="4870" y="404"/>
                    <a:pt x="4870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3" name="Google Shape;13103;p24"/>
            <p:cNvSpPr/>
            <p:nvPr/>
          </p:nvSpPr>
          <p:spPr>
            <a:xfrm>
              <a:off x="7905725" y="4260375"/>
              <a:ext cx="130300" cy="63000"/>
            </a:xfrm>
            <a:custGeom>
              <a:avLst/>
              <a:gdLst/>
              <a:ahLst/>
              <a:cxnLst/>
              <a:rect l="l" t="t" r="r" b="b"/>
              <a:pathLst>
                <a:path w="5212" h="2520" extrusionOk="0">
                  <a:moveTo>
                    <a:pt x="4840" y="435"/>
                  </a:moveTo>
                  <a:lnTo>
                    <a:pt x="4809" y="1769"/>
                  </a:lnTo>
                  <a:lnTo>
                    <a:pt x="4188" y="1769"/>
                  </a:lnTo>
                  <a:cubicBezTo>
                    <a:pt x="4064" y="1769"/>
                    <a:pt x="3940" y="1831"/>
                    <a:pt x="3878" y="1924"/>
                  </a:cubicBezTo>
                  <a:lnTo>
                    <a:pt x="3785" y="2079"/>
                  </a:lnTo>
                  <a:lnTo>
                    <a:pt x="3723" y="1924"/>
                  </a:lnTo>
                  <a:cubicBezTo>
                    <a:pt x="3643" y="1843"/>
                    <a:pt x="3562" y="1763"/>
                    <a:pt x="3461" y="1763"/>
                  </a:cubicBezTo>
                  <a:cubicBezTo>
                    <a:pt x="3446" y="1763"/>
                    <a:pt x="3430" y="1764"/>
                    <a:pt x="3413" y="1769"/>
                  </a:cubicBezTo>
                  <a:lnTo>
                    <a:pt x="404" y="1769"/>
                  </a:lnTo>
                  <a:lnTo>
                    <a:pt x="404" y="435"/>
                  </a:lnTo>
                  <a:close/>
                  <a:moveTo>
                    <a:pt x="342" y="1"/>
                  </a:moveTo>
                  <a:cubicBezTo>
                    <a:pt x="156" y="1"/>
                    <a:pt x="1" y="156"/>
                    <a:pt x="1" y="373"/>
                  </a:cubicBezTo>
                  <a:lnTo>
                    <a:pt x="1" y="1800"/>
                  </a:lnTo>
                  <a:cubicBezTo>
                    <a:pt x="1" y="2017"/>
                    <a:pt x="156" y="2172"/>
                    <a:pt x="342" y="2172"/>
                  </a:cubicBezTo>
                  <a:lnTo>
                    <a:pt x="3382" y="2172"/>
                  </a:lnTo>
                  <a:lnTo>
                    <a:pt x="3506" y="2358"/>
                  </a:lnTo>
                  <a:cubicBezTo>
                    <a:pt x="3560" y="2439"/>
                    <a:pt x="3637" y="2519"/>
                    <a:pt x="3737" y="2519"/>
                  </a:cubicBezTo>
                  <a:cubicBezTo>
                    <a:pt x="3752" y="2519"/>
                    <a:pt x="3769" y="2517"/>
                    <a:pt x="3785" y="2513"/>
                  </a:cubicBezTo>
                  <a:cubicBezTo>
                    <a:pt x="3802" y="2517"/>
                    <a:pt x="3818" y="2519"/>
                    <a:pt x="3835" y="2519"/>
                  </a:cubicBezTo>
                  <a:cubicBezTo>
                    <a:pt x="3941" y="2519"/>
                    <a:pt x="4042" y="2439"/>
                    <a:pt x="4095" y="2358"/>
                  </a:cubicBezTo>
                  <a:lnTo>
                    <a:pt x="4219" y="2172"/>
                  </a:lnTo>
                  <a:lnTo>
                    <a:pt x="4871" y="2172"/>
                  </a:lnTo>
                  <a:cubicBezTo>
                    <a:pt x="5057" y="2172"/>
                    <a:pt x="5212" y="2017"/>
                    <a:pt x="5212" y="1800"/>
                  </a:cubicBezTo>
                  <a:lnTo>
                    <a:pt x="5212" y="373"/>
                  </a:lnTo>
                  <a:cubicBezTo>
                    <a:pt x="5212" y="187"/>
                    <a:pt x="5057" y="32"/>
                    <a:pt x="4871" y="32"/>
                  </a:cubicBezTo>
                  <a:lnTo>
                    <a:pt x="487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4" name="Google Shape;13104;p24"/>
            <p:cNvSpPr/>
            <p:nvPr/>
          </p:nvSpPr>
          <p:spPr>
            <a:xfrm>
              <a:off x="7938475" y="4282050"/>
              <a:ext cx="64825" cy="10175"/>
            </a:xfrm>
            <a:custGeom>
              <a:avLst/>
              <a:gdLst/>
              <a:ahLst/>
              <a:cxnLst/>
              <a:rect l="l" t="t" r="r" b="b"/>
              <a:pathLst>
                <a:path w="2593" h="407" extrusionOk="0">
                  <a:moveTo>
                    <a:pt x="190" y="1"/>
                  </a:moveTo>
                  <a:cubicBezTo>
                    <a:pt x="0" y="1"/>
                    <a:pt x="0" y="407"/>
                    <a:pt x="190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2382" y="405"/>
                  </a:lnTo>
                  <a:cubicBezTo>
                    <a:pt x="2389" y="406"/>
                    <a:pt x="2396" y="407"/>
                    <a:pt x="2402" y="407"/>
                  </a:cubicBezTo>
                  <a:cubicBezTo>
                    <a:pt x="2592" y="407"/>
                    <a:pt x="2592" y="1"/>
                    <a:pt x="2402" y="1"/>
                  </a:cubicBezTo>
                  <a:cubicBezTo>
                    <a:pt x="2396" y="1"/>
                    <a:pt x="2389" y="1"/>
                    <a:pt x="2382" y="2"/>
                  </a:cubicBezTo>
                  <a:lnTo>
                    <a:pt x="211" y="2"/>
                  </a:lnTo>
                  <a:cubicBezTo>
                    <a:pt x="204" y="1"/>
                    <a:pt x="197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5" name="Google Shape;13105;p24"/>
            <p:cNvSpPr/>
            <p:nvPr/>
          </p:nvSpPr>
          <p:spPr>
            <a:xfrm>
              <a:off x="7905725" y="4334725"/>
              <a:ext cx="130300" cy="62925"/>
            </a:xfrm>
            <a:custGeom>
              <a:avLst/>
              <a:gdLst/>
              <a:ahLst/>
              <a:cxnLst/>
              <a:rect l="l" t="t" r="r" b="b"/>
              <a:pathLst>
                <a:path w="5212" h="2517" extrusionOk="0">
                  <a:moveTo>
                    <a:pt x="4809" y="408"/>
                  </a:moveTo>
                  <a:lnTo>
                    <a:pt x="4809" y="1741"/>
                  </a:lnTo>
                  <a:lnTo>
                    <a:pt x="4188" y="1741"/>
                  </a:lnTo>
                  <a:cubicBezTo>
                    <a:pt x="4064" y="1741"/>
                    <a:pt x="3940" y="1803"/>
                    <a:pt x="3878" y="1897"/>
                  </a:cubicBezTo>
                  <a:lnTo>
                    <a:pt x="3785" y="2052"/>
                  </a:lnTo>
                  <a:lnTo>
                    <a:pt x="3692" y="1897"/>
                  </a:lnTo>
                  <a:cubicBezTo>
                    <a:pt x="3630" y="1803"/>
                    <a:pt x="3506" y="1741"/>
                    <a:pt x="3382" y="1741"/>
                  </a:cubicBezTo>
                  <a:lnTo>
                    <a:pt x="404" y="1741"/>
                  </a:lnTo>
                  <a:lnTo>
                    <a:pt x="404" y="408"/>
                  </a:lnTo>
                  <a:close/>
                  <a:moveTo>
                    <a:pt x="301" y="1"/>
                  </a:moveTo>
                  <a:cubicBezTo>
                    <a:pt x="134" y="1"/>
                    <a:pt x="1" y="173"/>
                    <a:pt x="1" y="346"/>
                  </a:cubicBezTo>
                  <a:lnTo>
                    <a:pt x="1" y="1803"/>
                  </a:lnTo>
                  <a:cubicBezTo>
                    <a:pt x="1" y="1990"/>
                    <a:pt x="156" y="2145"/>
                    <a:pt x="342" y="2145"/>
                  </a:cubicBezTo>
                  <a:lnTo>
                    <a:pt x="3382" y="2145"/>
                  </a:lnTo>
                  <a:lnTo>
                    <a:pt x="3506" y="2331"/>
                  </a:lnTo>
                  <a:cubicBezTo>
                    <a:pt x="3568" y="2455"/>
                    <a:pt x="3661" y="2517"/>
                    <a:pt x="3785" y="2517"/>
                  </a:cubicBezTo>
                  <a:cubicBezTo>
                    <a:pt x="3909" y="2517"/>
                    <a:pt x="4033" y="2455"/>
                    <a:pt x="4095" y="2331"/>
                  </a:cubicBezTo>
                  <a:lnTo>
                    <a:pt x="4219" y="2145"/>
                  </a:lnTo>
                  <a:lnTo>
                    <a:pt x="4871" y="2145"/>
                  </a:lnTo>
                  <a:cubicBezTo>
                    <a:pt x="5057" y="2145"/>
                    <a:pt x="5212" y="1990"/>
                    <a:pt x="5212" y="1803"/>
                  </a:cubicBezTo>
                  <a:lnTo>
                    <a:pt x="5212" y="346"/>
                  </a:lnTo>
                  <a:cubicBezTo>
                    <a:pt x="5212" y="173"/>
                    <a:pt x="5079" y="1"/>
                    <a:pt x="4912" y="1"/>
                  </a:cubicBezTo>
                  <a:cubicBezTo>
                    <a:pt x="4898" y="1"/>
                    <a:pt x="4885" y="2"/>
                    <a:pt x="4871" y="4"/>
                  </a:cubicBezTo>
                  <a:lnTo>
                    <a:pt x="342" y="4"/>
                  </a:lnTo>
                  <a:cubicBezTo>
                    <a:pt x="328" y="2"/>
                    <a:pt x="315" y="1"/>
                    <a:pt x="3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6" name="Google Shape;13106;p24"/>
            <p:cNvSpPr/>
            <p:nvPr/>
          </p:nvSpPr>
          <p:spPr>
            <a:xfrm>
              <a:off x="7936750" y="4356525"/>
              <a:ext cx="67500" cy="10125"/>
            </a:xfrm>
            <a:custGeom>
              <a:avLst/>
              <a:gdLst/>
              <a:ahLst/>
              <a:cxnLst/>
              <a:rect l="l" t="t" r="r" b="b"/>
              <a:pathLst>
                <a:path w="2700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451" y="404"/>
                  </a:lnTo>
                  <a:cubicBezTo>
                    <a:pt x="2699" y="404"/>
                    <a:pt x="2699" y="1"/>
                    <a:pt x="24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7" name="Google Shape;13107;p24"/>
            <p:cNvSpPr/>
            <p:nvPr/>
          </p:nvSpPr>
          <p:spPr>
            <a:xfrm>
              <a:off x="7904950" y="4408500"/>
              <a:ext cx="131075" cy="62825"/>
            </a:xfrm>
            <a:custGeom>
              <a:avLst/>
              <a:gdLst/>
              <a:ahLst/>
              <a:cxnLst/>
              <a:rect l="l" t="t" r="r" b="b"/>
              <a:pathLst>
                <a:path w="5243" h="2513" extrusionOk="0">
                  <a:moveTo>
                    <a:pt x="373" y="0"/>
                  </a:moveTo>
                  <a:cubicBezTo>
                    <a:pt x="187" y="0"/>
                    <a:pt x="32" y="155"/>
                    <a:pt x="32" y="341"/>
                  </a:cubicBezTo>
                  <a:lnTo>
                    <a:pt x="32" y="1799"/>
                  </a:lnTo>
                  <a:cubicBezTo>
                    <a:pt x="1" y="1985"/>
                    <a:pt x="187" y="2140"/>
                    <a:pt x="373" y="2140"/>
                  </a:cubicBezTo>
                  <a:lnTo>
                    <a:pt x="3382" y="2140"/>
                  </a:lnTo>
                  <a:lnTo>
                    <a:pt x="3506" y="2327"/>
                  </a:lnTo>
                  <a:cubicBezTo>
                    <a:pt x="3568" y="2451"/>
                    <a:pt x="3692" y="2513"/>
                    <a:pt x="3816" y="2513"/>
                  </a:cubicBezTo>
                  <a:cubicBezTo>
                    <a:pt x="3940" y="2513"/>
                    <a:pt x="4064" y="2451"/>
                    <a:pt x="4126" y="2327"/>
                  </a:cubicBezTo>
                  <a:lnTo>
                    <a:pt x="4250" y="2140"/>
                  </a:lnTo>
                  <a:lnTo>
                    <a:pt x="4902" y="2140"/>
                  </a:lnTo>
                  <a:cubicBezTo>
                    <a:pt x="5088" y="2140"/>
                    <a:pt x="5243" y="1985"/>
                    <a:pt x="5243" y="1799"/>
                  </a:cubicBezTo>
                  <a:lnTo>
                    <a:pt x="5243" y="341"/>
                  </a:lnTo>
                  <a:cubicBezTo>
                    <a:pt x="5243" y="155"/>
                    <a:pt x="5088" y="0"/>
                    <a:pt x="4902" y="0"/>
                  </a:cubicBezTo>
                  <a:lnTo>
                    <a:pt x="3072" y="0"/>
                  </a:lnTo>
                  <a:cubicBezTo>
                    <a:pt x="2948" y="0"/>
                    <a:pt x="2855" y="62"/>
                    <a:pt x="2855" y="186"/>
                  </a:cubicBezTo>
                  <a:cubicBezTo>
                    <a:pt x="2855" y="310"/>
                    <a:pt x="2948" y="403"/>
                    <a:pt x="3072" y="403"/>
                  </a:cubicBezTo>
                  <a:lnTo>
                    <a:pt x="4840" y="403"/>
                  </a:lnTo>
                  <a:lnTo>
                    <a:pt x="4840" y="1737"/>
                  </a:lnTo>
                  <a:lnTo>
                    <a:pt x="4219" y="1737"/>
                  </a:lnTo>
                  <a:cubicBezTo>
                    <a:pt x="4095" y="1737"/>
                    <a:pt x="3971" y="1799"/>
                    <a:pt x="3909" y="1892"/>
                  </a:cubicBezTo>
                  <a:lnTo>
                    <a:pt x="3816" y="2047"/>
                  </a:lnTo>
                  <a:lnTo>
                    <a:pt x="3723" y="1892"/>
                  </a:lnTo>
                  <a:cubicBezTo>
                    <a:pt x="3661" y="1799"/>
                    <a:pt x="3537" y="1737"/>
                    <a:pt x="3413" y="1737"/>
                  </a:cubicBezTo>
                  <a:lnTo>
                    <a:pt x="435" y="1737"/>
                  </a:lnTo>
                  <a:lnTo>
                    <a:pt x="435" y="403"/>
                  </a:lnTo>
                  <a:lnTo>
                    <a:pt x="2234" y="403"/>
                  </a:lnTo>
                  <a:cubicBezTo>
                    <a:pt x="2358" y="403"/>
                    <a:pt x="2451" y="310"/>
                    <a:pt x="2451" y="186"/>
                  </a:cubicBezTo>
                  <a:cubicBezTo>
                    <a:pt x="2451" y="93"/>
                    <a:pt x="2358" y="0"/>
                    <a:pt x="22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8" name="Google Shape;13108;p24"/>
            <p:cNvSpPr/>
            <p:nvPr/>
          </p:nvSpPr>
          <p:spPr>
            <a:xfrm>
              <a:off x="7938300" y="4429425"/>
              <a:ext cx="64400" cy="10100"/>
            </a:xfrm>
            <a:custGeom>
              <a:avLst/>
              <a:gdLst/>
              <a:ahLst/>
              <a:cxnLst/>
              <a:rect l="l" t="t" r="r" b="b"/>
              <a:pathLst>
                <a:path w="2576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389" y="404"/>
                  </a:lnTo>
                  <a:cubicBezTo>
                    <a:pt x="2482" y="404"/>
                    <a:pt x="2575" y="311"/>
                    <a:pt x="2575" y="218"/>
                  </a:cubicBezTo>
                  <a:cubicBezTo>
                    <a:pt x="2575" y="94"/>
                    <a:pt x="2482" y="1"/>
                    <a:pt x="2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09" name="Google Shape;13109;p24"/>
          <p:cNvGrpSpPr/>
          <p:nvPr/>
        </p:nvGrpSpPr>
        <p:grpSpPr>
          <a:xfrm>
            <a:off x="1399542" y="4597506"/>
            <a:ext cx="489100" cy="434900"/>
            <a:chOff x="6971275" y="4181600"/>
            <a:chExt cx="366825" cy="326175"/>
          </a:xfrm>
        </p:grpSpPr>
        <p:sp>
          <p:nvSpPr>
            <p:cNvPr id="13110" name="Google Shape;13110;p24"/>
            <p:cNvSpPr/>
            <p:nvPr/>
          </p:nvSpPr>
          <p:spPr>
            <a:xfrm>
              <a:off x="6971275" y="4181600"/>
              <a:ext cx="366825" cy="326175"/>
            </a:xfrm>
            <a:custGeom>
              <a:avLst/>
              <a:gdLst/>
              <a:ahLst/>
              <a:cxnLst/>
              <a:rect l="l" t="t" r="r" b="b"/>
              <a:pathLst>
                <a:path w="14673" h="13047" extrusionOk="0">
                  <a:moveTo>
                    <a:pt x="9182" y="391"/>
                  </a:moveTo>
                  <a:cubicBezTo>
                    <a:pt x="9803" y="391"/>
                    <a:pt x="10423" y="515"/>
                    <a:pt x="10981" y="794"/>
                  </a:cubicBezTo>
                  <a:cubicBezTo>
                    <a:pt x="13091" y="1725"/>
                    <a:pt x="14083" y="4144"/>
                    <a:pt x="13246" y="6284"/>
                  </a:cubicBezTo>
                  <a:cubicBezTo>
                    <a:pt x="12579" y="7988"/>
                    <a:pt x="10950" y="9043"/>
                    <a:pt x="9218" y="9043"/>
                  </a:cubicBezTo>
                  <a:cubicBezTo>
                    <a:pt x="8773" y="9043"/>
                    <a:pt x="8323" y="8974"/>
                    <a:pt x="7879" y="8828"/>
                  </a:cubicBezTo>
                  <a:cubicBezTo>
                    <a:pt x="7817" y="8828"/>
                    <a:pt x="7755" y="8828"/>
                    <a:pt x="7693" y="8859"/>
                  </a:cubicBezTo>
                  <a:lnTo>
                    <a:pt x="7073" y="9293"/>
                  </a:lnTo>
                  <a:lnTo>
                    <a:pt x="7011" y="8518"/>
                  </a:lnTo>
                  <a:cubicBezTo>
                    <a:pt x="7011" y="8456"/>
                    <a:pt x="6949" y="8425"/>
                    <a:pt x="6918" y="8363"/>
                  </a:cubicBezTo>
                  <a:cubicBezTo>
                    <a:pt x="5057" y="7215"/>
                    <a:pt x="4343" y="4889"/>
                    <a:pt x="5243" y="2903"/>
                  </a:cubicBezTo>
                  <a:lnTo>
                    <a:pt x="5274" y="2903"/>
                  </a:lnTo>
                  <a:cubicBezTo>
                    <a:pt x="5956" y="1383"/>
                    <a:pt x="7507" y="391"/>
                    <a:pt x="9182" y="391"/>
                  </a:cubicBezTo>
                  <a:close/>
                  <a:moveTo>
                    <a:pt x="4529" y="5323"/>
                  </a:moveTo>
                  <a:cubicBezTo>
                    <a:pt x="4684" y="6688"/>
                    <a:pt x="5460" y="7928"/>
                    <a:pt x="6639" y="8704"/>
                  </a:cubicBezTo>
                  <a:lnTo>
                    <a:pt x="6732" y="9572"/>
                  </a:lnTo>
                  <a:cubicBezTo>
                    <a:pt x="6732" y="9666"/>
                    <a:pt x="6794" y="9759"/>
                    <a:pt x="6887" y="9790"/>
                  </a:cubicBezTo>
                  <a:cubicBezTo>
                    <a:pt x="6918" y="9821"/>
                    <a:pt x="6949" y="9821"/>
                    <a:pt x="7011" y="9821"/>
                  </a:cubicBezTo>
                  <a:cubicBezTo>
                    <a:pt x="7073" y="9821"/>
                    <a:pt x="7135" y="9821"/>
                    <a:pt x="7166" y="9790"/>
                  </a:cubicBezTo>
                  <a:lnTo>
                    <a:pt x="7879" y="9262"/>
                  </a:lnTo>
                  <a:cubicBezTo>
                    <a:pt x="8320" y="9396"/>
                    <a:pt x="8775" y="9461"/>
                    <a:pt x="9227" y="9461"/>
                  </a:cubicBezTo>
                  <a:cubicBezTo>
                    <a:pt x="10143" y="9461"/>
                    <a:pt x="11050" y="9192"/>
                    <a:pt x="11819" y="8673"/>
                  </a:cubicBezTo>
                  <a:lnTo>
                    <a:pt x="11819" y="11713"/>
                  </a:lnTo>
                  <a:lnTo>
                    <a:pt x="2141" y="11713"/>
                  </a:lnTo>
                  <a:lnTo>
                    <a:pt x="2141" y="5323"/>
                  </a:lnTo>
                  <a:close/>
                  <a:moveTo>
                    <a:pt x="12656" y="7928"/>
                  </a:moveTo>
                  <a:lnTo>
                    <a:pt x="12656" y="11713"/>
                  </a:lnTo>
                  <a:lnTo>
                    <a:pt x="12191" y="11713"/>
                  </a:lnTo>
                  <a:lnTo>
                    <a:pt x="12191" y="8363"/>
                  </a:lnTo>
                  <a:cubicBezTo>
                    <a:pt x="12377" y="8239"/>
                    <a:pt x="12532" y="8084"/>
                    <a:pt x="12656" y="7928"/>
                  </a:cubicBezTo>
                  <a:close/>
                  <a:moveTo>
                    <a:pt x="5553" y="12116"/>
                  </a:moveTo>
                  <a:lnTo>
                    <a:pt x="5553" y="12643"/>
                  </a:lnTo>
                  <a:lnTo>
                    <a:pt x="590" y="12643"/>
                  </a:lnTo>
                  <a:cubicBezTo>
                    <a:pt x="466" y="12643"/>
                    <a:pt x="404" y="12550"/>
                    <a:pt x="404" y="12457"/>
                  </a:cubicBezTo>
                  <a:lnTo>
                    <a:pt x="404" y="12116"/>
                  </a:lnTo>
                  <a:close/>
                  <a:moveTo>
                    <a:pt x="7941" y="12116"/>
                  </a:moveTo>
                  <a:lnTo>
                    <a:pt x="7941" y="12643"/>
                  </a:lnTo>
                  <a:lnTo>
                    <a:pt x="5956" y="12643"/>
                  </a:lnTo>
                  <a:lnTo>
                    <a:pt x="5956" y="12116"/>
                  </a:lnTo>
                  <a:close/>
                  <a:moveTo>
                    <a:pt x="9161" y="0"/>
                  </a:moveTo>
                  <a:cubicBezTo>
                    <a:pt x="6908" y="0"/>
                    <a:pt x="4861" y="1665"/>
                    <a:pt x="4498" y="4020"/>
                  </a:cubicBezTo>
                  <a:lnTo>
                    <a:pt x="1551" y="4020"/>
                  </a:lnTo>
                  <a:cubicBezTo>
                    <a:pt x="1148" y="4020"/>
                    <a:pt x="838" y="4361"/>
                    <a:pt x="838" y="4733"/>
                  </a:cubicBezTo>
                  <a:lnTo>
                    <a:pt x="838" y="8673"/>
                  </a:lnTo>
                  <a:cubicBezTo>
                    <a:pt x="791" y="8797"/>
                    <a:pt x="908" y="8859"/>
                    <a:pt x="1024" y="8859"/>
                  </a:cubicBezTo>
                  <a:cubicBezTo>
                    <a:pt x="1140" y="8859"/>
                    <a:pt x="1257" y="8797"/>
                    <a:pt x="1210" y="8673"/>
                  </a:cubicBezTo>
                  <a:lnTo>
                    <a:pt x="1210" y="4733"/>
                  </a:lnTo>
                  <a:cubicBezTo>
                    <a:pt x="1210" y="4578"/>
                    <a:pt x="1365" y="4454"/>
                    <a:pt x="1520" y="4454"/>
                  </a:cubicBezTo>
                  <a:lnTo>
                    <a:pt x="4467" y="4454"/>
                  </a:lnTo>
                  <a:lnTo>
                    <a:pt x="4467" y="4920"/>
                  </a:lnTo>
                  <a:lnTo>
                    <a:pt x="2141" y="4920"/>
                  </a:lnTo>
                  <a:cubicBezTo>
                    <a:pt x="2125" y="4918"/>
                    <a:pt x="2109" y="4917"/>
                    <a:pt x="2094" y="4917"/>
                  </a:cubicBezTo>
                  <a:cubicBezTo>
                    <a:pt x="1869" y="4917"/>
                    <a:pt x="1707" y="5120"/>
                    <a:pt x="1707" y="5323"/>
                  </a:cubicBezTo>
                  <a:lnTo>
                    <a:pt x="1707" y="11713"/>
                  </a:lnTo>
                  <a:lnTo>
                    <a:pt x="1241" y="11713"/>
                  </a:lnTo>
                  <a:lnTo>
                    <a:pt x="1241" y="9479"/>
                  </a:lnTo>
                  <a:cubicBezTo>
                    <a:pt x="1272" y="9355"/>
                    <a:pt x="1148" y="9293"/>
                    <a:pt x="1028" y="9293"/>
                  </a:cubicBezTo>
                  <a:cubicBezTo>
                    <a:pt x="908" y="9293"/>
                    <a:pt x="791" y="9355"/>
                    <a:pt x="838" y="9479"/>
                  </a:cubicBezTo>
                  <a:lnTo>
                    <a:pt x="838" y="11713"/>
                  </a:lnTo>
                  <a:lnTo>
                    <a:pt x="373" y="11713"/>
                  </a:lnTo>
                  <a:cubicBezTo>
                    <a:pt x="156" y="11713"/>
                    <a:pt x="0" y="11899"/>
                    <a:pt x="0" y="12116"/>
                  </a:cubicBezTo>
                  <a:lnTo>
                    <a:pt x="0" y="12457"/>
                  </a:lnTo>
                  <a:cubicBezTo>
                    <a:pt x="0" y="12767"/>
                    <a:pt x="249" y="13047"/>
                    <a:pt x="590" y="13047"/>
                  </a:cubicBezTo>
                  <a:lnTo>
                    <a:pt x="9648" y="13047"/>
                  </a:lnTo>
                  <a:cubicBezTo>
                    <a:pt x="9772" y="13047"/>
                    <a:pt x="9865" y="12954"/>
                    <a:pt x="9865" y="12829"/>
                  </a:cubicBezTo>
                  <a:cubicBezTo>
                    <a:pt x="9865" y="12736"/>
                    <a:pt x="9772" y="12643"/>
                    <a:pt x="9648" y="12643"/>
                  </a:cubicBezTo>
                  <a:lnTo>
                    <a:pt x="8376" y="12643"/>
                  </a:lnTo>
                  <a:lnTo>
                    <a:pt x="8376" y="12116"/>
                  </a:lnTo>
                  <a:lnTo>
                    <a:pt x="13525" y="12116"/>
                  </a:lnTo>
                  <a:lnTo>
                    <a:pt x="13525" y="12457"/>
                  </a:lnTo>
                  <a:cubicBezTo>
                    <a:pt x="13525" y="12550"/>
                    <a:pt x="13463" y="12643"/>
                    <a:pt x="13339" y="12643"/>
                  </a:cubicBezTo>
                  <a:lnTo>
                    <a:pt x="10454" y="12643"/>
                  </a:lnTo>
                  <a:cubicBezTo>
                    <a:pt x="10330" y="12643"/>
                    <a:pt x="10237" y="12736"/>
                    <a:pt x="10237" y="12829"/>
                  </a:cubicBezTo>
                  <a:cubicBezTo>
                    <a:pt x="10237" y="12954"/>
                    <a:pt x="10330" y="13047"/>
                    <a:pt x="10454" y="13047"/>
                  </a:cubicBezTo>
                  <a:lnTo>
                    <a:pt x="13339" y="13047"/>
                  </a:lnTo>
                  <a:cubicBezTo>
                    <a:pt x="13649" y="13047"/>
                    <a:pt x="13959" y="12767"/>
                    <a:pt x="13959" y="12457"/>
                  </a:cubicBezTo>
                  <a:lnTo>
                    <a:pt x="13959" y="12085"/>
                  </a:lnTo>
                  <a:cubicBezTo>
                    <a:pt x="13959" y="11868"/>
                    <a:pt x="13773" y="11713"/>
                    <a:pt x="13556" y="11713"/>
                  </a:cubicBezTo>
                  <a:lnTo>
                    <a:pt x="13060" y="11713"/>
                  </a:lnTo>
                  <a:lnTo>
                    <a:pt x="13060" y="7432"/>
                  </a:lnTo>
                  <a:cubicBezTo>
                    <a:pt x="13246" y="7184"/>
                    <a:pt x="13370" y="6936"/>
                    <a:pt x="13494" y="6688"/>
                  </a:cubicBezTo>
                  <a:cubicBezTo>
                    <a:pt x="14673" y="4082"/>
                    <a:pt x="13277" y="1011"/>
                    <a:pt x="10516" y="205"/>
                  </a:cubicBezTo>
                  <a:cubicBezTo>
                    <a:pt x="10064" y="66"/>
                    <a:pt x="9609" y="0"/>
                    <a:pt x="9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1" name="Google Shape;13111;p24"/>
            <p:cNvSpPr/>
            <p:nvPr/>
          </p:nvSpPr>
          <p:spPr>
            <a:xfrm>
              <a:off x="7151175" y="4270450"/>
              <a:ext cx="131100" cy="93875"/>
            </a:xfrm>
            <a:custGeom>
              <a:avLst/>
              <a:gdLst/>
              <a:ahLst/>
              <a:cxnLst/>
              <a:rect l="l" t="t" r="r" b="b"/>
              <a:pathLst>
                <a:path w="5244" h="3755" extrusionOk="0">
                  <a:moveTo>
                    <a:pt x="4778" y="559"/>
                  </a:moveTo>
                  <a:lnTo>
                    <a:pt x="3940" y="3134"/>
                  </a:lnTo>
                  <a:lnTo>
                    <a:pt x="2948" y="1800"/>
                  </a:lnTo>
                  <a:lnTo>
                    <a:pt x="4778" y="559"/>
                  </a:lnTo>
                  <a:close/>
                  <a:moveTo>
                    <a:pt x="2607" y="2017"/>
                  </a:moveTo>
                  <a:lnTo>
                    <a:pt x="3599" y="3320"/>
                  </a:lnTo>
                  <a:lnTo>
                    <a:pt x="652" y="3320"/>
                  </a:lnTo>
                  <a:lnTo>
                    <a:pt x="2607" y="2017"/>
                  </a:lnTo>
                  <a:close/>
                  <a:moveTo>
                    <a:pt x="4995" y="1"/>
                  </a:moveTo>
                  <a:cubicBezTo>
                    <a:pt x="4902" y="1"/>
                    <a:pt x="4809" y="1"/>
                    <a:pt x="4747" y="63"/>
                  </a:cubicBezTo>
                  <a:lnTo>
                    <a:pt x="156" y="3165"/>
                  </a:lnTo>
                  <a:cubicBezTo>
                    <a:pt x="63" y="3227"/>
                    <a:pt x="1" y="3320"/>
                    <a:pt x="32" y="3413"/>
                  </a:cubicBezTo>
                  <a:cubicBezTo>
                    <a:pt x="32" y="3444"/>
                    <a:pt x="32" y="3475"/>
                    <a:pt x="32" y="3506"/>
                  </a:cubicBezTo>
                  <a:cubicBezTo>
                    <a:pt x="94" y="3661"/>
                    <a:pt x="218" y="3754"/>
                    <a:pt x="342" y="3754"/>
                  </a:cubicBezTo>
                  <a:lnTo>
                    <a:pt x="4002" y="3754"/>
                  </a:lnTo>
                  <a:cubicBezTo>
                    <a:pt x="4096" y="3754"/>
                    <a:pt x="4189" y="3661"/>
                    <a:pt x="4220" y="3568"/>
                  </a:cubicBezTo>
                  <a:lnTo>
                    <a:pt x="5243" y="404"/>
                  </a:lnTo>
                  <a:cubicBezTo>
                    <a:pt x="5243" y="373"/>
                    <a:pt x="5243" y="342"/>
                    <a:pt x="5243" y="311"/>
                  </a:cubicBezTo>
                  <a:cubicBezTo>
                    <a:pt x="5243" y="218"/>
                    <a:pt x="5181" y="125"/>
                    <a:pt x="5119" y="63"/>
                  </a:cubicBezTo>
                  <a:cubicBezTo>
                    <a:pt x="5088" y="32"/>
                    <a:pt x="5026" y="32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2" name="Google Shape;13112;p24"/>
            <p:cNvSpPr/>
            <p:nvPr/>
          </p:nvSpPr>
          <p:spPr>
            <a:xfrm>
              <a:off x="7146525" y="4221400"/>
              <a:ext cx="91550" cy="55275"/>
            </a:xfrm>
            <a:custGeom>
              <a:avLst/>
              <a:gdLst/>
              <a:ahLst/>
              <a:cxnLst/>
              <a:rect l="l" t="t" r="r" b="b"/>
              <a:pathLst>
                <a:path w="3662" h="2211" extrusionOk="0">
                  <a:moveTo>
                    <a:pt x="1878" y="0"/>
                  </a:moveTo>
                  <a:cubicBezTo>
                    <a:pt x="1810" y="0"/>
                    <a:pt x="1763" y="56"/>
                    <a:pt x="1738" y="133"/>
                  </a:cubicBezTo>
                  <a:lnTo>
                    <a:pt x="1180" y="1591"/>
                  </a:lnTo>
                  <a:lnTo>
                    <a:pt x="993" y="1249"/>
                  </a:lnTo>
                  <a:cubicBezTo>
                    <a:pt x="931" y="1187"/>
                    <a:pt x="869" y="1156"/>
                    <a:pt x="807" y="1156"/>
                  </a:cubicBezTo>
                  <a:lnTo>
                    <a:pt x="280" y="1156"/>
                  </a:lnTo>
                  <a:cubicBezTo>
                    <a:pt x="1" y="1156"/>
                    <a:pt x="1" y="1560"/>
                    <a:pt x="280" y="1560"/>
                  </a:cubicBezTo>
                  <a:lnTo>
                    <a:pt x="683" y="1560"/>
                  </a:lnTo>
                  <a:lnTo>
                    <a:pt x="1087" y="2118"/>
                  </a:lnTo>
                  <a:cubicBezTo>
                    <a:pt x="1118" y="2180"/>
                    <a:pt x="1180" y="2211"/>
                    <a:pt x="1242" y="2211"/>
                  </a:cubicBezTo>
                  <a:lnTo>
                    <a:pt x="1273" y="2211"/>
                  </a:lnTo>
                  <a:cubicBezTo>
                    <a:pt x="1335" y="2211"/>
                    <a:pt x="1397" y="2149"/>
                    <a:pt x="1428" y="2087"/>
                  </a:cubicBezTo>
                  <a:lnTo>
                    <a:pt x="2079" y="381"/>
                  </a:lnTo>
                  <a:lnTo>
                    <a:pt x="3444" y="381"/>
                  </a:lnTo>
                  <a:cubicBezTo>
                    <a:pt x="3568" y="381"/>
                    <a:pt x="3661" y="288"/>
                    <a:pt x="3661" y="164"/>
                  </a:cubicBezTo>
                  <a:cubicBezTo>
                    <a:pt x="3634" y="83"/>
                    <a:pt x="3561" y="2"/>
                    <a:pt x="3481" y="2"/>
                  </a:cubicBezTo>
                  <a:cubicBezTo>
                    <a:pt x="3469" y="2"/>
                    <a:pt x="3456" y="4"/>
                    <a:pt x="3444" y="9"/>
                  </a:cubicBezTo>
                  <a:lnTo>
                    <a:pt x="1924" y="9"/>
                  </a:lnTo>
                  <a:cubicBezTo>
                    <a:pt x="1908" y="3"/>
                    <a:pt x="1892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3" name="Google Shape;13113;p24"/>
            <p:cNvSpPr/>
            <p:nvPr/>
          </p:nvSpPr>
          <p:spPr>
            <a:xfrm>
              <a:off x="7198025" y="4247000"/>
              <a:ext cx="33050" cy="30450"/>
            </a:xfrm>
            <a:custGeom>
              <a:avLst/>
              <a:gdLst/>
              <a:ahLst/>
              <a:cxnLst/>
              <a:rect l="l" t="t" r="r" b="b"/>
              <a:pathLst>
                <a:path w="1322" h="1218" extrusionOk="0">
                  <a:moveTo>
                    <a:pt x="1105" y="0"/>
                  </a:moveTo>
                  <a:cubicBezTo>
                    <a:pt x="1051" y="0"/>
                    <a:pt x="996" y="24"/>
                    <a:pt x="950" y="70"/>
                  </a:cubicBezTo>
                  <a:lnTo>
                    <a:pt x="702" y="318"/>
                  </a:lnTo>
                  <a:lnTo>
                    <a:pt x="453" y="70"/>
                  </a:lnTo>
                  <a:cubicBezTo>
                    <a:pt x="403" y="27"/>
                    <a:pt x="349" y="9"/>
                    <a:pt x="299" y="9"/>
                  </a:cubicBezTo>
                  <a:cubicBezTo>
                    <a:pt x="132" y="9"/>
                    <a:pt x="0" y="207"/>
                    <a:pt x="143" y="349"/>
                  </a:cubicBezTo>
                  <a:lnTo>
                    <a:pt x="422" y="629"/>
                  </a:lnTo>
                  <a:lnTo>
                    <a:pt x="143" y="877"/>
                  </a:lnTo>
                  <a:cubicBezTo>
                    <a:pt x="81" y="939"/>
                    <a:pt x="81" y="1094"/>
                    <a:pt x="143" y="1156"/>
                  </a:cubicBezTo>
                  <a:cubicBezTo>
                    <a:pt x="205" y="1187"/>
                    <a:pt x="236" y="1218"/>
                    <a:pt x="298" y="1218"/>
                  </a:cubicBezTo>
                  <a:cubicBezTo>
                    <a:pt x="360" y="1218"/>
                    <a:pt x="391" y="1187"/>
                    <a:pt x="453" y="1156"/>
                  </a:cubicBezTo>
                  <a:lnTo>
                    <a:pt x="702" y="908"/>
                  </a:lnTo>
                  <a:lnTo>
                    <a:pt x="950" y="1156"/>
                  </a:lnTo>
                  <a:cubicBezTo>
                    <a:pt x="981" y="1187"/>
                    <a:pt x="1043" y="1218"/>
                    <a:pt x="1105" y="1218"/>
                  </a:cubicBezTo>
                  <a:cubicBezTo>
                    <a:pt x="1167" y="1218"/>
                    <a:pt x="1198" y="1187"/>
                    <a:pt x="1260" y="1156"/>
                  </a:cubicBezTo>
                  <a:cubicBezTo>
                    <a:pt x="1322" y="1094"/>
                    <a:pt x="1322" y="939"/>
                    <a:pt x="1260" y="877"/>
                  </a:cubicBezTo>
                  <a:lnTo>
                    <a:pt x="981" y="629"/>
                  </a:lnTo>
                  <a:lnTo>
                    <a:pt x="1260" y="349"/>
                  </a:lnTo>
                  <a:cubicBezTo>
                    <a:pt x="1322" y="287"/>
                    <a:pt x="1322" y="132"/>
                    <a:pt x="1260" y="70"/>
                  </a:cubicBezTo>
                  <a:cubicBezTo>
                    <a:pt x="1213" y="24"/>
                    <a:pt x="1159" y="0"/>
                    <a:pt x="11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4" name="Google Shape;13114;p24"/>
            <p:cNvSpPr/>
            <p:nvPr/>
          </p:nvSpPr>
          <p:spPr>
            <a:xfrm>
              <a:off x="7123275" y="4288300"/>
              <a:ext cx="39575" cy="31800"/>
            </a:xfrm>
            <a:custGeom>
              <a:avLst/>
              <a:gdLst/>
              <a:ahLst/>
              <a:cxnLst/>
              <a:rect l="l" t="t" r="r" b="b"/>
              <a:pathLst>
                <a:path w="1583" h="1272" extrusionOk="0">
                  <a:moveTo>
                    <a:pt x="590" y="434"/>
                  </a:moveTo>
                  <a:cubicBezTo>
                    <a:pt x="652" y="434"/>
                    <a:pt x="745" y="559"/>
                    <a:pt x="838" y="683"/>
                  </a:cubicBezTo>
                  <a:cubicBezTo>
                    <a:pt x="776" y="776"/>
                    <a:pt x="683" y="838"/>
                    <a:pt x="559" y="869"/>
                  </a:cubicBezTo>
                  <a:cubicBezTo>
                    <a:pt x="548" y="879"/>
                    <a:pt x="538" y="883"/>
                    <a:pt x="528" y="883"/>
                  </a:cubicBezTo>
                  <a:cubicBezTo>
                    <a:pt x="507" y="883"/>
                    <a:pt x="486" y="869"/>
                    <a:pt x="466" y="869"/>
                  </a:cubicBezTo>
                  <a:cubicBezTo>
                    <a:pt x="435" y="807"/>
                    <a:pt x="435" y="714"/>
                    <a:pt x="435" y="652"/>
                  </a:cubicBezTo>
                  <a:cubicBezTo>
                    <a:pt x="435" y="590"/>
                    <a:pt x="435" y="434"/>
                    <a:pt x="590" y="434"/>
                  </a:cubicBezTo>
                  <a:close/>
                  <a:moveTo>
                    <a:pt x="590" y="0"/>
                  </a:moveTo>
                  <a:cubicBezTo>
                    <a:pt x="435" y="0"/>
                    <a:pt x="310" y="62"/>
                    <a:pt x="186" y="155"/>
                  </a:cubicBezTo>
                  <a:cubicBezTo>
                    <a:pt x="62" y="279"/>
                    <a:pt x="0" y="434"/>
                    <a:pt x="0" y="621"/>
                  </a:cubicBezTo>
                  <a:cubicBezTo>
                    <a:pt x="0" y="807"/>
                    <a:pt x="62" y="962"/>
                    <a:pt x="186" y="1117"/>
                  </a:cubicBezTo>
                  <a:cubicBezTo>
                    <a:pt x="279" y="1210"/>
                    <a:pt x="404" y="1272"/>
                    <a:pt x="559" y="1272"/>
                  </a:cubicBezTo>
                  <a:cubicBezTo>
                    <a:pt x="745" y="1241"/>
                    <a:pt x="931" y="1148"/>
                    <a:pt x="1086" y="1024"/>
                  </a:cubicBezTo>
                  <a:cubicBezTo>
                    <a:pt x="1117" y="1086"/>
                    <a:pt x="1148" y="1117"/>
                    <a:pt x="1179" y="1179"/>
                  </a:cubicBezTo>
                  <a:cubicBezTo>
                    <a:pt x="1230" y="1230"/>
                    <a:pt x="1291" y="1253"/>
                    <a:pt x="1351" y="1253"/>
                  </a:cubicBezTo>
                  <a:cubicBezTo>
                    <a:pt x="1399" y="1253"/>
                    <a:pt x="1447" y="1238"/>
                    <a:pt x="1489" y="1210"/>
                  </a:cubicBezTo>
                  <a:cubicBezTo>
                    <a:pt x="1551" y="1117"/>
                    <a:pt x="1582" y="993"/>
                    <a:pt x="1520" y="931"/>
                  </a:cubicBezTo>
                  <a:cubicBezTo>
                    <a:pt x="1458" y="838"/>
                    <a:pt x="1396" y="776"/>
                    <a:pt x="1365" y="714"/>
                  </a:cubicBezTo>
                  <a:cubicBezTo>
                    <a:pt x="1427" y="621"/>
                    <a:pt x="1489" y="528"/>
                    <a:pt x="1520" y="465"/>
                  </a:cubicBezTo>
                  <a:cubicBezTo>
                    <a:pt x="1582" y="372"/>
                    <a:pt x="1582" y="248"/>
                    <a:pt x="1489" y="186"/>
                  </a:cubicBezTo>
                  <a:cubicBezTo>
                    <a:pt x="1456" y="164"/>
                    <a:pt x="1419" y="154"/>
                    <a:pt x="1383" y="154"/>
                  </a:cubicBezTo>
                  <a:cubicBezTo>
                    <a:pt x="1316" y="154"/>
                    <a:pt x="1250" y="188"/>
                    <a:pt x="1210" y="248"/>
                  </a:cubicBezTo>
                  <a:lnTo>
                    <a:pt x="1117" y="341"/>
                  </a:lnTo>
                  <a:cubicBezTo>
                    <a:pt x="993" y="155"/>
                    <a:pt x="807" y="31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115" name="Google Shape;13115;p24"/>
          <p:cNvSpPr/>
          <p:nvPr/>
        </p:nvSpPr>
        <p:spPr>
          <a:xfrm>
            <a:off x="1410909" y="5383101"/>
            <a:ext cx="466367" cy="300967"/>
          </a:xfrm>
          <a:custGeom>
            <a:avLst/>
            <a:gdLst/>
            <a:ahLst/>
            <a:cxnLst/>
            <a:rect l="l" t="t" r="r" b="b"/>
            <a:pathLst>
              <a:path w="13991" h="9029" extrusionOk="0">
                <a:moveTo>
                  <a:pt x="9617" y="3537"/>
                </a:moveTo>
                <a:cubicBezTo>
                  <a:pt x="10144" y="3537"/>
                  <a:pt x="10423" y="4188"/>
                  <a:pt x="10051" y="4561"/>
                </a:cubicBezTo>
                <a:cubicBezTo>
                  <a:pt x="9918" y="4683"/>
                  <a:pt x="9761" y="4739"/>
                  <a:pt x="9611" y="4739"/>
                </a:cubicBezTo>
                <a:cubicBezTo>
                  <a:pt x="9306" y="4739"/>
                  <a:pt x="9027" y="4511"/>
                  <a:pt x="9027" y="4157"/>
                </a:cubicBezTo>
                <a:cubicBezTo>
                  <a:pt x="9027" y="4126"/>
                  <a:pt x="9027" y="4095"/>
                  <a:pt x="9027" y="4064"/>
                </a:cubicBezTo>
                <a:cubicBezTo>
                  <a:pt x="9027" y="4002"/>
                  <a:pt x="8996" y="3940"/>
                  <a:pt x="8965" y="3909"/>
                </a:cubicBezTo>
                <a:cubicBezTo>
                  <a:pt x="8934" y="3847"/>
                  <a:pt x="8872" y="3816"/>
                  <a:pt x="8810" y="3816"/>
                </a:cubicBezTo>
                <a:lnTo>
                  <a:pt x="5181" y="3816"/>
                </a:lnTo>
                <a:cubicBezTo>
                  <a:pt x="5119" y="3816"/>
                  <a:pt x="5057" y="3847"/>
                  <a:pt x="5026" y="3909"/>
                </a:cubicBezTo>
                <a:cubicBezTo>
                  <a:pt x="4964" y="3940"/>
                  <a:pt x="4964" y="4002"/>
                  <a:pt x="4964" y="4064"/>
                </a:cubicBezTo>
                <a:cubicBezTo>
                  <a:pt x="4964" y="4095"/>
                  <a:pt x="4964" y="4126"/>
                  <a:pt x="4964" y="4157"/>
                </a:cubicBezTo>
                <a:cubicBezTo>
                  <a:pt x="4964" y="4511"/>
                  <a:pt x="4671" y="4739"/>
                  <a:pt x="4366" y="4739"/>
                </a:cubicBezTo>
                <a:cubicBezTo>
                  <a:pt x="4216" y="4739"/>
                  <a:pt x="4063" y="4683"/>
                  <a:pt x="3940" y="4561"/>
                </a:cubicBezTo>
                <a:cubicBezTo>
                  <a:pt x="3568" y="4188"/>
                  <a:pt x="3847" y="3537"/>
                  <a:pt x="4374" y="3537"/>
                </a:cubicBezTo>
                <a:close/>
                <a:moveTo>
                  <a:pt x="6174" y="5212"/>
                </a:moveTo>
                <a:cubicBezTo>
                  <a:pt x="6274" y="5212"/>
                  <a:pt x="6375" y="5274"/>
                  <a:pt x="6391" y="5398"/>
                </a:cubicBezTo>
                <a:lnTo>
                  <a:pt x="6391" y="7663"/>
                </a:lnTo>
                <a:lnTo>
                  <a:pt x="5956" y="7663"/>
                </a:lnTo>
                <a:lnTo>
                  <a:pt x="5956" y="5398"/>
                </a:lnTo>
                <a:cubicBezTo>
                  <a:pt x="5972" y="5274"/>
                  <a:pt x="6073" y="5212"/>
                  <a:pt x="6174" y="5212"/>
                </a:cubicBezTo>
                <a:close/>
                <a:moveTo>
                  <a:pt x="7880" y="5212"/>
                </a:moveTo>
                <a:cubicBezTo>
                  <a:pt x="7980" y="5212"/>
                  <a:pt x="8081" y="5274"/>
                  <a:pt x="8097" y="5398"/>
                </a:cubicBezTo>
                <a:lnTo>
                  <a:pt x="8097" y="7663"/>
                </a:lnTo>
                <a:lnTo>
                  <a:pt x="7662" y="7663"/>
                </a:lnTo>
                <a:lnTo>
                  <a:pt x="7662" y="5398"/>
                </a:lnTo>
                <a:cubicBezTo>
                  <a:pt x="7678" y="5274"/>
                  <a:pt x="7779" y="5212"/>
                  <a:pt x="7880" y="5212"/>
                </a:cubicBezTo>
                <a:close/>
                <a:moveTo>
                  <a:pt x="8624" y="4219"/>
                </a:moveTo>
                <a:cubicBezTo>
                  <a:pt x="8655" y="4468"/>
                  <a:pt x="8748" y="4685"/>
                  <a:pt x="8903" y="4871"/>
                </a:cubicBezTo>
                <a:lnTo>
                  <a:pt x="8903" y="7663"/>
                </a:lnTo>
                <a:lnTo>
                  <a:pt x="8500" y="7663"/>
                </a:lnTo>
                <a:lnTo>
                  <a:pt x="8500" y="5398"/>
                </a:lnTo>
                <a:cubicBezTo>
                  <a:pt x="8500" y="5057"/>
                  <a:pt x="8221" y="4778"/>
                  <a:pt x="7880" y="4778"/>
                </a:cubicBezTo>
                <a:cubicBezTo>
                  <a:pt x="7538" y="4778"/>
                  <a:pt x="7259" y="5057"/>
                  <a:pt x="7259" y="5398"/>
                </a:cubicBezTo>
                <a:lnTo>
                  <a:pt x="7259" y="7663"/>
                </a:lnTo>
                <a:lnTo>
                  <a:pt x="6794" y="7663"/>
                </a:lnTo>
                <a:lnTo>
                  <a:pt x="6794" y="5398"/>
                </a:lnTo>
                <a:cubicBezTo>
                  <a:pt x="6825" y="4948"/>
                  <a:pt x="6491" y="4723"/>
                  <a:pt x="6158" y="4723"/>
                </a:cubicBezTo>
                <a:cubicBezTo>
                  <a:pt x="5825" y="4723"/>
                  <a:pt x="5491" y="4948"/>
                  <a:pt x="5522" y="5398"/>
                </a:cubicBezTo>
                <a:lnTo>
                  <a:pt x="5522" y="7663"/>
                </a:lnTo>
                <a:lnTo>
                  <a:pt x="5088" y="7663"/>
                </a:lnTo>
                <a:lnTo>
                  <a:pt x="5088" y="4871"/>
                </a:lnTo>
                <a:cubicBezTo>
                  <a:pt x="5274" y="4685"/>
                  <a:pt x="5367" y="4468"/>
                  <a:pt x="5398" y="4219"/>
                </a:cubicBezTo>
                <a:close/>
                <a:moveTo>
                  <a:pt x="11819" y="1242"/>
                </a:moveTo>
                <a:cubicBezTo>
                  <a:pt x="11850" y="1242"/>
                  <a:pt x="11850" y="1273"/>
                  <a:pt x="11850" y="1273"/>
                </a:cubicBezTo>
                <a:lnTo>
                  <a:pt x="11850" y="7663"/>
                </a:lnTo>
                <a:lnTo>
                  <a:pt x="9338" y="7663"/>
                </a:lnTo>
                <a:lnTo>
                  <a:pt x="9338" y="5119"/>
                </a:lnTo>
                <a:cubicBezTo>
                  <a:pt x="9431" y="5150"/>
                  <a:pt x="9524" y="5150"/>
                  <a:pt x="9617" y="5150"/>
                </a:cubicBezTo>
                <a:cubicBezTo>
                  <a:pt x="10826" y="5150"/>
                  <a:pt x="11044" y="3413"/>
                  <a:pt x="9834" y="3165"/>
                </a:cubicBezTo>
                <a:lnTo>
                  <a:pt x="9834" y="2699"/>
                </a:lnTo>
                <a:cubicBezTo>
                  <a:pt x="9834" y="2451"/>
                  <a:pt x="9648" y="2265"/>
                  <a:pt x="9400" y="2265"/>
                </a:cubicBezTo>
                <a:lnTo>
                  <a:pt x="9027" y="2265"/>
                </a:lnTo>
                <a:cubicBezTo>
                  <a:pt x="8748" y="2265"/>
                  <a:pt x="8748" y="2668"/>
                  <a:pt x="9027" y="2668"/>
                </a:cubicBezTo>
                <a:lnTo>
                  <a:pt x="9400" y="2668"/>
                </a:lnTo>
                <a:cubicBezTo>
                  <a:pt x="9431" y="2668"/>
                  <a:pt x="9431" y="2668"/>
                  <a:pt x="9431" y="2699"/>
                </a:cubicBezTo>
                <a:lnTo>
                  <a:pt x="9431" y="3134"/>
                </a:lnTo>
                <a:lnTo>
                  <a:pt x="4592" y="3134"/>
                </a:lnTo>
                <a:lnTo>
                  <a:pt x="4592" y="2699"/>
                </a:lnTo>
                <a:cubicBezTo>
                  <a:pt x="4592" y="2668"/>
                  <a:pt x="4592" y="2668"/>
                  <a:pt x="4623" y="2668"/>
                </a:cubicBezTo>
                <a:lnTo>
                  <a:pt x="8221" y="2668"/>
                </a:lnTo>
                <a:cubicBezTo>
                  <a:pt x="8469" y="2668"/>
                  <a:pt x="8469" y="2265"/>
                  <a:pt x="8221" y="2265"/>
                </a:cubicBezTo>
                <a:lnTo>
                  <a:pt x="4623" y="2265"/>
                </a:lnTo>
                <a:cubicBezTo>
                  <a:pt x="4374" y="2265"/>
                  <a:pt x="4157" y="2451"/>
                  <a:pt x="4157" y="2699"/>
                </a:cubicBezTo>
                <a:lnTo>
                  <a:pt x="4157" y="3165"/>
                </a:lnTo>
                <a:cubicBezTo>
                  <a:pt x="2979" y="3413"/>
                  <a:pt x="3196" y="5150"/>
                  <a:pt x="4405" y="5150"/>
                </a:cubicBezTo>
                <a:cubicBezTo>
                  <a:pt x="4498" y="5150"/>
                  <a:pt x="4592" y="5150"/>
                  <a:pt x="4685" y="5119"/>
                </a:cubicBezTo>
                <a:lnTo>
                  <a:pt x="4685" y="7663"/>
                </a:lnTo>
                <a:lnTo>
                  <a:pt x="2172" y="7663"/>
                </a:lnTo>
                <a:lnTo>
                  <a:pt x="2172" y="1273"/>
                </a:lnTo>
                <a:cubicBezTo>
                  <a:pt x="2172" y="1273"/>
                  <a:pt x="2172" y="1242"/>
                  <a:pt x="2172" y="1242"/>
                </a:cubicBezTo>
                <a:close/>
                <a:moveTo>
                  <a:pt x="5615" y="8097"/>
                </a:moveTo>
                <a:lnTo>
                  <a:pt x="5615" y="8593"/>
                </a:lnTo>
                <a:lnTo>
                  <a:pt x="621" y="8593"/>
                </a:lnTo>
                <a:cubicBezTo>
                  <a:pt x="528" y="8593"/>
                  <a:pt x="435" y="8500"/>
                  <a:pt x="435" y="8407"/>
                </a:cubicBezTo>
                <a:lnTo>
                  <a:pt x="435" y="8097"/>
                </a:lnTo>
                <a:close/>
                <a:moveTo>
                  <a:pt x="8004" y="8097"/>
                </a:moveTo>
                <a:lnTo>
                  <a:pt x="8004" y="8593"/>
                </a:lnTo>
                <a:lnTo>
                  <a:pt x="6018" y="8593"/>
                </a:lnTo>
                <a:lnTo>
                  <a:pt x="6018" y="8097"/>
                </a:lnTo>
                <a:close/>
                <a:moveTo>
                  <a:pt x="1583" y="1"/>
                </a:moveTo>
                <a:cubicBezTo>
                  <a:pt x="1179" y="1"/>
                  <a:pt x="869" y="311"/>
                  <a:pt x="869" y="683"/>
                </a:cubicBezTo>
                <a:lnTo>
                  <a:pt x="869" y="4592"/>
                </a:lnTo>
                <a:cubicBezTo>
                  <a:pt x="869" y="4716"/>
                  <a:pt x="962" y="4809"/>
                  <a:pt x="1055" y="4809"/>
                </a:cubicBezTo>
                <a:cubicBezTo>
                  <a:pt x="1179" y="4809"/>
                  <a:pt x="1272" y="4716"/>
                  <a:pt x="1272" y="4592"/>
                </a:cubicBezTo>
                <a:lnTo>
                  <a:pt x="1272" y="683"/>
                </a:lnTo>
                <a:cubicBezTo>
                  <a:pt x="1272" y="528"/>
                  <a:pt x="1397" y="373"/>
                  <a:pt x="1583" y="373"/>
                </a:cubicBezTo>
                <a:lnTo>
                  <a:pt x="12439" y="373"/>
                </a:lnTo>
                <a:cubicBezTo>
                  <a:pt x="12595" y="373"/>
                  <a:pt x="12719" y="528"/>
                  <a:pt x="12719" y="683"/>
                </a:cubicBezTo>
                <a:lnTo>
                  <a:pt x="12719" y="7663"/>
                </a:lnTo>
                <a:lnTo>
                  <a:pt x="12253" y="7663"/>
                </a:lnTo>
                <a:lnTo>
                  <a:pt x="12253" y="1273"/>
                </a:lnTo>
                <a:cubicBezTo>
                  <a:pt x="12253" y="1055"/>
                  <a:pt x="12067" y="838"/>
                  <a:pt x="11819" y="838"/>
                </a:cubicBezTo>
                <a:lnTo>
                  <a:pt x="2203" y="838"/>
                </a:lnTo>
                <a:cubicBezTo>
                  <a:pt x="1955" y="838"/>
                  <a:pt x="1769" y="1055"/>
                  <a:pt x="1769" y="1273"/>
                </a:cubicBezTo>
                <a:lnTo>
                  <a:pt x="1769" y="7663"/>
                </a:lnTo>
                <a:lnTo>
                  <a:pt x="1304" y="7663"/>
                </a:lnTo>
                <a:lnTo>
                  <a:pt x="1304" y="5429"/>
                </a:lnTo>
                <a:cubicBezTo>
                  <a:pt x="1304" y="5305"/>
                  <a:pt x="1210" y="5212"/>
                  <a:pt x="1086" y="5212"/>
                </a:cubicBezTo>
                <a:cubicBezTo>
                  <a:pt x="962" y="5212"/>
                  <a:pt x="869" y="5305"/>
                  <a:pt x="900" y="5429"/>
                </a:cubicBezTo>
                <a:lnTo>
                  <a:pt x="900" y="7663"/>
                </a:lnTo>
                <a:lnTo>
                  <a:pt x="404" y="7663"/>
                </a:lnTo>
                <a:cubicBezTo>
                  <a:pt x="187" y="7663"/>
                  <a:pt x="1" y="7849"/>
                  <a:pt x="1" y="8066"/>
                </a:cubicBezTo>
                <a:lnTo>
                  <a:pt x="1" y="8407"/>
                </a:lnTo>
                <a:cubicBezTo>
                  <a:pt x="1" y="8748"/>
                  <a:pt x="280" y="9027"/>
                  <a:pt x="621" y="9027"/>
                </a:cubicBezTo>
                <a:lnTo>
                  <a:pt x="9710" y="9027"/>
                </a:lnTo>
                <a:cubicBezTo>
                  <a:pt x="9716" y="9028"/>
                  <a:pt x="9723" y="9029"/>
                  <a:pt x="9729" y="9029"/>
                </a:cubicBezTo>
                <a:cubicBezTo>
                  <a:pt x="9920" y="9029"/>
                  <a:pt x="9920" y="8592"/>
                  <a:pt x="9729" y="8592"/>
                </a:cubicBezTo>
                <a:cubicBezTo>
                  <a:pt x="9723" y="8592"/>
                  <a:pt x="9716" y="8592"/>
                  <a:pt x="9710" y="8593"/>
                </a:cubicBezTo>
                <a:lnTo>
                  <a:pt x="8407" y="8593"/>
                </a:lnTo>
                <a:lnTo>
                  <a:pt x="8407" y="8097"/>
                </a:lnTo>
                <a:lnTo>
                  <a:pt x="13587" y="8097"/>
                </a:lnTo>
                <a:lnTo>
                  <a:pt x="13587" y="8407"/>
                </a:lnTo>
                <a:cubicBezTo>
                  <a:pt x="13587" y="8500"/>
                  <a:pt x="13494" y="8593"/>
                  <a:pt x="13370" y="8593"/>
                </a:cubicBezTo>
                <a:lnTo>
                  <a:pt x="10516" y="8593"/>
                </a:lnTo>
                <a:cubicBezTo>
                  <a:pt x="10508" y="8592"/>
                  <a:pt x="10500" y="8592"/>
                  <a:pt x="10493" y="8592"/>
                </a:cubicBezTo>
                <a:cubicBezTo>
                  <a:pt x="10276" y="8592"/>
                  <a:pt x="10276" y="8998"/>
                  <a:pt x="10493" y="8998"/>
                </a:cubicBezTo>
                <a:cubicBezTo>
                  <a:pt x="10500" y="8998"/>
                  <a:pt x="10508" y="8997"/>
                  <a:pt x="10516" y="8996"/>
                </a:cubicBezTo>
                <a:lnTo>
                  <a:pt x="13370" y="8996"/>
                </a:lnTo>
                <a:cubicBezTo>
                  <a:pt x="13711" y="8996"/>
                  <a:pt x="13990" y="8748"/>
                  <a:pt x="13990" y="8407"/>
                </a:cubicBezTo>
                <a:lnTo>
                  <a:pt x="13990" y="8035"/>
                </a:lnTo>
                <a:cubicBezTo>
                  <a:pt x="13990" y="7818"/>
                  <a:pt x="13804" y="7663"/>
                  <a:pt x="13587" y="7663"/>
                </a:cubicBezTo>
                <a:lnTo>
                  <a:pt x="13122" y="7663"/>
                </a:lnTo>
                <a:lnTo>
                  <a:pt x="13122" y="683"/>
                </a:lnTo>
                <a:cubicBezTo>
                  <a:pt x="13122" y="311"/>
                  <a:pt x="12812" y="1"/>
                  <a:pt x="124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116" name="Google Shape;13116;p24"/>
          <p:cNvGrpSpPr/>
          <p:nvPr/>
        </p:nvGrpSpPr>
        <p:grpSpPr>
          <a:xfrm>
            <a:off x="2309045" y="5336334"/>
            <a:ext cx="468433" cy="394500"/>
            <a:chOff x="5451325" y="4196775"/>
            <a:chExt cx="351325" cy="295875"/>
          </a:xfrm>
        </p:grpSpPr>
        <p:sp>
          <p:nvSpPr>
            <p:cNvPr id="13117" name="Google Shape;13117;p24"/>
            <p:cNvSpPr/>
            <p:nvPr/>
          </p:nvSpPr>
          <p:spPr>
            <a:xfrm>
              <a:off x="5712225" y="42146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0"/>
                  </a:moveTo>
                  <a:cubicBezTo>
                    <a:pt x="1" y="0"/>
                    <a:pt x="245" y="301"/>
                    <a:pt x="378" y="301"/>
                  </a:cubicBezTo>
                  <a:cubicBezTo>
                    <a:pt x="421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8" name="Google Shape;13118;p24"/>
            <p:cNvSpPr/>
            <p:nvPr/>
          </p:nvSpPr>
          <p:spPr>
            <a:xfrm>
              <a:off x="5736275" y="42146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0"/>
                  </a:moveTo>
                  <a:cubicBezTo>
                    <a:pt x="0" y="0"/>
                    <a:pt x="244" y="301"/>
                    <a:pt x="377" y="301"/>
                  </a:cubicBezTo>
                  <a:cubicBezTo>
                    <a:pt x="420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9" name="Google Shape;13119;p24"/>
            <p:cNvSpPr/>
            <p:nvPr/>
          </p:nvSpPr>
          <p:spPr>
            <a:xfrm>
              <a:off x="5760500" y="4214625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1" y="0"/>
                    <a:pt x="239" y="301"/>
                    <a:pt x="370" y="301"/>
                  </a:cubicBezTo>
                  <a:cubicBezTo>
                    <a:pt x="413" y="301"/>
                    <a:pt x="445" y="270"/>
                    <a:pt x="445" y="187"/>
                  </a:cubicBezTo>
                  <a:cubicBezTo>
                    <a:pt x="445" y="93"/>
                    <a:pt x="352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0" name="Google Shape;13120;p24"/>
            <p:cNvSpPr/>
            <p:nvPr/>
          </p:nvSpPr>
          <p:spPr>
            <a:xfrm>
              <a:off x="5596350" y="4389875"/>
              <a:ext cx="54300" cy="46550"/>
            </a:xfrm>
            <a:custGeom>
              <a:avLst/>
              <a:gdLst/>
              <a:ahLst/>
              <a:cxnLst/>
              <a:rect l="l" t="t" r="r" b="b"/>
              <a:pathLst>
                <a:path w="2172" h="1862" extrusionOk="0">
                  <a:moveTo>
                    <a:pt x="1227" y="400"/>
                  </a:moveTo>
                  <a:cubicBezTo>
                    <a:pt x="1498" y="400"/>
                    <a:pt x="1768" y="616"/>
                    <a:pt x="1768" y="931"/>
                  </a:cubicBezTo>
                  <a:cubicBezTo>
                    <a:pt x="1768" y="1210"/>
                    <a:pt x="1520" y="1459"/>
                    <a:pt x="1241" y="1459"/>
                  </a:cubicBezTo>
                  <a:cubicBezTo>
                    <a:pt x="776" y="1459"/>
                    <a:pt x="528" y="900"/>
                    <a:pt x="869" y="559"/>
                  </a:cubicBezTo>
                  <a:cubicBezTo>
                    <a:pt x="969" y="449"/>
                    <a:pt x="1098" y="400"/>
                    <a:pt x="1227" y="400"/>
                  </a:cubicBezTo>
                  <a:close/>
                  <a:moveTo>
                    <a:pt x="1241" y="1"/>
                  </a:moveTo>
                  <a:cubicBezTo>
                    <a:pt x="403" y="1"/>
                    <a:pt x="0" y="993"/>
                    <a:pt x="590" y="1583"/>
                  </a:cubicBezTo>
                  <a:cubicBezTo>
                    <a:pt x="782" y="1775"/>
                    <a:pt x="1018" y="1862"/>
                    <a:pt x="1248" y="1862"/>
                  </a:cubicBezTo>
                  <a:cubicBezTo>
                    <a:pt x="1722" y="1862"/>
                    <a:pt x="2172" y="1495"/>
                    <a:pt x="2172" y="931"/>
                  </a:cubicBezTo>
                  <a:cubicBezTo>
                    <a:pt x="2172" y="404"/>
                    <a:pt x="1737" y="1"/>
                    <a:pt x="1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1" name="Google Shape;13121;p24"/>
            <p:cNvSpPr/>
            <p:nvPr/>
          </p:nvSpPr>
          <p:spPr>
            <a:xfrm>
              <a:off x="5451325" y="4196775"/>
              <a:ext cx="351325" cy="295875"/>
            </a:xfrm>
            <a:custGeom>
              <a:avLst/>
              <a:gdLst/>
              <a:ahLst/>
              <a:cxnLst/>
              <a:rect l="l" t="t" r="r" b="b"/>
              <a:pathLst>
                <a:path w="14053" h="11835" extrusionOk="0">
                  <a:moveTo>
                    <a:pt x="7030" y="7058"/>
                  </a:moveTo>
                  <a:cubicBezTo>
                    <a:pt x="7127" y="7058"/>
                    <a:pt x="7228" y="7104"/>
                    <a:pt x="7290" y="7197"/>
                  </a:cubicBezTo>
                  <a:cubicBezTo>
                    <a:pt x="7445" y="7352"/>
                    <a:pt x="7662" y="7446"/>
                    <a:pt x="7911" y="7446"/>
                  </a:cubicBezTo>
                  <a:cubicBezTo>
                    <a:pt x="8004" y="7446"/>
                    <a:pt x="8097" y="7477"/>
                    <a:pt x="8159" y="7539"/>
                  </a:cubicBezTo>
                  <a:cubicBezTo>
                    <a:pt x="8221" y="7601"/>
                    <a:pt x="8252" y="7694"/>
                    <a:pt x="8252" y="7787"/>
                  </a:cubicBezTo>
                  <a:cubicBezTo>
                    <a:pt x="8252" y="7911"/>
                    <a:pt x="8283" y="8004"/>
                    <a:pt x="8314" y="8128"/>
                  </a:cubicBezTo>
                  <a:cubicBezTo>
                    <a:pt x="8345" y="8221"/>
                    <a:pt x="8407" y="8314"/>
                    <a:pt x="8500" y="8407"/>
                  </a:cubicBezTo>
                  <a:cubicBezTo>
                    <a:pt x="8686" y="8500"/>
                    <a:pt x="8686" y="8779"/>
                    <a:pt x="8500" y="8903"/>
                  </a:cubicBezTo>
                  <a:cubicBezTo>
                    <a:pt x="8407" y="8996"/>
                    <a:pt x="8345" y="9090"/>
                    <a:pt x="8314" y="9183"/>
                  </a:cubicBezTo>
                  <a:cubicBezTo>
                    <a:pt x="8283" y="9276"/>
                    <a:pt x="8252" y="9400"/>
                    <a:pt x="8252" y="9524"/>
                  </a:cubicBezTo>
                  <a:cubicBezTo>
                    <a:pt x="8252" y="9617"/>
                    <a:pt x="8221" y="9710"/>
                    <a:pt x="8159" y="9772"/>
                  </a:cubicBezTo>
                  <a:cubicBezTo>
                    <a:pt x="8097" y="9834"/>
                    <a:pt x="8004" y="9865"/>
                    <a:pt x="7911" y="9865"/>
                  </a:cubicBezTo>
                  <a:cubicBezTo>
                    <a:pt x="7662" y="9865"/>
                    <a:pt x="7445" y="9958"/>
                    <a:pt x="7290" y="10113"/>
                  </a:cubicBezTo>
                  <a:cubicBezTo>
                    <a:pt x="7228" y="10206"/>
                    <a:pt x="7127" y="10253"/>
                    <a:pt x="7030" y="10253"/>
                  </a:cubicBezTo>
                  <a:cubicBezTo>
                    <a:pt x="6933" y="10253"/>
                    <a:pt x="6840" y="10206"/>
                    <a:pt x="6794" y="10113"/>
                  </a:cubicBezTo>
                  <a:cubicBezTo>
                    <a:pt x="6701" y="10020"/>
                    <a:pt x="6608" y="9989"/>
                    <a:pt x="6515" y="9927"/>
                  </a:cubicBezTo>
                  <a:cubicBezTo>
                    <a:pt x="6391" y="9896"/>
                    <a:pt x="6298" y="9865"/>
                    <a:pt x="6173" y="9865"/>
                  </a:cubicBezTo>
                  <a:cubicBezTo>
                    <a:pt x="6080" y="9865"/>
                    <a:pt x="5987" y="9834"/>
                    <a:pt x="5894" y="9772"/>
                  </a:cubicBezTo>
                  <a:cubicBezTo>
                    <a:pt x="5863" y="9710"/>
                    <a:pt x="5832" y="9617"/>
                    <a:pt x="5832" y="9524"/>
                  </a:cubicBezTo>
                  <a:cubicBezTo>
                    <a:pt x="5832" y="9276"/>
                    <a:pt x="5739" y="9059"/>
                    <a:pt x="5584" y="8903"/>
                  </a:cubicBezTo>
                  <a:cubicBezTo>
                    <a:pt x="5398" y="8779"/>
                    <a:pt x="5398" y="8500"/>
                    <a:pt x="5584" y="8407"/>
                  </a:cubicBezTo>
                  <a:cubicBezTo>
                    <a:pt x="5646" y="8314"/>
                    <a:pt x="5708" y="8221"/>
                    <a:pt x="5770" y="8128"/>
                  </a:cubicBezTo>
                  <a:cubicBezTo>
                    <a:pt x="5801" y="8004"/>
                    <a:pt x="5832" y="7911"/>
                    <a:pt x="5832" y="7787"/>
                  </a:cubicBezTo>
                  <a:cubicBezTo>
                    <a:pt x="5778" y="7598"/>
                    <a:pt x="5911" y="7433"/>
                    <a:pt x="6089" y="7433"/>
                  </a:cubicBezTo>
                  <a:cubicBezTo>
                    <a:pt x="6116" y="7433"/>
                    <a:pt x="6145" y="7437"/>
                    <a:pt x="6173" y="7446"/>
                  </a:cubicBezTo>
                  <a:cubicBezTo>
                    <a:pt x="6298" y="7446"/>
                    <a:pt x="6391" y="7415"/>
                    <a:pt x="6515" y="7383"/>
                  </a:cubicBezTo>
                  <a:cubicBezTo>
                    <a:pt x="6608" y="7321"/>
                    <a:pt x="6701" y="7259"/>
                    <a:pt x="6794" y="7197"/>
                  </a:cubicBezTo>
                  <a:cubicBezTo>
                    <a:pt x="6840" y="7104"/>
                    <a:pt x="6933" y="7058"/>
                    <a:pt x="7030" y="7058"/>
                  </a:cubicBezTo>
                  <a:close/>
                  <a:moveTo>
                    <a:pt x="7538" y="10423"/>
                  </a:moveTo>
                  <a:lnTo>
                    <a:pt x="7538" y="11354"/>
                  </a:lnTo>
                  <a:lnTo>
                    <a:pt x="7166" y="11168"/>
                  </a:lnTo>
                  <a:cubicBezTo>
                    <a:pt x="7120" y="11137"/>
                    <a:pt x="7073" y="11121"/>
                    <a:pt x="7030" y="11121"/>
                  </a:cubicBezTo>
                  <a:cubicBezTo>
                    <a:pt x="6988" y="11121"/>
                    <a:pt x="6949" y="11137"/>
                    <a:pt x="6918" y="11168"/>
                  </a:cubicBezTo>
                  <a:lnTo>
                    <a:pt x="6546" y="11354"/>
                  </a:lnTo>
                  <a:lnTo>
                    <a:pt x="6546" y="10423"/>
                  </a:lnTo>
                  <a:cubicBezTo>
                    <a:pt x="6670" y="10547"/>
                    <a:pt x="6856" y="10640"/>
                    <a:pt x="7042" y="10640"/>
                  </a:cubicBezTo>
                  <a:cubicBezTo>
                    <a:pt x="7228" y="10640"/>
                    <a:pt x="7414" y="10547"/>
                    <a:pt x="7538" y="10423"/>
                  </a:cubicBezTo>
                  <a:close/>
                  <a:moveTo>
                    <a:pt x="652" y="1"/>
                  </a:moveTo>
                  <a:cubicBezTo>
                    <a:pt x="280" y="1"/>
                    <a:pt x="1" y="342"/>
                    <a:pt x="63" y="683"/>
                  </a:cubicBezTo>
                  <a:lnTo>
                    <a:pt x="63" y="9338"/>
                  </a:lnTo>
                  <a:cubicBezTo>
                    <a:pt x="92" y="9599"/>
                    <a:pt x="311" y="9806"/>
                    <a:pt x="593" y="9806"/>
                  </a:cubicBezTo>
                  <a:cubicBezTo>
                    <a:pt x="613" y="9806"/>
                    <a:pt x="632" y="9805"/>
                    <a:pt x="652" y="9803"/>
                  </a:cubicBezTo>
                  <a:lnTo>
                    <a:pt x="3041" y="9803"/>
                  </a:lnTo>
                  <a:cubicBezTo>
                    <a:pt x="3049" y="9804"/>
                    <a:pt x="3056" y="9804"/>
                    <a:pt x="3064" y="9804"/>
                  </a:cubicBezTo>
                  <a:cubicBezTo>
                    <a:pt x="3281" y="9804"/>
                    <a:pt x="3281" y="9398"/>
                    <a:pt x="3064" y="9398"/>
                  </a:cubicBezTo>
                  <a:cubicBezTo>
                    <a:pt x="3056" y="9398"/>
                    <a:pt x="3049" y="9399"/>
                    <a:pt x="3041" y="9400"/>
                  </a:cubicBezTo>
                  <a:lnTo>
                    <a:pt x="652" y="9400"/>
                  </a:lnTo>
                  <a:cubicBezTo>
                    <a:pt x="559" y="9400"/>
                    <a:pt x="497" y="9369"/>
                    <a:pt x="466" y="9307"/>
                  </a:cubicBezTo>
                  <a:lnTo>
                    <a:pt x="466" y="1955"/>
                  </a:lnTo>
                  <a:lnTo>
                    <a:pt x="7383" y="1955"/>
                  </a:lnTo>
                  <a:cubicBezTo>
                    <a:pt x="7391" y="1956"/>
                    <a:pt x="7399" y="1957"/>
                    <a:pt x="7406" y="1957"/>
                  </a:cubicBezTo>
                  <a:cubicBezTo>
                    <a:pt x="7624" y="1957"/>
                    <a:pt x="7624" y="1550"/>
                    <a:pt x="7406" y="1550"/>
                  </a:cubicBezTo>
                  <a:cubicBezTo>
                    <a:pt x="7399" y="1550"/>
                    <a:pt x="7391" y="1551"/>
                    <a:pt x="7383" y="1552"/>
                  </a:cubicBezTo>
                  <a:lnTo>
                    <a:pt x="466" y="1552"/>
                  </a:lnTo>
                  <a:lnTo>
                    <a:pt x="466" y="714"/>
                  </a:lnTo>
                  <a:cubicBezTo>
                    <a:pt x="466" y="621"/>
                    <a:pt x="466" y="435"/>
                    <a:pt x="652" y="435"/>
                  </a:cubicBezTo>
                  <a:lnTo>
                    <a:pt x="13432" y="435"/>
                  </a:lnTo>
                  <a:cubicBezTo>
                    <a:pt x="13587" y="435"/>
                    <a:pt x="13618" y="621"/>
                    <a:pt x="13618" y="714"/>
                  </a:cubicBezTo>
                  <a:lnTo>
                    <a:pt x="13618" y="1552"/>
                  </a:lnTo>
                  <a:lnTo>
                    <a:pt x="8221" y="1552"/>
                  </a:lnTo>
                  <a:cubicBezTo>
                    <a:pt x="8213" y="1551"/>
                    <a:pt x="8205" y="1550"/>
                    <a:pt x="8197" y="1550"/>
                  </a:cubicBezTo>
                  <a:cubicBezTo>
                    <a:pt x="7980" y="1550"/>
                    <a:pt x="7980" y="1957"/>
                    <a:pt x="8197" y="1957"/>
                  </a:cubicBezTo>
                  <a:cubicBezTo>
                    <a:pt x="8205" y="1957"/>
                    <a:pt x="8213" y="1956"/>
                    <a:pt x="8221" y="1955"/>
                  </a:cubicBezTo>
                  <a:lnTo>
                    <a:pt x="13618" y="1955"/>
                  </a:lnTo>
                  <a:lnTo>
                    <a:pt x="13618" y="9307"/>
                  </a:lnTo>
                  <a:cubicBezTo>
                    <a:pt x="13556" y="9369"/>
                    <a:pt x="13494" y="9400"/>
                    <a:pt x="13432" y="9400"/>
                  </a:cubicBezTo>
                  <a:lnTo>
                    <a:pt x="8655" y="9400"/>
                  </a:lnTo>
                  <a:cubicBezTo>
                    <a:pt x="8686" y="9369"/>
                    <a:pt x="8686" y="9369"/>
                    <a:pt x="8686" y="9338"/>
                  </a:cubicBezTo>
                  <a:cubicBezTo>
                    <a:pt x="8717" y="9276"/>
                    <a:pt x="8748" y="9214"/>
                    <a:pt x="8810" y="9152"/>
                  </a:cubicBezTo>
                  <a:cubicBezTo>
                    <a:pt x="8934" y="9028"/>
                    <a:pt x="9027" y="8841"/>
                    <a:pt x="9058" y="8655"/>
                  </a:cubicBezTo>
                  <a:cubicBezTo>
                    <a:pt x="9027" y="8469"/>
                    <a:pt x="8934" y="8283"/>
                    <a:pt x="8810" y="8159"/>
                  </a:cubicBezTo>
                  <a:cubicBezTo>
                    <a:pt x="8748" y="8097"/>
                    <a:pt x="8717" y="8035"/>
                    <a:pt x="8686" y="7973"/>
                  </a:cubicBezTo>
                  <a:cubicBezTo>
                    <a:pt x="8655" y="7880"/>
                    <a:pt x="8655" y="7818"/>
                    <a:pt x="8655" y="7725"/>
                  </a:cubicBezTo>
                  <a:cubicBezTo>
                    <a:pt x="8655" y="7539"/>
                    <a:pt x="8562" y="7383"/>
                    <a:pt x="8469" y="7228"/>
                  </a:cubicBezTo>
                  <a:cubicBezTo>
                    <a:pt x="8314" y="7104"/>
                    <a:pt x="8128" y="7042"/>
                    <a:pt x="7942" y="7042"/>
                  </a:cubicBezTo>
                  <a:cubicBezTo>
                    <a:pt x="7880" y="7042"/>
                    <a:pt x="7786" y="7011"/>
                    <a:pt x="7724" y="7011"/>
                  </a:cubicBezTo>
                  <a:cubicBezTo>
                    <a:pt x="7662" y="6980"/>
                    <a:pt x="7600" y="6918"/>
                    <a:pt x="7538" y="6887"/>
                  </a:cubicBezTo>
                  <a:cubicBezTo>
                    <a:pt x="7414" y="6732"/>
                    <a:pt x="7228" y="6670"/>
                    <a:pt x="7042" y="6639"/>
                  </a:cubicBezTo>
                  <a:cubicBezTo>
                    <a:pt x="6856" y="6670"/>
                    <a:pt x="6670" y="6732"/>
                    <a:pt x="6515" y="6887"/>
                  </a:cubicBezTo>
                  <a:cubicBezTo>
                    <a:pt x="6484" y="6918"/>
                    <a:pt x="6422" y="6980"/>
                    <a:pt x="6360" y="7011"/>
                  </a:cubicBezTo>
                  <a:cubicBezTo>
                    <a:pt x="6267" y="7011"/>
                    <a:pt x="6204" y="7042"/>
                    <a:pt x="6111" y="7042"/>
                  </a:cubicBezTo>
                  <a:cubicBezTo>
                    <a:pt x="6096" y="7041"/>
                    <a:pt x="6080" y="7040"/>
                    <a:pt x="6064" y="7040"/>
                  </a:cubicBezTo>
                  <a:cubicBezTo>
                    <a:pt x="5711" y="7040"/>
                    <a:pt x="5399" y="7368"/>
                    <a:pt x="5429" y="7725"/>
                  </a:cubicBezTo>
                  <a:cubicBezTo>
                    <a:pt x="5429" y="7818"/>
                    <a:pt x="5398" y="7880"/>
                    <a:pt x="5367" y="7973"/>
                  </a:cubicBezTo>
                  <a:cubicBezTo>
                    <a:pt x="5336" y="8035"/>
                    <a:pt x="5305" y="8097"/>
                    <a:pt x="5243" y="8159"/>
                  </a:cubicBezTo>
                  <a:cubicBezTo>
                    <a:pt x="5119" y="8283"/>
                    <a:pt x="5057" y="8469"/>
                    <a:pt x="5026" y="8655"/>
                  </a:cubicBezTo>
                  <a:cubicBezTo>
                    <a:pt x="5026" y="8841"/>
                    <a:pt x="5119" y="9028"/>
                    <a:pt x="5243" y="9152"/>
                  </a:cubicBezTo>
                  <a:cubicBezTo>
                    <a:pt x="5305" y="9214"/>
                    <a:pt x="5336" y="9276"/>
                    <a:pt x="5367" y="9338"/>
                  </a:cubicBezTo>
                  <a:cubicBezTo>
                    <a:pt x="5367" y="9369"/>
                    <a:pt x="5367" y="9369"/>
                    <a:pt x="5398" y="9400"/>
                  </a:cubicBezTo>
                  <a:lnTo>
                    <a:pt x="3847" y="9400"/>
                  </a:lnTo>
                  <a:cubicBezTo>
                    <a:pt x="3840" y="9399"/>
                    <a:pt x="3833" y="9398"/>
                    <a:pt x="3827" y="9398"/>
                  </a:cubicBezTo>
                  <a:cubicBezTo>
                    <a:pt x="3637" y="9398"/>
                    <a:pt x="3637" y="9804"/>
                    <a:pt x="3827" y="9804"/>
                  </a:cubicBezTo>
                  <a:cubicBezTo>
                    <a:pt x="3833" y="9804"/>
                    <a:pt x="3840" y="9804"/>
                    <a:pt x="3847" y="9803"/>
                  </a:cubicBezTo>
                  <a:lnTo>
                    <a:pt x="5460" y="9803"/>
                  </a:lnTo>
                  <a:cubicBezTo>
                    <a:pt x="5491" y="9896"/>
                    <a:pt x="5522" y="9989"/>
                    <a:pt x="5615" y="10082"/>
                  </a:cubicBezTo>
                  <a:cubicBezTo>
                    <a:pt x="5739" y="10175"/>
                    <a:pt x="5925" y="10268"/>
                    <a:pt x="6080" y="10268"/>
                  </a:cubicBezTo>
                  <a:lnTo>
                    <a:pt x="6080" y="11571"/>
                  </a:lnTo>
                  <a:cubicBezTo>
                    <a:pt x="6080" y="11664"/>
                    <a:pt x="6142" y="11726"/>
                    <a:pt x="6204" y="11788"/>
                  </a:cubicBezTo>
                  <a:cubicBezTo>
                    <a:pt x="6251" y="11819"/>
                    <a:pt x="6298" y="11835"/>
                    <a:pt x="6344" y="11835"/>
                  </a:cubicBezTo>
                  <a:cubicBezTo>
                    <a:pt x="6391" y="11835"/>
                    <a:pt x="6437" y="11819"/>
                    <a:pt x="6484" y="11788"/>
                  </a:cubicBezTo>
                  <a:lnTo>
                    <a:pt x="7011" y="11540"/>
                  </a:lnTo>
                  <a:lnTo>
                    <a:pt x="7569" y="11788"/>
                  </a:lnTo>
                  <a:cubicBezTo>
                    <a:pt x="7600" y="11819"/>
                    <a:pt x="7631" y="11819"/>
                    <a:pt x="7693" y="11819"/>
                  </a:cubicBezTo>
                  <a:cubicBezTo>
                    <a:pt x="7817" y="11819"/>
                    <a:pt x="7942" y="11695"/>
                    <a:pt x="7942" y="11540"/>
                  </a:cubicBezTo>
                  <a:lnTo>
                    <a:pt x="7942" y="10237"/>
                  </a:lnTo>
                  <a:cubicBezTo>
                    <a:pt x="8128" y="10237"/>
                    <a:pt x="8314" y="10175"/>
                    <a:pt x="8438" y="10051"/>
                  </a:cubicBezTo>
                  <a:cubicBezTo>
                    <a:pt x="8500" y="9989"/>
                    <a:pt x="8562" y="9896"/>
                    <a:pt x="8593" y="9803"/>
                  </a:cubicBezTo>
                  <a:lnTo>
                    <a:pt x="13432" y="9803"/>
                  </a:lnTo>
                  <a:cubicBezTo>
                    <a:pt x="13711" y="9803"/>
                    <a:pt x="13959" y="9617"/>
                    <a:pt x="13990" y="9338"/>
                  </a:cubicBezTo>
                  <a:lnTo>
                    <a:pt x="13990" y="683"/>
                  </a:lnTo>
                  <a:cubicBezTo>
                    <a:pt x="14052" y="342"/>
                    <a:pt x="13773" y="1"/>
                    <a:pt x="134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2" name="Google Shape;13122;p24"/>
            <p:cNvSpPr/>
            <p:nvPr/>
          </p:nvSpPr>
          <p:spPr>
            <a:xfrm>
              <a:off x="5570750" y="4275850"/>
              <a:ext cx="112300" cy="10950"/>
            </a:xfrm>
            <a:custGeom>
              <a:avLst/>
              <a:gdLst/>
              <a:ahLst/>
              <a:cxnLst/>
              <a:rect l="l" t="t" r="r" b="b"/>
              <a:pathLst>
                <a:path w="4492" h="438" extrusionOk="0">
                  <a:moveTo>
                    <a:pt x="4300" y="1"/>
                  </a:moveTo>
                  <a:cubicBezTo>
                    <a:pt x="4294" y="1"/>
                    <a:pt x="4288" y="1"/>
                    <a:pt x="4281" y="2"/>
                  </a:cubicBezTo>
                  <a:lnTo>
                    <a:pt x="249" y="2"/>
                  </a:lnTo>
                  <a:cubicBezTo>
                    <a:pt x="1" y="33"/>
                    <a:pt x="1" y="374"/>
                    <a:pt x="249" y="436"/>
                  </a:cubicBezTo>
                  <a:lnTo>
                    <a:pt x="4281" y="436"/>
                  </a:lnTo>
                  <a:cubicBezTo>
                    <a:pt x="4288" y="437"/>
                    <a:pt x="4294" y="438"/>
                    <a:pt x="4300" y="438"/>
                  </a:cubicBezTo>
                  <a:cubicBezTo>
                    <a:pt x="4492" y="438"/>
                    <a:pt x="4492" y="1"/>
                    <a:pt x="43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3" name="Google Shape;13123;p24"/>
            <p:cNvSpPr/>
            <p:nvPr/>
          </p:nvSpPr>
          <p:spPr>
            <a:xfrm>
              <a:off x="5572300" y="4326025"/>
              <a:ext cx="111375" cy="10500"/>
            </a:xfrm>
            <a:custGeom>
              <a:avLst/>
              <a:gdLst/>
              <a:ahLst/>
              <a:cxnLst/>
              <a:rect l="l" t="t" r="r" b="b"/>
              <a:pathLst>
                <a:path w="4455" h="420" extrusionOk="0">
                  <a:moveTo>
                    <a:pt x="4272" y="1"/>
                  </a:moveTo>
                  <a:cubicBezTo>
                    <a:pt x="4256" y="1"/>
                    <a:pt x="4238" y="4"/>
                    <a:pt x="4219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414"/>
                  </a:cubicBezTo>
                  <a:lnTo>
                    <a:pt x="4219" y="414"/>
                  </a:lnTo>
                  <a:cubicBezTo>
                    <a:pt x="4232" y="418"/>
                    <a:pt x="4245" y="419"/>
                    <a:pt x="4257" y="419"/>
                  </a:cubicBezTo>
                  <a:cubicBezTo>
                    <a:pt x="4450" y="419"/>
                    <a:pt x="4455" y="1"/>
                    <a:pt x="4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4" name="Google Shape;13124;p24"/>
            <p:cNvSpPr/>
            <p:nvPr/>
          </p:nvSpPr>
          <p:spPr>
            <a:xfrm>
              <a:off x="5525775" y="4299925"/>
              <a:ext cx="204750" cy="10100"/>
            </a:xfrm>
            <a:custGeom>
              <a:avLst/>
              <a:gdLst/>
              <a:ahLst/>
              <a:cxnLst/>
              <a:rect l="l" t="t" r="r" b="b"/>
              <a:pathLst>
                <a:path w="8190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7910" y="404"/>
                  </a:lnTo>
                  <a:cubicBezTo>
                    <a:pt x="8190" y="404"/>
                    <a:pt x="8190" y="0"/>
                    <a:pt x="79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5" name="Google Shape;13125;p24"/>
            <p:cNvSpPr/>
            <p:nvPr/>
          </p:nvSpPr>
          <p:spPr>
            <a:xfrm>
              <a:off x="5702150" y="4370500"/>
              <a:ext cx="52425" cy="33950"/>
            </a:xfrm>
            <a:custGeom>
              <a:avLst/>
              <a:gdLst/>
              <a:ahLst/>
              <a:cxnLst/>
              <a:rect l="l" t="t" r="r" b="b"/>
              <a:pathLst>
                <a:path w="2097" h="1358" extrusionOk="0">
                  <a:moveTo>
                    <a:pt x="886" y="0"/>
                  </a:moveTo>
                  <a:cubicBezTo>
                    <a:pt x="669" y="62"/>
                    <a:pt x="328" y="434"/>
                    <a:pt x="111" y="776"/>
                  </a:cubicBezTo>
                  <a:cubicBezTo>
                    <a:pt x="1" y="952"/>
                    <a:pt x="141" y="1113"/>
                    <a:pt x="288" y="1113"/>
                  </a:cubicBezTo>
                  <a:cubicBezTo>
                    <a:pt x="347" y="1113"/>
                    <a:pt x="407" y="1087"/>
                    <a:pt x="452" y="1024"/>
                  </a:cubicBezTo>
                  <a:cubicBezTo>
                    <a:pt x="545" y="869"/>
                    <a:pt x="669" y="714"/>
                    <a:pt x="793" y="590"/>
                  </a:cubicBezTo>
                  <a:lnTo>
                    <a:pt x="793" y="745"/>
                  </a:lnTo>
                  <a:cubicBezTo>
                    <a:pt x="762" y="1055"/>
                    <a:pt x="731" y="1241"/>
                    <a:pt x="886" y="1334"/>
                  </a:cubicBezTo>
                  <a:cubicBezTo>
                    <a:pt x="917" y="1350"/>
                    <a:pt x="956" y="1357"/>
                    <a:pt x="999" y="1357"/>
                  </a:cubicBezTo>
                  <a:cubicBezTo>
                    <a:pt x="1042" y="1357"/>
                    <a:pt x="1088" y="1350"/>
                    <a:pt x="1135" y="1334"/>
                  </a:cubicBezTo>
                  <a:cubicBezTo>
                    <a:pt x="1197" y="1303"/>
                    <a:pt x="1259" y="1241"/>
                    <a:pt x="1321" y="1210"/>
                  </a:cubicBezTo>
                  <a:cubicBezTo>
                    <a:pt x="1483" y="1075"/>
                    <a:pt x="1574" y="987"/>
                    <a:pt x="1636" y="987"/>
                  </a:cubicBezTo>
                  <a:cubicBezTo>
                    <a:pt x="1645" y="987"/>
                    <a:pt x="1654" y="989"/>
                    <a:pt x="1662" y="993"/>
                  </a:cubicBezTo>
                  <a:cubicBezTo>
                    <a:pt x="1693" y="993"/>
                    <a:pt x="1662" y="993"/>
                    <a:pt x="1693" y="1024"/>
                  </a:cubicBezTo>
                  <a:cubicBezTo>
                    <a:pt x="1715" y="1091"/>
                    <a:pt x="1786" y="1142"/>
                    <a:pt x="1870" y="1142"/>
                  </a:cubicBezTo>
                  <a:cubicBezTo>
                    <a:pt x="1903" y="1142"/>
                    <a:pt x="1937" y="1134"/>
                    <a:pt x="1972" y="1117"/>
                  </a:cubicBezTo>
                  <a:cubicBezTo>
                    <a:pt x="2065" y="1055"/>
                    <a:pt x="2096" y="931"/>
                    <a:pt x="2034" y="838"/>
                  </a:cubicBezTo>
                  <a:cubicBezTo>
                    <a:pt x="1972" y="714"/>
                    <a:pt x="1879" y="621"/>
                    <a:pt x="1724" y="590"/>
                  </a:cubicBezTo>
                  <a:cubicBezTo>
                    <a:pt x="1699" y="586"/>
                    <a:pt x="1674" y="584"/>
                    <a:pt x="1649" y="584"/>
                  </a:cubicBezTo>
                  <a:cubicBezTo>
                    <a:pt x="1482" y="584"/>
                    <a:pt x="1304" y="668"/>
                    <a:pt x="1197" y="776"/>
                  </a:cubicBezTo>
                  <a:cubicBezTo>
                    <a:pt x="1228" y="434"/>
                    <a:pt x="1259" y="155"/>
                    <a:pt x="1073" y="62"/>
                  </a:cubicBezTo>
                  <a:cubicBezTo>
                    <a:pt x="1010" y="0"/>
                    <a:pt x="948" y="0"/>
                    <a:pt x="8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6" name="Google Shape;13126;p24"/>
            <p:cNvSpPr/>
            <p:nvPr/>
          </p:nvSpPr>
          <p:spPr>
            <a:xfrm>
              <a:off x="5498625" y="4382125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521" y="435"/>
                  </a:lnTo>
                  <a:cubicBezTo>
                    <a:pt x="1769" y="435"/>
                    <a:pt x="1769" y="1"/>
                    <a:pt x="15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27" name="Google Shape;13127;p24"/>
          <p:cNvGrpSpPr/>
          <p:nvPr/>
        </p:nvGrpSpPr>
        <p:grpSpPr>
          <a:xfrm>
            <a:off x="3254880" y="5328301"/>
            <a:ext cx="465333" cy="410567"/>
            <a:chOff x="4720050" y="4190575"/>
            <a:chExt cx="349000" cy="307925"/>
          </a:xfrm>
        </p:grpSpPr>
        <p:sp>
          <p:nvSpPr>
            <p:cNvPr id="13128" name="Google Shape;13128;p24"/>
            <p:cNvSpPr/>
            <p:nvPr/>
          </p:nvSpPr>
          <p:spPr>
            <a:xfrm>
              <a:off x="4755925" y="447052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9" name="Google Shape;13129;p24"/>
            <p:cNvSpPr/>
            <p:nvPr/>
          </p:nvSpPr>
          <p:spPr>
            <a:xfrm>
              <a:off x="4720050" y="4273550"/>
              <a:ext cx="349000" cy="224950"/>
            </a:xfrm>
            <a:custGeom>
              <a:avLst/>
              <a:gdLst/>
              <a:ahLst/>
              <a:cxnLst/>
              <a:rect l="l" t="t" r="r" b="b"/>
              <a:pathLst>
                <a:path w="13960" h="8998" extrusionOk="0">
                  <a:moveTo>
                    <a:pt x="12408" y="404"/>
                  </a:moveTo>
                  <a:cubicBezTo>
                    <a:pt x="12563" y="404"/>
                    <a:pt x="12687" y="528"/>
                    <a:pt x="12687" y="683"/>
                  </a:cubicBezTo>
                  <a:lnTo>
                    <a:pt x="12687" y="7663"/>
                  </a:lnTo>
                  <a:lnTo>
                    <a:pt x="12222" y="7663"/>
                  </a:lnTo>
                  <a:lnTo>
                    <a:pt x="12222" y="1304"/>
                  </a:lnTo>
                  <a:cubicBezTo>
                    <a:pt x="12222" y="1055"/>
                    <a:pt x="12036" y="869"/>
                    <a:pt x="11788" y="869"/>
                  </a:cubicBezTo>
                  <a:lnTo>
                    <a:pt x="7290" y="869"/>
                  </a:lnTo>
                  <a:cubicBezTo>
                    <a:pt x="7197" y="869"/>
                    <a:pt x="7104" y="931"/>
                    <a:pt x="7104" y="1055"/>
                  </a:cubicBezTo>
                  <a:cubicBezTo>
                    <a:pt x="7104" y="1180"/>
                    <a:pt x="7197" y="1273"/>
                    <a:pt x="7290" y="1273"/>
                  </a:cubicBezTo>
                  <a:lnTo>
                    <a:pt x="11788" y="1273"/>
                  </a:lnTo>
                  <a:cubicBezTo>
                    <a:pt x="11819" y="1273"/>
                    <a:pt x="11819" y="1273"/>
                    <a:pt x="11819" y="1304"/>
                  </a:cubicBezTo>
                  <a:lnTo>
                    <a:pt x="11819" y="7663"/>
                  </a:lnTo>
                  <a:lnTo>
                    <a:pt x="3382" y="7663"/>
                  </a:lnTo>
                  <a:lnTo>
                    <a:pt x="3382" y="3320"/>
                  </a:lnTo>
                  <a:cubicBezTo>
                    <a:pt x="3382" y="3103"/>
                    <a:pt x="3195" y="2917"/>
                    <a:pt x="2978" y="2917"/>
                  </a:cubicBezTo>
                  <a:lnTo>
                    <a:pt x="2141" y="2917"/>
                  </a:lnTo>
                  <a:lnTo>
                    <a:pt x="2141" y="1304"/>
                  </a:lnTo>
                  <a:cubicBezTo>
                    <a:pt x="2141" y="1273"/>
                    <a:pt x="2141" y="1273"/>
                    <a:pt x="2172" y="1273"/>
                  </a:cubicBezTo>
                  <a:lnTo>
                    <a:pt x="6483" y="1273"/>
                  </a:lnTo>
                  <a:cubicBezTo>
                    <a:pt x="6608" y="1273"/>
                    <a:pt x="6701" y="1180"/>
                    <a:pt x="6701" y="1055"/>
                  </a:cubicBezTo>
                  <a:cubicBezTo>
                    <a:pt x="6701" y="931"/>
                    <a:pt x="6608" y="869"/>
                    <a:pt x="6483" y="869"/>
                  </a:cubicBezTo>
                  <a:lnTo>
                    <a:pt x="2172" y="869"/>
                  </a:lnTo>
                  <a:cubicBezTo>
                    <a:pt x="1924" y="869"/>
                    <a:pt x="1737" y="1055"/>
                    <a:pt x="1737" y="1304"/>
                  </a:cubicBezTo>
                  <a:lnTo>
                    <a:pt x="1737" y="2917"/>
                  </a:lnTo>
                  <a:lnTo>
                    <a:pt x="1272" y="2917"/>
                  </a:lnTo>
                  <a:lnTo>
                    <a:pt x="1272" y="683"/>
                  </a:lnTo>
                  <a:cubicBezTo>
                    <a:pt x="1272" y="528"/>
                    <a:pt x="1396" y="404"/>
                    <a:pt x="1551" y="404"/>
                  </a:cubicBezTo>
                  <a:close/>
                  <a:moveTo>
                    <a:pt x="5584" y="8097"/>
                  </a:moveTo>
                  <a:lnTo>
                    <a:pt x="5584" y="8593"/>
                  </a:lnTo>
                  <a:lnTo>
                    <a:pt x="3382" y="8593"/>
                  </a:lnTo>
                  <a:lnTo>
                    <a:pt x="3382" y="8097"/>
                  </a:lnTo>
                  <a:close/>
                  <a:moveTo>
                    <a:pt x="7972" y="8097"/>
                  </a:moveTo>
                  <a:lnTo>
                    <a:pt x="7972" y="8593"/>
                  </a:lnTo>
                  <a:lnTo>
                    <a:pt x="5987" y="8593"/>
                  </a:lnTo>
                  <a:lnTo>
                    <a:pt x="5987" y="8097"/>
                  </a:lnTo>
                  <a:close/>
                  <a:moveTo>
                    <a:pt x="1551" y="1"/>
                  </a:moveTo>
                  <a:cubicBezTo>
                    <a:pt x="1179" y="1"/>
                    <a:pt x="869" y="311"/>
                    <a:pt x="869" y="683"/>
                  </a:cubicBezTo>
                  <a:lnTo>
                    <a:pt x="869" y="2917"/>
                  </a:lnTo>
                  <a:lnTo>
                    <a:pt x="404" y="2917"/>
                  </a:lnTo>
                  <a:cubicBezTo>
                    <a:pt x="187" y="2917"/>
                    <a:pt x="0" y="3103"/>
                    <a:pt x="0" y="3320"/>
                  </a:cubicBezTo>
                  <a:lnTo>
                    <a:pt x="0" y="4095"/>
                  </a:lnTo>
                  <a:cubicBezTo>
                    <a:pt x="0" y="4235"/>
                    <a:pt x="101" y="4305"/>
                    <a:pt x="202" y="4305"/>
                  </a:cubicBezTo>
                  <a:cubicBezTo>
                    <a:pt x="303" y="4305"/>
                    <a:pt x="404" y="4235"/>
                    <a:pt x="404" y="4095"/>
                  </a:cubicBezTo>
                  <a:lnTo>
                    <a:pt x="404" y="3320"/>
                  </a:lnTo>
                  <a:lnTo>
                    <a:pt x="2978" y="3320"/>
                  </a:lnTo>
                  <a:lnTo>
                    <a:pt x="2978" y="8593"/>
                  </a:lnTo>
                  <a:lnTo>
                    <a:pt x="404" y="8593"/>
                  </a:lnTo>
                  <a:lnTo>
                    <a:pt x="404" y="4840"/>
                  </a:lnTo>
                  <a:cubicBezTo>
                    <a:pt x="404" y="4700"/>
                    <a:pt x="303" y="4630"/>
                    <a:pt x="202" y="4630"/>
                  </a:cubicBezTo>
                  <a:cubicBezTo>
                    <a:pt x="101" y="4630"/>
                    <a:pt x="0" y="4700"/>
                    <a:pt x="0" y="4840"/>
                  </a:cubicBezTo>
                  <a:lnTo>
                    <a:pt x="0" y="8624"/>
                  </a:lnTo>
                  <a:cubicBezTo>
                    <a:pt x="0" y="8810"/>
                    <a:pt x="187" y="8996"/>
                    <a:pt x="404" y="8996"/>
                  </a:cubicBezTo>
                  <a:lnTo>
                    <a:pt x="9678" y="8996"/>
                  </a:lnTo>
                  <a:cubicBezTo>
                    <a:pt x="9685" y="8997"/>
                    <a:pt x="9692" y="8998"/>
                    <a:pt x="9699" y="8998"/>
                  </a:cubicBezTo>
                  <a:cubicBezTo>
                    <a:pt x="9889" y="8998"/>
                    <a:pt x="9889" y="8592"/>
                    <a:pt x="9699" y="8592"/>
                  </a:cubicBezTo>
                  <a:cubicBezTo>
                    <a:pt x="9692" y="8592"/>
                    <a:pt x="9685" y="8592"/>
                    <a:pt x="9678" y="8593"/>
                  </a:cubicBezTo>
                  <a:lnTo>
                    <a:pt x="8376" y="8593"/>
                  </a:lnTo>
                  <a:lnTo>
                    <a:pt x="8376" y="8066"/>
                  </a:lnTo>
                  <a:lnTo>
                    <a:pt x="13556" y="8066"/>
                  </a:lnTo>
                  <a:lnTo>
                    <a:pt x="13556" y="8407"/>
                  </a:lnTo>
                  <a:cubicBezTo>
                    <a:pt x="13556" y="8500"/>
                    <a:pt x="13463" y="8593"/>
                    <a:pt x="13370" y="8593"/>
                  </a:cubicBezTo>
                  <a:lnTo>
                    <a:pt x="10485" y="8593"/>
                  </a:lnTo>
                  <a:cubicBezTo>
                    <a:pt x="10478" y="8592"/>
                    <a:pt x="10471" y="8592"/>
                    <a:pt x="10465" y="8592"/>
                  </a:cubicBezTo>
                  <a:cubicBezTo>
                    <a:pt x="10275" y="8592"/>
                    <a:pt x="10275" y="8998"/>
                    <a:pt x="10465" y="8998"/>
                  </a:cubicBezTo>
                  <a:cubicBezTo>
                    <a:pt x="10471" y="8998"/>
                    <a:pt x="10478" y="8997"/>
                    <a:pt x="10485" y="8996"/>
                  </a:cubicBezTo>
                  <a:lnTo>
                    <a:pt x="13370" y="8996"/>
                  </a:lnTo>
                  <a:cubicBezTo>
                    <a:pt x="13680" y="8996"/>
                    <a:pt x="13959" y="8717"/>
                    <a:pt x="13959" y="8407"/>
                  </a:cubicBezTo>
                  <a:lnTo>
                    <a:pt x="13959" y="8035"/>
                  </a:lnTo>
                  <a:cubicBezTo>
                    <a:pt x="13959" y="7818"/>
                    <a:pt x="13773" y="7663"/>
                    <a:pt x="13587" y="7663"/>
                  </a:cubicBezTo>
                  <a:lnTo>
                    <a:pt x="13091" y="7663"/>
                  </a:lnTo>
                  <a:lnTo>
                    <a:pt x="13091" y="683"/>
                  </a:lnTo>
                  <a:cubicBezTo>
                    <a:pt x="13091" y="311"/>
                    <a:pt x="12780" y="1"/>
                    <a:pt x="12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0" name="Google Shape;13130;p24"/>
            <p:cNvSpPr/>
            <p:nvPr/>
          </p:nvSpPr>
          <p:spPr>
            <a:xfrm>
              <a:off x="4823950" y="4336950"/>
              <a:ext cx="141950" cy="96775"/>
            </a:xfrm>
            <a:custGeom>
              <a:avLst/>
              <a:gdLst/>
              <a:ahLst/>
              <a:cxnLst/>
              <a:rect l="l" t="t" r="r" b="b"/>
              <a:pathLst>
                <a:path w="5678" h="3871" extrusionOk="0">
                  <a:moveTo>
                    <a:pt x="2812" y="396"/>
                  </a:moveTo>
                  <a:cubicBezTo>
                    <a:pt x="2855" y="396"/>
                    <a:pt x="2901" y="412"/>
                    <a:pt x="2948" y="443"/>
                  </a:cubicBezTo>
                  <a:lnTo>
                    <a:pt x="5181" y="1435"/>
                  </a:lnTo>
                  <a:lnTo>
                    <a:pt x="2917" y="2459"/>
                  </a:lnTo>
                  <a:cubicBezTo>
                    <a:pt x="2886" y="2474"/>
                    <a:pt x="2847" y="2482"/>
                    <a:pt x="2808" y="2482"/>
                  </a:cubicBezTo>
                  <a:cubicBezTo>
                    <a:pt x="2769" y="2482"/>
                    <a:pt x="2731" y="2474"/>
                    <a:pt x="2700" y="2459"/>
                  </a:cubicBezTo>
                  <a:lnTo>
                    <a:pt x="435" y="1435"/>
                  </a:lnTo>
                  <a:lnTo>
                    <a:pt x="2700" y="443"/>
                  </a:lnTo>
                  <a:cubicBezTo>
                    <a:pt x="2731" y="412"/>
                    <a:pt x="2769" y="396"/>
                    <a:pt x="2812" y="396"/>
                  </a:cubicBezTo>
                  <a:close/>
                  <a:moveTo>
                    <a:pt x="4065" y="2397"/>
                  </a:moveTo>
                  <a:lnTo>
                    <a:pt x="4065" y="3203"/>
                  </a:lnTo>
                  <a:lnTo>
                    <a:pt x="3909" y="3265"/>
                  </a:lnTo>
                  <a:cubicBezTo>
                    <a:pt x="3568" y="3405"/>
                    <a:pt x="3204" y="3475"/>
                    <a:pt x="2835" y="3475"/>
                  </a:cubicBezTo>
                  <a:cubicBezTo>
                    <a:pt x="2467" y="3475"/>
                    <a:pt x="2095" y="3405"/>
                    <a:pt x="1738" y="3265"/>
                  </a:cubicBezTo>
                  <a:lnTo>
                    <a:pt x="1583" y="3203"/>
                  </a:lnTo>
                  <a:lnTo>
                    <a:pt x="1583" y="2397"/>
                  </a:lnTo>
                  <a:lnTo>
                    <a:pt x="2545" y="2831"/>
                  </a:lnTo>
                  <a:cubicBezTo>
                    <a:pt x="2638" y="2878"/>
                    <a:pt x="2731" y="2901"/>
                    <a:pt x="2824" y="2901"/>
                  </a:cubicBezTo>
                  <a:cubicBezTo>
                    <a:pt x="2917" y="2901"/>
                    <a:pt x="3010" y="2878"/>
                    <a:pt x="3103" y="2831"/>
                  </a:cubicBezTo>
                  <a:lnTo>
                    <a:pt x="4065" y="2397"/>
                  </a:lnTo>
                  <a:close/>
                  <a:moveTo>
                    <a:pt x="2839" y="1"/>
                  </a:moveTo>
                  <a:cubicBezTo>
                    <a:pt x="2731" y="1"/>
                    <a:pt x="2622" y="24"/>
                    <a:pt x="2514" y="70"/>
                  </a:cubicBezTo>
                  <a:lnTo>
                    <a:pt x="187" y="1125"/>
                  </a:lnTo>
                  <a:cubicBezTo>
                    <a:pt x="63" y="1187"/>
                    <a:pt x="1" y="1311"/>
                    <a:pt x="1" y="1435"/>
                  </a:cubicBezTo>
                  <a:cubicBezTo>
                    <a:pt x="1" y="1559"/>
                    <a:pt x="63" y="1683"/>
                    <a:pt x="187" y="1745"/>
                  </a:cubicBezTo>
                  <a:lnTo>
                    <a:pt x="156" y="1745"/>
                  </a:lnTo>
                  <a:lnTo>
                    <a:pt x="1180" y="2211"/>
                  </a:lnTo>
                  <a:lnTo>
                    <a:pt x="1180" y="3265"/>
                  </a:lnTo>
                  <a:cubicBezTo>
                    <a:pt x="1180" y="3389"/>
                    <a:pt x="1242" y="3483"/>
                    <a:pt x="1335" y="3545"/>
                  </a:cubicBezTo>
                  <a:lnTo>
                    <a:pt x="1583" y="3638"/>
                  </a:lnTo>
                  <a:cubicBezTo>
                    <a:pt x="1986" y="3793"/>
                    <a:pt x="2405" y="3870"/>
                    <a:pt x="2824" y="3870"/>
                  </a:cubicBezTo>
                  <a:cubicBezTo>
                    <a:pt x="3243" y="3870"/>
                    <a:pt x="3661" y="3793"/>
                    <a:pt x="4065" y="3638"/>
                  </a:cubicBezTo>
                  <a:lnTo>
                    <a:pt x="4313" y="3545"/>
                  </a:lnTo>
                  <a:cubicBezTo>
                    <a:pt x="4406" y="3483"/>
                    <a:pt x="4468" y="3389"/>
                    <a:pt x="4499" y="3265"/>
                  </a:cubicBezTo>
                  <a:lnTo>
                    <a:pt x="4499" y="2211"/>
                  </a:lnTo>
                  <a:lnTo>
                    <a:pt x="5491" y="1745"/>
                  </a:lnTo>
                  <a:cubicBezTo>
                    <a:pt x="5615" y="1683"/>
                    <a:pt x="5678" y="1559"/>
                    <a:pt x="5678" y="1435"/>
                  </a:cubicBezTo>
                  <a:cubicBezTo>
                    <a:pt x="5678" y="1311"/>
                    <a:pt x="5615" y="1187"/>
                    <a:pt x="5522" y="1125"/>
                  </a:cubicBezTo>
                  <a:lnTo>
                    <a:pt x="3165" y="70"/>
                  </a:lnTo>
                  <a:cubicBezTo>
                    <a:pt x="3056" y="24"/>
                    <a:pt x="294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1" name="Google Shape;13131;p24"/>
            <p:cNvSpPr/>
            <p:nvPr/>
          </p:nvSpPr>
          <p:spPr>
            <a:xfrm>
              <a:off x="4874375" y="4235750"/>
              <a:ext cx="40350" cy="16500"/>
            </a:xfrm>
            <a:custGeom>
              <a:avLst/>
              <a:gdLst/>
              <a:ahLst/>
              <a:cxnLst/>
              <a:rect l="l" t="t" r="r" b="b"/>
              <a:pathLst>
                <a:path w="1614" h="660" extrusionOk="0">
                  <a:moveTo>
                    <a:pt x="807" y="1"/>
                  </a:moveTo>
                  <a:cubicBezTo>
                    <a:pt x="535" y="1"/>
                    <a:pt x="264" y="101"/>
                    <a:pt x="62" y="303"/>
                  </a:cubicBezTo>
                  <a:cubicBezTo>
                    <a:pt x="0" y="396"/>
                    <a:pt x="0" y="520"/>
                    <a:pt x="62" y="613"/>
                  </a:cubicBezTo>
                  <a:cubicBezTo>
                    <a:pt x="109" y="644"/>
                    <a:pt x="163" y="660"/>
                    <a:pt x="217" y="660"/>
                  </a:cubicBezTo>
                  <a:cubicBezTo>
                    <a:pt x="272" y="660"/>
                    <a:pt x="326" y="644"/>
                    <a:pt x="372" y="613"/>
                  </a:cubicBezTo>
                  <a:cubicBezTo>
                    <a:pt x="497" y="489"/>
                    <a:pt x="659" y="427"/>
                    <a:pt x="822" y="427"/>
                  </a:cubicBezTo>
                  <a:cubicBezTo>
                    <a:pt x="985" y="427"/>
                    <a:pt x="1148" y="489"/>
                    <a:pt x="1272" y="613"/>
                  </a:cubicBezTo>
                  <a:cubicBezTo>
                    <a:pt x="1303" y="644"/>
                    <a:pt x="1350" y="660"/>
                    <a:pt x="1400" y="660"/>
                  </a:cubicBezTo>
                  <a:cubicBezTo>
                    <a:pt x="1450" y="660"/>
                    <a:pt x="1505" y="644"/>
                    <a:pt x="1551" y="613"/>
                  </a:cubicBezTo>
                  <a:cubicBezTo>
                    <a:pt x="1613" y="520"/>
                    <a:pt x="1613" y="396"/>
                    <a:pt x="1551" y="303"/>
                  </a:cubicBezTo>
                  <a:cubicBezTo>
                    <a:pt x="1350" y="101"/>
                    <a:pt x="1078" y="1"/>
                    <a:pt x="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2" name="Google Shape;13132;p24"/>
            <p:cNvSpPr/>
            <p:nvPr/>
          </p:nvSpPr>
          <p:spPr>
            <a:xfrm>
              <a:off x="4856850" y="4213275"/>
              <a:ext cx="74150" cy="23075"/>
            </a:xfrm>
            <a:custGeom>
              <a:avLst/>
              <a:gdLst/>
              <a:ahLst/>
              <a:cxnLst/>
              <a:rect l="l" t="t" r="r" b="b"/>
              <a:pathLst>
                <a:path w="2966" h="923" extrusionOk="0">
                  <a:moveTo>
                    <a:pt x="1523" y="0"/>
                  </a:moveTo>
                  <a:cubicBezTo>
                    <a:pt x="1027" y="0"/>
                    <a:pt x="531" y="194"/>
                    <a:pt x="143" y="582"/>
                  </a:cubicBezTo>
                  <a:cubicBezTo>
                    <a:pt x="0" y="725"/>
                    <a:pt x="131" y="922"/>
                    <a:pt x="298" y="922"/>
                  </a:cubicBezTo>
                  <a:cubicBezTo>
                    <a:pt x="349" y="922"/>
                    <a:pt x="403" y="904"/>
                    <a:pt x="453" y="861"/>
                  </a:cubicBezTo>
                  <a:cubicBezTo>
                    <a:pt x="748" y="566"/>
                    <a:pt x="1136" y="419"/>
                    <a:pt x="1523" y="419"/>
                  </a:cubicBezTo>
                  <a:cubicBezTo>
                    <a:pt x="1911" y="419"/>
                    <a:pt x="2299" y="566"/>
                    <a:pt x="2593" y="861"/>
                  </a:cubicBezTo>
                  <a:cubicBezTo>
                    <a:pt x="2655" y="892"/>
                    <a:pt x="2686" y="923"/>
                    <a:pt x="2749" y="923"/>
                  </a:cubicBezTo>
                  <a:cubicBezTo>
                    <a:pt x="2811" y="923"/>
                    <a:pt x="2842" y="892"/>
                    <a:pt x="2904" y="861"/>
                  </a:cubicBezTo>
                  <a:cubicBezTo>
                    <a:pt x="2966" y="799"/>
                    <a:pt x="2966" y="644"/>
                    <a:pt x="2904" y="582"/>
                  </a:cubicBezTo>
                  <a:cubicBezTo>
                    <a:pt x="2516" y="194"/>
                    <a:pt x="2020" y="0"/>
                    <a:pt x="1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3" name="Google Shape;13133;p24"/>
            <p:cNvSpPr/>
            <p:nvPr/>
          </p:nvSpPr>
          <p:spPr>
            <a:xfrm>
              <a:off x="4841800" y="4190575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110" y="1"/>
                  </a:moveTo>
                  <a:cubicBezTo>
                    <a:pt x="1381" y="1"/>
                    <a:pt x="652" y="280"/>
                    <a:pt x="93" y="838"/>
                  </a:cubicBezTo>
                  <a:cubicBezTo>
                    <a:pt x="0" y="900"/>
                    <a:pt x="0" y="1055"/>
                    <a:pt x="93" y="1117"/>
                  </a:cubicBezTo>
                  <a:cubicBezTo>
                    <a:pt x="125" y="1164"/>
                    <a:pt x="179" y="1187"/>
                    <a:pt x="233" y="1187"/>
                  </a:cubicBezTo>
                  <a:cubicBezTo>
                    <a:pt x="287" y="1187"/>
                    <a:pt x="342" y="1164"/>
                    <a:pt x="373" y="1117"/>
                  </a:cubicBezTo>
                  <a:cubicBezTo>
                    <a:pt x="853" y="637"/>
                    <a:pt x="1482" y="396"/>
                    <a:pt x="2110" y="396"/>
                  </a:cubicBezTo>
                  <a:cubicBezTo>
                    <a:pt x="2738" y="396"/>
                    <a:pt x="3366" y="637"/>
                    <a:pt x="3847" y="1117"/>
                  </a:cubicBezTo>
                  <a:cubicBezTo>
                    <a:pt x="3878" y="1149"/>
                    <a:pt x="3940" y="1180"/>
                    <a:pt x="4002" y="1180"/>
                  </a:cubicBezTo>
                  <a:cubicBezTo>
                    <a:pt x="4033" y="1180"/>
                    <a:pt x="4095" y="1149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9" y="1"/>
                    <a:pt x="2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34" name="Google Shape;13134;p24"/>
          <p:cNvGrpSpPr/>
          <p:nvPr/>
        </p:nvGrpSpPr>
        <p:grpSpPr>
          <a:xfrm>
            <a:off x="4303460" y="5335534"/>
            <a:ext cx="465333" cy="396100"/>
            <a:chOff x="3960075" y="4196000"/>
            <a:chExt cx="349000" cy="297075"/>
          </a:xfrm>
        </p:grpSpPr>
        <p:sp>
          <p:nvSpPr>
            <p:cNvPr id="13135" name="Google Shape;13135;p24"/>
            <p:cNvSpPr/>
            <p:nvPr/>
          </p:nvSpPr>
          <p:spPr>
            <a:xfrm>
              <a:off x="3993425" y="4297550"/>
              <a:ext cx="281525" cy="162150"/>
            </a:xfrm>
            <a:custGeom>
              <a:avLst/>
              <a:gdLst/>
              <a:ahLst/>
              <a:cxnLst/>
              <a:rect l="l" t="t" r="r" b="b"/>
              <a:pathLst>
                <a:path w="11261" h="6486" extrusionOk="0">
                  <a:moveTo>
                    <a:pt x="10826" y="5369"/>
                  </a:moveTo>
                  <a:lnTo>
                    <a:pt x="10826" y="6051"/>
                  </a:lnTo>
                  <a:lnTo>
                    <a:pt x="404" y="6051"/>
                  </a:lnTo>
                  <a:lnTo>
                    <a:pt x="404" y="5369"/>
                  </a:lnTo>
                  <a:lnTo>
                    <a:pt x="1551" y="5369"/>
                  </a:lnTo>
                  <a:lnTo>
                    <a:pt x="1551" y="5431"/>
                  </a:lnTo>
                  <a:cubicBezTo>
                    <a:pt x="1551" y="5570"/>
                    <a:pt x="1652" y="5640"/>
                    <a:pt x="1753" y="5640"/>
                  </a:cubicBezTo>
                  <a:cubicBezTo>
                    <a:pt x="1854" y="5640"/>
                    <a:pt x="1955" y="5570"/>
                    <a:pt x="1955" y="5431"/>
                  </a:cubicBezTo>
                  <a:lnTo>
                    <a:pt x="1955" y="5369"/>
                  </a:lnTo>
                  <a:close/>
                  <a:moveTo>
                    <a:pt x="2471" y="1"/>
                  </a:moveTo>
                  <a:cubicBezTo>
                    <a:pt x="2465" y="1"/>
                    <a:pt x="2458" y="1"/>
                    <a:pt x="2451" y="2"/>
                  </a:cubicBezTo>
                  <a:lnTo>
                    <a:pt x="404" y="2"/>
                  </a:lnTo>
                  <a:cubicBezTo>
                    <a:pt x="186" y="2"/>
                    <a:pt x="0" y="189"/>
                    <a:pt x="0" y="406"/>
                  </a:cubicBezTo>
                  <a:lnTo>
                    <a:pt x="0" y="6051"/>
                  </a:lnTo>
                  <a:cubicBezTo>
                    <a:pt x="0" y="6299"/>
                    <a:pt x="186" y="6485"/>
                    <a:pt x="404" y="6485"/>
                  </a:cubicBezTo>
                  <a:lnTo>
                    <a:pt x="10826" y="6485"/>
                  </a:lnTo>
                  <a:cubicBezTo>
                    <a:pt x="11074" y="6485"/>
                    <a:pt x="11260" y="6299"/>
                    <a:pt x="11260" y="6051"/>
                  </a:cubicBezTo>
                  <a:lnTo>
                    <a:pt x="11260" y="437"/>
                  </a:lnTo>
                  <a:cubicBezTo>
                    <a:pt x="11260" y="220"/>
                    <a:pt x="11074" y="33"/>
                    <a:pt x="10826" y="33"/>
                  </a:cubicBezTo>
                  <a:lnTo>
                    <a:pt x="3257" y="33"/>
                  </a:lnTo>
                  <a:cubicBezTo>
                    <a:pt x="3249" y="32"/>
                    <a:pt x="3242" y="32"/>
                    <a:pt x="3234" y="32"/>
                  </a:cubicBezTo>
                  <a:cubicBezTo>
                    <a:pt x="3017" y="32"/>
                    <a:pt x="3017" y="438"/>
                    <a:pt x="3234" y="438"/>
                  </a:cubicBezTo>
                  <a:cubicBezTo>
                    <a:pt x="3242" y="438"/>
                    <a:pt x="3249" y="438"/>
                    <a:pt x="3257" y="437"/>
                  </a:cubicBezTo>
                  <a:lnTo>
                    <a:pt x="10826" y="437"/>
                  </a:lnTo>
                  <a:lnTo>
                    <a:pt x="10826" y="4997"/>
                  </a:lnTo>
                  <a:lnTo>
                    <a:pt x="1955" y="4997"/>
                  </a:lnTo>
                  <a:lnTo>
                    <a:pt x="1955" y="4810"/>
                  </a:lnTo>
                  <a:cubicBezTo>
                    <a:pt x="1955" y="4671"/>
                    <a:pt x="1846" y="4601"/>
                    <a:pt x="1741" y="4601"/>
                  </a:cubicBezTo>
                  <a:cubicBezTo>
                    <a:pt x="1637" y="4601"/>
                    <a:pt x="1536" y="4671"/>
                    <a:pt x="1551" y="4810"/>
                  </a:cubicBezTo>
                  <a:lnTo>
                    <a:pt x="1551" y="4997"/>
                  </a:lnTo>
                  <a:lnTo>
                    <a:pt x="404" y="4997"/>
                  </a:lnTo>
                  <a:lnTo>
                    <a:pt x="404" y="437"/>
                  </a:lnTo>
                  <a:lnTo>
                    <a:pt x="404" y="406"/>
                  </a:lnTo>
                  <a:lnTo>
                    <a:pt x="2451" y="406"/>
                  </a:lnTo>
                  <a:cubicBezTo>
                    <a:pt x="2458" y="407"/>
                    <a:pt x="2465" y="407"/>
                    <a:pt x="2471" y="407"/>
                  </a:cubicBezTo>
                  <a:cubicBezTo>
                    <a:pt x="2661" y="407"/>
                    <a:pt x="2661" y="1"/>
                    <a:pt x="2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6" name="Google Shape;13136;p24"/>
            <p:cNvSpPr/>
            <p:nvPr/>
          </p:nvSpPr>
          <p:spPr>
            <a:xfrm>
              <a:off x="4102775" y="4333075"/>
              <a:ext cx="62825" cy="70025"/>
            </a:xfrm>
            <a:custGeom>
              <a:avLst/>
              <a:gdLst/>
              <a:ahLst/>
              <a:cxnLst/>
              <a:rect l="l" t="t" r="r" b="b"/>
              <a:pathLst>
                <a:path w="2513" h="2801" extrusionOk="0">
                  <a:moveTo>
                    <a:pt x="403" y="474"/>
                  </a:moveTo>
                  <a:lnTo>
                    <a:pt x="2047" y="1404"/>
                  </a:lnTo>
                  <a:lnTo>
                    <a:pt x="403" y="2366"/>
                  </a:lnTo>
                  <a:lnTo>
                    <a:pt x="403" y="474"/>
                  </a:lnTo>
                  <a:close/>
                  <a:moveTo>
                    <a:pt x="357" y="1"/>
                  </a:moveTo>
                  <a:cubicBezTo>
                    <a:pt x="295" y="1"/>
                    <a:pt x="233" y="24"/>
                    <a:pt x="186" y="70"/>
                  </a:cubicBezTo>
                  <a:cubicBezTo>
                    <a:pt x="62" y="101"/>
                    <a:pt x="0" y="225"/>
                    <a:pt x="0" y="350"/>
                  </a:cubicBezTo>
                  <a:lnTo>
                    <a:pt x="0" y="2459"/>
                  </a:lnTo>
                  <a:cubicBezTo>
                    <a:pt x="0" y="2583"/>
                    <a:pt x="62" y="2707"/>
                    <a:pt x="186" y="2769"/>
                  </a:cubicBezTo>
                  <a:cubicBezTo>
                    <a:pt x="217" y="2800"/>
                    <a:pt x="279" y="2800"/>
                    <a:pt x="341" y="2800"/>
                  </a:cubicBezTo>
                  <a:cubicBezTo>
                    <a:pt x="403" y="2800"/>
                    <a:pt x="465" y="2800"/>
                    <a:pt x="527" y="2769"/>
                  </a:cubicBezTo>
                  <a:lnTo>
                    <a:pt x="2357" y="1714"/>
                  </a:lnTo>
                  <a:cubicBezTo>
                    <a:pt x="2451" y="1652"/>
                    <a:pt x="2513" y="1528"/>
                    <a:pt x="2513" y="1404"/>
                  </a:cubicBezTo>
                  <a:cubicBezTo>
                    <a:pt x="2513" y="1280"/>
                    <a:pt x="2451" y="1187"/>
                    <a:pt x="2357" y="1125"/>
                  </a:cubicBezTo>
                  <a:lnTo>
                    <a:pt x="527" y="70"/>
                  </a:lnTo>
                  <a:cubicBezTo>
                    <a:pt x="481" y="24"/>
                    <a:pt x="419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7" name="Google Shape;13137;p24"/>
            <p:cNvSpPr/>
            <p:nvPr/>
          </p:nvSpPr>
          <p:spPr>
            <a:xfrm>
              <a:off x="3960075" y="4196000"/>
              <a:ext cx="349000" cy="297075"/>
            </a:xfrm>
            <a:custGeom>
              <a:avLst/>
              <a:gdLst/>
              <a:ahLst/>
              <a:cxnLst/>
              <a:rect l="l" t="t" r="r" b="b"/>
              <a:pathLst>
                <a:path w="13960" h="11883" extrusionOk="0">
                  <a:moveTo>
                    <a:pt x="4591" y="404"/>
                  </a:moveTo>
                  <a:cubicBezTo>
                    <a:pt x="4715" y="404"/>
                    <a:pt x="4839" y="528"/>
                    <a:pt x="4839" y="683"/>
                  </a:cubicBezTo>
                  <a:lnTo>
                    <a:pt x="4839" y="1180"/>
                  </a:lnTo>
                  <a:lnTo>
                    <a:pt x="404" y="1180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55"/>
                  </a:lnTo>
                  <a:lnTo>
                    <a:pt x="404" y="2855"/>
                  </a:lnTo>
                  <a:lnTo>
                    <a:pt x="404" y="1583"/>
                  </a:lnTo>
                  <a:close/>
                  <a:moveTo>
                    <a:pt x="683" y="1"/>
                  </a:moveTo>
                  <a:cubicBezTo>
                    <a:pt x="311" y="1"/>
                    <a:pt x="0" y="311"/>
                    <a:pt x="0" y="683"/>
                  </a:cubicBezTo>
                  <a:lnTo>
                    <a:pt x="0" y="11478"/>
                  </a:lnTo>
                  <a:cubicBezTo>
                    <a:pt x="0" y="11695"/>
                    <a:pt x="187" y="11881"/>
                    <a:pt x="404" y="11881"/>
                  </a:cubicBezTo>
                  <a:lnTo>
                    <a:pt x="9337" y="11881"/>
                  </a:lnTo>
                  <a:cubicBezTo>
                    <a:pt x="9344" y="11882"/>
                    <a:pt x="9351" y="11883"/>
                    <a:pt x="9358" y="11883"/>
                  </a:cubicBezTo>
                  <a:cubicBezTo>
                    <a:pt x="9548" y="11883"/>
                    <a:pt x="9548" y="11477"/>
                    <a:pt x="9358" y="11477"/>
                  </a:cubicBezTo>
                  <a:cubicBezTo>
                    <a:pt x="9351" y="11477"/>
                    <a:pt x="9344" y="11477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13556" y="3258"/>
                  </a:lnTo>
                  <a:lnTo>
                    <a:pt x="13556" y="11478"/>
                  </a:lnTo>
                  <a:lnTo>
                    <a:pt x="10144" y="11478"/>
                  </a:lnTo>
                  <a:cubicBezTo>
                    <a:pt x="10137" y="11477"/>
                    <a:pt x="10130" y="11477"/>
                    <a:pt x="10123" y="11477"/>
                  </a:cubicBezTo>
                  <a:cubicBezTo>
                    <a:pt x="9933" y="11477"/>
                    <a:pt x="9933" y="11883"/>
                    <a:pt x="10123" y="11883"/>
                  </a:cubicBezTo>
                  <a:cubicBezTo>
                    <a:pt x="10130" y="11883"/>
                    <a:pt x="10137" y="11882"/>
                    <a:pt x="10144" y="11881"/>
                  </a:cubicBezTo>
                  <a:lnTo>
                    <a:pt x="13556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80"/>
                    <a:pt x="13556" y="1180"/>
                  </a:cubicBezTo>
                  <a:lnTo>
                    <a:pt x="5243" y="1180"/>
                  </a:lnTo>
                  <a:lnTo>
                    <a:pt x="5243" y="683"/>
                  </a:lnTo>
                  <a:cubicBezTo>
                    <a:pt x="5243" y="311"/>
                    <a:pt x="4964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8" name="Google Shape;13138;p24"/>
            <p:cNvSpPr/>
            <p:nvPr/>
          </p:nvSpPr>
          <p:spPr>
            <a:xfrm>
              <a:off x="422607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9" name="Google Shape;13139;p24"/>
            <p:cNvSpPr/>
            <p:nvPr/>
          </p:nvSpPr>
          <p:spPr>
            <a:xfrm>
              <a:off x="4247000" y="4246600"/>
              <a:ext cx="10875" cy="9925"/>
            </a:xfrm>
            <a:custGeom>
              <a:avLst/>
              <a:gdLst/>
              <a:ahLst/>
              <a:cxnLst/>
              <a:rect l="l" t="t" r="r" b="b"/>
              <a:pathLst>
                <a:path w="435" h="397" extrusionOk="0">
                  <a:moveTo>
                    <a:pt x="206" y="1"/>
                  </a:moveTo>
                  <a:cubicBezTo>
                    <a:pt x="101" y="1"/>
                    <a:pt x="1" y="71"/>
                    <a:pt x="1" y="210"/>
                  </a:cubicBezTo>
                  <a:cubicBezTo>
                    <a:pt x="1" y="334"/>
                    <a:pt x="109" y="396"/>
                    <a:pt x="218" y="396"/>
                  </a:cubicBezTo>
                  <a:cubicBezTo>
                    <a:pt x="326" y="396"/>
                    <a:pt x="435" y="334"/>
                    <a:pt x="435" y="210"/>
                  </a:cubicBezTo>
                  <a:cubicBezTo>
                    <a:pt x="419" y="71"/>
                    <a:pt x="311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0" name="Google Shape;13140;p24"/>
            <p:cNvSpPr/>
            <p:nvPr/>
          </p:nvSpPr>
          <p:spPr>
            <a:xfrm>
              <a:off x="426872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41" name="Google Shape;13141;p24"/>
          <p:cNvGrpSpPr/>
          <p:nvPr/>
        </p:nvGrpSpPr>
        <p:grpSpPr>
          <a:xfrm>
            <a:off x="5325202" y="5346934"/>
            <a:ext cx="465333" cy="373300"/>
            <a:chOff x="3196225" y="4204550"/>
            <a:chExt cx="349000" cy="279975"/>
          </a:xfrm>
        </p:grpSpPr>
        <p:sp>
          <p:nvSpPr>
            <p:cNvPr id="13142" name="Google Shape;13142;p24"/>
            <p:cNvSpPr/>
            <p:nvPr/>
          </p:nvSpPr>
          <p:spPr>
            <a:xfrm>
              <a:off x="346182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7" y="1"/>
                    <a:pt x="1" y="63"/>
                    <a:pt x="47" y="187"/>
                  </a:cubicBezTo>
                  <a:cubicBezTo>
                    <a:pt x="78" y="280"/>
                    <a:pt x="156" y="326"/>
                    <a:pt x="233" y="326"/>
                  </a:cubicBezTo>
                  <a:cubicBezTo>
                    <a:pt x="311" y="326"/>
                    <a:pt x="388" y="280"/>
                    <a:pt x="419" y="187"/>
                  </a:cubicBezTo>
                  <a:cubicBezTo>
                    <a:pt x="466" y="63"/>
                    <a:pt x="350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3" name="Google Shape;13143;p24"/>
            <p:cNvSpPr/>
            <p:nvPr/>
          </p:nvSpPr>
          <p:spPr>
            <a:xfrm>
              <a:off x="348277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6" y="1"/>
                    <a:pt x="0" y="63"/>
                    <a:pt x="47" y="187"/>
                  </a:cubicBezTo>
                  <a:cubicBezTo>
                    <a:pt x="78" y="280"/>
                    <a:pt x="155" y="326"/>
                    <a:pt x="233" y="326"/>
                  </a:cubicBezTo>
                  <a:cubicBezTo>
                    <a:pt x="310" y="326"/>
                    <a:pt x="388" y="280"/>
                    <a:pt x="419" y="187"/>
                  </a:cubicBezTo>
                  <a:cubicBezTo>
                    <a:pt x="465" y="63"/>
                    <a:pt x="349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4" name="Google Shape;13144;p24"/>
            <p:cNvSpPr/>
            <p:nvPr/>
          </p:nvSpPr>
          <p:spPr>
            <a:xfrm>
              <a:off x="3504875" y="4225475"/>
              <a:ext cx="10100" cy="10875"/>
            </a:xfrm>
            <a:custGeom>
              <a:avLst/>
              <a:gdLst/>
              <a:ahLst/>
              <a:cxnLst/>
              <a:rect l="l" t="t" r="r" b="b"/>
              <a:pathLst>
                <a:path w="404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cubicBezTo>
                    <a:pt x="310" y="435"/>
                    <a:pt x="403" y="342"/>
                    <a:pt x="403" y="218"/>
                  </a:cubicBez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5" name="Google Shape;13145;p24"/>
            <p:cNvSpPr/>
            <p:nvPr/>
          </p:nvSpPr>
          <p:spPr>
            <a:xfrm>
              <a:off x="3196225" y="4204550"/>
              <a:ext cx="349000" cy="279975"/>
            </a:xfrm>
            <a:custGeom>
              <a:avLst/>
              <a:gdLst/>
              <a:ahLst/>
              <a:cxnLst/>
              <a:rect l="l" t="t" r="r" b="b"/>
              <a:pathLst>
                <a:path w="13960" h="11199" extrusionOk="0">
                  <a:moveTo>
                    <a:pt x="13184" y="434"/>
                  </a:moveTo>
                  <a:cubicBezTo>
                    <a:pt x="13370" y="434"/>
                    <a:pt x="13525" y="590"/>
                    <a:pt x="13525" y="776"/>
                  </a:cubicBezTo>
                  <a:lnTo>
                    <a:pt x="13525" y="1675"/>
                  </a:lnTo>
                  <a:lnTo>
                    <a:pt x="404" y="1675"/>
                  </a:lnTo>
                  <a:lnTo>
                    <a:pt x="404" y="776"/>
                  </a:lnTo>
                  <a:cubicBezTo>
                    <a:pt x="404" y="590"/>
                    <a:pt x="559" y="434"/>
                    <a:pt x="745" y="434"/>
                  </a:cubicBezTo>
                  <a:close/>
                  <a:moveTo>
                    <a:pt x="13184" y="0"/>
                  </a:moveTo>
                  <a:lnTo>
                    <a:pt x="13184" y="31"/>
                  </a:lnTo>
                  <a:lnTo>
                    <a:pt x="776" y="31"/>
                  </a:lnTo>
                  <a:cubicBezTo>
                    <a:pt x="342" y="31"/>
                    <a:pt x="0" y="372"/>
                    <a:pt x="0" y="807"/>
                  </a:cubicBezTo>
                  <a:lnTo>
                    <a:pt x="0" y="10795"/>
                  </a:lnTo>
                  <a:cubicBezTo>
                    <a:pt x="0" y="11012"/>
                    <a:pt x="156" y="11198"/>
                    <a:pt x="404" y="11198"/>
                  </a:cubicBezTo>
                  <a:lnTo>
                    <a:pt x="6297" y="11198"/>
                  </a:lnTo>
                  <a:cubicBezTo>
                    <a:pt x="6577" y="11198"/>
                    <a:pt x="6577" y="10795"/>
                    <a:pt x="6297" y="10795"/>
                  </a:cubicBezTo>
                  <a:lnTo>
                    <a:pt x="404" y="10795"/>
                  </a:lnTo>
                  <a:lnTo>
                    <a:pt x="404" y="2109"/>
                  </a:lnTo>
                  <a:lnTo>
                    <a:pt x="13556" y="2109"/>
                  </a:lnTo>
                  <a:lnTo>
                    <a:pt x="13556" y="10795"/>
                  </a:lnTo>
                  <a:lnTo>
                    <a:pt x="7135" y="10795"/>
                  </a:lnTo>
                  <a:cubicBezTo>
                    <a:pt x="6856" y="10795"/>
                    <a:pt x="6856" y="11198"/>
                    <a:pt x="7135" y="11198"/>
                  </a:cubicBezTo>
                  <a:lnTo>
                    <a:pt x="13556" y="11198"/>
                  </a:lnTo>
                  <a:cubicBezTo>
                    <a:pt x="13773" y="11198"/>
                    <a:pt x="13959" y="11012"/>
                    <a:pt x="13959" y="10795"/>
                  </a:cubicBezTo>
                  <a:lnTo>
                    <a:pt x="13959" y="776"/>
                  </a:lnTo>
                  <a:cubicBezTo>
                    <a:pt x="13959" y="341"/>
                    <a:pt x="13618" y="0"/>
                    <a:pt x="13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6" name="Google Shape;13146;p24"/>
            <p:cNvSpPr/>
            <p:nvPr/>
          </p:nvSpPr>
          <p:spPr>
            <a:xfrm>
              <a:off x="3223375" y="4273550"/>
              <a:ext cx="290825" cy="181500"/>
            </a:xfrm>
            <a:custGeom>
              <a:avLst/>
              <a:gdLst/>
              <a:ahLst/>
              <a:cxnLst/>
              <a:rect l="l" t="t" r="r" b="b"/>
              <a:pathLst>
                <a:path w="11633" h="7260" extrusionOk="0">
                  <a:moveTo>
                    <a:pt x="8934" y="6236"/>
                  </a:moveTo>
                  <a:lnTo>
                    <a:pt x="8934" y="6856"/>
                  </a:lnTo>
                  <a:lnTo>
                    <a:pt x="6762" y="6856"/>
                  </a:lnTo>
                  <a:lnTo>
                    <a:pt x="6762" y="6236"/>
                  </a:lnTo>
                  <a:close/>
                  <a:moveTo>
                    <a:pt x="465" y="1"/>
                  </a:moveTo>
                  <a:cubicBezTo>
                    <a:pt x="217" y="1"/>
                    <a:pt x="0" y="218"/>
                    <a:pt x="0" y="466"/>
                  </a:cubicBezTo>
                  <a:lnTo>
                    <a:pt x="0" y="6794"/>
                  </a:lnTo>
                  <a:cubicBezTo>
                    <a:pt x="0" y="7042"/>
                    <a:pt x="217" y="7259"/>
                    <a:pt x="465" y="7259"/>
                  </a:cubicBezTo>
                  <a:lnTo>
                    <a:pt x="11198" y="7259"/>
                  </a:lnTo>
                  <a:cubicBezTo>
                    <a:pt x="11446" y="7259"/>
                    <a:pt x="11632" y="7042"/>
                    <a:pt x="11632" y="6794"/>
                  </a:cubicBezTo>
                  <a:lnTo>
                    <a:pt x="11632" y="466"/>
                  </a:lnTo>
                  <a:cubicBezTo>
                    <a:pt x="11632" y="218"/>
                    <a:pt x="11446" y="1"/>
                    <a:pt x="11198" y="1"/>
                  </a:cubicBezTo>
                  <a:lnTo>
                    <a:pt x="5056" y="1"/>
                  </a:lnTo>
                  <a:cubicBezTo>
                    <a:pt x="4777" y="1"/>
                    <a:pt x="4777" y="435"/>
                    <a:pt x="5056" y="435"/>
                  </a:cubicBezTo>
                  <a:lnTo>
                    <a:pt x="11198" y="435"/>
                  </a:lnTo>
                  <a:cubicBezTo>
                    <a:pt x="11198" y="426"/>
                    <a:pt x="11201" y="422"/>
                    <a:pt x="11205" y="422"/>
                  </a:cubicBezTo>
                  <a:cubicBezTo>
                    <a:pt x="11214" y="422"/>
                    <a:pt x="11229" y="444"/>
                    <a:pt x="11229" y="466"/>
                  </a:cubicBezTo>
                  <a:lnTo>
                    <a:pt x="11229" y="6794"/>
                  </a:lnTo>
                  <a:cubicBezTo>
                    <a:pt x="11229" y="6825"/>
                    <a:pt x="11198" y="6856"/>
                    <a:pt x="11198" y="6856"/>
                  </a:cubicBezTo>
                  <a:lnTo>
                    <a:pt x="9337" y="6856"/>
                  </a:lnTo>
                  <a:lnTo>
                    <a:pt x="9337" y="6205"/>
                  </a:lnTo>
                  <a:cubicBezTo>
                    <a:pt x="9337" y="5988"/>
                    <a:pt x="9182" y="5832"/>
                    <a:pt x="8996" y="5832"/>
                  </a:cubicBezTo>
                  <a:lnTo>
                    <a:pt x="6700" y="5832"/>
                  </a:lnTo>
                  <a:cubicBezTo>
                    <a:pt x="6514" y="5832"/>
                    <a:pt x="6359" y="5988"/>
                    <a:pt x="6359" y="6205"/>
                  </a:cubicBezTo>
                  <a:lnTo>
                    <a:pt x="6359" y="6856"/>
                  </a:lnTo>
                  <a:lnTo>
                    <a:pt x="465" y="6856"/>
                  </a:lnTo>
                  <a:cubicBezTo>
                    <a:pt x="434" y="6856"/>
                    <a:pt x="434" y="6825"/>
                    <a:pt x="434" y="6794"/>
                  </a:cubicBezTo>
                  <a:lnTo>
                    <a:pt x="434" y="466"/>
                  </a:lnTo>
                  <a:cubicBezTo>
                    <a:pt x="412" y="444"/>
                    <a:pt x="422" y="422"/>
                    <a:pt x="440" y="422"/>
                  </a:cubicBezTo>
                  <a:cubicBezTo>
                    <a:pt x="447" y="422"/>
                    <a:pt x="456" y="426"/>
                    <a:pt x="465" y="435"/>
                  </a:cubicBezTo>
                  <a:lnTo>
                    <a:pt x="4219" y="435"/>
                  </a:lnTo>
                  <a:cubicBezTo>
                    <a:pt x="4498" y="435"/>
                    <a:pt x="4498" y="1"/>
                    <a:pt x="42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7" name="Google Shape;13147;p24"/>
            <p:cNvSpPr/>
            <p:nvPr/>
          </p:nvSpPr>
          <p:spPr>
            <a:xfrm>
              <a:off x="3278425" y="4332500"/>
              <a:ext cx="104725" cy="63600"/>
            </a:xfrm>
            <a:custGeom>
              <a:avLst/>
              <a:gdLst/>
              <a:ahLst/>
              <a:cxnLst/>
              <a:rect l="l" t="t" r="r" b="b"/>
              <a:pathLst>
                <a:path w="4189" h="2544" extrusionOk="0">
                  <a:moveTo>
                    <a:pt x="1831" y="0"/>
                  </a:moveTo>
                  <a:cubicBezTo>
                    <a:pt x="1707" y="0"/>
                    <a:pt x="1582" y="93"/>
                    <a:pt x="1551" y="217"/>
                  </a:cubicBezTo>
                  <a:lnTo>
                    <a:pt x="1117" y="1923"/>
                  </a:lnTo>
                  <a:lnTo>
                    <a:pt x="807" y="1334"/>
                  </a:lnTo>
                  <a:cubicBezTo>
                    <a:pt x="776" y="1272"/>
                    <a:pt x="714" y="1210"/>
                    <a:pt x="621" y="1179"/>
                  </a:cubicBezTo>
                  <a:cubicBezTo>
                    <a:pt x="559" y="1179"/>
                    <a:pt x="466" y="1179"/>
                    <a:pt x="404" y="1210"/>
                  </a:cubicBezTo>
                  <a:lnTo>
                    <a:pt x="125" y="1396"/>
                  </a:lnTo>
                  <a:cubicBezTo>
                    <a:pt x="31" y="1458"/>
                    <a:pt x="0" y="1582"/>
                    <a:pt x="63" y="1675"/>
                  </a:cubicBezTo>
                  <a:cubicBezTo>
                    <a:pt x="83" y="1735"/>
                    <a:pt x="154" y="1770"/>
                    <a:pt x="228" y="1770"/>
                  </a:cubicBezTo>
                  <a:cubicBezTo>
                    <a:pt x="268" y="1770"/>
                    <a:pt x="309" y="1759"/>
                    <a:pt x="342" y="1737"/>
                  </a:cubicBezTo>
                  <a:lnTo>
                    <a:pt x="497" y="1644"/>
                  </a:lnTo>
                  <a:lnTo>
                    <a:pt x="900" y="2389"/>
                  </a:lnTo>
                  <a:cubicBezTo>
                    <a:pt x="962" y="2482"/>
                    <a:pt x="1055" y="2544"/>
                    <a:pt x="1148" y="2544"/>
                  </a:cubicBezTo>
                  <a:lnTo>
                    <a:pt x="1210" y="2544"/>
                  </a:lnTo>
                  <a:cubicBezTo>
                    <a:pt x="1334" y="2513"/>
                    <a:pt x="1427" y="2451"/>
                    <a:pt x="1458" y="2327"/>
                  </a:cubicBezTo>
                  <a:lnTo>
                    <a:pt x="1924" y="404"/>
                  </a:lnTo>
                  <a:lnTo>
                    <a:pt x="3971" y="404"/>
                  </a:lnTo>
                  <a:cubicBezTo>
                    <a:pt x="4095" y="404"/>
                    <a:pt x="4188" y="310"/>
                    <a:pt x="4188" y="217"/>
                  </a:cubicBezTo>
                  <a:cubicBezTo>
                    <a:pt x="4188" y="93"/>
                    <a:pt x="4095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8" name="Google Shape;13148;p24"/>
            <p:cNvSpPr/>
            <p:nvPr/>
          </p:nvSpPr>
          <p:spPr>
            <a:xfrm>
              <a:off x="3383900" y="4357300"/>
              <a:ext cx="30250" cy="10125"/>
            </a:xfrm>
            <a:custGeom>
              <a:avLst/>
              <a:gdLst/>
              <a:ahLst/>
              <a:cxnLst/>
              <a:rect l="l" t="t" r="r" b="b"/>
              <a:pathLst>
                <a:path w="12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962" y="404"/>
                  </a:lnTo>
                  <a:cubicBezTo>
                    <a:pt x="1210" y="404"/>
                    <a:pt x="1210" y="1"/>
                    <a:pt x="9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9" name="Google Shape;13149;p24"/>
            <p:cNvSpPr/>
            <p:nvPr/>
          </p:nvSpPr>
          <p:spPr>
            <a:xfrm>
              <a:off x="3384850" y="4374325"/>
              <a:ext cx="28525" cy="10200"/>
            </a:xfrm>
            <a:custGeom>
              <a:avLst/>
              <a:gdLst/>
              <a:ahLst/>
              <a:cxnLst/>
              <a:rect l="l" t="t" r="r" b="b"/>
              <a:pathLst>
                <a:path w="1141" h="408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6" y="407"/>
                    <a:pt x="233" y="407"/>
                    <a:pt x="241" y="406"/>
                  </a:cubicBezTo>
                  <a:lnTo>
                    <a:pt x="924" y="406"/>
                  </a:lnTo>
                  <a:cubicBezTo>
                    <a:pt x="1141" y="375"/>
                    <a:pt x="1141" y="33"/>
                    <a:pt x="924" y="2"/>
                  </a:cubicBezTo>
                  <a:lnTo>
                    <a:pt x="241" y="2"/>
                  </a:lnTo>
                  <a:cubicBezTo>
                    <a:pt x="233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0" name="Google Shape;13150;p24"/>
            <p:cNvSpPr/>
            <p:nvPr/>
          </p:nvSpPr>
          <p:spPr>
            <a:xfrm>
              <a:off x="3332425" y="4357125"/>
              <a:ext cx="35200" cy="32000"/>
            </a:xfrm>
            <a:custGeom>
              <a:avLst/>
              <a:gdLst/>
              <a:ahLst/>
              <a:cxnLst/>
              <a:rect l="l" t="t" r="r" b="b"/>
              <a:pathLst>
                <a:path w="1408" h="1280" extrusionOk="0">
                  <a:moveTo>
                    <a:pt x="1187" y="0"/>
                  </a:moveTo>
                  <a:cubicBezTo>
                    <a:pt x="1136" y="0"/>
                    <a:pt x="1082" y="23"/>
                    <a:pt x="1035" y="70"/>
                  </a:cubicBezTo>
                  <a:lnTo>
                    <a:pt x="756" y="349"/>
                  </a:lnTo>
                  <a:lnTo>
                    <a:pt x="446" y="70"/>
                  </a:lnTo>
                  <a:cubicBezTo>
                    <a:pt x="403" y="27"/>
                    <a:pt x="353" y="9"/>
                    <a:pt x="304" y="9"/>
                  </a:cubicBezTo>
                  <a:cubicBezTo>
                    <a:pt x="144" y="9"/>
                    <a:pt x="0" y="206"/>
                    <a:pt x="167" y="349"/>
                  </a:cubicBezTo>
                  <a:lnTo>
                    <a:pt x="446" y="659"/>
                  </a:lnTo>
                  <a:lnTo>
                    <a:pt x="167" y="938"/>
                  </a:lnTo>
                  <a:cubicBezTo>
                    <a:pt x="74" y="1032"/>
                    <a:pt x="74" y="1156"/>
                    <a:pt x="167" y="1249"/>
                  </a:cubicBezTo>
                  <a:cubicBezTo>
                    <a:pt x="198" y="1280"/>
                    <a:pt x="260" y="1280"/>
                    <a:pt x="291" y="1280"/>
                  </a:cubicBezTo>
                  <a:cubicBezTo>
                    <a:pt x="353" y="1280"/>
                    <a:pt x="415" y="1280"/>
                    <a:pt x="446" y="1249"/>
                  </a:cubicBezTo>
                  <a:lnTo>
                    <a:pt x="756" y="938"/>
                  </a:lnTo>
                  <a:lnTo>
                    <a:pt x="1035" y="1249"/>
                  </a:lnTo>
                  <a:cubicBezTo>
                    <a:pt x="1066" y="1280"/>
                    <a:pt x="1129" y="1280"/>
                    <a:pt x="1191" y="1280"/>
                  </a:cubicBezTo>
                  <a:cubicBezTo>
                    <a:pt x="1222" y="1280"/>
                    <a:pt x="1284" y="1280"/>
                    <a:pt x="1315" y="1249"/>
                  </a:cubicBezTo>
                  <a:cubicBezTo>
                    <a:pt x="1408" y="1156"/>
                    <a:pt x="1408" y="1032"/>
                    <a:pt x="1315" y="938"/>
                  </a:cubicBezTo>
                  <a:lnTo>
                    <a:pt x="1035" y="659"/>
                  </a:lnTo>
                  <a:lnTo>
                    <a:pt x="1315" y="349"/>
                  </a:lnTo>
                  <a:cubicBezTo>
                    <a:pt x="1408" y="256"/>
                    <a:pt x="1408" y="132"/>
                    <a:pt x="1315" y="70"/>
                  </a:cubicBezTo>
                  <a:cubicBezTo>
                    <a:pt x="1284" y="23"/>
                    <a:pt x="1237" y="0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1" name="Google Shape;13151;p24"/>
            <p:cNvSpPr/>
            <p:nvPr/>
          </p:nvSpPr>
          <p:spPr>
            <a:xfrm>
              <a:off x="3426550" y="4357125"/>
              <a:ext cx="34600" cy="32400"/>
            </a:xfrm>
            <a:custGeom>
              <a:avLst/>
              <a:gdLst/>
              <a:ahLst/>
              <a:cxnLst/>
              <a:rect l="l" t="t" r="r" b="b"/>
              <a:pathLst>
                <a:path w="1384" h="1296" extrusionOk="0">
                  <a:moveTo>
                    <a:pt x="217" y="0"/>
                  </a:moveTo>
                  <a:cubicBezTo>
                    <a:pt x="163" y="0"/>
                    <a:pt x="109" y="23"/>
                    <a:pt x="62" y="70"/>
                  </a:cubicBezTo>
                  <a:cubicBezTo>
                    <a:pt x="0" y="132"/>
                    <a:pt x="0" y="256"/>
                    <a:pt x="62" y="349"/>
                  </a:cubicBezTo>
                  <a:lnTo>
                    <a:pt x="372" y="659"/>
                  </a:lnTo>
                  <a:lnTo>
                    <a:pt x="62" y="938"/>
                  </a:lnTo>
                  <a:cubicBezTo>
                    <a:pt x="0" y="1032"/>
                    <a:pt x="0" y="1156"/>
                    <a:pt x="62" y="1249"/>
                  </a:cubicBezTo>
                  <a:cubicBezTo>
                    <a:pt x="124" y="1280"/>
                    <a:pt x="155" y="1280"/>
                    <a:pt x="217" y="1280"/>
                  </a:cubicBezTo>
                  <a:cubicBezTo>
                    <a:pt x="279" y="1280"/>
                    <a:pt x="310" y="1280"/>
                    <a:pt x="372" y="1249"/>
                  </a:cubicBezTo>
                  <a:lnTo>
                    <a:pt x="652" y="938"/>
                  </a:lnTo>
                  <a:lnTo>
                    <a:pt x="962" y="1249"/>
                  </a:lnTo>
                  <a:cubicBezTo>
                    <a:pt x="993" y="1280"/>
                    <a:pt x="1039" y="1295"/>
                    <a:pt x="1090" y="1295"/>
                  </a:cubicBezTo>
                  <a:cubicBezTo>
                    <a:pt x="1140" y="1295"/>
                    <a:pt x="1194" y="1280"/>
                    <a:pt x="1241" y="1249"/>
                  </a:cubicBezTo>
                  <a:cubicBezTo>
                    <a:pt x="1334" y="1156"/>
                    <a:pt x="1334" y="1032"/>
                    <a:pt x="1241" y="938"/>
                  </a:cubicBezTo>
                  <a:lnTo>
                    <a:pt x="962" y="659"/>
                  </a:lnTo>
                  <a:lnTo>
                    <a:pt x="1241" y="349"/>
                  </a:lnTo>
                  <a:cubicBezTo>
                    <a:pt x="1384" y="206"/>
                    <a:pt x="1253" y="9"/>
                    <a:pt x="1100" y="9"/>
                  </a:cubicBezTo>
                  <a:cubicBezTo>
                    <a:pt x="1053" y="9"/>
                    <a:pt x="1005" y="27"/>
                    <a:pt x="962" y="70"/>
                  </a:cubicBezTo>
                  <a:lnTo>
                    <a:pt x="652" y="349"/>
                  </a:lnTo>
                  <a:lnTo>
                    <a:pt x="372" y="70"/>
                  </a:lnTo>
                  <a:cubicBezTo>
                    <a:pt x="326" y="23"/>
                    <a:pt x="272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52" name="Google Shape;13152;p24"/>
          <p:cNvGrpSpPr/>
          <p:nvPr/>
        </p:nvGrpSpPr>
        <p:grpSpPr>
          <a:xfrm>
            <a:off x="6300619" y="5343734"/>
            <a:ext cx="465333" cy="379700"/>
            <a:chOff x="2443225" y="4202075"/>
            <a:chExt cx="349000" cy="284775"/>
          </a:xfrm>
        </p:grpSpPr>
        <p:sp>
          <p:nvSpPr>
            <p:cNvPr id="13153" name="Google Shape;13153;p24"/>
            <p:cNvSpPr/>
            <p:nvPr/>
          </p:nvSpPr>
          <p:spPr>
            <a:xfrm>
              <a:off x="2443225" y="4202075"/>
              <a:ext cx="349000" cy="284775"/>
            </a:xfrm>
            <a:custGeom>
              <a:avLst/>
              <a:gdLst/>
              <a:ahLst/>
              <a:cxnLst/>
              <a:rect l="l" t="t" r="r" b="b"/>
              <a:pathLst>
                <a:path w="13960" h="11391" extrusionOk="0">
                  <a:moveTo>
                    <a:pt x="8283" y="9436"/>
                  </a:moveTo>
                  <a:lnTo>
                    <a:pt x="8500" y="10987"/>
                  </a:lnTo>
                  <a:lnTo>
                    <a:pt x="5491" y="10987"/>
                  </a:lnTo>
                  <a:lnTo>
                    <a:pt x="5708" y="9436"/>
                  </a:lnTo>
                  <a:close/>
                  <a:moveTo>
                    <a:pt x="3873" y="1"/>
                  </a:moveTo>
                  <a:cubicBezTo>
                    <a:pt x="3699" y="1"/>
                    <a:pt x="3704" y="411"/>
                    <a:pt x="3890" y="411"/>
                  </a:cubicBezTo>
                  <a:cubicBezTo>
                    <a:pt x="3896" y="411"/>
                    <a:pt x="3903" y="410"/>
                    <a:pt x="3909" y="409"/>
                  </a:cubicBezTo>
                  <a:lnTo>
                    <a:pt x="13215" y="409"/>
                  </a:lnTo>
                  <a:cubicBezTo>
                    <a:pt x="13401" y="409"/>
                    <a:pt x="13556" y="533"/>
                    <a:pt x="13556" y="751"/>
                  </a:cubicBezTo>
                  <a:lnTo>
                    <a:pt x="13556" y="7544"/>
                  </a:lnTo>
                  <a:lnTo>
                    <a:pt x="10454" y="7544"/>
                  </a:lnTo>
                  <a:cubicBezTo>
                    <a:pt x="10441" y="7540"/>
                    <a:pt x="10429" y="7539"/>
                    <a:pt x="10417" y="7539"/>
                  </a:cubicBezTo>
                  <a:cubicBezTo>
                    <a:pt x="10224" y="7539"/>
                    <a:pt x="10219" y="7957"/>
                    <a:pt x="10401" y="7957"/>
                  </a:cubicBezTo>
                  <a:cubicBezTo>
                    <a:pt x="10417" y="7957"/>
                    <a:pt x="10435" y="7954"/>
                    <a:pt x="10454" y="7947"/>
                  </a:cubicBezTo>
                  <a:lnTo>
                    <a:pt x="13556" y="7947"/>
                  </a:lnTo>
                  <a:lnTo>
                    <a:pt x="13556" y="8660"/>
                  </a:lnTo>
                  <a:cubicBezTo>
                    <a:pt x="13556" y="8847"/>
                    <a:pt x="13401" y="9002"/>
                    <a:pt x="13215" y="9002"/>
                  </a:cubicBezTo>
                  <a:lnTo>
                    <a:pt x="776" y="9002"/>
                  </a:lnTo>
                  <a:cubicBezTo>
                    <a:pt x="590" y="9002"/>
                    <a:pt x="435" y="8847"/>
                    <a:pt x="435" y="8660"/>
                  </a:cubicBezTo>
                  <a:lnTo>
                    <a:pt x="435" y="7947"/>
                  </a:lnTo>
                  <a:lnTo>
                    <a:pt x="9679" y="7947"/>
                  </a:lnTo>
                  <a:cubicBezTo>
                    <a:pt x="9695" y="7954"/>
                    <a:pt x="9711" y="7957"/>
                    <a:pt x="9725" y="7957"/>
                  </a:cubicBezTo>
                  <a:cubicBezTo>
                    <a:pt x="9885" y="7957"/>
                    <a:pt x="9880" y="7539"/>
                    <a:pt x="9711" y="7539"/>
                  </a:cubicBezTo>
                  <a:cubicBezTo>
                    <a:pt x="9701" y="7539"/>
                    <a:pt x="9690" y="7540"/>
                    <a:pt x="9679" y="7544"/>
                  </a:cubicBezTo>
                  <a:lnTo>
                    <a:pt x="435" y="7544"/>
                  </a:lnTo>
                  <a:lnTo>
                    <a:pt x="435" y="751"/>
                  </a:lnTo>
                  <a:cubicBezTo>
                    <a:pt x="435" y="564"/>
                    <a:pt x="559" y="409"/>
                    <a:pt x="776" y="409"/>
                  </a:cubicBezTo>
                  <a:lnTo>
                    <a:pt x="3103" y="409"/>
                  </a:lnTo>
                  <a:cubicBezTo>
                    <a:pt x="3110" y="410"/>
                    <a:pt x="3116" y="411"/>
                    <a:pt x="3123" y="411"/>
                  </a:cubicBezTo>
                  <a:cubicBezTo>
                    <a:pt x="3313" y="411"/>
                    <a:pt x="3313" y="5"/>
                    <a:pt x="3123" y="5"/>
                  </a:cubicBezTo>
                  <a:cubicBezTo>
                    <a:pt x="3116" y="5"/>
                    <a:pt x="3110" y="5"/>
                    <a:pt x="3103" y="6"/>
                  </a:cubicBezTo>
                  <a:lnTo>
                    <a:pt x="776" y="6"/>
                  </a:lnTo>
                  <a:cubicBezTo>
                    <a:pt x="342" y="6"/>
                    <a:pt x="1" y="316"/>
                    <a:pt x="1" y="751"/>
                  </a:cubicBezTo>
                  <a:lnTo>
                    <a:pt x="1" y="8691"/>
                  </a:lnTo>
                  <a:cubicBezTo>
                    <a:pt x="1" y="9095"/>
                    <a:pt x="342" y="9436"/>
                    <a:pt x="776" y="9436"/>
                  </a:cubicBezTo>
                  <a:lnTo>
                    <a:pt x="5305" y="9436"/>
                  </a:lnTo>
                  <a:lnTo>
                    <a:pt x="5088" y="10987"/>
                  </a:lnTo>
                  <a:lnTo>
                    <a:pt x="4405" y="10987"/>
                  </a:lnTo>
                  <a:cubicBezTo>
                    <a:pt x="4126" y="10987"/>
                    <a:pt x="4126" y="11390"/>
                    <a:pt x="4405" y="11390"/>
                  </a:cubicBezTo>
                  <a:lnTo>
                    <a:pt x="9586" y="11390"/>
                  </a:lnTo>
                  <a:cubicBezTo>
                    <a:pt x="9834" y="11390"/>
                    <a:pt x="9834" y="10987"/>
                    <a:pt x="9586" y="10987"/>
                  </a:cubicBezTo>
                  <a:lnTo>
                    <a:pt x="8903" y="10987"/>
                  </a:lnTo>
                  <a:lnTo>
                    <a:pt x="8686" y="9436"/>
                  </a:lnTo>
                  <a:lnTo>
                    <a:pt x="13215" y="9436"/>
                  </a:lnTo>
                  <a:cubicBezTo>
                    <a:pt x="13618" y="9436"/>
                    <a:pt x="13959" y="9095"/>
                    <a:pt x="13959" y="8691"/>
                  </a:cubicBezTo>
                  <a:lnTo>
                    <a:pt x="13959" y="751"/>
                  </a:lnTo>
                  <a:cubicBezTo>
                    <a:pt x="13959" y="335"/>
                    <a:pt x="13646" y="4"/>
                    <a:pt x="13266" y="4"/>
                  </a:cubicBezTo>
                  <a:cubicBezTo>
                    <a:pt x="13249" y="4"/>
                    <a:pt x="13232" y="5"/>
                    <a:pt x="13215" y="6"/>
                  </a:cubicBezTo>
                  <a:lnTo>
                    <a:pt x="3909" y="6"/>
                  </a:lnTo>
                  <a:cubicBezTo>
                    <a:pt x="3896" y="2"/>
                    <a:pt x="3884" y="1"/>
                    <a:pt x="38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4" name="Google Shape;13154;p24"/>
            <p:cNvSpPr/>
            <p:nvPr/>
          </p:nvSpPr>
          <p:spPr>
            <a:xfrm>
              <a:off x="2617725" y="4232450"/>
              <a:ext cx="10875" cy="139625"/>
            </a:xfrm>
            <a:custGeom>
              <a:avLst/>
              <a:gdLst/>
              <a:ahLst/>
              <a:cxnLst/>
              <a:rect l="l" t="t" r="r" b="b"/>
              <a:pathLst>
                <a:path w="435" h="558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lnTo>
                    <a:pt x="0" y="5367"/>
                  </a:lnTo>
                  <a:cubicBezTo>
                    <a:pt x="0" y="5491"/>
                    <a:pt x="93" y="5584"/>
                    <a:pt x="217" y="5584"/>
                  </a:cubicBezTo>
                  <a:cubicBezTo>
                    <a:pt x="341" y="5584"/>
                    <a:pt x="434" y="5491"/>
                    <a:pt x="434" y="5367"/>
                  </a:cubicBezTo>
                  <a:lnTo>
                    <a:pt x="434" y="187"/>
                  </a:lnTo>
                  <a:cubicBezTo>
                    <a:pt x="434" y="94"/>
                    <a:pt x="34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5" name="Google Shape;13155;p24"/>
            <p:cNvSpPr/>
            <p:nvPr/>
          </p:nvSpPr>
          <p:spPr>
            <a:xfrm>
              <a:off x="2477350" y="4239450"/>
              <a:ext cx="125650" cy="125650"/>
            </a:xfrm>
            <a:custGeom>
              <a:avLst/>
              <a:gdLst/>
              <a:ahLst/>
              <a:cxnLst/>
              <a:rect l="l" t="t" r="r" b="b"/>
              <a:pathLst>
                <a:path w="5026" h="5026" extrusionOk="0">
                  <a:moveTo>
                    <a:pt x="2513" y="3777"/>
                  </a:moveTo>
                  <a:cubicBezTo>
                    <a:pt x="3017" y="3777"/>
                    <a:pt x="3521" y="4048"/>
                    <a:pt x="3754" y="4591"/>
                  </a:cubicBezTo>
                  <a:lnTo>
                    <a:pt x="1272" y="4591"/>
                  </a:lnTo>
                  <a:cubicBezTo>
                    <a:pt x="1505" y="4048"/>
                    <a:pt x="2009" y="3777"/>
                    <a:pt x="2513" y="3777"/>
                  </a:cubicBezTo>
                  <a:close/>
                  <a:moveTo>
                    <a:pt x="4622" y="403"/>
                  </a:moveTo>
                  <a:lnTo>
                    <a:pt x="4622" y="4591"/>
                  </a:lnTo>
                  <a:lnTo>
                    <a:pt x="4188" y="4591"/>
                  </a:lnTo>
                  <a:cubicBezTo>
                    <a:pt x="4095" y="4281"/>
                    <a:pt x="3878" y="4001"/>
                    <a:pt x="3630" y="3784"/>
                  </a:cubicBezTo>
                  <a:cubicBezTo>
                    <a:pt x="3304" y="3505"/>
                    <a:pt x="2909" y="3366"/>
                    <a:pt x="2513" y="3366"/>
                  </a:cubicBezTo>
                  <a:cubicBezTo>
                    <a:pt x="2118" y="3366"/>
                    <a:pt x="1722" y="3505"/>
                    <a:pt x="1396" y="3784"/>
                  </a:cubicBezTo>
                  <a:cubicBezTo>
                    <a:pt x="1117" y="4001"/>
                    <a:pt x="931" y="4281"/>
                    <a:pt x="807" y="4591"/>
                  </a:cubicBezTo>
                  <a:lnTo>
                    <a:pt x="404" y="4591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1" y="155"/>
                    <a:pt x="1" y="372"/>
                  </a:cubicBezTo>
                  <a:lnTo>
                    <a:pt x="1" y="4622"/>
                  </a:lnTo>
                  <a:cubicBezTo>
                    <a:pt x="1" y="4839"/>
                    <a:pt x="187" y="5025"/>
                    <a:pt x="404" y="5025"/>
                  </a:cubicBezTo>
                  <a:lnTo>
                    <a:pt x="4622" y="5025"/>
                  </a:lnTo>
                  <a:cubicBezTo>
                    <a:pt x="4840" y="5025"/>
                    <a:pt x="5026" y="4839"/>
                    <a:pt x="5026" y="4622"/>
                  </a:cubicBezTo>
                  <a:lnTo>
                    <a:pt x="5026" y="372"/>
                  </a:lnTo>
                  <a:cubicBezTo>
                    <a:pt x="5026" y="155"/>
                    <a:pt x="4840" y="0"/>
                    <a:pt x="46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6" name="Google Shape;13156;p24"/>
            <p:cNvSpPr/>
            <p:nvPr/>
          </p:nvSpPr>
          <p:spPr>
            <a:xfrm>
              <a:off x="2516125" y="4258825"/>
              <a:ext cx="46550" cy="56625"/>
            </a:xfrm>
            <a:custGeom>
              <a:avLst/>
              <a:gdLst/>
              <a:ahLst/>
              <a:cxnLst/>
              <a:rect l="l" t="t" r="r" b="b"/>
              <a:pathLst>
                <a:path w="1862" h="2265" extrusionOk="0">
                  <a:moveTo>
                    <a:pt x="962" y="435"/>
                  </a:moveTo>
                  <a:cubicBezTo>
                    <a:pt x="1210" y="435"/>
                    <a:pt x="1427" y="745"/>
                    <a:pt x="1427" y="1148"/>
                  </a:cubicBezTo>
                  <a:cubicBezTo>
                    <a:pt x="1427" y="1520"/>
                    <a:pt x="1210" y="1862"/>
                    <a:pt x="962" y="1862"/>
                  </a:cubicBezTo>
                  <a:cubicBezTo>
                    <a:pt x="683" y="1862"/>
                    <a:pt x="466" y="1520"/>
                    <a:pt x="466" y="1148"/>
                  </a:cubicBezTo>
                  <a:cubicBezTo>
                    <a:pt x="466" y="745"/>
                    <a:pt x="683" y="435"/>
                    <a:pt x="962" y="435"/>
                  </a:cubicBezTo>
                  <a:close/>
                  <a:moveTo>
                    <a:pt x="962" y="0"/>
                  </a:moveTo>
                  <a:cubicBezTo>
                    <a:pt x="404" y="94"/>
                    <a:pt x="0" y="590"/>
                    <a:pt x="63" y="1148"/>
                  </a:cubicBezTo>
                  <a:cubicBezTo>
                    <a:pt x="63" y="1769"/>
                    <a:pt x="466" y="2265"/>
                    <a:pt x="962" y="2265"/>
                  </a:cubicBezTo>
                  <a:cubicBezTo>
                    <a:pt x="1458" y="2265"/>
                    <a:pt x="1862" y="1769"/>
                    <a:pt x="1862" y="1148"/>
                  </a:cubicBezTo>
                  <a:cubicBezTo>
                    <a:pt x="1862" y="528"/>
                    <a:pt x="1458" y="0"/>
                    <a:pt x="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7" name="Google Shape;13157;p24"/>
            <p:cNvSpPr/>
            <p:nvPr/>
          </p:nvSpPr>
          <p:spPr>
            <a:xfrm>
              <a:off x="2651050" y="4236225"/>
              <a:ext cx="108600" cy="31925"/>
            </a:xfrm>
            <a:custGeom>
              <a:avLst/>
              <a:gdLst/>
              <a:ahLst/>
              <a:cxnLst/>
              <a:rect l="l" t="t" r="r" b="b"/>
              <a:pathLst>
                <a:path w="4344" h="1277" extrusionOk="0">
                  <a:moveTo>
                    <a:pt x="3940" y="408"/>
                  </a:moveTo>
                  <a:lnTo>
                    <a:pt x="3940" y="842"/>
                  </a:lnTo>
                  <a:lnTo>
                    <a:pt x="404" y="842"/>
                  </a:lnTo>
                  <a:lnTo>
                    <a:pt x="404" y="408"/>
                  </a:lnTo>
                  <a:close/>
                  <a:moveTo>
                    <a:pt x="295" y="1"/>
                  </a:moveTo>
                  <a:cubicBezTo>
                    <a:pt x="130" y="1"/>
                    <a:pt x="1" y="148"/>
                    <a:pt x="1" y="346"/>
                  </a:cubicBezTo>
                  <a:lnTo>
                    <a:pt x="1" y="935"/>
                  </a:lnTo>
                  <a:cubicBezTo>
                    <a:pt x="1" y="1122"/>
                    <a:pt x="156" y="1277"/>
                    <a:pt x="342" y="1277"/>
                  </a:cubicBezTo>
                  <a:lnTo>
                    <a:pt x="4002" y="1277"/>
                  </a:lnTo>
                  <a:cubicBezTo>
                    <a:pt x="4188" y="1246"/>
                    <a:pt x="4344" y="1122"/>
                    <a:pt x="4344" y="935"/>
                  </a:cubicBezTo>
                  <a:lnTo>
                    <a:pt x="4344" y="346"/>
                  </a:lnTo>
                  <a:cubicBezTo>
                    <a:pt x="4344" y="129"/>
                    <a:pt x="4188" y="5"/>
                    <a:pt x="4002" y="5"/>
                  </a:cubicBezTo>
                  <a:lnTo>
                    <a:pt x="342" y="5"/>
                  </a:lnTo>
                  <a:cubicBezTo>
                    <a:pt x="326" y="2"/>
                    <a:pt x="310" y="1"/>
                    <a:pt x="2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8" name="Google Shape;13158;p24"/>
            <p:cNvSpPr/>
            <p:nvPr/>
          </p:nvSpPr>
          <p:spPr>
            <a:xfrm>
              <a:off x="2651050" y="4285200"/>
              <a:ext cx="108600" cy="31800"/>
            </a:xfrm>
            <a:custGeom>
              <a:avLst/>
              <a:gdLst/>
              <a:ahLst/>
              <a:cxnLst/>
              <a:rect l="l" t="t" r="r" b="b"/>
              <a:pathLst>
                <a:path w="4344" h="1272" extrusionOk="0">
                  <a:moveTo>
                    <a:pt x="3940" y="403"/>
                  </a:moveTo>
                  <a:lnTo>
                    <a:pt x="3940" y="869"/>
                  </a:lnTo>
                  <a:lnTo>
                    <a:pt x="404" y="869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1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9" name="Google Shape;13159;p24"/>
            <p:cNvSpPr/>
            <p:nvPr/>
          </p:nvSpPr>
          <p:spPr>
            <a:xfrm>
              <a:off x="2651050" y="4334050"/>
              <a:ext cx="108600" cy="31825"/>
            </a:xfrm>
            <a:custGeom>
              <a:avLst/>
              <a:gdLst/>
              <a:ahLst/>
              <a:cxnLst/>
              <a:rect l="l" t="t" r="r" b="b"/>
              <a:pathLst>
                <a:path w="4344" h="1273" extrusionOk="0">
                  <a:moveTo>
                    <a:pt x="3940" y="404"/>
                  </a:moveTo>
                  <a:lnTo>
                    <a:pt x="3940" y="838"/>
                  </a:lnTo>
                  <a:lnTo>
                    <a:pt x="404" y="838"/>
                  </a:lnTo>
                  <a:lnTo>
                    <a:pt x="404" y="404"/>
                  </a:lnTo>
                  <a:close/>
                  <a:moveTo>
                    <a:pt x="342" y="0"/>
                  </a:moveTo>
                  <a:cubicBezTo>
                    <a:pt x="156" y="0"/>
                    <a:pt x="1" y="124"/>
                    <a:pt x="1" y="342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2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60" name="Google Shape;13160;p24"/>
          <p:cNvGrpSpPr/>
          <p:nvPr/>
        </p:nvGrpSpPr>
        <p:grpSpPr>
          <a:xfrm>
            <a:off x="7344506" y="5328834"/>
            <a:ext cx="465333" cy="409500"/>
            <a:chOff x="1681700" y="4191350"/>
            <a:chExt cx="349000" cy="307125"/>
          </a:xfrm>
        </p:grpSpPr>
        <p:sp>
          <p:nvSpPr>
            <p:cNvPr id="13161" name="Google Shape;13161;p24"/>
            <p:cNvSpPr/>
            <p:nvPr/>
          </p:nvSpPr>
          <p:spPr>
            <a:xfrm>
              <a:off x="1849750" y="4215400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0" y="0"/>
                    <a:pt x="238" y="301"/>
                    <a:pt x="370" y="301"/>
                  </a:cubicBezTo>
                  <a:cubicBezTo>
                    <a:pt x="413" y="301"/>
                    <a:pt x="444" y="270"/>
                    <a:pt x="444" y="187"/>
                  </a:cubicBezTo>
                  <a:cubicBezTo>
                    <a:pt x="444" y="62"/>
                    <a:pt x="351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2" name="Google Shape;13162;p24"/>
            <p:cNvSpPr/>
            <p:nvPr/>
          </p:nvSpPr>
          <p:spPr>
            <a:xfrm>
              <a:off x="1681700" y="4191350"/>
              <a:ext cx="349000" cy="307125"/>
            </a:xfrm>
            <a:custGeom>
              <a:avLst/>
              <a:gdLst/>
              <a:ahLst/>
              <a:cxnLst/>
              <a:rect l="l" t="t" r="r" b="b"/>
              <a:pathLst>
                <a:path w="13960" h="12285" extrusionOk="0">
                  <a:moveTo>
                    <a:pt x="6980" y="404"/>
                  </a:moveTo>
                  <a:cubicBezTo>
                    <a:pt x="7662" y="404"/>
                    <a:pt x="8004" y="1211"/>
                    <a:pt x="7507" y="1707"/>
                  </a:cubicBezTo>
                  <a:cubicBezTo>
                    <a:pt x="7355" y="1870"/>
                    <a:pt x="7162" y="1942"/>
                    <a:pt x="6972" y="1942"/>
                  </a:cubicBezTo>
                  <a:cubicBezTo>
                    <a:pt x="6583" y="1942"/>
                    <a:pt x="6205" y="1638"/>
                    <a:pt x="6205" y="1180"/>
                  </a:cubicBezTo>
                  <a:cubicBezTo>
                    <a:pt x="6205" y="745"/>
                    <a:pt x="6546" y="404"/>
                    <a:pt x="6980" y="404"/>
                  </a:cubicBezTo>
                  <a:close/>
                  <a:moveTo>
                    <a:pt x="7662" y="2110"/>
                  </a:moveTo>
                  <a:lnTo>
                    <a:pt x="7756" y="2606"/>
                  </a:lnTo>
                  <a:lnTo>
                    <a:pt x="6205" y="2606"/>
                  </a:lnTo>
                  <a:lnTo>
                    <a:pt x="6298" y="2110"/>
                  </a:lnTo>
                  <a:cubicBezTo>
                    <a:pt x="6499" y="2250"/>
                    <a:pt x="6740" y="2319"/>
                    <a:pt x="6980" y="2319"/>
                  </a:cubicBezTo>
                  <a:cubicBezTo>
                    <a:pt x="7220" y="2319"/>
                    <a:pt x="7461" y="2250"/>
                    <a:pt x="7662" y="2110"/>
                  </a:cubicBezTo>
                  <a:close/>
                  <a:moveTo>
                    <a:pt x="12284" y="8686"/>
                  </a:moveTo>
                  <a:lnTo>
                    <a:pt x="12284" y="9120"/>
                  </a:lnTo>
                  <a:cubicBezTo>
                    <a:pt x="12284" y="9307"/>
                    <a:pt x="12129" y="9462"/>
                    <a:pt x="11943" y="9462"/>
                  </a:cubicBezTo>
                  <a:lnTo>
                    <a:pt x="2048" y="9462"/>
                  </a:lnTo>
                  <a:cubicBezTo>
                    <a:pt x="1831" y="9462"/>
                    <a:pt x="1707" y="9307"/>
                    <a:pt x="1707" y="9120"/>
                  </a:cubicBezTo>
                  <a:lnTo>
                    <a:pt x="1707" y="8686"/>
                  </a:lnTo>
                  <a:close/>
                  <a:moveTo>
                    <a:pt x="8004" y="9865"/>
                  </a:moveTo>
                  <a:lnTo>
                    <a:pt x="8159" y="11075"/>
                  </a:lnTo>
                  <a:lnTo>
                    <a:pt x="5801" y="11075"/>
                  </a:lnTo>
                  <a:lnTo>
                    <a:pt x="5956" y="9865"/>
                  </a:lnTo>
                  <a:close/>
                  <a:moveTo>
                    <a:pt x="6980" y="1"/>
                  </a:moveTo>
                  <a:cubicBezTo>
                    <a:pt x="6111" y="1"/>
                    <a:pt x="5553" y="962"/>
                    <a:pt x="5956" y="1738"/>
                  </a:cubicBezTo>
                  <a:lnTo>
                    <a:pt x="5770" y="2606"/>
                  </a:lnTo>
                  <a:lnTo>
                    <a:pt x="4778" y="2606"/>
                  </a:lnTo>
                  <a:cubicBezTo>
                    <a:pt x="4530" y="2606"/>
                    <a:pt x="4530" y="3010"/>
                    <a:pt x="4778" y="3010"/>
                  </a:cubicBezTo>
                  <a:lnTo>
                    <a:pt x="11912" y="3010"/>
                  </a:lnTo>
                  <a:cubicBezTo>
                    <a:pt x="12098" y="3010"/>
                    <a:pt x="12253" y="3165"/>
                    <a:pt x="12253" y="3351"/>
                  </a:cubicBezTo>
                  <a:lnTo>
                    <a:pt x="12253" y="8283"/>
                  </a:lnTo>
                  <a:lnTo>
                    <a:pt x="1707" y="8283"/>
                  </a:lnTo>
                  <a:lnTo>
                    <a:pt x="1707" y="3351"/>
                  </a:lnTo>
                  <a:cubicBezTo>
                    <a:pt x="1707" y="3165"/>
                    <a:pt x="1831" y="3010"/>
                    <a:pt x="2048" y="3010"/>
                  </a:cubicBezTo>
                  <a:lnTo>
                    <a:pt x="3971" y="3010"/>
                  </a:lnTo>
                  <a:cubicBezTo>
                    <a:pt x="4250" y="3010"/>
                    <a:pt x="4250" y="2606"/>
                    <a:pt x="3971" y="2606"/>
                  </a:cubicBezTo>
                  <a:lnTo>
                    <a:pt x="2048" y="2606"/>
                  </a:lnTo>
                  <a:cubicBezTo>
                    <a:pt x="1614" y="2606"/>
                    <a:pt x="1272" y="2917"/>
                    <a:pt x="1272" y="3351"/>
                  </a:cubicBezTo>
                  <a:lnTo>
                    <a:pt x="1272" y="9120"/>
                  </a:lnTo>
                  <a:cubicBezTo>
                    <a:pt x="1272" y="9524"/>
                    <a:pt x="1614" y="9865"/>
                    <a:pt x="2048" y="9865"/>
                  </a:cubicBezTo>
                  <a:lnTo>
                    <a:pt x="5553" y="9865"/>
                  </a:lnTo>
                  <a:lnTo>
                    <a:pt x="5367" y="11075"/>
                  </a:lnTo>
                  <a:lnTo>
                    <a:pt x="342" y="11075"/>
                  </a:lnTo>
                  <a:cubicBezTo>
                    <a:pt x="156" y="11075"/>
                    <a:pt x="1" y="11230"/>
                    <a:pt x="1" y="11416"/>
                  </a:cubicBezTo>
                  <a:lnTo>
                    <a:pt x="1" y="11943"/>
                  </a:lnTo>
                  <a:cubicBezTo>
                    <a:pt x="1" y="12129"/>
                    <a:pt x="156" y="12284"/>
                    <a:pt x="342" y="12284"/>
                  </a:cubicBezTo>
                  <a:lnTo>
                    <a:pt x="10454" y="12284"/>
                  </a:lnTo>
                  <a:cubicBezTo>
                    <a:pt x="10578" y="12284"/>
                    <a:pt x="10671" y="12191"/>
                    <a:pt x="10671" y="12067"/>
                  </a:cubicBezTo>
                  <a:cubicBezTo>
                    <a:pt x="10671" y="11974"/>
                    <a:pt x="10578" y="11881"/>
                    <a:pt x="10454" y="11881"/>
                  </a:cubicBezTo>
                  <a:lnTo>
                    <a:pt x="373" y="11881"/>
                  </a:lnTo>
                  <a:lnTo>
                    <a:pt x="373" y="11478"/>
                  </a:lnTo>
                  <a:lnTo>
                    <a:pt x="13525" y="11478"/>
                  </a:lnTo>
                  <a:lnTo>
                    <a:pt x="13525" y="11881"/>
                  </a:lnTo>
                  <a:lnTo>
                    <a:pt x="11261" y="11881"/>
                  </a:lnTo>
                  <a:cubicBezTo>
                    <a:pt x="11168" y="11881"/>
                    <a:pt x="11075" y="11974"/>
                    <a:pt x="11075" y="12067"/>
                  </a:cubicBezTo>
                  <a:cubicBezTo>
                    <a:pt x="11075" y="12191"/>
                    <a:pt x="11168" y="12284"/>
                    <a:pt x="11261" y="12284"/>
                  </a:cubicBezTo>
                  <a:lnTo>
                    <a:pt x="13587" y="12284"/>
                  </a:lnTo>
                  <a:cubicBezTo>
                    <a:pt x="13804" y="12284"/>
                    <a:pt x="13959" y="12129"/>
                    <a:pt x="13959" y="11943"/>
                  </a:cubicBezTo>
                  <a:lnTo>
                    <a:pt x="13959" y="11416"/>
                  </a:lnTo>
                  <a:cubicBezTo>
                    <a:pt x="13959" y="11230"/>
                    <a:pt x="13804" y="11075"/>
                    <a:pt x="13587" y="11075"/>
                  </a:cubicBezTo>
                  <a:lnTo>
                    <a:pt x="8562" y="11075"/>
                  </a:lnTo>
                  <a:lnTo>
                    <a:pt x="8407" y="9865"/>
                  </a:lnTo>
                  <a:lnTo>
                    <a:pt x="11912" y="9865"/>
                  </a:lnTo>
                  <a:cubicBezTo>
                    <a:pt x="12315" y="9865"/>
                    <a:pt x="12657" y="9524"/>
                    <a:pt x="12657" y="9120"/>
                  </a:cubicBezTo>
                  <a:lnTo>
                    <a:pt x="12657" y="3351"/>
                  </a:lnTo>
                  <a:cubicBezTo>
                    <a:pt x="12657" y="2917"/>
                    <a:pt x="12315" y="2606"/>
                    <a:pt x="11912" y="2606"/>
                  </a:cubicBezTo>
                  <a:lnTo>
                    <a:pt x="8190" y="2606"/>
                  </a:lnTo>
                  <a:lnTo>
                    <a:pt x="8004" y="1738"/>
                  </a:lnTo>
                  <a:cubicBezTo>
                    <a:pt x="8407" y="962"/>
                    <a:pt x="7849" y="1"/>
                    <a:pt x="6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3" name="Google Shape;13163;p24"/>
            <p:cNvSpPr/>
            <p:nvPr/>
          </p:nvSpPr>
          <p:spPr>
            <a:xfrm>
              <a:off x="1742200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19"/>
                    <a:pt x="2761" y="3598"/>
                  </a:cubicBezTo>
                  <a:lnTo>
                    <a:pt x="1241" y="3598"/>
                  </a:lnTo>
                  <a:cubicBezTo>
                    <a:pt x="1272" y="3319"/>
                    <a:pt x="1489" y="3133"/>
                    <a:pt x="1768" y="3133"/>
                  </a:cubicBezTo>
                  <a:close/>
                  <a:moveTo>
                    <a:pt x="3567" y="434"/>
                  </a:moveTo>
                  <a:lnTo>
                    <a:pt x="3567" y="3598"/>
                  </a:lnTo>
                  <a:lnTo>
                    <a:pt x="3164" y="3598"/>
                  </a:lnTo>
                  <a:cubicBezTo>
                    <a:pt x="3134" y="3120"/>
                    <a:pt x="2759" y="2728"/>
                    <a:pt x="2287" y="2728"/>
                  </a:cubicBezTo>
                  <a:cubicBezTo>
                    <a:pt x="2269" y="2728"/>
                    <a:pt x="2252" y="2729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02"/>
                    <a:pt x="838" y="3598"/>
                  </a:cubicBezTo>
                  <a:lnTo>
                    <a:pt x="403" y="3598"/>
                  </a:lnTo>
                  <a:lnTo>
                    <a:pt x="403" y="434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3" y="4002"/>
                  </a:cubicBezTo>
                  <a:lnTo>
                    <a:pt x="3598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4" name="Google Shape;13164;p24"/>
            <p:cNvSpPr/>
            <p:nvPr/>
          </p:nvSpPr>
          <p:spPr>
            <a:xfrm>
              <a:off x="1774775" y="4301775"/>
              <a:ext cx="48650" cy="40500"/>
            </a:xfrm>
            <a:custGeom>
              <a:avLst/>
              <a:gdLst/>
              <a:ahLst/>
              <a:cxnLst/>
              <a:rect l="l" t="t" r="r" b="b"/>
              <a:pathLst>
                <a:path w="1946" h="1620" extrusionOk="0">
                  <a:moveTo>
                    <a:pt x="682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2" y="1198"/>
                  </a:cubicBezTo>
                  <a:cubicBezTo>
                    <a:pt x="589" y="1198"/>
                    <a:pt x="465" y="1043"/>
                    <a:pt x="465" y="826"/>
                  </a:cubicBezTo>
                  <a:cubicBezTo>
                    <a:pt x="465" y="578"/>
                    <a:pt x="589" y="423"/>
                    <a:pt x="682" y="423"/>
                  </a:cubicBezTo>
                  <a:close/>
                  <a:moveTo>
                    <a:pt x="875" y="1"/>
                  </a:moveTo>
                  <a:cubicBezTo>
                    <a:pt x="455" y="1"/>
                    <a:pt x="42" y="321"/>
                    <a:pt x="62" y="826"/>
                  </a:cubicBezTo>
                  <a:cubicBezTo>
                    <a:pt x="0" y="1198"/>
                    <a:pt x="279" y="1571"/>
                    <a:pt x="682" y="1602"/>
                  </a:cubicBezTo>
                  <a:cubicBezTo>
                    <a:pt x="742" y="1614"/>
                    <a:pt x="800" y="1620"/>
                    <a:pt x="857" y="1620"/>
                  </a:cubicBezTo>
                  <a:cubicBezTo>
                    <a:pt x="1509" y="1620"/>
                    <a:pt x="1946" y="841"/>
                    <a:pt x="1489" y="299"/>
                  </a:cubicBezTo>
                  <a:cubicBezTo>
                    <a:pt x="1326" y="93"/>
                    <a:pt x="1100" y="1"/>
                    <a:pt x="8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5" name="Google Shape;13165;p24"/>
            <p:cNvSpPr/>
            <p:nvPr/>
          </p:nvSpPr>
          <p:spPr>
            <a:xfrm>
              <a:off x="1869375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50"/>
                    <a:pt x="2761" y="3598"/>
                  </a:cubicBezTo>
                  <a:lnTo>
                    <a:pt x="1241" y="3598"/>
                  </a:lnTo>
                  <a:cubicBezTo>
                    <a:pt x="1272" y="3350"/>
                    <a:pt x="1489" y="3133"/>
                    <a:pt x="1768" y="3133"/>
                  </a:cubicBezTo>
                  <a:close/>
                  <a:moveTo>
                    <a:pt x="3568" y="434"/>
                  </a:moveTo>
                  <a:lnTo>
                    <a:pt x="3568" y="3598"/>
                  </a:lnTo>
                  <a:lnTo>
                    <a:pt x="3164" y="3598"/>
                  </a:lnTo>
                  <a:cubicBezTo>
                    <a:pt x="3133" y="3133"/>
                    <a:pt x="2730" y="2730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33"/>
                    <a:pt x="838" y="3598"/>
                  </a:cubicBezTo>
                  <a:lnTo>
                    <a:pt x="404" y="3598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4" y="4002"/>
                  </a:cubicBezTo>
                  <a:lnTo>
                    <a:pt x="3599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6" name="Google Shape;13166;p24"/>
            <p:cNvSpPr/>
            <p:nvPr/>
          </p:nvSpPr>
          <p:spPr>
            <a:xfrm>
              <a:off x="1901950" y="4301775"/>
              <a:ext cx="47950" cy="40500"/>
            </a:xfrm>
            <a:custGeom>
              <a:avLst/>
              <a:gdLst/>
              <a:ahLst/>
              <a:cxnLst/>
              <a:rect l="l" t="t" r="r" b="b"/>
              <a:pathLst>
                <a:path w="1918" h="1620" extrusionOk="0">
                  <a:moveTo>
                    <a:pt x="683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3" y="1198"/>
                  </a:cubicBezTo>
                  <a:cubicBezTo>
                    <a:pt x="590" y="1198"/>
                    <a:pt x="465" y="1043"/>
                    <a:pt x="465" y="826"/>
                  </a:cubicBezTo>
                  <a:cubicBezTo>
                    <a:pt x="465" y="578"/>
                    <a:pt x="590" y="423"/>
                    <a:pt x="683" y="423"/>
                  </a:cubicBezTo>
                  <a:close/>
                  <a:moveTo>
                    <a:pt x="860" y="1"/>
                  </a:moveTo>
                  <a:cubicBezTo>
                    <a:pt x="438" y="1"/>
                    <a:pt x="31" y="321"/>
                    <a:pt x="31" y="826"/>
                  </a:cubicBezTo>
                  <a:cubicBezTo>
                    <a:pt x="0" y="1198"/>
                    <a:pt x="279" y="1571"/>
                    <a:pt x="683" y="1602"/>
                  </a:cubicBezTo>
                  <a:cubicBezTo>
                    <a:pt x="742" y="1614"/>
                    <a:pt x="800" y="1620"/>
                    <a:pt x="856" y="1620"/>
                  </a:cubicBezTo>
                  <a:cubicBezTo>
                    <a:pt x="1505" y="1620"/>
                    <a:pt x="1917" y="841"/>
                    <a:pt x="1489" y="299"/>
                  </a:cubicBezTo>
                  <a:cubicBezTo>
                    <a:pt x="1316" y="93"/>
                    <a:pt x="1086" y="1"/>
                    <a:pt x="8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67" name="Google Shape;13167;p24"/>
          <p:cNvGrpSpPr/>
          <p:nvPr/>
        </p:nvGrpSpPr>
        <p:grpSpPr>
          <a:xfrm>
            <a:off x="8366878" y="5354683"/>
            <a:ext cx="465300" cy="357800"/>
            <a:chOff x="7719625" y="1964175"/>
            <a:chExt cx="348975" cy="268350"/>
          </a:xfrm>
        </p:grpSpPr>
        <p:sp>
          <p:nvSpPr>
            <p:cNvPr id="13168" name="Google Shape;13168;p24"/>
            <p:cNvSpPr/>
            <p:nvPr/>
          </p:nvSpPr>
          <p:spPr>
            <a:xfrm>
              <a:off x="7985600" y="1985325"/>
              <a:ext cx="10900" cy="10500"/>
            </a:xfrm>
            <a:custGeom>
              <a:avLst/>
              <a:gdLst/>
              <a:ahLst/>
              <a:cxnLst/>
              <a:rect l="l" t="t" r="r" b="b"/>
              <a:pathLst>
                <a:path w="436" h="420" extrusionOk="0">
                  <a:moveTo>
                    <a:pt x="218" y="0"/>
                  </a:moveTo>
                  <a:cubicBezTo>
                    <a:pt x="109" y="0"/>
                    <a:pt x="1" y="70"/>
                    <a:pt x="1" y="210"/>
                  </a:cubicBezTo>
                  <a:cubicBezTo>
                    <a:pt x="1" y="349"/>
                    <a:pt x="109" y="419"/>
                    <a:pt x="218" y="419"/>
                  </a:cubicBezTo>
                  <a:cubicBezTo>
                    <a:pt x="326" y="419"/>
                    <a:pt x="435" y="349"/>
                    <a:pt x="435" y="210"/>
                  </a:cubicBezTo>
                  <a:cubicBezTo>
                    <a:pt x="435" y="70"/>
                    <a:pt x="326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9" name="Google Shape;13169;p24"/>
            <p:cNvSpPr/>
            <p:nvPr/>
          </p:nvSpPr>
          <p:spPr>
            <a:xfrm>
              <a:off x="8007325" y="1985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0" name="Google Shape;13170;p24"/>
            <p:cNvSpPr/>
            <p:nvPr/>
          </p:nvSpPr>
          <p:spPr>
            <a:xfrm>
              <a:off x="8028250" y="1985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1" name="Google Shape;13171;p24"/>
            <p:cNvSpPr/>
            <p:nvPr/>
          </p:nvSpPr>
          <p:spPr>
            <a:xfrm>
              <a:off x="7757375" y="2039400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94"/>
                    <a:pt x="382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2" name="Google Shape;13172;p24"/>
            <p:cNvSpPr/>
            <p:nvPr/>
          </p:nvSpPr>
          <p:spPr>
            <a:xfrm>
              <a:off x="7757375" y="21293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0" y="0"/>
                    <a:pt x="256" y="301"/>
                    <a:pt x="397" y="301"/>
                  </a:cubicBezTo>
                  <a:cubicBezTo>
                    <a:pt x="442" y="301"/>
                    <a:pt x="475" y="270"/>
                    <a:pt x="475" y="186"/>
                  </a:cubicBezTo>
                  <a:cubicBezTo>
                    <a:pt x="475" y="93"/>
                    <a:pt x="382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3" name="Google Shape;13173;p24"/>
            <p:cNvSpPr/>
            <p:nvPr/>
          </p:nvSpPr>
          <p:spPr>
            <a:xfrm>
              <a:off x="7719625" y="1964175"/>
              <a:ext cx="348975" cy="268350"/>
            </a:xfrm>
            <a:custGeom>
              <a:avLst/>
              <a:gdLst/>
              <a:ahLst/>
              <a:cxnLst/>
              <a:rect l="l" t="t" r="r" b="b"/>
              <a:pathLst>
                <a:path w="13959" h="10734" extrusionOk="0">
                  <a:moveTo>
                    <a:pt x="7662" y="2079"/>
                  </a:moveTo>
                  <a:lnTo>
                    <a:pt x="7631" y="10330"/>
                  </a:lnTo>
                  <a:lnTo>
                    <a:pt x="434" y="10330"/>
                  </a:lnTo>
                  <a:lnTo>
                    <a:pt x="434" y="2079"/>
                  </a:lnTo>
                  <a:close/>
                  <a:moveTo>
                    <a:pt x="434" y="1"/>
                  </a:moveTo>
                  <a:cubicBezTo>
                    <a:pt x="186" y="1"/>
                    <a:pt x="0" y="187"/>
                    <a:pt x="0" y="435"/>
                  </a:cubicBezTo>
                  <a:lnTo>
                    <a:pt x="0" y="10330"/>
                  </a:lnTo>
                  <a:cubicBezTo>
                    <a:pt x="0" y="10547"/>
                    <a:pt x="186" y="10734"/>
                    <a:pt x="434" y="10734"/>
                  </a:cubicBezTo>
                  <a:lnTo>
                    <a:pt x="11167" y="10734"/>
                  </a:lnTo>
                  <a:cubicBezTo>
                    <a:pt x="11415" y="10734"/>
                    <a:pt x="11415" y="10330"/>
                    <a:pt x="11167" y="10330"/>
                  </a:cubicBezTo>
                  <a:lnTo>
                    <a:pt x="8065" y="10330"/>
                  </a:lnTo>
                  <a:lnTo>
                    <a:pt x="8065" y="2079"/>
                  </a:lnTo>
                  <a:lnTo>
                    <a:pt x="13556" y="2079"/>
                  </a:lnTo>
                  <a:lnTo>
                    <a:pt x="13556" y="10299"/>
                  </a:lnTo>
                  <a:lnTo>
                    <a:pt x="11974" y="10299"/>
                  </a:lnTo>
                  <a:cubicBezTo>
                    <a:pt x="11694" y="10299"/>
                    <a:pt x="11694" y="10734"/>
                    <a:pt x="11974" y="10734"/>
                  </a:cubicBezTo>
                  <a:lnTo>
                    <a:pt x="13556" y="10734"/>
                  </a:lnTo>
                  <a:cubicBezTo>
                    <a:pt x="13773" y="10734"/>
                    <a:pt x="13959" y="10547"/>
                    <a:pt x="13959" y="10299"/>
                  </a:cubicBezTo>
                  <a:lnTo>
                    <a:pt x="13959" y="435"/>
                  </a:lnTo>
                  <a:cubicBezTo>
                    <a:pt x="13959" y="187"/>
                    <a:pt x="13773" y="1"/>
                    <a:pt x="13556" y="1"/>
                  </a:cubicBezTo>
                  <a:lnTo>
                    <a:pt x="3412" y="1"/>
                  </a:lnTo>
                  <a:cubicBezTo>
                    <a:pt x="3133" y="1"/>
                    <a:pt x="3133" y="435"/>
                    <a:pt x="3412" y="435"/>
                  </a:cubicBezTo>
                  <a:lnTo>
                    <a:pt x="13556" y="435"/>
                  </a:lnTo>
                  <a:lnTo>
                    <a:pt x="13556" y="1676"/>
                  </a:lnTo>
                  <a:lnTo>
                    <a:pt x="403" y="1676"/>
                  </a:lnTo>
                  <a:lnTo>
                    <a:pt x="403" y="435"/>
                  </a:lnTo>
                  <a:lnTo>
                    <a:pt x="2575" y="435"/>
                  </a:lnTo>
                  <a:cubicBezTo>
                    <a:pt x="2854" y="435"/>
                    <a:pt x="2854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4" name="Google Shape;13174;p24"/>
            <p:cNvSpPr/>
            <p:nvPr/>
          </p:nvSpPr>
          <p:spPr>
            <a:xfrm>
              <a:off x="7756850" y="2061125"/>
              <a:ext cx="75225" cy="10100"/>
            </a:xfrm>
            <a:custGeom>
              <a:avLst/>
              <a:gdLst/>
              <a:ahLst/>
              <a:cxnLst/>
              <a:rect l="l" t="t" r="r" b="b"/>
              <a:pathLst>
                <a:path w="30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730" y="404"/>
                  </a:lnTo>
                  <a:cubicBezTo>
                    <a:pt x="3009" y="404"/>
                    <a:pt x="3009" y="0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5" name="Google Shape;13175;p24"/>
            <p:cNvSpPr/>
            <p:nvPr/>
          </p:nvSpPr>
          <p:spPr>
            <a:xfrm>
              <a:off x="7774675" y="2039400"/>
              <a:ext cx="110925" cy="10900"/>
            </a:xfrm>
            <a:custGeom>
              <a:avLst/>
              <a:gdLst/>
              <a:ahLst/>
              <a:cxnLst/>
              <a:rect l="l" t="t" r="r" b="b"/>
              <a:pathLst>
                <a:path w="4437" h="436" extrusionOk="0">
                  <a:moveTo>
                    <a:pt x="280" y="1"/>
                  </a:moveTo>
                  <a:cubicBezTo>
                    <a:pt x="1" y="1"/>
                    <a:pt x="1" y="404"/>
                    <a:pt x="280" y="435"/>
                  </a:cubicBezTo>
                  <a:lnTo>
                    <a:pt x="4157" y="435"/>
                  </a:lnTo>
                  <a:cubicBezTo>
                    <a:pt x="4436" y="435"/>
                    <a:pt x="4436" y="1"/>
                    <a:pt x="4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6" name="Google Shape;13176;p24"/>
            <p:cNvSpPr/>
            <p:nvPr/>
          </p:nvSpPr>
          <p:spPr>
            <a:xfrm>
              <a:off x="7758400" y="2079375"/>
              <a:ext cx="35675" cy="30625"/>
            </a:xfrm>
            <a:custGeom>
              <a:avLst/>
              <a:gdLst/>
              <a:ahLst/>
              <a:cxnLst/>
              <a:rect l="l" t="t" r="r" b="b"/>
              <a:pathLst>
                <a:path w="1427" h="1225" extrusionOk="0">
                  <a:moveTo>
                    <a:pt x="620" y="418"/>
                  </a:moveTo>
                  <a:cubicBezTo>
                    <a:pt x="745" y="418"/>
                    <a:pt x="838" y="511"/>
                    <a:pt x="838" y="604"/>
                  </a:cubicBezTo>
                  <a:cubicBezTo>
                    <a:pt x="838" y="728"/>
                    <a:pt x="745" y="821"/>
                    <a:pt x="620" y="821"/>
                  </a:cubicBezTo>
                  <a:cubicBezTo>
                    <a:pt x="496" y="821"/>
                    <a:pt x="403" y="728"/>
                    <a:pt x="434" y="604"/>
                  </a:cubicBezTo>
                  <a:cubicBezTo>
                    <a:pt x="434" y="511"/>
                    <a:pt x="527" y="418"/>
                    <a:pt x="620" y="418"/>
                  </a:cubicBezTo>
                  <a:close/>
                  <a:moveTo>
                    <a:pt x="630" y="0"/>
                  </a:moveTo>
                  <a:cubicBezTo>
                    <a:pt x="307" y="0"/>
                    <a:pt x="0" y="252"/>
                    <a:pt x="0" y="635"/>
                  </a:cubicBezTo>
                  <a:cubicBezTo>
                    <a:pt x="0" y="945"/>
                    <a:pt x="279" y="1225"/>
                    <a:pt x="620" y="1225"/>
                  </a:cubicBezTo>
                  <a:cubicBezTo>
                    <a:pt x="1179" y="1225"/>
                    <a:pt x="1427" y="573"/>
                    <a:pt x="1055" y="170"/>
                  </a:cubicBezTo>
                  <a:cubicBezTo>
                    <a:pt x="928" y="53"/>
                    <a:pt x="777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7" name="Google Shape;13177;p24"/>
            <p:cNvSpPr/>
            <p:nvPr/>
          </p:nvSpPr>
          <p:spPr>
            <a:xfrm>
              <a:off x="7800275" y="2079375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18"/>
                  </a:moveTo>
                  <a:cubicBezTo>
                    <a:pt x="931" y="418"/>
                    <a:pt x="1024" y="511"/>
                    <a:pt x="1024" y="635"/>
                  </a:cubicBezTo>
                  <a:cubicBezTo>
                    <a:pt x="1024" y="728"/>
                    <a:pt x="931" y="821"/>
                    <a:pt x="838" y="821"/>
                  </a:cubicBezTo>
                  <a:cubicBezTo>
                    <a:pt x="714" y="821"/>
                    <a:pt x="621" y="728"/>
                    <a:pt x="621" y="635"/>
                  </a:cubicBezTo>
                  <a:cubicBezTo>
                    <a:pt x="621" y="511"/>
                    <a:pt x="714" y="418"/>
                    <a:pt x="838" y="418"/>
                  </a:cubicBezTo>
                  <a:close/>
                  <a:moveTo>
                    <a:pt x="815" y="0"/>
                  </a:moveTo>
                  <a:cubicBezTo>
                    <a:pt x="668" y="0"/>
                    <a:pt x="520" y="53"/>
                    <a:pt x="403" y="170"/>
                  </a:cubicBezTo>
                  <a:cubicBezTo>
                    <a:pt x="0" y="573"/>
                    <a:pt x="279" y="1225"/>
                    <a:pt x="838" y="1225"/>
                  </a:cubicBezTo>
                  <a:cubicBezTo>
                    <a:pt x="1179" y="1225"/>
                    <a:pt x="1458" y="945"/>
                    <a:pt x="1458" y="635"/>
                  </a:cubicBezTo>
                  <a:cubicBezTo>
                    <a:pt x="1458" y="252"/>
                    <a:pt x="1137" y="0"/>
                    <a:pt x="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8" name="Google Shape;13178;p24"/>
            <p:cNvSpPr/>
            <p:nvPr/>
          </p:nvSpPr>
          <p:spPr>
            <a:xfrm>
              <a:off x="7847575" y="2079725"/>
              <a:ext cx="35700" cy="30650"/>
            </a:xfrm>
            <a:custGeom>
              <a:avLst/>
              <a:gdLst/>
              <a:ahLst/>
              <a:cxnLst/>
              <a:rect l="l" t="t" r="r" b="b"/>
              <a:pathLst>
                <a:path w="1428" h="1226" extrusionOk="0">
                  <a:moveTo>
                    <a:pt x="838" y="404"/>
                  </a:moveTo>
                  <a:cubicBezTo>
                    <a:pt x="931" y="404"/>
                    <a:pt x="1024" y="497"/>
                    <a:pt x="1024" y="621"/>
                  </a:cubicBezTo>
                  <a:cubicBezTo>
                    <a:pt x="1024" y="714"/>
                    <a:pt x="931" y="807"/>
                    <a:pt x="838" y="807"/>
                  </a:cubicBezTo>
                  <a:cubicBezTo>
                    <a:pt x="714" y="807"/>
                    <a:pt x="621" y="714"/>
                    <a:pt x="621" y="621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1"/>
                  </a:moveTo>
                  <a:cubicBezTo>
                    <a:pt x="280" y="1"/>
                    <a:pt x="0" y="652"/>
                    <a:pt x="404" y="1055"/>
                  </a:cubicBezTo>
                  <a:cubicBezTo>
                    <a:pt x="521" y="1173"/>
                    <a:pt x="667" y="1226"/>
                    <a:pt x="812" y="1226"/>
                  </a:cubicBezTo>
                  <a:cubicBezTo>
                    <a:pt x="1123" y="1226"/>
                    <a:pt x="1427" y="982"/>
                    <a:pt x="1427" y="621"/>
                  </a:cubicBezTo>
                  <a:cubicBezTo>
                    <a:pt x="1427" y="280"/>
                    <a:pt x="1179" y="1"/>
                    <a:pt x="8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9" name="Google Shape;13179;p24"/>
            <p:cNvSpPr/>
            <p:nvPr/>
          </p:nvSpPr>
          <p:spPr>
            <a:xfrm>
              <a:off x="7758400" y="2151075"/>
              <a:ext cx="71350" cy="10100"/>
            </a:xfrm>
            <a:custGeom>
              <a:avLst/>
              <a:gdLst/>
              <a:ahLst/>
              <a:cxnLst/>
              <a:rect l="l" t="t" r="r" b="b"/>
              <a:pathLst>
                <a:path w="2854" h="404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668" y="404"/>
                  </a:lnTo>
                  <a:cubicBezTo>
                    <a:pt x="2761" y="404"/>
                    <a:pt x="2854" y="311"/>
                    <a:pt x="2854" y="187"/>
                  </a:cubicBezTo>
                  <a:cubicBezTo>
                    <a:pt x="2854" y="94"/>
                    <a:pt x="2792" y="1"/>
                    <a:pt x="2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0" name="Google Shape;13180;p24"/>
            <p:cNvSpPr/>
            <p:nvPr/>
          </p:nvSpPr>
          <p:spPr>
            <a:xfrm>
              <a:off x="7776225" y="2129375"/>
              <a:ext cx="109375" cy="10100"/>
            </a:xfrm>
            <a:custGeom>
              <a:avLst/>
              <a:gdLst/>
              <a:ahLst/>
              <a:cxnLst/>
              <a:rect l="l" t="t" r="r" b="b"/>
              <a:pathLst>
                <a:path w="437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4095" y="403"/>
                  </a:lnTo>
                  <a:cubicBezTo>
                    <a:pt x="4374" y="403"/>
                    <a:pt x="4374" y="0"/>
                    <a:pt x="40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1" name="Google Shape;13181;p24"/>
            <p:cNvSpPr/>
            <p:nvPr/>
          </p:nvSpPr>
          <p:spPr>
            <a:xfrm>
              <a:off x="7758400" y="2169300"/>
              <a:ext cx="35675" cy="30650"/>
            </a:xfrm>
            <a:custGeom>
              <a:avLst/>
              <a:gdLst/>
              <a:ahLst/>
              <a:cxnLst/>
              <a:rect l="l" t="t" r="r" b="b"/>
              <a:pathLst>
                <a:path w="1427" h="1226" extrusionOk="0">
                  <a:moveTo>
                    <a:pt x="620" y="419"/>
                  </a:moveTo>
                  <a:cubicBezTo>
                    <a:pt x="745" y="419"/>
                    <a:pt x="838" y="512"/>
                    <a:pt x="838" y="605"/>
                  </a:cubicBezTo>
                  <a:cubicBezTo>
                    <a:pt x="838" y="729"/>
                    <a:pt x="745" y="823"/>
                    <a:pt x="620" y="823"/>
                  </a:cubicBezTo>
                  <a:cubicBezTo>
                    <a:pt x="496" y="823"/>
                    <a:pt x="403" y="729"/>
                    <a:pt x="434" y="605"/>
                  </a:cubicBezTo>
                  <a:cubicBezTo>
                    <a:pt x="434" y="512"/>
                    <a:pt x="527" y="419"/>
                    <a:pt x="620" y="419"/>
                  </a:cubicBezTo>
                  <a:close/>
                  <a:moveTo>
                    <a:pt x="625" y="1"/>
                  </a:moveTo>
                  <a:cubicBezTo>
                    <a:pt x="304" y="1"/>
                    <a:pt x="0" y="245"/>
                    <a:pt x="0" y="605"/>
                  </a:cubicBezTo>
                  <a:cubicBezTo>
                    <a:pt x="0" y="947"/>
                    <a:pt x="279" y="1226"/>
                    <a:pt x="620" y="1226"/>
                  </a:cubicBezTo>
                  <a:cubicBezTo>
                    <a:pt x="1179" y="1226"/>
                    <a:pt x="1427" y="574"/>
                    <a:pt x="1055" y="171"/>
                  </a:cubicBezTo>
                  <a:cubicBezTo>
                    <a:pt x="927" y="53"/>
                    <a:pt x="774" y="1"/>
                    <a:pt x="6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2" name="Google Shape;13182;p24"/>
            <p:cNvSpPr/>
            <p:nvPr/>
          </p:nvSpPr>
          <p:spPr>
            <a:xfrm>
              <a:off x="7800275" y="2169700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79" y="0"/>
                    <a:pt x="0" y="651"/>
                    <a:pt x="403" y="1055"/>
                  </a:cubicBezTo>
                  <a:cubicBezTo>
                    <a:pt x="520" y="1172"/>
                    <a:pt x="668" y="1224"/>
                    <a:pt x="815" y="1224"/>
                  </a:cubicBezTo>
                  <a:cubicBezTo>
                    <a:pt x="1137" y="1224"/>
                    <a:pt x="1458" y="973"/>
                    <a:pt x="1458" y="589"/>
                  </a:cubicBezTo>
                  <a:cubicBezTo>
                    <a:pt x="1458" y="279"/>
                    <a:pt x="1179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3" name="Google Shape;13183;p24"/>
            <p:cNvSpPr/>
            <p:nvPr/>
          </p:nvSpPr>
          <p:spPr>
            <a:xfrm>
              <a:off x="7847575" y="2169700"/>
              <a:ext cx="35700" cy="30625"/>
            </a:xfrm>
            <a:custGeom>
              <a:avLst/>
              <a:gdLst/>
              <a:ahLst/>
              <a:cxnLst/>
              <a:rect l="l" t="t" r="r" b="b"/>
              <a:pathLst>
                <a:path w="1428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80" y="0"/>
                    <a:pt x="0" y="651"/>
                    <a:pt x="404" y="1055"/>
                  </a:cubicBezTo>
                  <a:cubicBezTo>
                    <a:pt x="520" y="1172"/>
                    <a:pt x="665" y="1224"/>
                    <a:pt x="808" y="1224"/>
                  </a:cubicBezTo>
                  <a:cubicBezTo>
                    <a:pt x="1121" y="1224"/>
                    <a:pt x="1427" y="973"/>
                    <a:pt x="1427" y="589"/>
                  </a:cubicBezTo>
                  <a:cubicBezTo>
                    <a:pt x="1427" y="248"/>
                    <a:pt x="1179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4" name="Google Shape;13184;p24"/>
            <p:cNvSpPr/>
            <p:nvPr/>
          </p:nvSpPr>
          <p:spPr>
            <a:xfrm>
              <a:off x="7942950" y="2031950"/>
              <a:ext cx="93075" cy="175750"/>
            </a:xfrm>
            <a:custGeom>
              <a:avLst/>
              <a:gdLst/>
              <a:ahLst/>
              <a:cxnLst/>
              <a:rect l="l" t="t" r="r" b="b"/>
              <a:pathLst>
                <a:path w="3723" h="7030" extrusionOk="0">
                  <a:moveTo>
                    <a:pt x="3165" y="423"/>
                  </a:moveTo>
                  <a:cubicBezTo>
                    <a:pt x="3227" y="454"/>
                    <a:pt x="3258" y="516"/>
                    <a:pt x="3289" y="578"/>
                  </a:cubicBezTo>
                  <a:cubicBezTo>
                    <a:pt x="3320" y="640"/>
                    <a:pt x="3320" y="702"/>
                    <a:pt x="3289" y="764"/>
                  </a:cubicBezTo>
                  <a:lnTo>
                    <a:pt x="2917" y="1633"/>
                  </a:lnTo>
                  <a:lnTo>
                    <a:pt x="2451" y="1447"/>
                  </a:lnTo>
                  <a:lnTo>
                    <a:pt x="2854" y="578"/>
                  </a:lnTo>
                  <a:cubicBezTo>
                    <a:pt x="2886" y="485"/>
                    <a:pt x="2979" y="423"/>
                    <a:pt x="3072" y="423"/>
                  </a:cubicBezTo>
                  <a:close/>
                  <a:moveTo>
                    <a:pt x="2296" y="1819"/>
                  </a:moveTo>
                  <a:lnTo>
                    <a:pt x="2761" y="2005"/>
                  </a:lnTo>
                  <a:lnTo>
                    <a:pt x="2544" y="2501"/>
                  </a:lnTo>
                  <a:lnTo>
                    <a:pt x="2079" y="2315"/>
                  </a:lnTo>
                  <a:lnTo>
                    <a:pt x="2296" y="1819"/>
                  </a:lnTo>
                  <a:close/>
                  <a:moveTo>
                    <a:pt x="1924" y="2687"/>
                  </a:moveTo>
                  <a:lnTo>
                    <a:pt x="2389" y="2873"/>
                  </a:lnTo>
                  <a:lnTo>
                    <a:pt x="931" y="6255"/>
                  </a:lnTo>
                  <a:cubicBezTo>
                    <a:pt x="869" y="6348"/>
                    <a:pt x="807" y="6410"/>
                    <a:pt x="714" y="6472"/>
                  </a:cubicBezTo>
                  <a:lnTo>
                    <a:pt x="497" y="6596"/>
                  </a:lnTo>
                  <a:lnTo>
                    <a:pt x="435" y="6348"/>
                  </a:lnTo>
                  <a:cubicBezTo>
                    <a:pt x="435" y="6255"/>
                    <a:pt x="435" y="6161"/>
                    <a:pt x="466" y="6068"/>
                  </a:cubicBezTo>
                  <a:lnTo>
                    <a:pt x="1924" y="2687"/>
                  </a:lnTo>
                  <a:close/>
                  <a:moveTo>
                    <a:pt x="3076" y="0"/>
                  </a:moveTo>
                  <a:cubicBezTo>
                    <a:pt x="2832" y="0"/>
                    <a:pt x="2589" y="132"/>
                    <a:pt x="2482" y="392"/>
                  </a:cubicBezTo>
                  <a:lnTo>
                    <a:pt x="94" y="5882"/>
                  </a:lnTo>
                  <a:cubicBezTo>
                    <a:pt x="1" y="6068"/>
                    <a:pt x="1" y="6286"/>
                    <a:pt x="63" y="6472"/>
                  </a:cubicBezTo>
                  <a:lnTo>
                    <a:pt x="125" y="6782"/>
                  </a:lnTo>
                  <a:cubicBezTo>
                    <a:pt x="156" y="6875"/>
                    <a:pt x="249" y="6968"/>
                    <a:pt x="342" y="6999"/>
                  </a:cubicBezTo>
                  <a:cubicBezTo>
                    <a:pt x="373" y="7030"/>
                    <a:pt x="404" y="7030"/>
                    <a:pt x="466" y="7030"/>
                  </a:cubicBezTo>
                  <a:cubicBezTo>
                    <a:pt x="528" y="7030"/>
                    <a:pt x="590" y="6999"/>
                    <a:pt x="621" y="6999"/>
                  </a:cubicBezTo>
                  <a:lnTo>
                    <a:pt x="900" y="6844"/>
                  </a:lnTo>
                  <a:cubicBezTo>
                    <a:pt x="1086" y="6751"/>
                    <a:pt x="1210" y="6596"/>
                    <a:pt x="1304" y="6410"/>
                  </a:cubicBezTo>
                  <a:lnTo>
                    <a:pt x="3661" y="919"/>
                  </a:lnTo>
                  <a:cubicBezTo>
                    <a:pt x="3723" y="764"/>
                    <a:pt x="3723" y="578"/>
                    <a:pt x="3661" y="423"/>
                  </a:cubicBezTo>
                  <a:lnTo>
                    <a:pt x="3692" y="423"/>
                  </a:lnTo>
                  <a:cubicBezTo>
                    <a:pt x="3582" y="140"/>
                    <a:pt x="3328" y="0"/>
                    <a:pt x="30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85" name="Google Shape;13185;p24"/>
          <p:cNvGrpSpPr/>
          <p:nvPr/>
        </p:nvGrpSpPr>
        <p:grpSpPr>
          <a:xfrm>
            <a:off x="9346027" y="5353668"/>
            <a:ext cx="465300" cy="359833"/>
            <a:chOff x="931825" y="4209975"/>
            <a:chExt cx="348975" cy="269875"/>
          </a:xfrm>
        </p:grpSpPr>
        <p:sp>
          <p:nvSpPr>
            <p:cNvPr id="13186" name="Google Shape;13186;p24"/>
            <p:cNvSpPr/>
            <p:nvPr/>
          </p:nvSpPr>
          <p:spPr>
            <a:xfrm>
              <a:off x="1062875" y="4246425"/>
              <a:ext cx="78350" cy="10100"/>
            </a:xfrm>
            <a:custGeom>
              <a:avLst/>
              <a:gdLst/>
              <a:ahLst/>
              <a:cxnLst/>
              <a:rect l="l" t="t" r="r" b="b"/>
              <a:pathLst>
                <a:path w="3134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2947" y="403"/>
                  </a:lnTo>
                  <a:cubicBezTo>
                    <a:pt x="3040" y="403"/>
                    <a:pt x="3133" y="310"/>
                    <a:pt x="3133" y="217"/>
                  </a:cubicBezTo>
                  <a:cubicBezTo>
                    <a:pt x="3133" y="93"/>
                    <a:pt x="3040" y="0"/>
                    <a:pt x="29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7" name="Google Shape;13187;p24"/>
            <p:cNvSpPr/>
            <p:nvPr/>
          </p:nvSpPr>
          <p:spPr>
            <a:xfrm>
              <a:off x="1061325" y="4268900"/>
              <a:ext cx="81450" cy="10875"/>
            </a:xfrm>
            <a:custGeom>
              <a:avLst/>
              <a:gdLst/>
              <a:ahLst/>
              <a:cxnLst/>
              <a:rect l="l" t="t" r="r" b="b"/>
              <a:pathLst>
                <a:path w="3258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009" y="435"/>
                  </a:lnTo>
                  <a:cubicBezTo>
                    <a:pt x="3257" y="435"/>
                    <a:pt x="3257" y="1"/>
                    <a:pt x="30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8" name="Google Shape;13188;p24"/>
            <p:cNvSpPr/>
            <p:nvPr/>
          </p:nvSpPr>
          <p:spPr>
            <a:xfrm>
              <a:off x="1061325" y="4291400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009" y="404"/>
                  </a:lnTo>
                  <a:cubicBezTo>
                    <a:pt x="3257" y="404"/>
                    <a:pt x="3257" y="0"/>
                    <a:pt x="3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9" name="Google Shape;13189;p24"/>
            <p:cNvSpPr/>
            <p:nvPr/>
          </p:nvSpPr>
          <p:spPr>
            <a:xfrm>
              <a:off x="931825" y="4209975"/>
              <a:ext cx="348975" cy="269875"/>
            </a:xfrm>
            <a:custGeom>
              <a:avLst/>
              <a:gdLst/>
              <a:ahLst/>
              <a:cxnLst/>
              <a:rect l="l" t="t" r="r" b="b"/>
              <a:pathLst>
                <a:path w="13959" h="10795" extrusionOk="0">
                  <a:moveTo>
                    <a:pt x="8034" y="404"/>
                  </a:moveTo>
                  <a:cubicBezTo>
                    <a:pt x="8934" y="404"/>
                    <a:pt x="9709" y="1148"/>
                    <a:pt x="9709" y="2079"/>
                  </a:cubicBezTo>
                  <a:lnTo>
                    <a:pt x="9709" y="2978"/>
                  </a:lnTo>
                  <a:cubicBezTo>
                    <a:pt x="9678" y="3878"/>
                    <a:pt x="8934" y="4622"/>
                    <a:pt x="8034" y="4622"/>
                  </a:cubicBezTo>
                  <a:lnTo>
                    <a:pt x="7879" y="4622"/>
                  </a:lnTo>
                  <a:cubicBezTo>
                    <a:pt x="7755" y="4622"/>
                    <a:pt x="7631" y="4684"/>
                    <a:pt x="7569" y="4777"/>
                  </a:cubicBezTo>
                  <a:lnTo>
                    <a:pt x="6700" y="5832"/>
                  </a:lnTo>
                  <a:lnTo>
                    <a:pt x="5832" y="4777"/>
                  </a:lnTo>
                  <a:cubicBezTo>
                    <a:pt x="5739" y="4684"/>
                    <a:pt x="5614" y="4622"/>
                    <a:pt x="5490" y="4622"/>
                  </a:cubicBezTo>
                  <a:cubicBezTo>
                    <a:pt x="4622" y="4622"/>
                    <a:pt x="3939" y="3940"/>
                    <a:pt x="3939" y="3071"/>
                  </a:cubicBezTo>
                  <a:lnTo>
                    <a:pt x="3939" y="2079"/>
                  </a:lnTo>
                  <a:cubicBezTo>
                    <a:pt x="3939" y="1148"/>
                    <a:pt x="4684" y="404"/>
                    <a:pt x="5583" y="404"/>
                  </a:cubicBezTo>
                  <a:close/>
                  <a:moveTo>
                    <a:pt x="11787" y="3009"/>
                  </a:moveTo>
                  <a:cubicBezTo>
                    <a:pt x="11787" y="3009"/>
                    <a:pt x="11818" y="3040"/>
                    <a:pt x="11818" y="3040"/>
                  </a:cubicBezTo>
                  <a:lnTo>
                    <a:pt x="11818" y="9430"/>
                  </a:lnTo>
                  <a:lnTo>
                    <a:pt x="2109" y="9430"/>
                  </a:lnTo>
                  <a:lnTo>
                    <a:pt x="2140" y="3040"/>
                  </a:lnTo>
                  <a:lnTo>
                    <a:pt x="3536" y="3040"/>
                  </a:lnTo>
                  <a:lnTo>
                    <a:pt x="3536" y="3071"/>
                  </a:lnTo>
                  <a:cubicBezTo>
                    <a:pt x="3536" y="4157"/>
                    <a:pt x="4436" y="5056"/>
                    <a:pt x="5521" y="5056"/>
                  </a:cubicBezTo>
                  <a:lnTo>
                    <a:pt x="6359" y="6080"/>
                  </a:lnTo>
                  <a:cubicBezTo>
                    <a:pt x="6452" y="6189"/>
                    <a:pt x="6576" y="6243"/>
                    <a:pt x="6696" y="6243"/>
                  </a:cubicBezTo>
                  <a:cubicBezTo>
                    <a:pt x="6816" y="6243"/>
                    <a:pt x="6933" y="6189"/>
                    <a:pt x="7010" y="6080"/>
                  </a:cubicBezTo>
                  <a:lnTo>
                    <a:pt x="7879" y="5056"/>
                  </a:lnTo>
                  <a:lnTo>
                    <a:pt x="8034" y="5056"/>
                  </a:lnTo>
                  <a:cubicBezTo>
                    <a:pt x="9151" y="5056"/>
                    <a:pt x="10081" y="4157"/>
                    <a:pt x="10112" y="3009"/>
                  </a:cubicBezTo>
                  <a:close/>
                  <a:moveTo>
                    <a:pt x="12253" y="2141"/>
                  </a:moveTo>
                  <a:cubicBezTo>
                    <a:pt x="12501" y="2141"/>
                    <a:pt x="12687" y="2358"/>
                    <a:pt x="12687" y="2606"/>
                  </a:cubicBezTo>
                  <a:lnTo>
                    <a:pt x="12687" y="9430"/>
                  </a:lnTo>
                  <a:lnTo>
                    <a:pt x="12222" y="9430"/>
                  </a:lnTo>
                  <a:lnTo>
                    <a:pt x="12222" y="3040"/>
                  </a:lnTo>
                  <a:cubicBezTo>
                    <a:pt x="12222" y="2823"/>
                    <a:pt x="12035" y="2606"/>
                    <a:pt x="11787" y="2606"/>
                  </a:cubicBezTo>
                  <a:lnTo>
                    <a:pt x="10112" y="2606"/>
                  </a:lnTo>
                  <a:lnTo>
                    <a:pt x="10112" y="2141"/>
                  </a:lnTo>
                  <a:close/>
                  <a:moveTo>
                    <a:pt x="5583" y="9833"/>
                  </a:moveTo>
                  <a:lnTo>
                    <a:pt x="5583" y="10361"/>
                  </a:lnTo>
                  <a:lnTo>
                    <a:pt x="620" y="10361"/>
                  </a:lnTo>
                  <a:cubicBezTo>
                    <a:pt x="496" y="10361"/>
                    <a:pt x="403" y="10268"/>
                    <a:pt x="403" y="10175"/>
                  </a:cubicBezTo>
                  <a:lnTo>
                    <a:pt x="403" y="9833"/>
                  </a:lnTo>
                  <a:close/>
                  <a:moveTo>
                    <a:pt x="7972" y="9833"/>
                  </a:moveTo>
                  <a:lnTo>
                    <a:pt x="7972" y="10361"/>
                  </a:lnTo>
                  <a:lnTo>
                    <a:pt x="5987" y="10361"/>
                  </a:lnTo>
                  <a:lnTo>
                    <a:pt x="5987" y="9833"/>
                  </a:lnTo>
                  <a:close/>
                  <a:moveTo>
                    <a:pt x="5614" y="0"/>
                  </a:moveTo>
                  <a:cubicBezTo>
                    <a:pt x="4591" y="0"/>
                    <a:pt x="3722" y="745"/>
                    <a:pt x="3567" y="1737"/>
                  </a:cubicBezTo>
                  <a:lnTo>
                    <a:pt x="1706" y="1737"/>
                  </a:lnTo>
                  <a:cubicBezTo>
                    <a:pt x="1241" y="1737"/>
                    <a:pt x="869" y="2141"/>
                    <a:pt x="869" y="2606"/>
                  </a:cubicBezTo>
                  <a:lnTo>
                    <a:pt x="869" y="6390"/>
                  </a:lnTo>
                  <a:cubicBezTo>
                    <a:pt x="869" y="6514"/>
                    <a:pt x="969" y="6576"/>
                    <a:pt x="1070" y="6576"/>
                  </a:cubicBezTo>
                  <a:cubicBezTo>
                    <a:pt x="1171" y="6576"/>
                    <a:pt x="1272" y="6514"/>
                    <a:pt x="1272" y="6390"/>
                  </a:cubicBezTo>
                  <a:lnTo>
                    <a:pt x="1272" y="2606"/>
                  </a:lnTo>
                  <a:cubicBezTo>
                    <a:pt x="1272" y="2358"/>
                    <a:pt x="1458" y="2141"/>
                    <a:pt x="1706" y="2141"/>
                  </a:cubicBezTo>
                  <a:lnTo>
                    <a:pt x="3536" y="2141"/>
                  </a:lnTo>
                  <a:lnTo>
                    <a:pt x="3536" y="2606"/>
                  </a:lnTo>
                  <a:lnTo>
                    <a:pt x="2171" y="2606"/>
                  </a:lnTo>
                  <a:cubicBezTo>
                    <a:pt x="1923" y="2606"/>
                    <a:pt x="1737" y="2823"/>
                    <a:pt x="1737" y="3040"/>
                  </a:cubicBezTo>
                  <a:lnTo>
                    <a:pt x="1737" y="9430"/>
                  </a:lnTo>
                  <a:lnTo>
                    <a:pt x="1272" y="9430"/>
                  </a:lnTo>
                  <a:lnTo>
                    <a:pt x="1272" y="7197"/>
                  </a:lnTo>
                  <a:cubicBezTo>
                    <a:pt x="1272" y="7057"/>
                    <a:pt x="1171" y="6987"/>
                    <a:pt x="1070" y="6987"/>
                  </a:cubicBezTo>
                  <a:cubicBezTo>
                    <a:pt x="969" y="6987"/>
                    <a:pt x="869" y="7057"/>
                    <a:pt x="869" y="7197"/>
                  </a:cubicBezTo>
                  <a:lnTo>
                    <a:pt x="869" y="9430"/>
                  </a:lnTo>
                  <a:lnTo>
                    <a:pt x="403" y="9430"/>
                  </a:lnTo>
                  <a:cubicBezTo>
                    <a:pt x="186" y="9430"/>
                    <a:pt x="0" y="9616"/>
                    <a:pt x="0" y="9833"/>
                  </a:cubicBezTo>
                  <a:lnTo>
                    <a:pt x="0" y="10175"/>
                  </a:lnTo>
                  <a:cubicBezTo>
                    <a:pt x="0" y="10516"/>
                    <a:pt x="279" y="10795"/>
                    <a:pt x="620" y="10795"/>
                  </a:cubicBezTo>
                  <a:lnTo>
                    <a:pt x="9678" y="10795"/>
                  </a:lnTo>
                  <a:cubicBezTo>
                    <a:pt x="9926" y="10795"/>
                    <a:pt x="9926" y="10392"/>
                    <a:pt x="9678" y="10392"/>
                  </a:cubicBezTo>
                  <a:lnTo>
                    <a:pt x="8375" y="10392"/>
                  </a:lnTo>
                  <a:lnTo>
                    <a:pt x="8375" y="9864"/>
                  </a:lnTo>
                  <a:lnTo>
                    <a:pt x="13586" y="9864"/>
                  </a:lnTo>
                  <a:lnTo>
                    <a:pt x="13586" y="10175"/>
                  </a:lnTo>
                  <a:cubicBezTo>
                    <a:pt x="13586" y="10299"/>
                    <a:pt x="13493" y="10392"/>
                    <a:pt x="13369" y="10392"/>
                  </a:cubicBezTo>
                  <a:lnTo>
                    <a:pt x="10485" y="10392"/>
                  </a:lnTo>
                  <a:cubicBezTo>
                    <a:pt x="10205" y="10392"/>
                    <a:pt x="10205" y="10795"/>
                    <a:pt x="10485" y="10795"/>
                  </a:cubicBezTo>
                  <a:lnTo>
                    <a:pt x="13338" y="10795"/>
                  </a:lnTo>
                  <a:cubicBezTo>
                    <a:pt x="13680" y="10795"/>
                    <a:pt x="13959" y="10516"/>
                    <a:pt x="13959" y="10175"/>
                  </a:cubicBezTo>
                  <a:lnTo>
                    <a:pt x="13959" y="9802"/>
                  </a:lnTo>
                  <a:cubicBezTo>
                    <a:pt x="13959" y="9585"/>
                    <a:pt x="13773" y="9430"/>
                    <a:pt x="13586" y="9430"/>
                  </a:cubicBezTo>
                  <a:lnTo>
                    <a:pt x="13090" y="9430"/>
                  </a:lnTo>
                  <a:lnTo>
                    <a:pt x="13090" y="2606"/>
                  </a:lnTo>
                  <a:cubicBezTo>
                    <a:pt x="13090" y="2141"/>
                    <a:pt x="12718" y="1737"/>
                    <a:pt x="12253" y="1737"/>
                  </a:cubicBezTo>
                  <a:lnTo>
                    <a:pt x="10081" y="1737"/>
                  </a:lnTo>
                  <a:cubicBezTo>
                    <a:pt x="9926" y="745"/>
                    <a:pt x="9058" y="0"/>
                    <a:pt x="80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0" name="Google Shape;13190;p24"/>
            <p:cNvSpPr/>
            <p:nvPr/>
          </p:nvSpPr>
          <p:spPr>
            <a:xfrm>
              <a:off x="1030000" y="4392150"/>
              <a:ext cx="145350" cy="31200"/>
            </a:xfrm>
            <a:custGeom>
              <a:avLst/>
              <a:gdLst/>
              <a:ahLst/>
              <a:cxnLst/>
              <a:rect l="l" t="t" r="r" b="b"/>
              <a:pathLst>
                <a:path w="5814" h="1248" extrusionOk="0">
                  <a:moveTo>
                    <a:pt x="5069" y="437"/>
                  </a:moveTo>
                  <a:cubicBezTo>
                    <a:pt x="5348" y="437"/>
                    <a:pt x="5348" y="840"/>
                    <a:pt x="5069" y="840"/>
                  </a:cubicBezTo>
                  <a:lnTo>
                    <a:pt x="881" y="840"/>
                  </a:lnTo>
                  <a:cubicBezTo>
                    <a:pt x="602" y="840"/>
                    <a:pt x="602" y="437"/>
                    <a:pt x="881" y="437"/>
                  </a:cubicBezTo>
                  <a:close/>
                  <a:moveTo>
                    <a:pt x="824" y="1"/>
                  </a:moveTo>
                  <a:cubicBezTo>
                    <a:pt x="10" y="1"/>
                    <a:pt x="1" y="1248"/>
                    <a:pt x="797" y="1248"/>
                  </a:cubicBezTo>
                  <a:cubicBezTo>
                    <a:pt x="824" y="1248"/>
                    <a:pt x="852" y="1247"/>
                    <a:pt x="881" y="1244"/>
                  </a:cubicBezTo>
                  <a:lnTo>
                    <a:pt x="5069" y="1244"/>
                  </a:lnTo>
                  <a:cubicBezTo>
                    <a:pt x="5813" y="1181"/>
                    <a:pt x="5813" y="65"/>
                    <a:pt x="5069" y="3"/>
                  </a:cubicBezTo>
                  <a:lnTo>
                    <a:pt x="881" y="3"/>
                  </a:lnTo>
                  <a:cubicBezTo>
                    <a:pt x="861" y="1"/>
                    <a:pt x="842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191" name="Google Shape;13191;p24"/>
          <p:cNvSpPr/>
          <p:nvPr/>
        </p:nvSpPr>
        <p:spPr>
          <a:xfrm>
            <a:off x="10339520" y="5300934"/>
            <a:ext cx="440533" cy="465300"/>
          </a:xfrm>
          <a:custGeom>
            <a:avLst/>
            <a:gdLst/>
            <a:ahLst/>
            <a:cxnLst/>
            <a:rect l="l" t="t" r="r" b="b"/>
            <a:pathLst>
              <a:path w="13216" h="13959" extrusionOk="0">
                <a:moveTo>
                  <a:pt x="6298" y="403"/>
                </a:moveTo>
                <a:cubicBezTo>
                  <a:pt x="6856" y="403"/>
                  <a:pt x="7414" y="931"/>
                  <a:pt x="7818" y="1830"/>
                </a:cubicBezTo>
                <a:cubicBezTo>
                  <a:pt x="8066" y="2419"/>
                  <a:pt x="8252" y="3009"/>
                  <a:pt x="8345" y="3629"/>
                </a:cubicBezTo>
                <a:cubicBezTo>
                  <a:pt x="7663" y="3536"/>
                  <a:pt x="6980" y="3490"/>
                  <a:pt x="6294" y="3490"/>
                </a:cubicBezTo>
                <a:cubicBezTo>
                  <a:pt x="5608" y="3490"/>
                  <a:pt x="4917" y="3536"/>
                  <a:pt x="4219" y="3629"/>
                </a:cubicBezTo>
                <a:cubicBezTo>
                  <a:pt x="4344" y="3009"/>
                  <a:pt x="4530" y="2419"/>
                  <a:pt x="4778" y="1830"/>
                </a:cubicBezTo>
                <a:cubicBezTo>
                  <a:pt x="5181" y="931"/>
                  <a:pt x="5739" y="403"/>
                  <a:pt x="6298" y="403"/>
                </a:cubicBezTo>
                <a:close/>
                <a:moveTo>
                  <a:pt x="7445" y="527"/>
                </a:moveTo>
                <a:lnTo>
                  <a:pt x="7445" y="527"/>
                </a:lnTo>
                <a:cubicBezTo>
                  <a:pt x="9462" y="993"/>
                  <a:pt x="10982" y="2637"/>
                  <a:pt x="11323" y="4653"/>
                </a:cubicBezTo>
                <a:cubicBezTo>
                  <a:pt x="10951" y="4374"/>
                  <a:pt x="10547" y="4157"/>
                  <a:pt x="10113" y="4032"/>
                </a:cubicBezTo>
                <a:cubicBezTo>
                  <a:pt x="9679" y="3877"/>
                  <a:pt x="9245" y="3753"/>
                  <a:pt x="8779" y="3691"/>
                </a:cubicBezTo>
                <a:cubicBezTo>
                  <a:pt x="8686" y="2978"/>
                  <a:pt x="8469" y="2326"/>
                  <a:pt x="8190" y="1675"/>
                </a:cubicBezTo>
                <a:cubicBezTo>
                  <a:pt x="8004" y="1241"/>
                  <a:pt x="7756" y="869"/>
                  <a:pt x="7445" y="527"/>
                </a:cubicBezTo>
                <a:close/>
                <a:moveTo>
                  <a:pt x="3754" y="4126"/>
                </a:moveTo>
                <a:lnTo>
                  <a:pt x="3754" y="4126"/>
                </a:lnTo>
                <a:cubicBezTo>
                  <a:pt x="3630" y="5025"/>
                  <a:pt x="3630" y="5956"/>
                  <a:pt x="3754" y="6886"/>
                </a:cubicBezTo>
                <a:cubicBezTo>
                  <a:pt x="2172" y="6576"/>
                  <a:pt x="1211" y="6018"/>
                  <a:pt x="1211" y="5490"/>
                </a:cubicBezTo>
                <a:cubicBezTo>
                  <a:pt x="1211" y="5118"/>
                  <a:pt x="1738" y="4715"/>
                  <a:pt x="2606" y="4405"/>
                </a:cubicBezTo>
                <a:cubicBezTo>
                  <a:pt x="2979" y="4281"/>
                  <a:pt x="3351" y="4188"/>
                  <a:pt x="3754" y="4126"/>
                </a:cubicBezTo>
                <a:close/>
                <a:moveTo>
                  <a:pt x="8841" y="4126"/>
                </a:moveTo>
                <a:lnTo>
                  <a:pt x="8841" y="4126"/>
                </a:lnTo>
                <a:cubicBezTo>
                  <a:pt x="10423" y="4405"/>
                  <a:pt x="11385" y="4994"/>
                  <a:pt x="11385" y="5490"/>
                </a:cubicBezTo>
                <a:cubicBezTo>
                  <a:pt x="11385" y="5894"/>
                  <a:pt x="10858" y="6266"/>
                  <a:pt x="9989" y="6607"/>
                </a:cubicBezTo>
                <a:cubicBezTo>
                  <a:pt x="9586" y="6731"/>
                  <a:pt x="9214" y="6824"/>
                  <a:pt x="8841" y="6886"/>
                </a:cubicBezTo>
                <a:cubicBezTo>
                  <a:pt x="8903" y="6421"/>
                  <a:pt x="8934" y="5956"/>
                  <a:pt x="8934" y="5490"/>
                </a:cubicBezTo>
                <a:cubicBezTo>
                  <a:pt x="8934" y="5025"/>
                  <a:pt x="8903" y="4560"/>
                  <a:pt x="8841" y="4126"/>
                </a:cubicBezTo>
                <a:close/>
                <a:moveTo>
                  <a:pt x="6298" y="3877"/>
                </a:moveTo>
                <a:cubicBezTo>
                  <a:pt x="7011" y="3877"/>
                  <a:pt x="7725" y="3939"/>
                  <a:pt x="8407" y="4032"/>
                </a:cubicBezTo>
                <a:cubicBezTo>
                  <a:pt x="8469" y="4529"/>
                  <a:pt x="8500" y="5025"/>
                  <a:pt x="8500" y="5490"/>
                </a:cubicBezTo>
                <a:cubicBezTo>
                  <a:pt x="8500" y="5987"/>
                  <a:pt x="8469" y="6483"/>
                  <a:pt x="8407" y="6979"/>
                </a:cubicBezTo>
                <a:cubicBezTo>
                  <a:pt x="7725" y="7072"/>
                  <a:pt x="7011" y="7134"/>
                  <a:pt x="6298" y="7134"/>
                </a:cubicBezTo>
                <a:cubicBezTo>
                  <a:pt x="5584" y="7134"/>
                  <a:pt x="4871" y="7072"/>
                  <a:pt x="4188" y="6979"/>
                </a:cubicBezTo>
                <a:cubicBezTo>
                  <a:pt x="4033" y="5987"/>
                  <a:pt x="4033" y="5025"/>
                  <a:pt x="4188" y="4032"/>
                </a:cubicBezTo>
                <a:cubicBezTo>
                  <a:pt x="4871" y="3939"/>
                  <a:pt x="5584" y="3877"/>
                  <a:pt x="6298" y="3877"/>
                </a:cubicBezTo>
                <a:close/>
                <a:moveTo>
                  <a:pt x="4250" y="7383"/>
                </a:moveTo>
                <a:lnTo>
                  <a:pt x="4250" y="7383"/>
                </a:lnTo>
                <a:cubicBezTo>
                  <a:pt x="4933" y="7476"/>
                  <a:pt x="5615" y="7538"/>
                  <a:pt x="6298" y="7538"/>
                </a:cubicBezTo>
                <a:cubicBezTo>
                  <a:pt x="6980" y="7538"/>
                  <a:pt x="7663" y="7476"/>
                  <a:pt x="8345" y="7383"/>
                </a:cubicBezTo>
                <a:lnTo>
                  <a:pt x="8345" y="7383"/>
                </a:lnTo>
                <a:cubicBezTo>
                  <a:pt x="8252" y="8034"/>
                  <a:pt x="8035" y="8685"/>
                  <a:pt x="7756" y="9275"/>
                </a:cubicBezTo>
                <a:lnTo>
                  <a:pt x="6701" y="8809"/>
                </a:lnTo>
                <a:cubicBezTo>
                  <a:pt x="6577" y="8747"/>
                  <a:pt x="6437" y="8716"/>
                  <a:pt x="6294" y="8716"/>
                </a:cubicBezTo>
                <a:cubicBezTo>
                  <a:pt x="6150" y="8716"/>
                  <a:pt x="6003" y="8747"/>
                  <a:pt x="5864" y="8809"/>
                </a:cubicBezTo>
                <a:lnTo>
                  <a:pt x="4840" y="9275"/>
                </a:lnTo>
                <a:cubicBezTo>
                  <a:pt x="4530" y="8685"/>
                  <a:pt x="4344" y="8034"/>
                  <a:pt x="4250" y="7383"/>
                </a:cubicBezTo>
                <a:close/>
                <a:moveTo>
                  <a:pt x="1273" y="6359"/>
                </a:moveTo>
                <a:lnTo>
                  <a:pt x="1273" y="6359"/>
                </a:lnTo>
                <a:cubicBezTo>
                  <a:pt x="1645" y="6638"/>
                  <a:pt x="2048" y="6855"/>
                  <a:pt x="2482" y="6979"/>
                </a:cubicBezTo>
                <a:cubicBezTo>
                  <a:pt x="2917" y="7134"/>
                  <a:pt x="3351" y="7227"/>
                  <a:pt x="3816" y="7321"/>
                </a:cubicBezTo>
                <a:cubicBezTo>
                  <a:pt x="3909" y="8065"/>
                  <a:pt x="4126" y="8778"/>
                  <a:pt x="4437" y="9461"/>
                </a:cubicBezTo>
                <a:lnTo>
                  <a:pt x="3599" y="9833"/>
                </a:lnTo>
                <a:lnTo>
                  <a:pt x="3568" y="9802"/>
                </a:lnTo>
                <a:cubicBezTo>
                  <a:pt x="2358" y="9027"/>
                  <a:pt x="1521" y="7786"/>
                  <a:pt x="1273" y="6359"/>
                </a:cubicBezTo>
                <a:close/>
                <a:moveTo>
                  <a:pt x="6271" y="9112"/>
                </a:moveTo>
                <a:cubicBezTo>
                  <a:pt x="6352" y="9112"/>
                  <a:pt x="6437" y="9135"/>
                  <a:pt x="6515" y="9182"/>
                </a:cubicBezTo>
                <a:lnTo>
                  <a:pt x="9958" y="10733"/>
                </a:lnTo>
                <a:lnTo>
                  <a:pt x="6515" y="12346"/>
                </a:lnTo>
                <a:cubicBezTo>
                  <a:pt x="6437" y="12377"/>
                  <a:pt x="6360" y="12392"/>
                  <a:pt x="6286" y="12392"/>
                </a:cubicBezTo>
                <a:cubicBezTo>
                  <a:pt x="6212" y="12392"/>
                  <a:pt x="6143" y="12377"/>
                  <a:pt x="6081" y="12346"/>
                </a:cubicBezTo>
                <a:lnTo>
                  <a:pt x="2606" y="10733"/>
                </a:lnTo>
                <a:lnTo>
                  <a:pt x="6050" y="9182"/>
                </a:lnTo>
                <a:cubicBezTo>
                  <a:pt x="6112" y="9135"/>
                  <a:pt x="6189" y="9112"/>
                  <a:pt x="6271" y="9112"/>
                </a:cubicBezTo>
                <a:close/>
                <a:moveTo>
                  <a:pt x="2762" y="12997"/>
                </a:moveTo>
                <a:cubicBezTo>
                  <a:pt x="2793" y="12997"/>
                  <a:pt x="2855" y="13028"/>
                  <a:pt x="2917" y="13059"/>
                </a:cubicBezTo>
                <a:cubicBezTo>
                  <a:pt x="2948" y="13090"/>
                  <a:pt x="2948" y="13152"/>
                  <a:pt x="2979" y="13183"/>
                </a:cubicBezTo>
                <a:lnTo>
                  <a:pt x="2979" y="13214"/>
                </a:lnTo>
                <a:cubicBezTo>
                  <a:pt x="2979" y="13338"/>
                  <a:pt x="2855" y="13431"/>
                  <a:pt x="2731" y="13431"/>
                </a:cubicBezTo>
                <a:cubicBezTo>
                  <a:pt x="2637" y="13431"/>
                  <a:pt x="2544" y="13338"/>
                  <a:pt x="2513" y="13245"/>
                </a:cubicBezTo>
                <a:lnTo>
                  <a:pt x="2513" y="13214"/>
                </a:lnTo>
                <a:cubicBezTo>
                  <a:pt x="2513" y="13090"/>
                  <a:pt x="2637" y="12997"/>
                  <a:pt x="2762" y="12997"/>
                </a:cubicBezTo>
                <a:close/>
                <a:moveTo>
                  <a:pt x="8469" y="11880"/>
                </a:moveTo>
                <a:lnTo>
                  <a:pt x="8469" y="13059"/>
                </a:lnTo>
                <a:lnTo>
                  <a:pt x="8097" y="13183"/>
                </a:lnTo>
                <a:cubicBezTo>
                  <a:pt x="7523" y="13431"/>
                  <a:pt x="6910" y="13555"/>
                  <a:pt x="6298" y="13555"/>
                </a:cubicBezTo>
                <a:cubicBezTo>
                  <a:pt x="5685" y="13555"/>
                  <a:pt x="5073" y="13431"/>
                  <a:pt x="4499" y="13183"/>
                </a:cubicBezTo>
                <a:lnTo>
                  <a:pt x="4126" y="13059"/>
                </a:lnTo>
                <a:lnTo>
                  <a:pt x="4126" y="11880"/>
                </a:lnTo>
                <a:lnTo>
                  <a:pt x="5926" y="12718"/>
                </a:lnTo>
                <a:cubicBezTo>
                  <a:pt x="6016" y="12763"/>
                  <a:pt x="6107" y="12792"/>
                  <a:pt x="6198" y="12792"/>
                </a:cubicBezTo>
                <a:cubicBezTo>
                  <a:pt x="6231" y="12792"/>
                  <a:pt x="6265" y="12788"/>
                  <a:pt x="6298" y="12780"/>
                </a:cubicBezTo>
                <a:cubicBezTo>
                  <a:pt x="6331" y="12788"/>
                  <a:pt x="6366" y="12792"/>
                  <a:pt x="6403" y="12792"/>
                </a:cubicBezTo>
                <a:cubicBezTo>
                  <a:pt x="6503" y="12792"/>
                  <a:pt x="6610" y="12763"/>
                  <a:pt x="6701" y="12718"/>
                </a:cubicBezTo>
                <a:lnTo>
                  <a:pt x="8469" y="11880"/>
                </a:lnTo>
                <a:close/>
                <a:moveTo>
                  <a:pt x="6298" y="0"/>
                </a:moveTo>
                <a:cubicBezTo>
                  <a:pt x="4871" y="0"/>
                  <a:pt x="3475" y="558"/>
                  <a:pt x="2451" y="1551"/>
                </a:cubicBezTo>
                <a:cubicBezTo>
                  <a:pt x="2325" y="1702"/>
                  <a:pt x="2466" y="1895"/>
                  <a:pt x="2623" y="1895"/>
                </a:cubicBezTo>
                <a:cubicBezTo>
                  <a:pt x="2659" y="1895"/>
                  <a:pt x="2696" y="1884"/>
                  <a:pt x="2731" y="1861"/>
                </a:cubicBezTo>
                <a:cubicBezTo>
                  <a:pt x="3413" y="1210"/>
                  <a:pt x="4219" y="744"/>
                  <a:pt x="5150" y="527"/>
                </a:cubicBezTo>
                <a:lnTo>
                  <a:pt x="5150" y="527"/>
                </a:lnTo>
                <a:cubicBezTo>
                  <a:pt x="4840" y="869"/>
                  <a:pt x="4561" y="1241"/>
                  <a:pt x="4406" y="1644"/>
                </a:cubicBezTo>
                <a:cubicBezTo>
                  <a:pt x="4126" y="2295"/>
                  <a:pt x="3909" y="2978"/>
                  <a:pt x="3816" y="3691"/>
                </a:cubicBezTo>
                <a:cubicBezTo>
                  <a:pt x="3351" y="3753"/>
                  <a:pt x="2917" y="3877"/>
                  <a:pt x="2482" y="4001"/>
                </a:cubicBezTo>
                <a:cubicBezTo>
                  <a:pt x="2048" y="4157"/>
                  <a:pt x="1645" y="4374"/>
                  <a:pt x="1273" y="4653"/>
                </a:cubicBezTo>
                <a:cubicBezTo>
                  <a:pt x="1397" y="3877"/>
                  <a:pt x="1707" y="3164"/>
                  <a:pt x="2141" y="2544"/>
                </a:cubicBezTo>
                <a:cubicBezTo>
                  <a:pt x="2276" y="2386"/>
                  <a:pt x="2133" y="2212"/>
                  <a:pt x="1985" y="2212"/>
                </a:cubicBezTo>
                <a:cubicBezTo>
                  <a:pt x="1930" y="2212"/>
                  <a:pt x="1873" y="2236"/>
                  <a:pt x="1831" y="2295"/>
                </a:cubicBezTo>
                <a:cubicBezTo>
                  <a:pt x="1" y="4808"/>
                  <a:pt x="621" y="8313"/>
                  <a:pt x="3165" y="10050"/>
                </a:cubicBezTo>
                <a:lnTo>
                  <a:pt x="2420" y="10391"/>
                </a:lnTo>
                <a:cubicBezTo>
                  <a:pt x="2265" y="10453"/>
                  <a:pt x="2172" y="10609"/>
                  <a:pt x="2203" y="10764"/>
                </a:cubicBezTo>
                <a:cubicBezTo>
                  <a:pt x="2203" y="10919"/>
                  <a:pt x="2296" y="11074"/>
                  <a:pt x="2451" y="11136"/>
                </a:cubicBezTo>
                <a:lnTo>
                  <a:pt x="2544" y="11167"/>
                </a:lnTo>
                <a:lnTo>
                  <a:pt x="2544" y="12656"/>
                </a:lnTo>
                <a:cubicBezTo>
                  <a:pt x="2296" y="12718"/>
                  <a:pt x="2141" y="12935"/>
                  <a:pt x="2110" y="13183"/>
                </a:cubicBezTo>
                <a:cubicBezTo>
                  <a:pt x="2110" y="13183"/>
                  <a:pt x="2110" y="13214"/>
                  <a:pt x="2110" y="13214"/>
                </a:cubicBezTo>
                <a:cubicBezTo>
                  <a:pt x="2110" y="13586"/>
                  <a:pt x="2389" y="13866"/>
                  <a:pt x="2731" y="13866"/>
                </a:cubicBezTo>
                <a:cubicBezTo>
                  <a:pt x="3072" y="13866"/>
                  <a:pt x="3320" y="13586"/>
                  <a:pt x="3351" y="13276"/>
                </a:cubicBezTo>
                <a:cubicBezTo>
                  <a:pt x="3351" y="13245"/>
                  <a:pt x="3351" y="13245"/>
                  <a:pt x="3351" y="13214"/>
                </a:cubicBezTo>
                <a:cubicBezTo>
                  <a:pt x="3351" y="13059"/>
                  <a:pt x="3289" y="12904"/>
                  <a:pt x="3165" y="12780"/>
                </a:cubicBezTo>
                <a:cubicBezTo>
                  <a:pt x="3103" y="12718"/>
                  <a:pt x="3010" y="12656"/>
                  <a:pt x="2917" y="12625"/>
                </a:cubicBezTo>
                <a:lnTo>
                  <a:pt x="2917" y="11322"/>
                </a:lnTo>
                <a:lnTo>
                  <a:pt x="3692" y="11694"/>
                </a:lnTo>
                <a:lnTo>
                  <a:pt x="3692" y="13090"/>
                </a:lnTo>
                <a:cubicBezTo>
                  <a:pt x="3692" y="13245"/>
                  <a:pt x="3785" y="13369"/>
                  <a:pt x="3909" y="13400"/>
                </a:cubicBezTo>
                <a:lnTo>
                  <a:pt x="4313" y="13586"/>
                </a:lnTo>
                <a:cubicBezTo>
                  <a:pt x="4933" y="13835"/>
                  <a:pt x="5600" y="13959"/>
                  <a:pt x="6267" y="13959"/>
                </a:cubicBezTo>
                <a:cubicBezTo>
                  <a:pt x="6934" y="13959"/>
                  <a:pt x="7601" y="13835"/>
                  <a:pt x="8221" y="13586"/>
                </a:cubicBezTo>
                <a:lnTo>
                  <a:pt x="8655" y="13400"/>
                </a:lnTo>
                <a:cubicBezTo>
                  <a:pt x="8748" y="13369"/>
                  <a:pt x="8841" y="13245"/>
                  <a:pt x="8841" y="13090"/>
                </a:cubicBezTo>
                <a:lnTo>
                  <a:pt x="8841" y="11694"/>
                </a:lnTo>
                <a:lnTo>
                  <a:pt x="10144" y="11105"/>
                </a:lnTo>
                <a:cubicBezTo>
                  <a:pt x="10423" y="10950"/>
                  <a:pt x="10454" y="10515"/>
                  <a:pt x="10144" y="10360"/>
                </a:cubicBezTo>
                <a:lnTo>
                  <a:pt x="9431" y="10050"/>
                </a:lnTo>
                <a:cubicBezTo>
                  <a:pt x="9803" y="9771"/>
                  <a:pt x="10144" y="9461"/>
                  <a:pt x="10454" y="9120"/>
                </a:cubicBezTo>
                <a:cubicBezTo>
                  <a:pt x="10571" y="8956"/>
                  <a:pt x="10424" y="8775"/>
                  <a:pt x="10278" y="8775"/>
                </a:cubicBezTo>
                <a:cubicBezTo>
                  <a:pt x="10230" y="8775"/>
                  <a:pt x="10182" y="8794"/>
                  <a:pt x="10144" y="8840"/>
                </a:cubicBezTo>
                <a:cubicBezTo>
                  <a:pt x="9803" y="9213"/>
                  <a:pt x="9431" y="9523"/>
                  <a:pt x="9027" y="9802"/>
                </a:cubicBezTo>
                <a:cubicBezTo>
                  <a:pt x="9027" y="9802"/>
                  <a:pt x="8996" y="9833"/>
                  <a:pt x="8996" y="9833"/>
                </a:cubicBezTo>
                <a:lnTo>
                  <a:pt x="8128" y="9461"/>
                </a:lnTo>
                <a:cubicBezTo>
                  <a:pt x="8438" y="8778"/>
                  <a:pt x="8655" y="8065"/>
                  <a:pt x="8779" y="7321"/>
                </a:cubicBezTo>
                <a:cubicBezTo>
                  <a:pt x="9214" y="7258"/>
                  <a:pt x="9679" y="7134"/>
                  <a:pt x="10082" y="6979"/>
                </a:cubicBezTo>
                <a:cubicBezTo>
                  <a:pt x="10547" y="6855"/>
                  <a:pt x="10951" y="6638"/>
                  <a:pt x="11292" y="6359"/>
                </a:cubicBezTo>
                <a:lnTo>
                  <a:pt x="11292" y="6359"/>
                </a:lnTo>
                <a:cubicBezTo>
                  <a:pt x="11199" y="6979"/>
                  <a:pt x="10982" y="7600"/>
                  <a:pt x="10671" y="8158"/>
                </a:cubicBezTo>
                <a:cubicBezTo>
                  <a:pt x="10609" y="8251"/>
                  <a:pt x="10640" y="8375"/>
                  <a:pt x="10734" y="8437"/>
                </a:cubicBezTo>
                <a:cubicBezTo>
                  <a:pt x="10757" y="8445"/>
                  <a:pt x="10782" y="8449"/>
                  <a:pt x="10808" y="8449"/>
                </a:cubicBezTo>
                <a:cubicBezTo>
                  <a:pt x="10885" y="8449"/>
                  <a:pt x="10966" y="8414"/>
                  <a:pt x="11013" y="8344"/>
                </a:cubicBezTo>
                <a:cubicBezTo>
                  <a:pt x="13215" y="4684"/>
                  <a:pt x="10578" y="0"/>
                  <a:pt x="62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192" name="Google Shape;13192;p24"/>
          <p:cNvGrpSpPr/>
          <p:nvPr/>
        </p:nvGrpSpPr>
        <p:grpSpPr>
          <a:xfrm>
            <a:off x="3292632" y="2325149"/>
            <a:ext cx="389833" cy="465300"/>
            <a:chOff x="1709625" y="1923875"/>
            <a:chExt cx="292375" cy="348975"/>
          </a:xfrm>
        </p:grpSpPr>
        <p:sp>
          <p:nvSpPr>
            <p:cNvPr id="13193" name="Google Shape;13193;p24"/>
            <p:cNvSpPr/>
            <p:nvPr/>
          </p:nvSpPr>
          <p:spPr>
            <a:xfrm>
              <a:off x="1709625" y="1923875"/>
              <a:ext cx="292375" cy="348975"/>
            </a:xfrm>
            <a:custGeom>
              <a:avLst/>
              <a:gdLst/>
              <a:ahLst/>
              <a:cxnLst/>
              <a:rect l="l" t="t" r="r" b="b"/>
              <a:pathLst>
                <a:path w="11695" h="13959" extrusionOk="0">
                  <a:moveTo>
                    <a:pt x="8065" y="403"/>
                  </a:moveTo>
                  <a:cubicBezTo>
                    <a:pt x="8127" y="403"/>
                    <a:pt x="8189" y="465"/>
                    <a:pt x="8189" y="558"/>
                  </a:cubicBezTo>
                  <a:lnTo>
                    <a:pt x="8189" y="1396"/>
                  </a:lnTo>
                  <a:lnTo>
                    <a:pt x="2017" y="1396"/>
                  </a:lnTo>
                  <a:cubicBezTo>
                    <a:pt x="1706" y="1396"/>
                    <a:pt x="1458" y="1644"/>
                    <a:pt x="1458" y="1954"/>
                  </a:cubicBezTo>
                  <a:lnTo>
                    <a:pt x="1458" y="2978"/>
                  </a:lnTo>
                  <a:cubicBezTo>
                    <a:pt x="1458" y="3117"/>
                    <a:pt x="1559" y="3187"/>
                    <a:pt x="1660" y="3187"/>
                  </a:cubicBezTo>
                  <a:cubicBezTo>
                    <a:pt x="1761" y="3187"/>
                    <a:pt x="1862" y="3117"/>
                    <a:pt x="1862" y="2978"/>
                  </a:cubicBezTo>
                  <a:lnTo>
                    <a:pt x="1862" y="1954"/>
                  </a:lnTo>
                  <a:cubicBezTo>
                    <a:pt x="1862" y="1861"/>
                    <a:pt x="1924" y="1799"/>
                    <a:pt x="2017" y="1799"/>
                  </a:cubicBezTo>
                  <a:lnTo>
                    <a:pt x="9523" y="1799"/>
                  </a:lnTo>
                  <a:cubicBezTo>
                    <a:pt x="9616" y="1799"/>
                    <a:pt x="9678" y="1861"/>
                    <a:pt x="9678" y="1954"/>
                  </a:cubicBezTo>
                  <a:lnTo>
                    <a:pt x="9678" y="9182"/>
                  </a:lnTo>
                  <a:lnTo>
                    <a:pt x="6235" y="9182"/>
                  </a:lnTo>
                  <a:cubicBezTo>
                    <a:pt x="5956" y="9182"/>
                    <a:pt x="5708" y="9430"/>
                    <a:pt x="5739" y="9709"/>
                  </a:cubicBezTo>
                  <a:lnTo>
                    <a:pt x="5739" y="12035"/>
                  </a:lnTo>
                  <a:cubicBezTo>
                    <a:pt x="5708" y="12315"/>
                    <a:pt x="5956" y="12563"/>
                    <a:pt x="6235" y="12563"/>
                  </a:cubicBezTo>
                  <a:lnTo>
                    <a:pt x="7228" y="12563"/>
                  </a:lnTo>
                  <a:cubicBezTo>
                    <a:pt x="7507" y="12563"/>
                    <a:pt x="7507" y="12159"/>
                    <a:pt x="7228" y="12159"/>
                  </a:cubicBezTo>
                  <a:lnTo>
                    <a:pt x="6235" y="12159"/>
                  </a:lnTo>
                  <a:cubicBezTo>
                    <a:pt x="6173" y="12128"/>
                    <a:pt x="6142" y="12097"/>
                    <a:pt x="6142" y="12035"/>
                  </a:cubicBezTo>
                  <a:lnTo>
                    <a:pt x="6142" y="9709"/>
                  </a:lnTo>
                  <a:cubicBezTo>
                    <a:pt x="6142" y="9647"/>
                    <a:pt x="6173" y="9616"/>
                    <a:pt x="6235" y="9616"/>
                  </a:cubicBezTo>
                  <a:lnTo>
                    <a:pt x="11198" y="9616"/>
                  </a:lnTo>
                  <a:cubicBezTo>
                    <a:pt x="11260" y="9616"/>
                    <a:pt x="11291" y="9647"/>
                    <a:pt x="11291" y="9709"/>
                  </a:cubicBezTo>
                  <a:lnTo>
                    <a:pt x="11291" y="12035"/>
                  </a:lnTo>
                  <a:cubicBezTo>
                    <a:pt x="11291" y="12066"/>
                    <a:pt x="11260" y="12128"/>
                    <a:pt x="11198" y="12128"/>
                  </a:cubicBezTo>
                  <a:lnTo>
                    <a:pt x="8065" y="12128"/>
                  </a:lnTo>
                  <a:cubicBezTo>
                    <a:pt x="7786" y="12128"/>
                    <a:pt x="7786" y="12532"/>
                    <a:pt x="8065" y="12532"/>
                  </a:cubicBezTo>
                  <a:lnTo>
                    <a:pt x="9647" y="12532"/>
                  </a:lnTo>
                  <a:lnTo>
                    <a:pt x="9647" y="13400"/>
                  </a:lnTo>
                  <a:cubicBezTo>
                    <a:pt x="9647" y="13493"/>
                    <a:pt x="9585" y="13555"/>
                    <a:pt x="9523" y="13555"/>
                  </a:cubicBezTo>
                  <a:lnTo>
                    <a:pt x="2017" y="13555"/>
                  </a:lnTo>
                  <a:cubicBezTo>
                    <a:pt x="1955" y="13555"/>
                    <a:pt x="1893" y="13493"/>
                    <a:pt x="1893" y="13400"/>
                  </a:cubicBezTo>
                  <a:lnTo>
                    <a:pt x="1893" y="3815"/>
                  </a:lnTo>
                  <a:cubicBezTo>
                    <a:pt x="1893" y="3676"/>
                    <a:pt x="1784" y="3606"/>
                    <a:pt x="1675" y="3606"/>
                  </a:cubicBezTo>
                  <a:cubicBezTo>
                    <a:pt x="1567" y="3606"/>
                    <a:pt x="1458" y="3676"/>
                    <a:pt x="1458" y="3815"/>
                  </a:cubicBezTo>
                  <a:lnTo>
                    <a:pt x="1458" y="12159"/>
                  </a:lnTo>
                  <a:lnTo>
                    <a:pt x="559" y="12159"/>
                  </a:lnTo>
                  <a:cubicBezTo>
                    <a:pt x="466" y="12159"/>
                    <a:pt x="404" y="12097"/>
                    <a:pt x="404" y="12004"/>
                  </a:cubicBezTo>
                  <a:lnTo>
                    <a:pt x="404" y="558"/>
                  </a:lnTo>
                  <a:cubicBezTo>
                    <a:pt x="404" y="465"/>
                    <a:pt x="466" y="403"/>
                    <a:pt x="559" y="403"/>
                  </a:cubicBezTo>
                  <a:close/>
                  <a:moveTo>
                    <a:pt x="559" y="0"/>
                  </a:moveTo>
                  <a:cubicBezTo>
                    <a:pt x="249" y="0"/>
                    <a:pt x="0" y="248"/>
                    <a:pt x="0" y="558"/>
                  </a:cubicBezTo>
                  <a:lnTo>
                    <a:pt x="0" y="12035"/>
                  </a:lnTo>
                  <a:cubicBezTo>
                    <a:pt x="0" y="12315"/>
                    <a:pt x="249" y="12563"/>
                    <a:pt x="559" y="12563"/>
                  </a:cubicBezTo>
                  <a:lnTo>
                    <a:pt x="1458" y="12563"/>
                  </a:lnTo>
                  <a:lnTo>
                    <a:pt x="1458" y="13431"/>
                  </a:lnTo>
                  <a:cubicBezTo>
                    <a:pt x="1458" y="13710"/>
                    <a:pt x="1706" y="13959"/>
                    <a:pt x="2017" y="13959"/>
                  </a:cubicBezTo>
                  <a:lnTo>
                    <a:pt x="9523" y="13959"/>
                  </a:lnTo>
                  <a:cubicBezTo>
                    <a:pt x="9834" y="13959"/>
                    <a:pt x="10082" y="13710"/>
                    <a:pt x="10082" y="13400"/>
                  </a:cubicBezTo>
                  <a:lnTo>
                    <a:pt x="10082" y="12532"/>
                  </a:lnTo>
                  <a:lnTo>
                    <a:pt x="11198" y="12532"/>
                  </a:lnTo>
                  <a:cubicBezTo>
                    <a:pt x="11478" y="12532"/>
                    <a:pt x="11695" y="12315"/>
                    <a:pt x="11695" y="12035"/>
                  </a:cubicBezTo>
                  <a:lnTo>
                    <a:pt x="11695" y="9709"/>
                  </a:lnTo>
                  <a:cubicBezTo>
                    <a:pt x="11695" y="9399"/>
                    <a:pt x="11478" y="9182"/>
                    <a:pt x="11198" y="9182"/>
                  </a:cubicBezTo>
                  <a:lnTo>
                    <a:pt x="11198" y="9213"/>
                  </a:lnTo>
                  <a:lnTo>
                    <a:pt x="10082" y="9213"/>
                  </a:lnTo>
                  <a:lnTo>
                    <a:pt x="10082" y="1954"/>
                  </a:lnTo>
                  <a:cubicBezTo>
                    <a:pt x="10082" y="1644"/>
                    <a:pt x="9834" y="1396"/>
                    <a:pt x="9523" y="1396"/>
                  </a:cubicBezTo>
                  <a:lnTo>
                    <a:pt x="8624" y="1396"/>
                  </a:lnTo>
                  <a:lnTo>
                    <a:pt x="8624" y="558"/>
                  </a:lnTo>
                  <a:cubicBezTo>
                    <a:pt x="8624" y="248"/>
                    <a:pt x="8345" y="0"/>
                    <a:pt x="8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4" name="Google Shape;13194;p24"/>
            <p:cNvSpPr/>
            <p:nvPr/>
          </p:nvSpPr>
          <p:spPr>
            <a:xfrm>
              <a:off x="1777875" y="2002175"/>
              <a:ext cx="78350" cy="10125"/>
            </a:xfrm>
            <a:custGeom>
              <a:avLst/>
              <a:gdLst/>
              <a:ahLst/>
              <a:cxnLst/>
              <a:rect l="l" t="t" r="r" b="b"/>
              <a:pathLst>
                <a:path w="3134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2885" y="404"/>
                  </a:lnTo>
                  <a:cubicBezTo>
                    <a:pt x="3133" y="404"/>
                    <a:pt x="3133" y="1"/>
                    <a:pt x="28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5" name="Google Shape;13195;p24"/>
            <p:cNvSpPr/>
            <p:nvPr/>
          </p:nvSpPr>
          <p:spPr>
            <a:xfrm>
              <a:off x="1779575" y="2154150"/>
              <a:ext cx="50850" cy="10175"/>
            </a:xfrm>
            <a:custGeom>
              <a:avLst/>
              <a:gdLst/>
              <a:ahLst/>
              <a:cxnLst/>
              <a:rect l="l" t="t" r="r" b="b"/>
              <a:pathLst>
                <a:path w="2034" h="407" extrusionOk="0">
                  <a:moveTo>
                    <a:pt x="191" y="0"/>
                  </a:moveTo>
                  <a:cubicBezTo>
                    <a:pt x="1" y="0"/>
                    <a:pt x="1" y="406"/>
                    <a:pt x="191" y="406"/>
                  </a:cubicBezTo>
                  <a:cubicBezTo>
                    <a:pt x="197" y="406"/>
                    <a:pt x="204" y="406"/>
                    <a:pt x="211" y="405"/>
                  </a:cubicBezTo>
                  <a:lnTo>
                    <a:pt x="1793" y="405"/>
                  </a:lnTo>
                  <a:cubicBezTo>
                    <a:pt x="1801" y="406"/>
                    <a:pt x="1809" y="406"/>
                    <a:pt x="1817" y="406"/>
                  </a:cubicBezTo>
                  <a:cubicBezTo>
                    <a:pt x="2034" y="406"/>
                    <a:pt x="2034" y="0"/>
                    <a:pt x="1817" y="0"/>
                  </a:cubicBezTo>
                  <a:cubicBezTo>
                    <a:pt x="1809" y="0"/>
                    <a:pt x="1801" y="1"/>
                    <a:pt x="179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6" name="Google Shape;13196;p24"/>
            <p:cNvSpPr/>
            <p:nvPr/>
          </p:nvSpPr>
          <p:spPr>
            <a:xfrm>
              <a:off x="1779425" y="2178225"/>
              <a:ext cx="50425" cy="10100"/>
            </a:xfrm>
            <a:custGeom>
              <a:avLst/>
              <a:gdLst/>
              <a:ahLst/>
              <a:cxnLst/>
              <a:rect l="l" t="t" r="r" b="b"/>
              <a:pathLst>
                <a:path w="2017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4"/>
                    <a:pt x="217" y="404"/>
                  </a:cubicBezTo>
                  <a:lnTo>
                    <a:pt x="1799" y="404"/>
                  </a:lnTo>
                  <a:cubicBezTo>
                    <a:pt x="1923" y="404"/>
                    <a:pt x="2016" y="310"/>
                    <a:pt x="2016" y="217"/>
                  </a:cubicBezTo>
                  <a:cubicBezTo>
                    <a:pt x="2016" y="93"/>
                    <a:pt x="1923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7" name="Google Shape;13197;p24"/>
            <p:cNvSpPr/>
            <p:nvPr/>
          </p:nvSpPr>
          <p:spPr>
            <a:xfrm>
              <a:off x="1777875" y="2203000"/>
              <a:ext cx="53525" cy="10150"/>
            </a:xfrm>
            <a:custGeom>
              <a:avLst/>
              <a:gdLst/>
              <a:ahLst/>
              <a:cxnLst/>
              <a:rect l="l" t="t" r="r" b="b"/>
              <a:pathLst>
                <a:path w="2141" h="406" extrusionOk="0">
                  <a:moveTo>
                    <a:pt x="251" y="0"/>
                  </a:moveTo>
                  <a:cubicBezTo>
                    <a:pt x="0" y="0"/>
                    <a:pt x="10" y="405"/>
                    <a:pt x="279" y="405"/>
                  </a:cubicBezTo>
                  <a:lnTo>
                    <a:pt x="1861" y="405"/>
                  </a:lnTo>
                  <a:cubicBezTo>
                    <a:pt x="2140" y="405"/>
                    <a:pt x="2140" y="2"/>
                    <a:pt x="1861" y="2"/>
                  </a:cubicBezTo>
                  <a:lnTo>
                    <a:pt x="279" y="2"/>
                  </a:lnTo>
                  <a:cubicBezTo>
                    <a:pt x="270" y="1"/>
                    <a:pt x="260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8" name="Google Shape;13198;p24"/>
            <p:cNvSpPr/>
            <p:nvPr/>
          </p:nvSpPr>
          <p:spPr>
            <a:xfrm>
              <a:off x="1777875" y="2227075"/>
              <a:ext cx="53525" cy="10100"/>
            </a:xfrm>
            <a:custGeom>
              <a:avLst/>
              <a:gdLst/>
              <a:ahLst/>
              <a:cxnLst/>
              <a:rect l="l" t="t" r="r" b="b"/>
              <a:pathLst>
                <a:path w="2141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1861" y="404"/>
                  </a:lnTo>
                  <a:cubicBezTo>
                    <a:pt x="2140" y="404"/>
                    <a:pt x="2140" y="0"/>
                    <a:pt x="18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9" name="Google Shape;13199;p24"/>
            <p:cNvSpPr/>
            <p:nvPr/>
          </p:nvSpPr>
          <p:spPr>
            <a:xfrm>
              <a:off x="1777875" y="2086725"/>
              <a:ext cx="152000" cy="10875"/>
            </a:xfrm>
            <a:custGeom>
              <a:avLst/>
              <a:gdLst/>
              <a:ahLst/>
              <a:cxnLst/>
              <a:rect l="l" t="t" r="r" b="b"/>
              <a:pathLst>
                <a:path w="6080" h="435" extrusionOk="0">
                  <a:moveTo>
                    <a:pt x="279" y="0"/>
                  </a:moveTo>
                  <a:cubicBezTo>
                    <a:pt x="0" y="0"/>
                    <a:pt x="0" y="434"/>
                    <a:pt x="279" y="434"/>
                  </a:cubicBezTo>
                  <a:lnTo>
                    <a:pt x="5801" y="434"/>
                  </a:lnTo>
                  <a:cubicBezTo>
                    <a:pt x="6080" y="403"/>
                    <a:pt x="6080" y="0"/>
                    <a:pt x="58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0" name="Google Shape;13200;p24"/>
            <p:cNvSpPr/>
            <p:nvPr/>
          </p:nvSpPr>
          <p:spPr>
            <a:xfrm>
              <a:off x="1777875" y="2109975"/>
              <a:ext cx="152000" cy="10100"/>
            </a:xfrm>
            <a:custGeom>
              <a:avLst/>
              <a:gdLst/>
              <a:ahLst/>
              <a:cxnLst/>
              <a:rect l="l" t="t" r="r" b="b"/>
              <a:pathLst>
                <a:path w="60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5801" y="404"/>
                  </a:lnTo>
                  <a:cubicBezTo>
                    <a:pt x="6080" y="404"/>
                    <a:pt x="6080" y="1"/>
                    <a:pt x="5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1" name="Google Shape;13201;p24"/>
            <p:cNvSpPr/>
            <p:nvPr/>
          </p:nvSpPr>
          <p:spPr>
            <a:xfrm>
              <a:off x="1780200" y="2025450"/>
              <a:ext cx="148125" cy="40350"/>
            </a:xfrm>
            <a:custGeom>
              <a:avLst/>
              <a:gdLst/>
              <a:ahLst/>
              <a:cxnLst/>
              <a:rect l="l" t="t" r="r" b="b"/>
              <a:pathLst>
                <a:path w="5925" h="1614" extrusionOk="0">
                  <a:moveTo>
                    <a:pt x="5491" y="404"/>
                  </a:moveTo>
                  <a:lnTo>
                    <a:pt x="5491" y="1179"/>
                  </a:lnTo>
                  <a:lnTo>
                    <a:pt x="403" y="1179"/>
                  </a:lnTo>
                  <a:lnTo>
                    <a:pt x="403" y="404"/>
                  </a:lnTo>
                  <a:close/>
                  <a:moveTo>
                    <a:pt x="341" y="1"/>
                  </a:moveTo>
                  <a:cubicBezTo>
                    <a:pt x="155" y="1"/>
                    <a:pt x="0" y="156"/>
                    <a:pt x="0" y="342"/>
                  </a:cubicBezTo>
                  <a:lnTo>
                    <a:pt x="0" y="1241"/>
                  </a:lnTo>
                  <a:cubicBezTo>
                    <a:pt x="0" y="1427"/>
                    <a:pt x="155" y="1613"/>
                    <a:pt x="341" y="1613"/>
                  </a:cubicBezTo>
                  <a:lnTo>
                    <a:pt x="5553" y="1613"/>
                  </a:lnTo>
                  <a:cubicBezTo>
                    <a:pt x="5739" y="1613"/>
                    <a:pt x="5925" y="1427"/>
                    <a:pt x="5925" y="1241"/>
                  </a:cubicBezTo>
                  <a:lnTo>
                    <a:pt x="5925" y="342"/>
                  </a:lnTo>
                  <a:cubicBezTo>
                    <a:pt x="5925" y="156"/>
                    <a:pt x="5739" y="1"/>
                    <a:pt x="55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2" name="Google Shape;13202;p24"/>
            <p:cNvSpPr/>
            <p:nvPr/>
          </p:nvSpPr>
          <p:spPr>
            <a:xfrm>
              <a:off x="1955450" y="2175125"/>
              <a:ext cx="24075" cy="41700"/>
            </a:xfrm>
            <a:custGeom>
              <a:avLst/>
              <a:gdLst/>
              <a:ahLst/>
              <a:cxnLst/>
              <a:rect l="l" t="t" r="r" b="b"/>
              <a:pathLst>
                <a:path w="963" h="1668" extrusionOk="0">
                  <a:moveTo>
                    <a:pt x="187" y="0"/>
                  </a:moveTo>
                  <a:cubicBezTo>
                    <a:pt x="94" y="0"/>
                    <a:pt x="1" y="62"/>
                    <a:pt x="1" y="186"/>
                  </a:cubicBezTo>
                  <a:lnTo>
                    <a:pt x="1" y="1458"/>
                  </a:lnTo>
                  <a:cubicBezTo>
                    <a:pt x="1" y="1598"/>
                    <a:pt x="101" y="1667"/>
                    <a:pt x="202" y="1667"/>
                  </a:cubicBezTo>
                  <a:cubicBezTo>
                    <a:pt x="303" y="1667"/>
                    <a:pt x="404" y="1598"/>
                    <a:pt x="404" y="1458"/>
                  </a:cubicBezTo>
                  <a:lnTo>
                    <a:pt x="404" y="1024"/>
                  </a:lnTo>
                  <a:lnTo>
                    <a:pt x="683" y="1024"/>
                  </a:lnTo>
                  <a:cubicBezTo>
                    <a:pt x="962" y="1024"/>
                    <a:pt x="962" y="621"/>
                    <a:pt x="683" y="621"/>
                  </a:cubicBezTo>
                  <a:lnTo>
                    <a:pt x="404" y="621"/>
                  </a:lnTo>
                  <a:lnTo>
                    <a:pt x="404" y="403"/>
                  </a:lnTo>
                  <a:lnTo>
                    <a:pt x="714" y="403"/>
                  </a:lnTo>
                  <a:cubicBezTo>
                    <a:pt x="962" y="372"/>
                    <a:pt x="962" y="31"/>
                    <a:pt x="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3" name="Google Shape;13203;p24"/>
            <p:cNvSpPr/>
            <p:nvPr/>
          </p:nvSpPr>
          <p:spPr>
            <a:xfrm>
              <a:off x="1915125" y="2175125"/>
              <a:ext cx="33375" cy="41900"/>
            </a:xfrm>
            <a:custGeom>
              <a:avLst/>
              <a:gdLst/>
              <a:ahLst/>
              <a:cxnLst/>
              <a:rect l="l" t="t" r="r" b="b"/>
              <a:pathLst>
                <a:path w="1335" h="1676" extrusionOk="0">
                  <a:moveTo>
                    <a:pt x="559" y="434"/>
                  </a:moveTo>
                  <a:cubicBezTo>
                    <a:pt x="838" y="434"/>
                    <a:pt x="838" y="745"/>
                    <a:pt x="838" y="838"/>
                  </a:cubicBezTo>
                  <a:cubicBezTo>
                    <a:pt x="838" y="1055"/>
                    <a:pt x="745" y="1241"/>
                    <a:pt x="559" y="1241"/>
                  </a:cubicBezTo>
                  <a:lnTo>
                    <a:pt x="404" y="1241"/>
                  </a:lnTo>
                  <a:lnTo>
                    <a:pt x="404" y="434"/>
                  </a:lnTo>
                  <a:close/>
                  <a:moveTo>
                    <a:pt x="218" y="0"/>
                  </a:moveTo>
                  <a:cubicBezTo>
                    <a:pt x="156" y="0"/>
                    <a:pt x="125" y="31"/>
                    <a:pt x="63" y="62"/>
                  </a:cubicBezTo>
                  <a:cubicBezTo>
                    <a:pt x="32" y="93"/>
                    <a:pt x="1" y="155"/>
                    <a:pt x="1" y="217"/>
                  </a:cubicBezTo>
                  <a:lnTo>
                    <a:pt x="1" y="1458"/>
                  </a:lnTo>
                  <a:cubicBezTo>
                    <a:pt x="32" y="1520"/>
                    <a:pt x="32" y="1551"/>
                    <a:pt x="63" y="1613"/>
                  </a:cubicBezTo>
                  <a:cubicBezTo>
                    <a:pt x="125" y="1644"/>
                    <a:pt x="156" y="1644"/>
                    <a:pt x="218" y="1675"/>
                  </a:cubicBezTo>
                  <a:lnTo>
                    <a:pt x="590" y="1675"/>
                  </a:lnTo>
                  <a:cubicBezTo>
                    <a:pt x="1024" y="1644"/>
                    <a:pt x="1334" y="1241"/>
                    <a:pt x="1272" y="838"/>
                  </a:cubicBezTo>
                  <a:cubicBezTo>
                    <a:pt x="1334" y="403"/>
                    <a:pt x="993" y="0"/>
                    <a:pt x="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4" name="Google Shape;13204;p24"/>
            <p:cNvSpPr/>
            <p:nvPr/>
          </p:nvSpPr>
          <p:spPr>
            <a:xfrm>
              <a:off x="1877525" y="2174800"/>
              <a:ext cx="33750" cy="41625"/>
            </a:xfrm>
            <a:custGeom>
              <a:avLst/>
              <a:gdLst/>
              <a:ahLst/>
              <a:cxnLst/>
              <a:rect l="l" t="t" r="r" b="b"/>
              <a:pathLst>
                <a:path w="1350" h="1665" extrusionOk="0">
                  <a:moveTo>
                    <a:pt x="605" y="416"/>
                  </a:moveTo>
                  <a:cubicBezTo>
                    <a:pt x="822" y="416"/>
                    <a:pt x="822" y="727"/>
                    <a:pt x="605" y="727"/>
                  </a:cubicBezTo>
                  <a:lnTo>
                    <a:pt x="450" y="727"/>
                  </a:lnTo>
                  <a:lnTo>
                    <a:pt x="450" y="572"/>
                  </a:lnTo>
                  <a:lnTo>
                    <a:pt x="450" y="416"/>
                  </a:lnTo>
                  <a:close/>
                  <a:moveTo>
                    <a:pt x="199" y="0"/>
                  </a:moveTo>
                  <a:cubicBezTo>
                    <a:pt x="168" y="0"/>
                    <a:pt x="131" y="22"/>
                    <a:pt x="109" y="44"/>
                  </a:cubicBezTo>
                  <a:cubicBezTo>
                    <a:pt x="47" y="106"/>
                    <a:pt x="47" y="137"/>
                    <a:pt x="47" y="199"/>
                  </a:cubicBezTo>
                  <a:lnTo>
                    <a:pt x="47" y="1502"/>
                  </a:lnTo>
                  <a:cubicBezTo>
                    <a:pt x="0" y="1611"/>
                    <a:pt x="116" y="1665"/>
                    <a:pt x="233" y="1665"/>
                  </a:cubicBezTo>
                  <a:cubicBezTo>
                    <a:pt x="349" y="1665"/>
                    <a:pt x="465" y="1611"/>
                    <a:pt x="419" y="1502"/>
                  </a:cubicBezTo>
                  <a:lnTo>
                    <a:pt x="419" y="1130"/>
                  </a:lnTo>
                  <a:lnTo>
                    <a:pt x="574" y="1130"/>
                  </a:lnTo>
                  <a:cubicBezTo>
                    <a:pt x="1349" y="1130"/>
                    <a:pt x="1349" y="13"/>
                    <a:pt x="574" y="13"/>
                  </a:cubicBezTo>
                  <a:lnTo>
                    <a:pt x="233" y="13"/>
                  </a:lnTo>
                  <a:cubicBezTo>
                    <a:pt x="224" y="4"/>
                    <a:pt x="212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05" name="Google Shape;13205;p24"/>
          <p:cNvGrpSpPr/>
          <p:nvPr/>
        </p:nvGrpSpPr>
        <p:grpSpPr>
          <a:xfrm>
            <a:off x="1409876" y="3019306"/>
            <a:ext cx="468433" cy="457033"/>
            <a:chOff x="1680925" y="3066150"/>
            <a:chExt cx="351325" cy="342775"/>
          </a:xfrm>
        </p:grpSpPr>
        <p:sp>
          <p:nvSpPr>
            <p:cNvPr id="13206" name="Google Shape;13206;p24"/>
            <p:cNvSpPr/>
            <p:nvPr/>
          </p:nvSpPr>
          <p:spPr>
            <a:xfrm>
              <a:off x="1949250" y="3134775"/>
              <a:ext cx="41125" cy="16700"/>
            </a:xfrm>
            <a:custGeom>
              <a:avLst/>
              <a:gdLst/>
              <a:ahLst/>
              <a:cxnLst/>
              <a:rect l="l" t="t" r="r" b="b"/>
              <a:pathLst>
                <a:path w="1645" h="668" extrusionOk="0">
                  <a:moveTo>
                    <a:pt x="822" y="0"/>
                  </a:moveTo>
                  <a:cubicBezTo>
                    <a:pt x="559" y="0"/>
                    <a:pt x="295" y="109"/>
                    <a:pt x="93" y="326"/>
                  </a:cubicBezTo>
                  <a:cubicBezTo>
                    <a:pt x="0" y="388"/>
                    <a:pt x="0" y="512"/>
                    <a:pt x="93" y="605"/>
                  </a:cubicBezTo>
                  <a:cubicBezTo>
                    <a:pt x="124" y="636"/>
                    <a:pt x="186" y="667"/>
                    <a:pt x="217" y="667"/>
                  </a:cubicBezTo>
                  <a:cubicBezTo>
                    <a:pt x="280" y="667"/>
                    <a:pt x="342" y="636"/>
                    <a:pt x="373" y="605"/>
                  </a:cubicBezTo>
                  <a:cubicBezTo>
                    <a:pt x="497" y="481"/>
                    <a:pt x="660" y="419"/>
                    <a:pt x="822" y="419"/>
                  </a:cubicBezTo>
                  <a:cubicBezTo>
                    <a:pt x="985" y="419"/>
                    <a:pt x="1148" y="481"/>
                    <a:pt x="1272" y="605"/>
                  </a:cubicBezTo>
                  <a:cubicBezTo>
                    <a:pt x="1319" y="636"/>
                    <a:pt x="1373" y="652"/>
                    <a:pt x="1423" y="652"/>
                  </a:cubicBezTo>
                  <a:cubicBezTo>
                    <a:pt x="1474" y="652"/>
                    <a:pt x="1520" y="636"/>
                    <a:pt x="1551" y="605"/>
                  </a:cubicBezTo>
                  <a:cubicBezTo>
                    <a:pt x="1644" y="512"/>
                    <a:pt x="1644" y="388"/>
                    <a:pt x="1551" y="326"/>
                  </a:cubicBezTo>
                  <a:cubicBezTo>
                    <a:pt x="1350" y="109"/>
                    <a:pt x="108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7" name="Google Shape;13207;p24"/>
            <p:cNvSpPr/>
            <p:nvPr/>
          </p:nvSpPr>
          <p:spPr>
            <a:xfrm>
              <a:off x="1931650" y="3112675"/>
              <a:ext cx="74225" cy="23275"/>
            </a:xfrm>
            <a:custGeom>
              <a:avLst/>
              <a:gdLst/>
              <a:ahLst/>
              <a:cxnLst/>
              <a:rect l="l" t="t" r="r" b="b"/>
              <a:pathLst>
                <a:path w="2969" h="931" extrusionOk="0">
                  <a:moveTo>
                    <a:pt x="1526" y="0"/>
                  </a:moveTo>
                  <a:cubicBezTo>
                    <a:pt x="1030" y="0"/>
                    <a:pt x="534" y="186"/>
                    <a:pt x="146" y="559"/>
                  </a:cubicBezTo>
                  <a:cubicBezTo>
                    <a:pt x="0" y="704"/>
                    <a:pt x="140" y="926"/>
                    <a:pt x="297" y="926"/>
                  </a:cubicBezTo>
                  <a:cubicBezTo>
                    <a:pt x="340" y="926"/>
                    <a:pt x="385" y="909"/>
                    <a:pt x="425" y="869"/>
                  </a:cubicBezTo>
                  <a:cubicBezTo>
                    <a:pt x="735" y="559"/>
                    <a:pt x="1131" y="404"/>
                    <a:pt x="1526" y="404"/>
                  </a:cubicBezTo>
                  <a:cubicBezTo>
                    <a:pt x="1922" y="404"/>
                    <a:pt x="2317" y="559"/>
                    <a:pt x="2628" y="869"/>
                  </a:cubicBezTo>
                  <a:cubicBezTo>
                    <a:pt x="2659" y="900"/>
                    <a:pt x="2690" y="931"/>
                    <a:pt x="2752" y="931"/>
                  </a:cubicBezTo>
                  <a:cubicBezTo>
                    <a:pt x="2814" y="931"/>
                    <a:pt x="2876" y="900"/>
                    <a:pt x="2907" y="869"/>
                  </a:cubicBezTo>
                  <a:cubicBezTo>
                    <a:pt x="2969" y="776"/>
                    <a:pt x="2969" y="652"/>
                    <a:pt x="2907" y="559"/>
                  </a:cubicBezTo>
                  <a:cubicBezTo>
                    <a:pt x="2519" y="186"/>
                    <a:pt x="2023" y="0"/>
                    <a:pt x="1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8" name="Google Shape;13208;p24"/>
            <p:cNvSpPr/>
            <p:nvPr/>
          </p:nvSpPr>
          <p:spPr>
            <a:xfrm>
              <a:off x="1917450" y="3089400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094" y="1"/>
                  </a:moveTo>
                  <a:cubicBezTo>
                    <a:pt x="1358" y="1"/>
                    <a:pt x="621" y="280"/>
                    <a:pt x="63" y="838"/>
                  </a:cubicBezTo>
                  <a:cubicBezTo>
                    <a:pt x="1" y="900"/>
                    <a:pt x="1" y="1055"/>
                    <a:pt x="63" y="1117"/>
                  </a:cubicBezTo>
                  <a:cubicBezTo>
                    <a:pt x="109" y="1164"/>
                    <a:pt x="163" y="1187"/>
                    <a:pt x="218" y="1187"/>
                  </a:cubicBezTo>
                  <a:cubicBezTo>
                    <a:pt x="272" y="1187"/>
                    <a:pt x="326" y="1164"/>
                    <a:pt x="373" y="1117"/>
                  </a:cubicBezTo>
                  <a:lnTo>
                    <a:pt x="342" y="1117"/>
                  </a:lnTo>
                  <a:cubicBezTo>
                    <a:pt x="823" y="637"/>
                    <a:pt x="1458" y="396"/>
                    <a:pt x="2094" y="396"/>
                  </a:cubicBezTo>
                  <a:cubicBezTo>
                    <a:pt x="2730" y="396"/>
                    <a:pt x="3366" y="637"/>
                    <a:pt x="3847" y="1117"/>
                  </a:cubicBezTo>
                  <a:cubicBezTo>
                    <a:pt x="3878" y="1148"/>
                    <a:pt x="3940" y="1179"/>
                    <a:pt x="4002" y="1179"/>
                  </a:cubicBezTo>
                  <a:cubicBezTo>
                    <a:pt x="4033" y="1179"/>
                    <a:pt x="4095" y="1148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1" y="1"/>
                    <a:pt x="20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9" name="Google Shape;13209;p24"/>
            <p:cNvSpPr/>
            <p:nvPr/>
          </p:nvSpPr>
          <p:spPr>
            <a:xfrm>
              <a:off x="1680925" y="3066150"/>
              <a:ext cx="351325" cy="342775"/>
            </a:xfrm>
            <a:custGeom>
              <a:avLst/>
              <a:gdLst/>
              <a:ahLst/>
              <a:cxnLst/>
              <a:rect l="l" t="t" r="r" b="b"/>
              <a:pathLst>
                <a:path w="14053" h="13711" extrusionOk="0">
                  <a:moveTo>
                    <a:pt x="6763" y="403"/>
                  </a:moveTo>
                  <a:lnTo>
                    <a:pt x="6763" y="1179"/>
                  </a:lnTo>
                  <a:lnTo>
                    <a:pt x="5212" y="1179"/>
                  </a:lnTo>
                  <a:cubicBezTo>
                    <a:pt x="5150" y="1179"/>
                    <a:pt x="5119" y="1117"/>
                    <a:pt x="5119" y="1086"/>
                  </a:cubicBezTo>
                  <a:lnTo>
                    <a:pt x="5119" y="496"/>
                  </a:lnTo>
                  <a:cubicBezTo>
                    <a:pt x="5119" y="434"/>
                    <a:pt x="5150" y="403"/>
                    <a:pt x="5212" y="403"/>
                  </a:cubicBezTo>
                  <a:close/>
                  <a:moveTo>
                    <a:pt x="6949" y="2637"/>
                  </a:moveTo>
                  <a:lnTo>
                    <a:pt x="10888" y="6669"/>
                  </a:lnTo>
                  <a:lnTo>
                    <a:pt x="10206" y="6669"/>
                  </a:lnTo>
                  <a:lnTo>
                    <a:pt x="7104" y="3505"/>
                  </a:lnTo>
                  <a:cubicBezTo>
                    <a:pt x="7073" y="3474"/>
                    <a:pt x="7011" y="3443"/>
                    <a:pt x="6949" y="3443"/>
                  </a:cubicBezTo>
                  <a:cubicBezTo>
                    <a:pt x="6887" y="3443"/>
                    <a:pt x="6856" y="3474"/>
                    <a:pt x="6794" y="3505"/>
                  </a:cubicBezTo>
                  <a:lnTo>
                    <a:pt x="3816" y="6669"/>
                  </a:lnTo>
                  <a:lnTo>
                    <a:pt x="3134" y="6669"/>
                  </a:lnTo>
                  <a:lnTo>
                    <a:pt x="6949" y="2637"/>
                  </a:lnTo>
                  <a:close/>
                  <a:moveTo>
                    <a:pt x="3692" y="7041"/>
                  </a:moveTo>
                  <a:lnTo>
                    <a:pt x="3692" y="8716"/>
                  </a:lnTo>
                  <a:lnTo>
                    <a:pt x="466" y="8716"/>
                  </a:lnTo>
                  <a:lnTo>
                    <a:pt x="1148" y="7103"/>
                  </a:lnTo>
                  <a:cubicBezTo>
                    <a:pt x="1148" y="7072"/>
                    <a:pt x="1179" y="7041"/>
                    <a:pt x="1210" y="7041"/>
                  </a:cubicBezTo>
                  <a:close/>
                  <a:moveTo>
                    <a:pt x="1521" y="10267"/>
                  </a:moveTo>
                  <a:cubicBezTo>
                    <a:pt x="1614" y="10267"/>
                    <a:pt x="1676" y="10329"/>
                    <a:pt x="1676" y="10392"/>
                  </a:cubicBezTo>
                  <a:lnTo>
                    <a:pt x="1676" y="11694"/>
                  </a:lnTo>
                  <a:cubicBezTo>
                    <a:pt x="1676" y="11756"/>
                    <a:pt x="1614" y="11818"/>
                    <a:pt x="1521" y="11818"/>
                  </a:cubicBezTo>
                  <a:lnTo>
                    <a:pt x="807" y="11818"/>
                  </a:lnTo>
                  <a:lnTo>
                    <a:pt x="807" y="10267"/>
                  </a:lnTo>
                  <a:close/>
                  <a:moveTo>
                    <a:pt x="13215" y="10267"/>
                  </a:moveTo>
                  <a:lnTo>
                    <a:pt x="13215" y="11818"/>
                  </a:lnTo>
                  <a:lnTo>
                    <a:pt x="12501" y="11818"/>
                  </a:lnTo>
                  <a:cubicBezTo>
                    <a:pt x="12408" y="11818"/>
                    <a:pt x="12377" y="11787"/>
                    <a:pt x="12377" y="11694"/>
                  </a:cubicBezTo>
                  <a:lnTo>
                    <a:pt x="12377" y="10392"/>
                  </a:lnTo>
                  <a:cubicBezTo>
                    <a:pt x="12346" y="10329"/>
                    <a:pt x="12408" y="10267"/>
                    <a:pt x="12501" y="10267"/>
                  </a:cubicBezTo>
                  <a:close/>
                  <a:moveTo>
                    <a:pt x="6794" y="9740"/>
                  </a:moveTo>
                  <a:lnTo>
                    <a:pt x="6825" y="13276"/>
                  </a:lnTo>
                  <a:lnTo>
                    <a:pt x="5708" y="13276"/>
                  </a:lnTo>
                  <a:lnTo>
                    <a:pt x="5708" y="9926"/>
                  </a:lnTo>
                  <a:cubicBezTo>
                    <a:pt x="5708" y="9833"/>
                    <a:pt x="5801" y="9740"/>
                    <a:pt x="5894" y="9740"/>
                  </a:cubicBezTo>
                  <a:close/>
                  <a:moveTo>
                    <a:pt x="8097" y="9771"/>
                  </a:moveTo>
                  <a:cubicBezTo>
                    <a:pt x="8190" y="9771"/>
                    <a:pt x="8283" y="9833"/>
                    <a:pt x="8283" y="9926"/>
                  </a:cubicBezTo>
                  <a:lnTo>
                    <a:pt x="8314" y="13276"/>
                  </a:lnTo>
                  <a:lnTo>
                    <a:pt x="7197" y="13276"/>
                  </a:lnTo>
                  <a:lnTo>
                    <a:pt x="7197" y="9771"/>
                  </a:lnTo>
                  <a:close/>
                  <a:moveTo>
                    <a:pt x="6980" y="3940"/>
                  </a:moveTo>
                  <a:lnTo>
                    <a:pt x="9927" y="6948"/>
                  </a:lnTo>
                  <a:lnTo>
                    <a:pt x="9927" y="13276"/>
                  </a:lnTo>
                  <a:lnTo>
                    <a:pt x="8717" y="13276"/>
                  </a:lnTo>
                  <a:lnTo>
                    <a:pt x="8717" y="9926"/>
                  </a:lnTo>
                  <a:cubicBezTo>
                    <a:pt x="8717" y="9616"/>
                    <a:pt x="8438" y="9337"/>
                    <a:pt x="8128" y="9337"/>
                  </a:cubicBezTo>
                  <a:lnTo>
                    <a:pt x="5925" y="9337"/>
                  </a:lnTo>
                  <a:cubicBezTo>
                    <a:pt x="5584" y="9337"/>
                    <a:pt x="5336" y="9616"/>
                    <a:pt x="5336" y="9926"/>
                  </a:cubicBezTo>
                  <a:lnTo>
                    <a:pt x="5336" y="13276"/>
                  </a:lnTo>
                  <a:lnTo>
                    <a:pt x="4095" y="13276"/>
                  </a:lnTo>
                  <a:lnTo>
                    <a:pt x="4095" y="11787"/>
                  </a:lnTo>
                  <a:cubicBezTo>
                    <a:pt x="4095" y="11648"/>
                    <a:pt x="3994" y="11578"/>
                    <a:pt x="3894" y="11578"/>
                  </a:cubicBezTo>
                  <a:cubicBezTo>
                    <a:pt x="3793" y="11578"/>
                    <a:pt x="3692" y="11648"/>
                    <a:pt x="3692" y="11787"/>
                  </a:cubicBezTo>
                  <a:lnTo>
                    <a:pt x="3692" y="13276"/>
                  </a:lnTo>
                  <a:lnTo>
                    <a:pt x="931" y="13276"/>
                  </a:lnTo>
                  <a:cubicBezTo>
                    <a:pt x="869" y="13276"/>
                    <a:pt x="807" y="13214"/>
                    <a:pt x="807" y="13121"/>
                  </a:cubicBezTo>
                  <a:lnTo>
                    <a:pt x="807" y="12253"/>
                  </a:lnTo>
                  <a:lnTo>
                    <a:pt x="1521" y="12253"/>
                  </a:lnTo>
                  <a:cubicBezTo>
                    <a:pt x="1831" y="12253"/>
                    <a:pt x="2048" y="12005"/>
                    <a:pt x="2048" y="11694"/>
                  </a:cubicBezTo>
                  <a:lnTo>
                    <a:pt x="2048" y="10392"/>
                  </a:lnTo>
                  <a:cubicBezTo>
                    <a:pt x="2048" y="10081"/>
                    <a:pt x="1800" y="9864"/>
                    <a:pt x="1521" y="9864"/>
                  </a:cubicBezTo>
                  <a:lnTo>
                    <a:pt x="807" y="9864"/>
                  </a:lnTo>
                  <a:lnTo>
                    <a:pt x="807" y="9120"/>
                  </a:lnTo>
                  <a:lnTo>
                    <a:pt x="3692" y="9120"/>
                  </a:lnTo>
                  <a:lnTo>
                    <a:pt x="3692" y="10950"/>
                  </a:lnTo>
                  <a:cubicBezTo>
                    <a:pt x="3692" y="11074"/>
                    <a:pt x="3793" y="11136"/>
                    <a:pt x="3894" y="11136"/>
                  </a:cubicBezTo>
                  <a:cubicBezTo>
                    <a:pt x="3994" y="11136"/>
                    <a:pt x="4095" y="11074"/>
                    <a:pt x="4095" y="10950"/>
                  </a:cubicBezTo>
                  <a:lnTo>
                    <a:pt x="4095" y="6917"/>
                  </a:lnTo>
                  <a:lnTo>
                    <a:pt x="6980" y="3940"/>
                  </a:lnTo>
                  <a:close/>
                  <a:moveTo>
                    <a:pt x="12812" y="7041"/>
                  </a:moveTo>
                  <a:cubicBezTo>
                    <a:pt x="12843" y="7041"/>
                    <a:pt x="12874" y="7072"/>
                    <a:pt x="12905" y="7103"/>
                  </a:cubicBezTo>
                  <a:lnTo>
                    <a:pt x="13556" y="8716"/>
                  </a:lnTo>
                  <a:lnTo>
                    <a:pt x="12688" y="8716"/>
                  </a:lnTo>
                  <a:cubicBezTo>
                    <a:pt x="12563" y="8716"/>
                    <a:pt x="12470" y="8810"/>
                    <a:pt x="12470" y="8934"/>
                  </a:cubicBezTo>
                  <a:cubicBezTo>
                    <a:pt x="12470" y="9027"/>
                    <a:pt x="12563" y="9120"/>
                    <a:pt x="12688" y="9120"/>
                  </a:cubicBezTo>
                  <a:lnTo>
                    <a:pt x="13215" y="9120"/>
                  </a:lnTo>
                  <a:lnTo>
                    <a:pt x="13215" y="9864"/>
                  </a:lnTo>
                  <a:lnTo>
                    <a:pt x="12501" y="9864"/>
                  </a:lnTo>
                  <a:cubicBezTo>
                    <a:pt x="12191" y="9864"/>
                    <a:pt x="11974" y="10112"/>
                    <a:pt x="11974" y="10392"/>
                  </a:cubicBezTo>
                  <a:lnTo>
                    <a:pt x="11974" y="11694"/>
                  </a:lnTo>
                  <a:cubicBezTo>
                    <a:pt x="11974" y="12005"/>
                    <a:pt x="12191" y="12222"/>
                    <a:pt x="12501" y="12222"/>
                  </a:cubicBezTo>
                  <a:lnTo>
                    <a:pt x="13215" y="12222"/>
                  </a:lnTo>
                  <a:lnTo>
                    <a:pt x="13215" y="13121"/>
                  </a:lnTo>
                  <a:cubicBezTo>
                    <a:pt x="13215" y="13183"/>
                    <a:pt x="13153" y="13245"/>
                    <a:pt x="13091" y="13245"/>
                  </a:cubicBezTo>
                  <a:lnTo>
                    <a:pt x="13091" y="13276"/>
                  </a:lnTo>
                  <a:lnTo>
                    <a:pt x="10330" y="13276"/>
                  </a:lnTo>
                  <a:lnTo>
                    <a:pt x="10330" y="9120"/>
                  </a:lnTo>
                  <a:lnTo>
                    <a:pt x="11850" y="9120"/>
                  </a:lnTo>
                  <a:cubicBezTo>
                    <a:pt x="11974" y="9120"/>
                    <a:pt x="12067" y="9027"/>
                    <a:pt x="12067" y="8934"/>
                  </a:cubicBezTo>
                  <a:cubicBezTo>
                    <a:pt x="12067" y="8810"/>
                    <a:pt x="11974" y="8716"/>
                    <a:pt x="11850" y="8716"/>
                  </a:cubicBezTo>
                  <a:lnTo>
                    <a:pt x="10330" y="8716"/>
                  </a:lnTo>
                  <a:lnTo>
                    <a:pt x="10330" y="7041"/>
                  </a:lnTo>
                  <a:close/>
                  <a:moveTo>
                    <a:pt x="5212" y="0"/>
                  </a:moveTo>
                  <a:cubicBezTo>
                    <a:pt x="4933" y="0"/>
                    <a:pt x="4716" y="217"/>
                    <a:pt x="4716" y="496"/>
                  </a:cubicBezTo>
                  <a:lnTo>
                    <a:pt x="4716" y="1086"/>
                  </a:lnTo>
                  <a:cubicBezTo>
                    <a:pt x="4716" y="1365"/>
                    <a:pt x="4933" y="1582"/>
                    <a:pt x="5212" y="1582"/>
                  </a:cubicBezTo>
                  <a:lnTo>
                    <a:pt x="6763" y="1582"/>
                  </a:lnTo>
                  <a:lnTo>
                    <a:pt x="6763" y="2265"/>
                  </a:lnTo>
                  <a:lnTo>
                    <a:pt x="2544" y="6669"/>
                  </a:lnTo>
                  <a:lnTo>
                    <a:pt x="1210" y="6669"/>
                  </a:lnTo>
                  <a:cubicBezTo>
                    <a:pt x="1188" y="6666"/>
                    <a:pt x="1166" y="6665"/>
                    <a:pt x="1145" y="6665"/>
                  </a:cubicBezTo>
                  <a:cubicBezTo>
                    <a:pt x="957" y="6665"/>
                    <a:pt x="801" y="6784"/>
                    <a:pt x="745" y="6979"/>
                  </a:cubicBezTo>
                  <a:lnTo>
                    <a:pt x="63" y="8654"/>
                  </a:lnTo>
                  <a:cubicBezTo>
                    <a:pt x="1" y="8748"/>
                    <a:pt x="32" y="8903"/>
                    <a:pt x="94" y="8996"/>
                  </a:cubicBezTo>
                  <a:cubicBezTo>
                    <a:pt x="156" y="9089"/>
                    <a:pt x="249" y="9151"/>
                    <a:pt x="373" y="9151"/>
                  </a:cubicBezTo>
                  <a:lnTo>
                    <a:pt x="373" y="13152"/>
                  </a:lnTo>
                  <a:cubicBezTo>
                    <a:pt x="373" y="13462"/>
                    <a:pt x="621" y="13711"/>
                    <a:pt x="931" y="13711"/>
                  </a:cubicBezTo>
                  <a:lnTo>
                    <a:pt x="13091" y="13711"/>
                  </a:lnTo>
                  <a:cubicBezTo>
                    <a:pt x="13370" y="13711"/>
                    <a:pt x="13618" y="13462"/>
                    <a:pt x="13618" y="13152"/>
                  </a:cubicBezTo>
                  <a:lnTo>
                    <a:pt x="13618" y="9120"/>
                  </a:lnTo>
                  <a:cubicBezTo>
                    <a:pt x="13866" y="9120"/>
                    <a:pt x="14052" y="8872"/>
                    <a:pt x="13959" y="8623"/>
                  </a:cubicBezTo>
                  <a:lnTo>
                    <a:pt x="13277" y="6948"/>
                  </a:lnTo>
                  <a:cubicBezTo>
                    <a:pt x="13184" y="6762"/>
                    <a:pt x="12998" y="6638"/>
                    <a:pt x="12812" y="6638"/>
                  </a:cubicBezTo>
                  <a:lnTo>
                    <a:pt x="11447" y="6638"/>
                  </a:lnTo>
                  <a:lnTo>
                    <a:pt x="7166" y="2265"/>
                  </a:lnTo>
                  <a:lnTo>
                    <a:pt x="7166" y="186"/>
                  </a:lnTo>
                  <a:cubicBezTo>
                    <a:pt x="7166" y="93"/>
                    <a:pt x="7073" y="0"/>
                    <a:pt x="69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0" name="Google Shape;13210;p24"/>
            <p:cNvSpPr/>
            <p:nvPr/>
          </p:nvSpPr>
          <p:spPr>
            <a:xfrm>
              <a:off x="1809650" y="3208050"/>
              <a:ext cx="79900" cy="68575"/>
            </a:xfrm>
            <a:custGeom>
              <a:avLst/>
              <a:gdLst/>
              <a:ahLst/>
              <a:cxnLst/>
              <a:rect l="l" t="t" r="r" b="b"/>
              <a:pathLst>
                <a:path w="3196" h="2743" extrusionOk="0">
                  <a:moveTo>
                    <a:pt x="1815" y="435"/>
                  </a:moveTo>
                  <a:cubicBezTo>
                    <a:pt x="2298" y="435"/>
                    <a:pt x="2762" y="802"/>
                    <a:pt x="2762" y="1365"/>
                  </a:cubicBezTo>
                  <a:cubicBezTo>
                    <a:pt x="2762" y="1893"/>
                    <a:pt x="2358" y="2327"/>
                    <a:pt x="1831" y="2327"/>
                  </a:cubicBezTo>
                  <a:cubicBezTo>
                    <a:pt x="962" y="2327"/>
                    <a:pt x="559" y="1334"/>
                    <a:pt x="1149" y="714"/>
                  </a:cubicBezTo>
                  <a:cubicBezTo>
                    <a:pt x="1341" y="521"/>
                    <a:pt x="1580" y="435"/>
                    <a:pt x="1815" y="435"/>
                  </a:cubicBezTo>
                  <a:close/>
                  <a:moveTo>
                    <a:pt x="1831" y="1"/>
                  </a:moveTo>
                  <a:cubicBezTo>
                    <a:pt x="590" y="1"/>
                    <a:pt x="1" y="1490"/>
                    <a:pt x="838" y="2358"/>
                  </a:cubicBezTo>
                  <a:cubicBezTo>
                    <a:pt x="1114" y="2624"/>
                    <a:pt x="1452" y="2743"/>
                    <a:pt x="1785" y="2743"/>
                  </a:cubicBezTo>
                  <a:cubicBezTo>
                    <a:pt x="2502" y="2743"/>
                    <a:pt x="3196" y="2191"/>
                    <a:pt x="3196" y="1365"/>
                  </a:cubicBezTo>
                  <a:cubicBezTo>
                    <a:pt x="3196" y="621"/>
                    <a:pt x="2575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1" name="Google Shape;13211;p24"/>
            <p:cNvSpPr/>
            <p:nvPr/>
          </p:nvSpPr>
          <p:spPr>
            <a:xfrm>
              <a:off x="1849975" y="3225300"/>
              <a:ext cx="15550" cy="26200"/>
            </a:xfrm>
            <a:custGeom>
              <a:avLst/>
              <a:gdLst/>
              <a:ahLst/>
              <a:cxnLst/>
              <a:rect l="l" t="t" r="r" b="b"/>
              <a:pathLst>
                <a:path w="622" h="1048" extrusionOk="0">
                  <a:moveTo>
                    <a:pt x="218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675"/>
                  </a:lnTo>
                  <a:cubicBezTo>
                    <a:pt x="1" y="737"/>
                    <a:pt x="32" y="769"/>
                    <a:pt x="63" y="831"/>
                  </a:cubicBezTo>
                  <a:lnTo>
                    <a:pt x="249" y="986"/>
                  </a:lnTo>
                  <a:cubicBezTo>
                    <a:pt x="280" y="1017"/>
                    <a:pt x="342" y="1048"/>
                    <a:pt x="373" y="1048"/>
                  </a:cubicBezTo>
                  <a:cubicBezTo>
                    <a:pt x="435" y="1048"/>
                    <a:pt x="497" y="1017"/>
                    <a:pt x="528" y="986"/>
                  </a:cubicBezTo>
                  <a:cubicBezTo>
                    <a:pt x="621" y="924"/>
                    <a:pt x="621" y="769"/>
                    <a:pt x="528" y="706"/>
                  </a:cubicBezTo>
                  <a:lnTo>
                    <a:pt x="435" y="613"/>
                  </a:lnTo>
                  <a:lnTo>
                    <a:pt x="435" y="210"/>
                  </a:lnTo>
                  <a:cubicBezTo>
                    <a:pt x="435" y="71"/>
                    <a:pt x="327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12" name="Google Shape;13212;p24"/>
          <p:cNvGrpSpPr/>
          <p:nvPr/>
        </p:nvGrpSpPr>
        <p:grpSpPr>
          <a:xfrm>
            <a:off x="5321068" y="3093739"/>
            <a:ext cx="473600" cy="308167"/>
            <a:chOff x="3953100" y="3121200"/>
            <a:chExt cx="355200" cy="231125"/>
          </a:xfrm>
        </p:grpSpPr>
        <p:sp>
          <p:nvSpPr>
            <p:cNvPr id="13213" name="Google Shape;13213;p24"/>
            <p:cNvSpPr/>
            <p:nvPr/>
          </p:nvSpPr>
          <p:spPr>
            <a:xfrm>
              <a:off x="3953100" y="3121200"/>
              <a:ext cx="355200" cy="231125"/>
            </a:xfrm>
            <a:custGeom>
              <a:avLst/>
              <a:gdLst/>
              <a:ahLst/>
              <a:cxnLst/>
              <a:rect l="l" t="t" r="r" b="b"/>
              <a:pathLst>
                <a:path w="14208" h="9245" extrusionOk="0">
                  <a:moveTo>
                    <a:pt x="8655" y="4901"/>
                  </a:moveTo>
                  <a:lnTo>
                    <a:pt x="8841" y="5925"/>
                  </a:lnTo>
                  <a:lnTo>
                    <a:pt x="5677" y="5925"/>
                  </a:lnTo>
                  <a:lnTo>
                    <a:pt x="5863" y="4901"/>
                  </a:lnTo>
                  <a:close/>
                  <a:moveTo>
                    <a:pt x="8903" y="6328"/>
                  </a:moveTo>
                  <a:lnTo>
                    <a:pt x="9089" y="7352"/>
                  </a:lnTo>
                  <a:lnTo>
                    <a:pt x="5398" y="7352"/>
                  </a:lnTo>
                  <a:lnTo>
                    <a:pt x="5584" y="6328"/>
                  </a:lnTo>
                  <a:close/>
                  <a:moveTo>
                    <a:pt x="2730" y="0"/>
                  </a:moveTo>
                  <a:cubicBezTo>
                    <a:pt x="1396" y="0"/>
                    <a:pt x="279" y="1117"/>
                    <a:pt x="279" y="2451"/>
                  </a:cubicBezTo>
                  <a:cubicBezTo>
                    <a:pt x="279" y="3785"/>
                    <a:pt x="1396" y="4901"/>
                    <a:pt x="2730" y="4901"/>
                  </a:cubicBezTo>
                  <a:lnTo>
                    <a:pt x="5491" y="4901"/>
                  </a:lnTo>
                  <a:lnTo>
                    <a:pt x="4994" y="7352"/>
                  </a:lnTo>
                  <a:lnTo>
                    <a:pt x="4250" y="7352"/>
                  </a:lnTo>
                  <a:cubicBezTo>
                    <a:pt x="4002" y="7352"/>
                    <a:pt x="3816" y="7538"/>
                    <a:pt x="3816" y="7786"/>
                  </a:cubicBezTo>
                  <a:lnTo>
                    <a:pt x="3816" y="7972"/>
                  </a:lnTo>
                  <a:cubicBezTo>
                    <a:pt x="3816" y="8686"/>
                    <a:pt x="4374" y="9244"/>
                    <a:pt x="5087" y="9244"/>
                  </a:cubicBezTo>
                  <a:lnTo>
                    <a:pt x="6887" y="9244"/>
                  </a:lnTo>
                  <a:cubicBezTo>
                    <a:pt x="7166" y="9244"/>
                    <a:pt x="7166" y="8841"/>
                    <a:pt x="6887" y="8841"/>
                  </a:cubicBezTo>
                  <a:lnTo>
                    <a:pt x="5087" y="8841"/>
                  </a:lnTo>
                  <a:cubicBezTo>
                    <a:pt x="4591" y="8841"/>
                    <a:pt x="4219" y="8469"/>
                    <a:pt x="4219" y="7972"/>
                  </a:cubicBezTo>
                  <a:lnTo>
                    <a:pt x="4219" y="7786"/>
                  </a:lnTo>
                  <a:lnTo>
                    <a:pt x="4250" y="7755"/>
                  </a:lnTo>
                  <a:lnTo>
                    <a:pt x="10268" y="7755"/>
                  </a:lnTo>
                  <a:cubicBezTo>
                    <a:pt x="10268" y="7755"/>
                    <a:pt x="10299" y="7755"/>
                    <a:pt x="10299" y="7786"/>
                  </a:cubicBezTo>
                  <a:lnTo>
                    <a:pt x="10299" y="7972"/>
                  </a:lnTo>
                  <a:cubicBezTo>
                    <a:pt x="10299" y="8469"/>
                    <a:pt x="9895" y="8841"/>
                    <a:pt x="9430" y="8841"/>
                  </a:cubicBezTo>
                  <a:lnTo>
                    <a:pt x="7693" y="8841"/>
                  </a:lnTo>
                  <a:cubicBezTo>
                    <a:pt x="7414" y="8841"/>
                    <a:pt x="7414" y="9244"/>
                    <a:pt x="7693" y="9244"/>
                  </a:cubicBezTo>
                  <a:lnTo>
                    <a:pt x="9430" y="9244"/>
                  </a:lnTo>
                  <a:cubicBezTo>
                    <a:pt x="10144" y="9244"/>
                    <a:pt x="10702" y="8686"/>
                    <a:pt x="10702" y="7972"/>
                  </a:cubicBezTo>
                  <a:lnTo>
                    <a:pt x="10702" y="7786"/>
                  </a:lnTo>
                  <a:cubicBezTo>
                    <a:pt x="10702" y="7538"/>
                    <a:pt x="10516" y="7352"/>
                    <a:pt x="10268" y="7352"/>
                  </a:cubicBezTo>
                  <a:lnTo>
                    <a:pt x="9523" y="7352"/>
                  </a:lnTo>
                  <a:lnTo>
                    <a:pt x="9058" y="4901"/>
                  </a:lnTo>
                  <a:lnTo>
                    <a:pt x="11788" y="4901"/>
                  </a:lnTo>
                  <a:cubicBezTo>
                    <a:pt x="13121" y="4901"/>
                    <a:pt x="14207" y="3785"/>
                    <a:pt x="14207" y="2451"/>
                  </a:cubicBezTo>
                  <a:cubicBezTo>
                    <a:pt x="14207" y="1117"/>
                    <a:pt x="13121" y="0"/>
                    <a:pt x="11788" y="0"/>
                  </a:cubicBezTo>
                  <a:lnTo>
                    <a:pt x="6763" y="0"/>
                  </a:lnTo>
                  <a:cubicBezTo>
                    <a:pt x="6638" y="0"/>
                    <a:pt x="6545" y="94"/>
                    <a:pt x="6545" y="218"/>
                  </a:cubicBezTo>
                  <a:cubicBezTo>
                    <a:pt x="6545" y="342"/>
                    <a:pt x="6638" y="435"/>
                    <a:pt x="6763" y="435"/>
                  </a:cubicBezTo>
                  <a:lnTo>
                    <a:pt x="11788" y="435"/>
                  </a:lnTo>
                  <a:cubicBezTo>
                    <a:pt x="12904" y="435"/>
                    <a:pt x="13835" y="1334"/>
                    <a:pt x="13835" y="2451"/>
                  </a:cubicBezTo>
                  <a:cubicBezTo>
                    <a:pt x="13835" y="3568"/>
                    <a:pt x="12904" y="4467"/>
                    <a:pt x="11788" y="4467"/>
                  </a:cubicBezTo>
                  <a:lnTo>
                    <a:pt x="2699" y="4467"/>
                  </a:lnTo>
                  <a:cubicBezTo>
                    <a:pt x="0" y="4467"/>
                    <a:pt x="0" y="404"/>
                    <a:pt x="2699" y="404"/>
                  </a:cubicBezTo>
                  <a:lnTo>
                    <a:pt x="5956" y="404"/>
                  </a:lnTo>
                  <a:cubicBezTo>
                    <a:pt x="6049" y="404"/>
                    <a:pt x="6142" y="342"/>
                    <a:pt x="6142" y="218"/>
                  </a:cubicBezTo>
                  <a:cubicBezTo>
                    <a:pt x="6142" y="94"/>
                    <a:pt x="6049" y="0"/>
                    <a:pt x="5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4" name="Google Shape;13214;p24"/>
            <p:cNvSpPr/>
            <p:nvPr/>
          </p:nvSpPr>
          <p:spPr>
            <a:xfrm>
              <a:off x="4094225" y="3142825"/>
              <a:ext cx="93100" cy="79200"/>
            </a:xfrm>
            <a:custGeom>
              <a:avLst/>
              <a:gdLst/>
              <a:ahLst/>
              <a:cxnLst/>
              <a:rect l="l" t="t" r="r" b="b"/>
              <a:pathLst>
                <a:path w="3724" h="3168" extrusionOk="0">
                  <a:moveTo>
                    <a:pt x="1583" y="407"/>
                  </a:moveTo>
                  <a:cubicBezTo>
                    <a:pt x="2637" y="407"/>
                    <a:pt x="3134" y="1679"/>
                    <a:pt x="2420" y="2392"/>
                  </a:cubicBezTo>
                  <a:cubicBezTo>
                    <a:pt x="2178" y="2634"/>
                    <a:pt x="1884" y="2742"/>
                    <a:pt x="1597" y="2742"/>
                  </a:cubicBezTo>
                  <a:cubicBezTo>
                    <a:pt x="1001" y="2742"/>
                    <a:pt x="435" y="2277"/>
                    <a:pt x="435" y="1586"/>
                  </a:cubicBezTo>
                  <a:cubicBezTo>
                    <a:pt x="435" y="935"/>
                    <a:pt x="962" y="407"/>
                    <a:pt x="1583" y="407"/>
                  </a:cubicBezTo>
                  <a:close/>
                  <a:moveTo>
                    <a:pt x="1586" y="0"/>
                  </a:moveTo>
                  <a:cubicBezTo>
                    <a:pt x="776" y="0"/>
                    <a:pt x="1" y="624"/>
                    <a:pt x="1" y="1586"/>
                  </a:cubicBezTo>
                  <a:cubicBezTo>
                    <a:pt x="1" y="2455"/>
                    <a:pt x="714" y="3168"/>
                    <a:pt x="1583" y="3168"/>
                  </a:cubicBezTo>
                  <a:cubicBezTo>
                    <a:pt x="3010" y="3168"/>
                    <a:pt x="3723" y="1462"/>
                    <a:pt x="2699" y="469"/>
                  </a:cubicBezTo>
                  <a:cubicBezTo>
                    <a:pt x="2376" y="146"/>
                    <a:pt x="1977" y="0"/>
                    <a:pt x="1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5" name="Google Shape;13215;p24"/>
            <p:cNvSpPr/>
            <p:nvPr/>
          </p:nvSpPr>
          <p:spPr>
            <a:xfrm>
              <a:off x="4115175" y="3163900"/>
              <a:ext cx="44225" cy="37200"/>
            </a:xfrm>
            <a:custGeom>
              <a:avLst/>
              <a:gdLst/>
              <a:ahLst/>
              <a:cxnLst/>
              <a:rect l="l" t="t" r="r" b="b"/>
              <a:pathLst>
                <a:path w="1769" h="1488" extrusionOk="0">
                  <a:moveTo>
                    <a:pt x="745" y="402"/>
                  </a:moveTo>
                  <a:cubicBezTo>
                    <a:pt x="1055" y="402"/>
                    <a:pt x="1210" y="774"/>
                    <a:pt x="993" y="991"/>
                  </a:cubicBezTo>
                  <a:cubicBezTo>
                    <a:pt x="923" y="1061"/>
                    <a:pt x="837" y="1092"/>
                    <a:pt x="753" y="1092"/>
                  </a:cubicBezTo>
                  <a:cubicBezTo>
                    <a:pt x="575" y="1092"/>
                    <a:pt x="404" y="953"/>
                    <a:pt x="404" y="743"/>
                  </a:cubicBezTo>
                  <a:cubicBezTo>
                    <a:pt x="404" y="557"/>
                    <a:pt x="559" y="402"/>
                    <a:pt x="745" y="402"/>
                  </a:cubicBezTo>
                  <a:close/>
                  <a:moveTo>
                    <a:pt x="758" y="0"/>
                  </a:moveTo>
                  <a:cubicBezTo>
                    <a:pt x="373" y="0"/>
                    <a:pt x="0" y="300"/>
                    <a:pt x="0" y="743"/>
                  </a:cubicBezTo>
                  <a:cubicBezTo>
                    <a:pt x="0" y="1146"/>
                    <a:pt x="342" y="1487"/>
                    <a:pt x="745" y="1487"/>
                  </a:cubicBezTo>
                  <a:cubicBezTo>
                    <a:pt x="1427" y="1487"/>
                    <a:pt x="1768" y="681"/>
                    <a:pt x="1272" y="216"/>
                  </a:cubicBezTo>
                  <a:cubicBezTo>
                    <a:pt x="1123" y="67"/>
                    <a:pt x="939" y="0"/>
                    <a:pt x="7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6" name="Google Shape;13216;p24"/>
            <p:cNvSpPr/>
            <p:nvPr/>
          </p:nvSpPr>
          <p:spPr>
            <a:xfrm>
              <a:off x="4011700" y="3178325"/>
              <a:ext cx="41025" cy="9850"/>
            </a:xfrm>
            <a:custGeom>
              <a:avLst/>
              <a:gdLst/>
              <a:ahLst/>
              <a:cxnLst/>
              <a:rect l="l" t="t" r="r" b="b"/>
              <a:pathLst>
                <a:path w="1641" h="394" extrusionOk="0">
                  <a:moveTo>
                    <a:pt x="178" y="0"/>
                  </a:moveTo>
                  <a:cubicBezTo>
                    <a:pt x="0" y="0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1410" y="383"/>
                  </a:lnTo>
                  <a:cubicBezTo>
                    <a:pt x="1429" y="390"/>
                    <a:pt x="1447" y="394"/>
                    <a:pt x="1463" y="394"/>
                  </a:cubicBezTo>
                  <a:cubicBezTo>
                    <a:pt x="1640" y="394"/>
                    <a:pt x="1640" y="0"/>
                    <a:pt x="1463" y="0"/>
                  </a:cubicBezTo>
                  <a:cubicBezTo>
                    <a:pt x="1447" y="0"/>
                    <a:pt x="1429" y="4"/>
                    <a:pt x="1410" y="11"/>
                  </a:cubicBezTo>
                  <a:lnTo>
                    <a:pt x="231" y="11"/>
                  </a:lnTo>
                  <a:cubicBezTo>
                    <a:pt x="212" y="4"/>
                    <a:pt x="194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7" name="Google Shape;13217;p24"/>
            <p:cNvSpPr/>
            <p:nvPr/>
          </p:nvSpPr>
          <p:spPr>
            <a:xfrm>
              <a:off x="4217525" y="3178475"/>
              <a:ext cx="39275" cy="10475"/>
            </a:xfrm>
            <a:custGeom>
              <a:avLst/>
              <a:gdLst/>
              <a:ahLst/>
              <a:cxnLst/>
              <a:rect l="l" t="t" r="r" b="b"/>
              <a:pathLst>
                <a:path w="1571" h="419" extrusionOk="0">
                  <a:moveTo>
                    <a:pt x="1372" y="0"/>
                  </a:moveTo>
                  <a:cubicBezTo>
                    <a:pt x="1360" y="0"/>
                    <a:pt x="1348" y="2"/>
                    <a:pt x="1335" y="5"/>
                  </a:cubicBezTo>
                  <a:lnTo>
                    <a:pt x="187" y="5"/>
                  </a:lnTo>
                  <a:cubicBezTo>
                    <a:pt x="1" y="98"/>
                    <a:pt x="1" y="346"/>
                    <a:pt x="187" y="408"/>
                  </a:cubicBezTo>
                  <a:lnTo>
                    <a:pt x="1335" y="408"/>
                  </a:lnTo>
                  <a:cubicBezTo>
                    <a:pt x="1354" y="415"/>
                    <a:pt x="1372" y="419"/>
                    <a:pt x="1388" y="419"/>
                  </a:cubicBezTo>
                  <a:cubicBezTo>
                    <a:pt x="1570" y="419"/>
                    <a:pt x="1565" y="0"/>
                    <a:pt x="1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18" name="Google Shape;13218;p24"/>
          <p:cNvGrpSpPr/>
          <p:nvPr/>
        </p:nvGrpSpPr>
        <p:grpSpPr>
          <a:xfrm>
            <a:off x="7344006" y="2380399"/>
            <a:ext cx="466333" cy="354800"/>
            <a:chOff x="931825" y="2533500"/>
            <a:chExt cx="349750" cy="266100"/>
          </a:xfrm>
        </p:grpSpPr>
        <p:sp>
          <p:nvSpPr>
            <p:cNvPr id="13219" name="Google Shape;13219;p24"/>
            <p:cNvSpPr/>
            <p:nvPr/>
          </p:nvSpPr>
          <p:spPr>
            <a:xfrm>
              <a:off x="1137325" y="2698375"/>
              <a:ext cx="144250" cy="101225"/>
            </a:xfrm>
            <a:custGeom>
              <a:avLst/>
              <a:gdLst/>
              <a:ahLst/>
              <a:cxnLst/>
              <a:rect l="l" t="t" r="r" b="b"/>
              <a:pathLst>
                <a:path w="5770" h="4049" extrusionOk="0">
                  <a:moveTo>
                    <a:pt x="4281" y="2366"/>
                  </a:moveTo>
                  <a:lnTo>
                    <a:pt x="4281" y="3327"/>
                  </a:lnTo>
                  <a:lnTo>
                    <a:pt x="4095" y="3420"/>
                  </a:lnTo>
                  <a:cubicBezTo>
                    <a:pt x="3707" y="3575"/>
                    <a:pt x="3296" y="3653"/>
                    <a:pt x="2885" y="3653"/>
                  </a:cubicBezTo>
                  <a:cubicBezTo>
                    <a:pt x="2474" y="3653"/>
                    <a:pt x="2063" y="3575"/>
                    <a:pt x="1675" y="3420"/>
                  </a:cubicBezTo>
                  <a:lnTo>
                    <a:pt x="1489" y="3327"/>
                  </a:lnTo>
                  <a:lnTo>
                    <a:pt x="1489" y="2366"/>
                  </a:lnTo>
                  <a:lnTo>
                    <a:pt x="2606" y="2893"/>
                  </a:lnTo>
                  <a:cubicBezTo>
                    <a:pt x="2699" y="2924"/>
                    <a:pt x="2792" y="2955"/>
                    <a:pt x="2885" y="2955"/>
                  </a:cubicBezTo>
                  <a:cubicBezTo>
                    <a:pt x="2978" y="2955"/>
                    <a:pt x="3071" y="2924"/>
                    <a:pt x="3164" y="2893"/>
                  </a:cubicBezTo>
                  <a:lnTo>
                    <a:pt x="4281" y="2366"/>
                  </a:lnTo>
                  <a:close/>
                  <a:moveTo>
                    <a:pt x="2854" y="0"/>
                  </a:moveTo>
                  <a:cubicBezTo>
                    <a:pt x="2745" y="0"/>
                    <a:pt x="2637" y="24"/>
                    <a:pt x="2544" y="70"/>
                  </a:cubicBezTo>
                  <a:lnTo>
                    <a:pt x="186" y="1156"/>
                  </a:lnTo>
                  <a:cubicBezTo>
                    <a:pt x="93" y="1218"/>
                    <a:pt x="0" y="1342"/>
                    <a:pt x="0" y="1466"/>
                  </a:cubicBezTo>
                  <a:cubicBezTo>
                    <a:pt x="31" y="1590"/>
                    <a:pt x="93" y="1714"/>
                    <a:pt x="217" y="1776"/>
                  </a:cubicBezTo>
                  <a:lnTo>
                    <a:pt x="1055" y="2148"/>
                  </a:lnTo>
                  <a:lnTo>
                    <a:pt x="1055" y="3389"/>
                  </a:lnTo>
                  <a:cubicBezTo>
                    <a:pt x="1055" y="3513"/>
                    <a:pt x="1117" y="3606"/>
                    <a:pt x="1241" y="3668"/>
                  </a:cubicBezTo>
                  <a:lnTo>
                    <a:pt x="1520" y="3792"/>
                  </a:lnTo>
                  <a:cubicBezTo>
                    <a:pt x="1954" y="3963"/>
                    <a:pt x="2420" y="4048"/>
                    <a:pt x="2885" y="4048"/>
                  </a:cubicBezTo>
                  <a:cubicBezTo>
                    <a:pt x="3350" y="4048"/>
                    <a:pt x="3815" y="3963"/>
                    <a:pt x="4250" y="3792"/>
                  </a:cubicBezTo>
                  <a:lnTo>
                    <a:pt x="4529" y="3668"/>
                  </a:lnTo>
                  <a:cubicBezTo>
                    <a:pt x="4622" y="3606"/>
                    <a:pt x="4715" y="3513"/>
                    <a:pt x="4715" y="3389"/>
                  </a:cubicBezTo>
                  <a:lnTo>
                    <a:pt x="4715" y="2179"/>
                  </a:lnTo>
                  <a:lnTo>
                    <a:pt x="5553" y="1776"/>
                  </a:lnTo>
                  <a:cubicBezTo>
                    <a:pt x="5677" y="1714"/>
                    <a:pt x="5739" y="1590"/>
                    <a:pt x="5739" y="1466"/>
                  </a:cubicBezTo>
                  <a:cubicBezTo>
                    <a:pt x="5770" y="1342"/>
                    <a:pt x="5677" y="1218"/>
                    <a:pt x="5584" y="1156"/>
                  </a:cubicBezTo>
                  <a:lnTo>
                    <a:pt x="5553" y="1156"/>
                  </a:lnTo>
                  <a:lnTo>
                    <a:pt x="4622" y="722"/>
                  </a:lnTo>
                  <a:cubicBezTo>
                    <a:pt x="4593" y="714"/>
                    <a:pt x="4565" y="710"/>
                    <a:pt x="4539" y="710"/>
                  </a:cubicBezTo>
                  <a:cubicBezTo>
                    <a:pt x="4456" y="710"/>
                    <a:pt x="4390" y="751"/>
                    <a:pt x="4343" y="846"/>
                  </a:cubicBezTo>
                  <a:cubicBezTo>
                    <a:pt x="4312" y="939"/>
                    <a:pt x="4343" y="1063"/>
                    <a:pt x="4436" y="1094"/>
                  </a:cubicBezTo>
                  <a:lnTo>
                    <a:pt x="5242" y="1466"/>
                  </a:lnTo>
                  <a:lnTo>
                    <a:pt x="2978" y="2490"/>
                  </a:lnTo>
                  <a:cubicBezTo>
                    <a:pt x="2947" y="2505"/>
                    <a:pt x="2908" y="2513"/>
                    <a:pt x="2869" y="2513"/>
                  </a:cubicBezTo>
                  <a:cubicBezTo>
                    <a:pt x="2831" y="2513"/>
                    <a:pt x="2792" y="2505"/>
                    <a:pt x="2761" y="2490"/>
                  </a:cubicBezTo>
                  <a:lnTo>
                    <a:pt x="496" y="1466"/>
                  </a:lnTo>
                  <a:lnTo>
                    <a:pt x="2730" y="473"/>
                  </a:lnTo>
                  <a:cubicBezTo>
                    <a:pt x="2761" y="442"/>
                    <a:pt x="2807" y="427"/>
                    <a:pt x="2854" y="427"/>
                  </a:cubicBezTo>
                  <a:cubicBezTo>
                    <a:pt x="2900" y="427"/>
                    <a:pt x="2947" y="442"/>
                    <a:pt x="2978" y="473"/>
                  </a:cubicBezTo>
                  <a:lnTo>
                    <a:pt x="3722" y="784"/>
                  </a:lnTo>
                  <a:cubicBezTo>
                    <a:pt x="3755" y="800"/>
                    <a:pt x="3787" y="807"/>
                    <a:pt x="3816" y="807"/>
                  </a:cubicBezTo>
                  <a:cubicBezTo>
                    <a:pt x="4012" y="807"/>
                    <a:pt x="4124" y="492"/>
                    <a:pt x="3909" y="411"/>
                  </a:cubicBezTo>
                  <a:lnTo>
                    <a:pt x="3164" y="70"/>
                  </a:lnTo>
                  <a:cubicBezTo>
                    <a:pt x="3071" y="24"/>
                    <a:pt x="2962" y="0"/>
                    <a:pt x="28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0" name="Google Shape;13220;p24"/>
            <p:cNvSpPr/>
            <p:nvPr/>
          </p:nvSpPr>
          <p:spPr>
            <a:xfrm>
              <a:off x="931825" y="2533500"/>
              <a:ext cx="184575" cy="111625"/>
            </a:xfrm>
            <a:custGeom>
              <a:avLst/>
              <a:gdLst/>
              <a:ahLst/>
              <a:cxnLst/>
              <a:rect l="l" t="t" r="r" b="b"/>
              <a:pathLst>
                <a:path w="7383" h="4465" extrusionOk="0">
                  <a:moveTo>
                    <a:pt x="2918" y="0"/>
                  </a:moveTo>
                  <a:cubicBezTo>
                    <a:pt x="1958" y="0"/>
                    <a:pt x="1012" y="712"/>
                    <a:pt x="993" y="1888"/>
                  </a:cubicBezTo>
                  <a:lnTo>
                    <a:pt x="993" y="2043"/>
                  </a:lnTo>
                  <a:cubicBezTo>
                    <a:pt x="403" y="2167"/>
                    <a:pt x="0" y="2695"/>
                    <a:pt x="0" y="3315"/>
                  </a:cubicBezTo>
                  <a:lnTo>
                    <a:pt x="0" y="3346"/>
                  </a:lnTo>
                  <a:cubicBezTo>
                    <a:pt x="30" y="3978"/>
                    <a:pt x="527" y="4464"/>
                    <a:pt x="1124" y="4464"/>
                  </a:cubicBezTo>
                  <a:cubicBezTo>
                    <a:pt x="1142" y="4464"/>
                    <a:pt x="1160" y="4464"/>
                    <a:pt x="1179" y="4463"/>
                  </a:cubicBezTo>
                  <a:lnTo>
                    <a:pt x="2916" y="4463"/>
                  </a:lnTo>
                  <a:cubicBezTo>
                    <a:pt x="3195" y="4463"/>
                    <a:pt x="3195" y="4060"/>
                    <a:pt x="2916" y="4060"/>
                  </a:cubicBezTo>
                  <a:lnTo>
                    <a:pt x="1179" y="4060"/>
                  </a:lnTo>
                  <a:cubicBezTo>
                    <a:pt x="775" y="4060"/>
                    <a:pt x="434" y="3749"/>
                    <a:pt x="403" y="3346"/>
                  </a:cubicBezTo>
                  <a:lnTo>
                    <a:pt x="403" y="3315"/>
                  </a:lnTo>
                  <a:cubicBezTo>
                    <a:pt x="403" y="2819"/>
                    <a:pt x="775" y="2447"/>
                    <a:pt x="1241" y="2415"/>
                  </a:cubicBezTo>
                  <a:cubicBezTo>
                    <a:pt x="1303" y="2384"/>
                    <a:pt x="1365" y="2353"/>
                    <a:pt x="1396" y="2322"/>
                  </a:cubicBezTo>
                  <a:cubicBezTo>
                    <a:pt x="1427" y="2291"/>
                    <a:pt x="1458" y="2229"/>
                    <a:pt x="1458" y="2167"/>
                  </a:cubicBezTo>
                  <a:cubicBezTo>
                    <a:pt x="1171" y="1058"/>
                    <a:pt x="2052" y="314"/>
                    <a:pt x="2929" y="314"/>
                  </a:cubicBezTo>
                  <a:cubicBezTo>
                    <a:pt x="3475" y="314"/>
                    <a:pt x="4019" y="602"/>
                    <a:pt x="4281" y="1268"/>
                  </a:cubicBezTo>
                  <a:cubicBezTo>
                    <a:pt x="4281" y="1299"/>
                    <a:pt x="4343" y="1361"/>
                    <a:pt x="4374" y="1361"/>
                  </a:cubicBezTo>
                  <a:cubicBezTo>
                    <a:pt x="4405" y="1376"/>
                    <a:pt x="4436" y="1384"/>
                    <a:pt x="4467" y="1384"/>
                  </a:cubicBezTo>
                  <a:cubicBezTo>
                    <a:pt x="4498" y="1384"/>
                    <a:pt x="4529" y="1376"/>
                    <a:pt x="4560" y="1361"/>
                  </a:cubicBezTo>
                  <a:cubicBezTo>
                    <a:pt x="4684" y="1299"/>
                    <a:pt x="4839" y="1268"/>
                    <a:pt x="4994" y="1268"/>
                  </a:cubicBezTo>
                  <a:cubicBezTo>
                    <a:pt x="5490" y="1268"/>
                    <a:pt x="5894" y="1671"/>
                    <a:pt x="5894" y="2167"/>
                  </a:cubicBezTo>
                  <a:lnTo>
                    <a:pt x="5894" y="2198"/>
                  </a:lnTo>
                  <a:cubicBezTo>
                    <a:pt x="5894" y="2260"/>
                    <a:pt x="5894" y="2322"/>
                    <a:pt x="5956" y="2353"/>
                  </a:cubicBezTo>
                  <a:cubicBezTo>
                    <a:pt x="5987" y="2384"/>
                    <a:pt x="6049" y="2415"/>
                    <a:pt x="6080" y="2415"/>
                  </a:cubicBezTo>
                  <a:cubicBezTo>
                    <a:pt x="6576" y="2415"/>
                    <a:pt x="6979" y="2819"/>
                    <a:pt x="6979" y="3315"/>
                  </a:cubicBezTo>
                  <a:lnTo>
                    <a:pt x="6979" y="3346"/>
                  </a:lnTo>
                  <a:cubicBezTo>
                    <a:pt x="6948" y="3749"/>
                    <a:pt x="6607" y="4060"/>
                    <a:pt x="6204" y="4060"/>
                  </a:cubicBezTo>
                  <a:lnTo>
                    <a:pt x="3722" y="4060"/>
                  </a:lnTo>
                  <a:cubicBezTo>
                    <a:pt x="3443" y="4060"/>
                    <a:pt x="3443" y="4463"/>
                    <a:pt x="3722" y="4463"/>
                  </a:cubicBezTo>
                  <a:lnTo>
                    <a:pt x="6204" y="4463"/>
                  </a:lnTo>
                  <a:cubicBezTo>
                    <a:pt x="6222" y="4464"/>
                    <a:pt x="6241" y="4464"/>
                    <a:pt x="6259" y="4464"/>
                  </a:cubicBezTo>
                  <a:cubicBezTo>
                    <a:pt x="6855" y="4464"/>
                    <a:pt x="7353" y="3978"/>
                    <a:pt x="7383" y="3346"/>
                  </a:cubicBezTo>
                  <a:lnTo>
                    <a:pt x="7383" y="3315"/>
                  </a:lnTo>
                  <a:cubicBezTo>
                    <a:pt x="7383" y="2664"/>
                    <a:pt x="6917" y="2105"/>
                    <a:pt x="6266" y="2012"/>
                  </a:cubicBezTo>
                  <a:cubicBezTo>
                    <a:pt x="6204" y="1330"/>
                    <a:pt x="5646" y="834"/>
                    <a:pt x="4963" y="834"/>
                  </a:cubicBezTo>
                  <a:cubicBezTo>
                    <a:pt x="4808" y="834"/>
                    <a:pt x="4653" y="865"/>
                    <a:pt x="4529" y="927"/>
                  </a:cubicBezTo>
                  <a:cubicBezTo>
                    <a:pt x="4143" y="288"/>
                    <a:pt x="3528" y="0"/>
                    <a:pt x="2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1" name="Google Shape;13221;p24"/>
            <p:cNvSpPr/>
            <p:nvPr/>
          </p:nvSpPr>
          <p:spPr>
            <a:xfrm>
              <a:off x="1010125" y="2770575"/>
              <a:ext cx="41900" cy="16600"/>
            </a:xfrm>
            <a:custGeom>
              <a:avLst/>
              <a:gdLst/>
              <a:ahLst/>
              <a:cxnLst/>
              <a:rect l="l" t="t" r="r" b="b"/>
              <a:pathLst>
                <a:path w="1676" h="664" extrusionOk="0">
                  <a:moveTo>
                    <a:pt x="753" y="0"/>
                  </a:moveTo>
                  <a:cubicBezTo>
                    <a:pt x="503" y="0"/>
                    <a:pt x="258" y="120"/>
                    <a:pt x="63" y="315"/>
                  </a:cubicBezTo>
                  <a:cubicBezTo>
                    <a:pt x="1" y="377"/>
                    <a:pt x="1" y="532"/>
                    <a:pt x="63" y="594"/>
                  </a:cubicBezTo>
                  <a:cubicBezTo>
                    <a:pt x="110" y="641"/>
                    <a:pt x="164" y="664"/>
                    <a:pt x="218" y="664"/>
                  </a:cubicBezTo>
                  <a:cubicBezTo>
                    <a:pt x="272" y="664"/>
                    <a:pt x="327" y="641"/>
                    <a:pt x="373" y="594"/>
                  </a:cubicBezTo>
                  <a:cubicBezTo>
                    <a:pt x="497" y="470"/>
                    <a:pt x="652" y="408"/>
                    <a:pt x="838" y="408"/>
                  </a:cubicBezTo>
                  <a:cubicBezTo>
                    <a:pt x="1025" y="408"/>
                    <a:pt x="1180" y="470"/>
                    <a:pt x="1304" y="594"/>
                  </a:cubicBezTo>
                  <a:cubicBezTo>
                    <a:pt x="1366" y="625"/>
                    <a:pt x="1397" y="656"/>
                    <a:pt x="1459" y="656"/>
                  </a:cubicBezTo>
                  <a:cubicBezTo>
                    <a:pt x="1521" y="656"/>
                    <a:pt x="1552" y="625"/>
                    <a:pt x="1614" y="594"/>
                  </a:cubicBezTo>
                  <a:cubicBezTo>
                    <a:pt x="1676" y="532"/>
                    <a:pt x="1676" y="377"/>
                    <a:pt x="1614" y="315"/>
                  </a:cubicBezTo>
                  <a:cubicBezTo>
                    <a:pt x="1419" y="120"/>
                    <a:pt x="1174" y="0"/>
                    <a:pt x="924" y="0"/>
                  </a:cubicBezTo>
                  <a:cubicBezTo>
                    <a:pt x="895" y="0"/>
                    <a:pt x="867" y="2"/>
                    <a:pt x="838" y="5"/>
                  </a:cubicBezTo>
                  <a:cubicBezTo>
                    <a:pt x="810" y="2"/>
                    <a:pt x="781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2" name="Google Shape;13222;p24"/>
            <p:cNvSpPr/>
            <p:nvPr/>
          </p:nvSpPr>
          <p:spPr>
            <a:xfrm>
              <a:off x="991750" y="2746650"/>
              <a:ext cx="77350" cy="24050"/>
            </a:xfrm>
            <a:custGeom>
              <a:avLst/>
              <a:gdLst/>
              <a:ahLst/>
              <a:cxnLst/>
              <a:rect l="l" t="t" r="r" b="b"/>
              <a:pathLst>
                <a:path w="3094" h="962" extrusionOk="0">
                  <a:moveTo>
                    <a:pt x="1573" y="0"/>
                  </a:moveTo>
                  <a:cubicBezTo>
                    <a:pt x="1046" y="0"/>
                    <a:pt x="519" y="217"/>
                    <a:pt x="147" y="590"/>
                  </a:cubicBezTo>
                  <a:cubicBezTo>
                    <a:pt x="1" y="735"/>
                    <a:pt x="140" y="957"/>
                    <a:pt x="312" y="957"/>
                  </a:cubicBezTo>
                  <a:cubicBezTo>
                    <a:pt x="360" y="957"/>
                    <a:pt x="410" y="940"/>
                    <a:pt x="457" y="900"/>
                  </a:cubicBezTo>
                  <a:cubicBezTo>
                    <a:pt x="767" y="574"/>
                    <a:pt x="1178" y="411"/>
                    <a:pt x="1589" y="411"/>
                  </a:cubicBezTo>
                  <a:cubicBezTo>
                    <a:pt x="2000" y="411"/>
                    <a:pt x="2411" y="574"/>
                    <a:pt x="2721" y="900"/>
                  </a:cubicBezTo>
                  <a:cubicBezTo>
                    <a:pt x="2752" y="931"/>
                    <a:pt x="2814" y="962"/>
                    <a:pt x="2876" y="962"/>
                  </a:cubicBezTo>
                  <a:cubicBezTo>
                    <a:pt x="2938" y="962"/>
                    <a:pt x="2969" y="931"/>
                    <a:pt x="3031" y="900"/>
                  </a:cubicBezTo>
                  <a:cubicBezTo>
                    <a:pt x="3093" y="807"/>
                    <a:pt x="3093" y="683"/>
                    <a:pt x="3031" y="590"/>
                  </a:cubicBezTo>
                  <a:cubicBezTo>
                    <a:pt x="2628" y="217"/>
                    <a:pt x="2132" y="0"/>
                    <a:pt x="1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3" name="Google Shape;13223;p24"/>
            <p:cNvSpPr/>
            <p:nvPr/>
          </p:nvSpPr>
          <p:spPr>
            <a:xfrm>
              <a:off x="974700" y="2722600"/>
              <a:ext cx="111450" cy="31050"/>
            </a:xfrm>
            <a:custGeom>
              <a:avLst/>
              <a:gdLst/>
              <a:ahLst/>
              <a:cxnLst/>
              <a:rect l="l" t="t" r="r" b="b"/>
              <a:pathLst>
                <a:path w="4458" h="1242" extrusionOk="0">
                  <a:moveTo>
                    <a:pt x="2255" y="1"/>
                  </a:moveTo>
                  <a:cubicBezTo>
                    <a:pt x="1480" y="1"/>
                    <a:pt x="705" y="311"/>
                    <a:pt x="146" y="869"/>
                  </a:cubicBezTo>
                  <a:cubicBezTo>
                    <a:pt x="0" y="1015"/>
                    <a:pt x="140" y="1237"/>
                    <a:pt x="312" y="1237"/>
                  </a:cubicBezTo>
                  <a:cubicBezTo>
                    <a:pt x="359" y="1237"/>
                    <a:pt x="409" y="1220"/>
                    <a:pt x="456" y="1179"/>
                  </a:cubicBezTo>
                  <a:cubicBezTo>
                    <a:pt x="953" y="668"/>
                    <a:pt x="1612" y="412"/>
                    <a:pt x="2271" y="412"/>
                  </a:cubicBezTo>
                  <a:cubicBezTo>
                    <a:pt x="2930" y="412"/>
                    <a:pt x="3589" y="668"/>
                    <a:pt x="4086" y="1179"/>
                  </a:cubicBezTo>
                  <a:cubicBezTo>
                    <a:pt x="4117" y="1210"/>
                    <a:pt x="4179" y="1241"/>
                    <a:pt x="4241" y="1241"/>
                  </a:cubicBezTo>
                  <a:cubicBezTo>
                    <a:pt x="4303" y="1241"/>
                    <a:pt x="4334" y="1210"/>
                    <a:pt x="4396" y="1179"/>
                  </a:cubicBezTo>
                  <a:cubicBezTo>
                    <a:pt x="4458" y="1086"/>
                    <a:pt x="4458" y="962"/>
                    <a:pt x="4396" y="869"/>
                  </a:cubicBezTo>
                  <a:cubicBezTo>
                    <a:pt x="3806" y="311"/>
                    <a:pt x="3062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4" name="Google Shape;13224;p24"/>
            <p:cNvSpPr/>
            <p:nvPr/>
          </p:nvSpPr>
          <p:spPr>
            <a:xfrm>
              <a:off x="1026425" y="26821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66" y="1"/>
                  </a:moveTo>
                  <a:cubicBezTo>
                    <a:pt x="28" y="1"/>
                    <a:pt x="0" y="28"/>
                    <a:pt x="0" y="99"/>
                  </a:cubicBezTo>
                  <a:cubicBezTo>
                    <a:pt x="0" y="223"/>
                    <a:pt x="93" y="316"/>
                    <a:pt x="186" y="316"/>
                  </a:cubicBezTo>
                  <a:cubicBezTo>
                    <a:pt x="450" y="316"/>
                    <a:pt x="195" y="1"/>
                    <a:pt x="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5" name="Google Shape;13225;p24"/>
            <p:cNvSpPr/>
            <p:nvPr/>
          </p:nvSpPr>
          <p:spPr>
            <a:xfrm>
              <a:off x="1026425" y="266400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6" name="Google Shape;13226;p24"/>
            <p:cNvSpPr/>
            <p:nvPr/>
          </p:nvSpPr>
          <p:spPr>
            <a:xfrm>
              <a:off x="1026425" y="270045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7" name="Google Shape;13227;p24"/>
            <p:cNvSpPr/>
            <p:nvPr/>
          </p:nvSpPr>
          <p:spPr>
            <a:xfrm>
              <a:off x="1107850" y="2766650"/>
              <a:ext cx="10100" cy="10250"/>
            </a:xfrm>
            <a:custGeom>
              <a:avLst/>
              <a:gdLst/>
              <a:ahLst/>
              <a:cxnLst/>
              <a:rect l="l" t="t" r="r" b="b"/>
              <a:pathLst>
                <a:path w="404" h="410" extrusionOk="0">
                  <a:moveTo>
                    <a:pt x="150" y="1"/>
                  </a:moveTo>
                  <a:cubicBezTo>
                    <a:pt x="71" y="1"/>
                    <a:pt x="0" y="85"/>
                    <a:pt x="0" y="193"/>
                  </a:cubicBezTo>
                  <a:cubicBezTo>
                    <a:pt x="0" y="317"/>
                    <a:pt x="93" y="410"/>
                    <a:pt x="187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187" y="7"/>
                  </a:cubicBezTo>
                  <a:cubicBezTo>
                    <a:pt x="174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8" name="Google Shape;13228;p24"/>
            <p:cNvSpPr/>
            <p:nvPr/>
          </p:nvSpPr>
          <p:spPr>
            <a:xfrm>
              <a:off x="1125300" y="2766650"/>
              <a:ext cx="11650" cy="9475"/>
            </a:xfrm>
            <a:custGeom>
              <a:avLst/>
              <a:gdLst/>
              <a:ahLst/>
              <a:cxnLst/>
              <a:rect l="l" t="t" r="r" b="b"/>
              <a:pathLst>
                <a:path w="466" h="379" extrusionOk="0">
                  <a:moveTo>
                    <a:pt x="196" y="1"/>
                  </a:moveTo>
                  <a:cubicBezTo>
                    <a:pt x="117" y="1"/>
                    <a:pt x="47" y="85"/>
                    <a:pt x="47" y="193"/>
                  </a:cubicBezTo>
                  <a:cubicBezTo>
                    <a:pt x="0" y="317"/>
                    <a:pt x="117" y="379"/>
                    <a:pt x="233" y="379"/>
                  </a:cubicBezTo>
                  <a:cubicBezTo>
                    <a:pt x="349" y="379"/>
                    <a:pt x="466" y="317"/>
                    <a:pt x="419" y="193"/>
                  </a:cubicBezTo>
                  <a:cubicBezTo>
                    <a:pt x="419" y="69"/>
                    <a:pt x="326" y="7"/>
                    <a:pt x="233" y="7"/>
                  </a:cubicBezTo>
                  <a:cubicBezTo>
                    <a:pt x="221" y="3"/>
                    <a:pt x="208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9" name="Google Shape;13229;p24"/>
            <p:cNvSpPr/>
            <p:nvPr/>
          </p:nvSpPr>
          <p:spPr>
            <a:xfrm>
              <a:off x="1089225" y="2766650"/>
              <a:ext cx="10125" cy="10250"/>
            </a:xfrm>
            <a:custGeom>
              <a:avLst/>
              <a:gdLst/>
              <a:ahLst/>
              <a:cxnLst/>
              <a:rect l="l" t="t" r="r" b="b"/>
              <a:pathLst>
                <a:path w="405" h="410" extrusionOk="0">
                  <a:moveTo>
                    <a:pt x="171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218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218" y="7"/>
                  </a:cubicBezTo>
                  <a:cubicBezTo>
                    <a:pt x="202" y="3"/>
                    <a:pt x="186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230" name="Google Shape;13230;p24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آموزش آنلاین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231" name="Google Shape;13231;p2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403434" y="2354551"/>
            <a:ext cx="484567" cy="484567"/>
            <a:chOff x="6243125" y="3052825"/>
            <a:chExt cx="363425" cy="363425"/>
          </a:xfrm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2271152" y="2354551"/>
            <a:ext cx="516433" cy="484567"/>
            <a:chOff x="5481625" y="3052825"/>
            <a:chExt cx="387325" cy="363425"/>
          </a:xfrm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3310333" y="2354100"/>
            <a:ext cx="417200" cy="485467"/>
            <a:chOff x="2518100" y="3601800"/>
            <a:chExt cx="312900" cy="364100"/>
          </a:xfrm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4312468" y="2354551"/>
            <a:ext cx="493833" cy="484567"/>
            <a:chOff x="4747100" y="3052825"/>
            <a:chExt cx="370375" cy="363425"/>
          </a:xfrm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5354134" y="2354551"/>
            <a:ext cx="417700" cy="484567"/>
            <a:chOff x="1758900" y="3602950"/>
            <a:chExt cx="313275" cy="363425"/>
          </a:xfrm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6335218" y="2387918"/>
            <a:ext cx="484533" cy="417833"/>
            <a:chOff x="3997175" y="3077525"/>
            <a:chExt cx="363400" cy="313375"/>
          </a:xfrm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7286634" y="2354551"/>
            <a:ext cx="484567" cy="484567"/>
            <a:chOff x="3246450" y="3052825"/>
            <a:chExt cx="363425" cy="363425"/>
          </a:xfrm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8306608" y="2355067"/>
            <a:ext cx="483533" cy="483533"/>
            <a:chOff x="2492650" y="3053600"/>
            <a:chExt cx="362650" cy="362650"/>
          </a:xfrm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9276018" y="2355051"/>
            <a:ext cx="484567" cy="483567"/>
            <a:chOff x="1734225" y="3053575"/>
            <a:chExt cx="363425" cy="362675"/>
          </a:xfrm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10305292" y="2354685"/>
            <a:ext cx="484533" cy="484300"/>
            <a:chOff x="975800" y="3053025"/>
            <a:chExt cx="363400" cy="363225"/>
          </a:xfrm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10305275" y="3104692"/>
            <a:ext cx="484567" cy="486267"/>
            <a:chOff x="7724500" y="2485750"/>
            <a:chExt cx="363425" cy="364700"/>
          </a:xfrm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9276018" y="3105159"/>
            <a:ext cx="484567" cy="485333"/>
            <a:chOff x="6979200" y="2485750"/>
            <a:chExt cx="363425" cy="364000"/>
          </a:xfrm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8306093" y="3105542"/>
            <a:ext cx="484567" cy="484567"/>
            <a:chOff x="6243125" y="2485750"/>
            <a:chExt cx="363425" cy="363425"/>
          </a:xfrm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7285334" y="3105542"/>
            <a:ext cx="487167" cy="484567"/>
            <a:chOff x="5495100" y="2485750"/>
            <a:chExt cx="365375" cy="363425"/>
          </a:xfrm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6332418" y="3104875"/>
            <a:ext cx="490133" cy="485900"/>
            <a:chOff x="4744475" y="2485325"/>
            <a:chExt cx="367600" cy="364425"/>
          </a:xfrm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5320718" y="3105542"/>
            <a:ext cx="484533" cy="484567"/>
            <a:chOff x="3997175" y="2485750"/>
            <a:chExt cx="363400" cy="363425"/>
          </a:xfrm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4407618" y="3105525"/>
            <a:ext cx="303533" cy="484600"/>
            <a:chOff x="6311025" y="3602925"/>
            <a:chExt cx="227650" cy="363450"/>
          </a:xfrm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3277167" y="3105542"/>
            <a:ext cx="483533" cy="484567"/>
            <a:chOff x="3247225" y="2485750"/>
            <a:chExt cx="362650" cy="363425"/>
          </a:xfrm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2287085" y="3105542"/>
            <a:ext cx="484567" cy="484567"/>
            <a:chOff x="2492650" y="2485750"/>
            <a:chExt cx="363425" cy="363425"/>
          </a:xfrm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397784" y="3106059"/>
            <a:ext cx="495867" cy="483533"/>
            <a:chOff x="1734225" y="2485750"/>
            <a:chExt cx="371900" cy="362650"/>
          </a:xfrm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403451" y="3913628"/>
            <a:ext cx="484533" cy="485333"/>
            <a:chOff x="975800" y="2485750"/>
            <a:chExt cx="363400" cy="364000"/>
          </a:xfrm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2286067" y="3913895"/>
            <a:ext cx="486600" cy="484800"/>
            <a:chOff x="7722975" y="4171400"/>
            <a:chExt cx="364950" cy="363600"/>
          </a:xfrm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3276651" y="3914011"/>
            <a:ext cx="484567" cy="484567"/>
            <a:chOff x="6979200" y="4171575"/>
            <a:chExt cx="363425" cy="363425"/>
          </a:xfrm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4422034" y="3913495"/>
            <a:ext cx="274700" cy="485600"/>
            <a:chOff x="7057900" y="3602175"/>
            <a:chExt cx="206025" cy="364200"/>
          </a:xfrm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5320701" y="3914011"/>
            <a:ext cx="484567" cy="484567"/>
            <a:chOff x="6242375" y="4171575"/>
            <a:chExt cx="363425" cy="363425"/>
          </a:xfrm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6335201" y="3914011"/>
            <a:ext cx="484567" cy="484567"/>
            <a:chOff x="5497050" y="4171575"/>
            <a:chExt cx="363425" cy="363425"/>
          </a:xfrm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7286634" y="3947945"/>
            <a:ext cx="484567" cy="416700"/>
            <a:chOff x="4747100" y="4197050"/>
            <a:chExt cx="363425" cy="312525"/>
          </a:xfrm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8266626" y="3913961"/>
            <a:ext cx="563500" cy="484667"/>
            <a:chOff x="3971700" y="4171500"/>
            <a:chExt cx="422625" cy="363500"/>
          </a:xfrm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9276534" y="3947961"/>
            <a:ext cx="483533" cy="416667"/>
            <a:chOff x="3247225" y="4197050"/>
            <a:chExt cx="362650" cy="312500"/>
          </a:xfrm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10303209" y="3914011"/>
            <a:ext cx="488700" cy="484567"/>
            <a:chOff x="2491100" y="4171575"/>
            <a:chExt cx="366525" cy="363425"/>
          </a:xfrm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10305275" y="4606659"/>
            <a:ext cx="484567" cy="484300"/>
            <a:chOff x="1734225" y="4171575"/>
            <a:chExt cx="363425" cy="363225"/>
          </a:xfrm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8306108" y="4640408"/>
            <a:ext cx="484533" cy="416800"/>
            <a:chOff x="975800" y="4197050"/>
            <a:chExt cx="363400" cy="312600"/>
          </a:xfrm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7335501" y="4606142"/>
            <a:ext cx="386833" cy="485333"/>
            <a:chOff x="5523275" y="3601800"/>
            <a:chExt cx="290125" cy="364000"/>
          </a:xfrm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9276018" y="4640459"/>
            <a:ext cx="484567" cy="416700"/>
            <a:chOff x="7724500" y="1950300"/>
            <a:chExt cx="363425" cy="312525"/>
          </a:xfrm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6361434" y="4605426"/>
            <a:ext cx="432100" cy="486767"/>
            <a:chOff x="4775650" y="3601675"/>
            <a:chExt cx="324075" cy="365075"/>
          </a:xfrm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5320201" y="4640426"/>
            <a:ext cx="485567" cy="416767"/>
            <a:chOff x="6979200" y="1950250"/>
            <a:chExt cx="364175" cy="312575"/>
          </a:xfrm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4311451" y="4606026"/>
            <a:ext cx="495867" cy="485567"/>
            <a:chOff x="6242375" y="1924850"/>
            <a:chExt cx="371900" cy="364175"/>
          </a:xfrm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3276651" y="4606542"/>
            <a:ext cx="484567" cy="484533"/>
            <a:chOff x="5497050" y="1924850"/>
            <a:chExt cx="363425" cy="363400"/>
          </a:xfrm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2259618" y="4606642"/>
            <a:ext cx="539500" cy="484333"/>
            <a:chOff x="4736000" y="1924850"/>
            <a:chExt cx="404625" cy="363250"/>
          </a:xfrm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465667" y="4606193"/>
            <a:ext cx="360100" cy="485233"/>
            <a:chOff x="4043450" y="3602175"/>
            <a:chExt cx="270075" cy="363925"/>
          </a:xfrm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403451" y="5351634"/>
            <a:ext cx="484533" cy="316233"/>
            <a:chOff x="3997175" y="1988000"/>
            <a:chExt cx="363400" cy="237175"/>
          </a:xfrm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2306633" y="5267467"/>
            <a:ext cx="445467" cy="484567"/>
            <a:chOff x="6994625" y="3052825"/>
            <a:chExt cx="334100" cy="363425"/>
          </a:xfrm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3338900" y="5267984"/>
            <a:ext cx="360067" cy="483533"/>
            <a:chOff x="3293525" y="3602950"/>
            <a:chExt cx="270050" cy="362650"/>
          </a:xfrm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4312951" y="5266434"/>
            <a:ext cx="492867" cy="486633"/>
            <a:chOff x="3243825" y="1923675"/>
            <a:chExt cx="369650" cy="364975"/>
          </a:xfrm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5344551" y="5266834"/>
            <a:ext cx="436867" cy="485833"/>
            <a:chOff x="992000" y="3602375"/>
            <a:chExt cx="327650" cy="364375"/>
          </a:xfrm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6335201" y="5301351"/>
            <a:ext cx="484567" cy="416800"/>
            <a:chOff x="2492650" y="1950300"/>
            <a:chExt cx="363425" cy="312600"/>
          </a:xfrm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7283834" y="5266901"/>
            <a:ext cx="490167" cy="485700"/>
            <a:chOff x="1732675" y="1924750"/>
            <a:chExt cx="367625" cy="364275"/>
          </a:xfrm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8340560" y="5267484"/>
            <a:ext cx="415633" cy="484533"/>
            <a:chOff x="7749975" y="3052825"/>
            <a:chExt cx="311725" cy="363400"/>
          </a:xfrm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9270867" y="5267334"/>
            <a:ext cx="494867" cy="484833"/>
            <a:chOff x="7724500" y="3602750"/>
            <a:chExt cx="371150" cy="363625"/>
          </a:xfrm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10305292" y="5267967"/>
            <a:ext cx="484533" cy="483567"/>
            <a:chOff x="975800" y="1925575"/>
            <a:chExt cx="363400" cy="362675"/>
          </a:xfrm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اهداف و نتایج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390418" y="2357055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3388878" y="2357009"/>
            <a:ext cx="475649" cy="470985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4363871" y="2355215"/>
            <a:ext cx="456675" cy="473736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2396782" y="2354099"/>
            <a:ext cx="476607" cy="474852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6430660" y="2356132"/>
            <a:ext cx="384521" cy="472979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7355346" y="2354257"/>
            <a:ext cx="474692" cy="473736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8365459" y="2356133"/>
            <a:ext cx="474692" cy="471863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9379291" y="2358011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0323061" y="2357088"/>
            <a:ext cx="472819" cy="473776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0320192" y="3055813"/>
            <a:ext cx="475689" cy="472779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9343323" y="3055813"/>
            <a:ext cx="473736" cy="472779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8364503" y="3056729"/>
            <a:ext cx="474692" cy="472819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7352475" y="3056729"/>
            <a:ext cx="474732" cy="473776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6360380" y="3141241"/>
            <a:ext cx="473776" cy="30379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5450807" y="3437219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5758419" y="339277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5758419" y="342976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5758419" y="335478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5758419" y="331775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5758419" y="328167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5758419" y="3244682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5697667" y="345539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5697667" y="338137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5697667" y="34174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5697667" y="334529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5514429" y="3363314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5514429" y="328928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5514429" y="332632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5514429" y="340130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5514429" y="343833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5682481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5755589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5431833" y="3144985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571855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546886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5644491" y="3144985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5505897" y="3144985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5846715" y="3126010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5431832" y="3096591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5865690" y="329403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5865690" y="3220923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5865690" y="333106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5865690" y="325795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5865690" y="34060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5865690" y="344307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5865690" y="336805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5363507" y="3056688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4327795" y="3054777"/>
            <a:ext cx="482307" cy="47855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3392665" y="3054736"/>
            <a:ext cx="470905" cy="473776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2374938" y="3055813"/>
            <a:ext cx="490877" cy="473736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390418" y="3056569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388542" y="3781088"/>
            <a:ext cx="475689" cy="475649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2367316" y="3779123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3390791" y="3782004"/>
            <a:ext cx="474692" cy="475649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4311651" y="3781764"/>
            <a:ext cx="493708" cy="475928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5363581" y="3782003"/>
            <a:ext cx="474692" cy="469989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6359463" y="3778296"/>
            <a:ext cx="474692" cy="477483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7350602" y="3791531"/>
            <a:ext cx="476607" cy="450935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8394879" y="3781326"/>
            <a:ext cx="413024" cy="473497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9329901" y="3781953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0332432" y="3781037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0335379" y="4561411"/>
            <a:ext cx="468075" cy="473736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9501750" y="4765451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9501750" y="4800570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9533082" y="4833817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9343216" y="4563267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8364503" y="4563324"/>
            <a:ext cx="474692" cy="473736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7351519" y="4560455"/>
            <a:ext cx="474732" cy="473776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6347023" y="4559439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5365455" y="4561411"/>
            <a:ext cx="468075" cy="473736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4330602" y="4561194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3390791" y="4561411"/>
            <a:ext cx="472779" cy="472819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2371150" y="4574327"/>
            <a:ext cx="479436" cy="450735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454995" y="4560456"/>
            <a:ext cx="388348" cy="475649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411345" y="5318974"/>
            <a:ext cx="476607" cy="474692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2375894" y="5320648"/>
            <a:ext cx="471863" cy="472061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3392665" y="5339784"/>
            <a:ext cx="474692" cy="435865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4330666" y="5321685"/>
            <a:ext cx="474692" cy="474852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5374868" y="5319865"/>
            <a:ext cx="473773" cy="470905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6359463" y="5319931"/>
            <a:ext cx="474692" cy="474692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7362919" y="5319932"/>
            <a:ext cx="474692" cy="470905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8364503" y="5318974"/>
            <a:ext cx="486093" cy="474333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9330010" y="5319932"/>
            <a:ext cx="474692" cy="475649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0321147" y="5323480"/>
            <a:ext cx="474732" cy="471145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5364497" y="2357088"/>
            <a:ext cx="477563" cy="473776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solidFill>
                  <a:schemeClr val="accent2"/>
                </a:solidFill>
              </a:rPr>
              <a:t>سبک اینفوگرافیک</a:t>
            </a:r>
            <a:endParaRPr lang="en-US" dirty="0"/>
          </a:p>
        </p:txBody>
      </p:sp>
      <p:grpSp>
        <p:nvGrpSpPr>
          <p:cNvPr id="9" name="Graphic 31">
            <a:extLst>
              <a:ext uri="{FF2B5EF4-FFF2-40B4-BE49-F238E27FC236}">
                <a16:creationId xmlns:a16="http://schemas.microsoft.com/office/drawing/2014/main" id="{0CB6A39A-0888-446C-8796-15ED405A8249}"/>
              </a:ext>
            </a:extLst>
          </p:cNvPr>
          <p:cNvGrpSpPr/>
          <p:nvPr/>
        </p:nvGrpSpPr>
        <p:grpSpPr>
          <a:xfrm>
            <a:off x="2998901" y="1910791"/>
            <a:ext cx="3956990" cy="4016612"/>
            <a:chOff x="8367348" y="417531"/>
            <a:chExt cx="2961956" cy="3006585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50C3530-1B31-4F60-B439-F284CF2D05A8}"/>
                </a:ext>
              </a:extLst>
            </p:cNvPr>
            <p:cNvSpPr/>
            <p:nvPr/>
          </p:nvSpPr>
          <p:spPr>
            <a:xfrm>
              <a:off x="8367348" y="1294616"/>
              <a:ext cx="2583784" cy="1543224"/>
            </a:xfrm>
            <a:custGeom>
              <a:avLst/>
              <a:gdLst>
                <a:gd name="connsiteX0" fmla="*/ 0 w 2583783"/>
                <a:gd name="connsiteY0" fmla="*/ 936261 h 1543223"/>
                <a:gd name="connsiteX1" fmla="*/ 64595 w 2583783"/>
                <a:gd name="connsiteY1" fmla="*/ 885525 h 1543223"/>
                <a:gd name="connsiteX2" fmla="*/ 66943 w 2583783"/>
                <a:gd name="connsiteY2" fmla="*/ 872371 h 1543223"/>
                <a:gd name="connsiteX3" fmla="*/ 58018 w 2583783"/>
                <a:gd name="connsiteY3" fmla="*/ 757276 h 1543223"/>
                <a:gd name="connsiteX4" fmla="*/ 113921 w 2583783"/>
                <a:gd name="connsiteY4" fmla="*/ 648992 h 1543223"/>
                <a:gd name="connsiteX5" fmla="*/ 224554 w 2583783"/>
                <a:gd name="connsiteY5" fmla="*/ 574297 h 1543223"/>
                <a:gd name="connsiteX6" fmla="*/ 492563 w 2583783"/>
                <a:gd name="connsiteY6" fmla="*/ 421149 h 1543223"/>
                <a:gd name="connsiteX7" fmla="*/ 503368 w 2583783"/>
                <a:gd name="connsiteY7" fmla="*/ 404941 h 1543223"/>
                <a:gd name="connsiteX8" fmla="*/ 512059 w 2583783"/>
                <a:gd name="connsiteY8" fmla="*/ 330247 h 1543223"/>
                <a:gd name="connsiteX9" fmla="*/ 523569 w 2583783"/>
                <a:gd name="connsiteY9" fmla="*/ 317328 h 1543223"/>
                <a:gd name="connsiteX10" fmla="*/ 895868 w 2583783"/>
                <a:gd name="connsiteY10" fmla="*/ 219849 h 1543223"/>
                <a:gd name="connsiteX11" fmla="*/ 1623321 w 2583783"/>
                <a:gd name="connsiteY11" fmla="*/ 29118 h 1543223"/>
                <a:gd name="connsiteX12" fmla="*/ 1729961 w 2583783"/>
                <a:gd name="connsiteY12" fmla="*/ 932 h 1543223"/>
                <a:gd name="connsiteX13" fmla="*/ 1746168 w 2583783"/>
                <a:gd name="connsiteY13" fmla="*/ 7039 h 1543223"/>
                <a:gd name="connsiteX14" fmla="*/ 1789623 w 2583783"/>
                <a:gd name="connsiteY14" fmla="*/ 68345 h 1543223"/>
                <a:gd name="connsiteX15" fmla="*/ 1811468 w 2583783"/>
                <a:gd name="connsiteY15" fmla="*/ 79854 h 1543223"/>
                <a:gd name="connsiteX16" fmla="*/ 2156755 w 2583783"/>
                <a:gd name="connsiteY16" fmla="*/ 82908 h 1543223"/>
                <a:gd name="connsiteX17" fmla="*/ 2246248 w 2583783"/>
                <a:gd name="connsiteY17" fmla="*/ 93243 h 1543223"/>
                <a:gd name="connsiteX18" fmla="*/ 2362988 w 2583783"/>
                <a:gd name="connsiteY18" fmla="*/ 178743 h 1543223"/>
                <a:gd name="connsiteX19" fmla="*/ 2400805 w 2583783"/>
                <a:gd name="connsiteY19" fmla="*/ 266826 h 1543223"/>
                <a:gd name="connsiteX20" fmla="*/ 2415133 w 2583783"/>
                <a:gd name="connsiteY20" fmla="*/ 279041 h 1543223"/>
                <a:gd name="connsiteX21" fmla="*/ 2479963 w 2583783"/>
                <a:gd name="connsiteY21" fmla="*/ 289846 h 1543223"/>
                <a:gd name="connsiteX22" fmla="*/ 2490533 w 2583783"/>
                <a:gd name="connsiteY22" fmla="*/ 299946 h 1543223"/>
                <a:gd name="connsiteX23" fmla="*/ 2584489 w 2583783"/>
                <a:gd name="connsiteY23" fmla="*/ 658622 h 1543223"/>
                <a:gd name="connsiteX24" fmla="*/ 2579086 w 2583783"/>
                <a:gd name="connsiteY24" fmla="*/ 675769 h 1543223"/>
                <a:gd name="connsiteX25" fmla="*/ 2526471 w 2583783"/>
                <a:gd name="connsiteY25" fmla="*/ 726270 h 1543223"/>
                <a:gd name="connsiteX26" fmla="*/ 2522243 w 2583783"/>
                <a:gd name="connsiteY26" fmla="*/ 740129 h 1543223"/>
                <a:gd name="connsiteX27" fmla="*/ 2397047 w 2583783"/>
                <a:gd name="connsiteY27" fmla="*/ 1024815 h 1543223"/>
                <a:gd name="connsiteX28" fmla="*/ 2083939 w 2583783"/>
                <a:gd name="connsiteY28" fmla="*/ 1207559 h 1543223"/>
                <a:gd name="connsiteX29" fmla="*/ 1933610 w 2583783"/>
                <a:gd name="connsiteY29" fmla="*/ 1269100 h 1543223"/>
                <a:gd name="connsiteX30" fmla="*/ 1800663 w 2583783"/>
                <a:gd name="connsiteY30" fmla="*/ 1227289 h 1543223"/>
                <a:gd name="connsiteX31" fmla="*/ 1550975 w 2583783"/>
                <a:gd name="connsiteY31" fmla="*/ 951294 h 1543223"/>
                <a:gd name="connsiteX32" fmla="*/ 1412860 w 2583783"/>
                <a:gd name="connsiteY32" fmla="*/ 805663 h 1543223"/>
                <a:gd name="connsiteX33" fmla="*/ 1341454 w 2583783"/>
                <a:gd name="connsiteY33" fmla="*/ 759390 h 1543223"/>
                <a:gd name="connsiteX34" fmla="*/ 1230116 w 2583783"/>
                <a:gd name="connsiteY34" fmla="*/ 788751 h 1543223"/>
                <a:gd name="connsiteX35" fmla="*/ 1182434 w 2583783"/>
                <a:gd name="connsiteY35" fmla="*/ 889753 h 1543223"/>
                <a:gd name="connsiteX36" fmla="*/ 1116430 w 2583783"/>
                <a:gd name="connsiteY36" fmla="*/ 1166923 h 1543223"/>
                <a:gd name="connsiteX37" fmla="*/ 1057472 w 2583783"/>
                <a:gd name="connsiteY37" fmla="*/ 1420603 h 1543223"/>
                <a:gd name="connsiteX38" fmla="*/ 959523 w 2583783"/>
                <a:gd name="connsiteY38" fmla="*/ 1524190 h 1543223"/>
                <a:gd name="connsiteX39" fmla="*/ 804027 w 2583783"/>
                <a:gd name="connsiteY39" fmla="*/ 1543451 h 1543223"/>
                <a:gd name="connsiteX40" fmla="*/ 431962 w 2583783"/>
                <a:gd name="connsiteY40" fmla="*/ 1534760 h 1543223"/>
                <a:gd name="connsiteX41" fmla="*/ 189321 w 2583783"/>
                <a:gd name="connsiteY41" fmla="*/ 1350841 h 1543223"/>
                <a:gd name="connsiteX42" fmla="*/ 175228 w 2583783"/>
                <a:gd name="connsiteY42" fmla="*/ 1337688 h 1543223"/>
                <a:gd name="connsiteX43" fmla="*/ 108284 w 2583783"/>
                <a:gd name="connsiteY43" fmla="*/ 1320071 h 1543223"/>
                <a:gd name="connsiteX44" fmla="*/ 96305 w 2583783"/>
                <a:gd name="connsiteY44" fmla="*/ 1308091 h 1543223"/>
                <a:gd name="connsiteX45" fmla="*/ 4698 w 2583783"/>
                <a:gd name="connsiteY45" fmla="*/ 955287 h 1543223"/>
                <a:gd name="connsiteX46" fmla="*/ 0 w 2583783"/>
                <a:gd name="connsiteY46" fmla="*/ 940959 h 1543223"/>
                <a:gd name="connsiteX47" fmla="*/ 0 w 2583783"/>
                <a:gd name="connsiteY47" fmla="*/ 936261 h 1543223"/>
                <a:gd name="connsiteX48" fmla="*/ 614706 w 2583783"/>
                <a:gd name="connsiteY48" fmla="*/ 1397584 h 1543223"/>
                <a:gd name="connsiteX49" fmla="*/ 614706 w 2583783"/>
                <a:gd name="connsiteY49" fmla="*/ 1397584 h 1543223"/>
                <a:gd name="connsiteX50" fmla="*/ 736613 w 2583783"/>
                <a:gd name="connsiteY50" fmla="*/ 1403222 h 1543223"/>
                <a:gd name="connsiteX51" fmla="*/ 822818 w 2583783"/>
                <a:gd name="connsiteY51" fmla="*/ 1395940 h 1543223"/>
                <a:gd name="connsiteX52" fmla="*/ 949423 w 2583783"/>
                <a:gd name="connsiteY52" fmla="*/ 1275677 h 1543223"/>
                <a:gd name="connsiteX53" fmla="*/ 1065928 w 2583783"/>
                <a:gd name="connsiteY53" fmla="*/ 751169 h 1543223"/>
                <a:gd name="connsiteX54" fmla="*/ 1092941 w 2583783"/>
                <a:gd name="connsiteY54" fmla="*/ 611879 h 1543223"/>
                <a:gd name="connsiteX55" fmla="*/ 1075559 w 2583783"/>
                <a:gd name="connsiteY55" fmla="*/ 505709 h 1543223"/>
                <a:gd name="connsiteX56" fmla="*/ 999455 w 2583783"/>
                <a:gd name="connsiteY56" fmla="*/ 454033 h 1543223"/>
                <a:gd name="connsiteX57" fmla="*/ 916539 w 2583783"/>
                <a:gd name="connsiteY57" fmla="*/ 466248 h 1543223"/>
                <a:gd name="connsiteX58" fmla="*/ 289619 w 2583783"/>
                <a:gd name="connsiteY58" fmla="*/ 695030 h 1543223"/>
                <a:gd name="connsiteX59" fmla="*/ 209052 w 2583783"/>
                <a:gd name="connsiteY59" fmla="*/ 773953 h 1543223"/>
                <a:gd name="connsiteX60" fmla="*/ 201065 w 2583783"/>
                <a:gd name="connsiteY60" fmla="*/ 914417 h 1543223"/>
                <a:gd name="connsiteX61" fmla="*/ 278109 w 2583783"/>
                <a:gd name="connsiteY61" fmla="*/ 1216719 h 1543223"/>
                <a:gd name="connsiteX62" fmla="*/ 361965 w 2583783"/>
                <a:gd name="connsiteY62" fmla="*/ 1347318 h 1543223"/>
                <a:gd name="connsiteX63" fmla="*/ 470718 w 2583783"/>
                <a:gd name="connsiteY63" fmla="*/ 1390538 h 1543223"/>
                <a:gd name="connsiteX64" fmla="*/ 614706 w 2583783"/>
                <a:gd name="connsiteY64" fmla="*/ 1397584 h 1543223"/>
                <a:gd name="connsiteX65" fmla="*/ 1925624 w 2583783"/>
                <a:gd name="connsiteY65" fmla="*/ 1099510 h 1543223"/>
                <a:gd name="connsiteX66" fmla="*/ 2063034 w 2583783"/>
                <a:gd name="connsiteY66" fmla="*/ 1060048 h 1543223"/>
                <a:gd name="connsiteX67" fmla="*/ 2298393 w 2583783"/>
                <a:gd name="connsiteY67" fmla="*/ 914182 h 1543223"/>
                <a:gd name="connsiteX68" fmla="*/ 2371209 w 2583783"/>
                <a:gd name="connsiteY68" fmla="*/ 828447 h 1543223"/>
                <a:gd name="connsiteX69" fmla="*/ 2386242 w 2583783"/>
                <a:gd name="connsiteY69" fmla="*/ 679527 h 1543223"/>
                <a:gd name="connsiteX70" fmla="*/ 2306145 w 2583783"/>
                <a:gd name="connsiteY70" fmla="*/ 379104 h 1543223"/>
                <a:gd name="connsiteX71" fmla="*/ 2258462 w 2583783"/>
                <a:gd name="connsiteY71" fmla="*/ 283034 h 1543223"/>
                <a:gd name="connsiteX72" fmla="*/ 2163332 w 2583783"/>
                <a:gd name="connsiteY72" fmla="*/ 220553 h 1543223"/>
                <a:gd name="connsiteX73" fmla="*/ 2078302 w 2583783"/>
                <a:gd name="connsiteY73" fmla="*/ 223842 h 1543223"/>
                <a:gd name="connsiteX74" fmla="*/ 1485441 w 2583783"/>
                <a:gd name="connsiteY74" fmla="*/ 320851 h 1543223"/>
                <a:gd name="connsiteX75" fmla="*/ 1391250 w 2583783"/>
                <a:gd name="connsiteY75" fmla="*/ 348333 h 1543223"/>
                <a:gd name="connsiteX76" fmla="*/ 1340514 w 2583783"/>
                <a:gd name="connsiteY76" fmla="*/ 454738 h 1543223"/>
                <a:gd name="connsiteX77" fmla="*/ 1398062 w 2583783"/>
                <a:gd name="connsiteY77" fmla="*/ 565841 h 1543223"/>
                <a:gd name="connsiteX78" fmla="*/ 1826031 w 2583783"/>
                <a:gd name="connsiteY78" fmla="*/ 1049243 h 1543223"/>
                <a:gd name="connsiteX79" fmla="*/ 1925624 w 2583783"/>
                <a:gd name="connsiteY79" fmla="*/ 1099510 h 154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583783" h="1543223">
                  <a:moveTo>
                    <a:pt x="0" y="936261"/>
                  </a:moveTo>
                  <a:cubicBezTo>
                    <a:pt x="21610" y="919584"/>
                    <a:pt x="43455" y="902907"/>
                    <a:pt x="64595" y="885525"/>
                  </a:cubicBezTo>
                  <a:cubicBezTo>
                    <a:pt x="67178" y="883411"/>
                    <a:pt x="67883" y="876365"/>
                    <a:pt x="66943" y="872371"/>
                  </a:cubicBezTo>
                  <a:cubicBezTo>
                    <a:pt x="57783" y="834319"/>
                    <a:pt x="52615" y="796267"/>
                    <a:pt x="58018" y="757276"/>
                  </a:cubicBezTo>
                  <a:cubicBezTo>
                    <a:pt x="63890" y="714526"/>
                    <a:pt x="83386" y="678823"/>
                    <a:pt x="113921" y="648992"/>
                  </a:cubicBezTo>
                  <a:cubicBezTo>
                    <a:pt x="146336" y="617516"/>
                    <a:pt x="185798" y="596376"/>
                    <a:pt x="224554" y="574297"/>
                  </a:cubicBezTo>
                  <a:cubicBezTo>
                    <a:pt x="313812" y="523091"/>
                    <a:pt x="403070" y="472120"/>
                    <a:pt x="492563" y="421149"/>
                  </a:cubicBezTo>
                  <a:cubicBezTo>
                    <a:pt x="499375" y="417390"/>
                    <a:pt x="502429" y="412928"/>
                    <a:pt x="503368" y="404941"/>
                  </a:cubicBezTo>
                  <a:cubicBezTo>
                    <a:pt x="505717" y="380043"/>
                    <a:pt x="509710" y="355145"/>
                    <a:pt x="512059" y="330247"/>
                  </a:cubicBezTo>
                  <a:cubicBezTo>
                    <a:pt x="512764" y="322025"/>
                    <a:pt x="516287" y="319207"/>
                    <a:pt x="523569" y="317328"/>
                  </a:cubicBezTo>
                  <a:cubicBezTo>
                    <a:pt x="647590" y="284913"/>
                    <a:pt x="771847" y="252498"/>
                    <a:pt x="895868" y="219849"/>
                  </a:cubicBezTo>
                  <a:cubicBezTo>
                    <a:pt x="1138274" y="156193"/>
                    <a:pt x="1380680" y="92538"/>
                    <a:pt x="1623321" y="29118"/>
                  </a:cubicBezTo>
                  <a:cubicBezTo>
                    <a:pt x="1658789" y="19723"/>
                    <a:pt x="1694493" y="10797"/>
                    <a:pt x="1729961" y="932"/>
                  </a:cubicBezTo>
                  <a:cubicBezTo>
                    <a:pt x="1737947" y="-1417"/>
                    <a:pt x="1741940" y="697"/>
                    <a:pt x="1746168" y="7039"/>
                  </a:cubicBezTo>
                  <a:cubicBezTo>
                    <a:pt x="1760262" y="27709"/>
                    <a:pt x="1775529" y="47675"/>
                    <a:pt x="1789623" y="68345"/>
                  </a:cubicBezTo>
                  <a:cubicBezTo>
                    <a:pt x="1795260" y="76566"/>
                    <a:pt x="1801132" y="79854"/>
                    <a:pt x="1811468" y="79854"/>
                  </a:cubicBezTo>
                  <a:cubicBezTo>
                    <a:pt x="1926563" y="80324"/>
                    <a:pt x="2041659" y="80794"/>
                    <a:pt x="2156755" y="82908"/>
                  </a:cubicBezTo>
                  <a:cubicBezTo>
                    <a:pt x="2186586" y="83378"/>
                    <a:pt x="2216887" y="87136"/>
                    <a:pt x="2246248" y="93243"/>
                  </a:cubicBezTo>
                  <a:cubicBezTo>
                    <a:pt x="2297454" y="103813"/>
                    <a:pt x="2337385" y="133174"/>
                    <a:pt x="2362988" y="178743"/>
                  </a:cubicBezTo>
                  <a:cubicBezTo>
                    <a:pt x="2378491" y="206460"/>
                    <a:pt x="2389061" y="236995"/>
                    <a:pt x="2400805" y="266826"/>
                  </a:cubicBezTo>
                  <a:cubicBezTo>
                    <a:pt x="2403859" y="274578"/>
                    <a:pt x="2407147" y="277866"/>
                    <a:pt x="2415133" y="279041"/>
                  </a:cubicBezTo>
                  <a:cubicBezTo>
                    <a:pt x="2436743" y="282329"/>
                    <a:pt x="2458353" y="286557"/>
                    <a:pt x="2479963" y="289846"/>
                  </a:cubicBezTo>
                  <a:cubicBezTo>
                    <a:pt x="2486540" y="290785"/>
                    <a:pt x="2488889" y="294074"/>
                    <a:pt x="2490533" y="299946"/>
                  </a:cubicBezTo>
                  <a:cubicBezTo>
                    <a:pt x="2521773" y="419505"/>
                    <a:pt x="2553014" y="539063"/>
                    <a:pt x="2584489" y="658622"/>
                  </a:cubicBezTo>
                  <a:cubicBezTo>
                    <a:pt x="2586603" y="666373"/>
                    <a:pt x="2584489" y="670601"/>
                    <a:pt x="2579086" y="675769"/>
                  </a:cubicBezTo>
                  <a:cubicBezTo>
                    <a:pt x="2561235" y="692211"/>
                    <a:pt x="2543618" y="708888"/>
                    <a:pt x="2526471" y="726270"/>
                  </a:cubicBezTo>
                  <a:cubicBezTo>
                    <a:pt x="2523418" y="729324"/>
                    <a:pt x="2521304" y="735901"/>
                    <a:pt x="2522243" y="740129"/>
                  </a:cubicBezTo>
                  <a:cubicBezTo>
                    <a:pt x="2545262" y="846534"/>
                    <a:pt x="2491003" y="969851"/>
                    <a:pt x="2397047" y="1024815"/>
                  </a:cubicBezTo>
                  <a:cubicBezTo>
                    <a:pt x="2292756" y="1085651"/>
                    <a:pt x="2188700" y="1147192"/>
                    <a:pt x="2083939" y="1207559"/>
                  </a:cubicBezTo>
                  <a:cubicBezTo>
                    <a:pt x="2036726" y="1234806"/>
                    <a:pt x="1987869" y="1258765"/>
                    <a:pt x="1933610" y="1269100"/>
                  </a:cubicBezTo>
                  <a:cubicBezTo>
                    <a:pt x="1881699" y="1279200"/>
                    <a:pt x="1837305" y="1267925"/>
                    <a:pt x="1800663" y="1227289"/>
                  </a:cubicBezTo>
                  <a:cubicBezTo>
                    <a:pt x="1717982" y="1134978"/>
                    <a:pt x="1634596" y="1042901"/>
                    <a:pt x="1550975" y="951294"/>
                  </a:cubicBezTo>
                  <a:cubicBezTo>
                    <a:pt x="1505876" y="901968"/>
                    <a:pt x="1459603" y="853580"/>
                    <a:pt x="1412860" y="805663"/>
                  </a:cubicBezTo>
                  <a:cubicBezTo>
                    <a:pt x="1392895" y="785227"/>
                    <a:pt x="1368701" y="769255"/>
                    <a:pt x="1341454" y="759390"/>
                  </a:cubicBezTo>
                  <a:cubicBezTo>
                    <a:pt x="1299409" y="744122"/>
                    <a:pt x="1259008" y="754692"/>
                    <a:pt x="1230116" y="788751"/>
                  </a:cubicBezTo>
                  <a:cubicBezTo>
                    <a:pt x="1205218" y="818112"/>
                    <a:pt x="1191594" y="853345"/>
                    <a:pt x="1182434" y="889753"/>
                  </a:cubicBezTo>
                  <a:cubicBezTo>
                    <a:pt x="1159649" y="982065"/>
                    <a:pt x="1138274" y="1074611"/>
                    <a:pt x="1116430" y="1166923"/>
                  </a:cubicBezTo>
                  <a:cubicBezTo>
                    <a:pt x="1096464" y="1251483"/>
                    <a:pt x="1076264" y="1335808"/>
                    <a:pt x="1057472" y="1420603"/>
                  </a:cubicBezTo>
                  <a:cubicBezTo>
                    <a:pt x="1045258" y="1475333"/>
                    <a:pt x="1010964" y="1507513"/>
                    <a:pt x="959523" y="1524190"/>
                  </a:cubicBezTo>
                  <a:cubicBezTo>
                    <a:pt x="909022" y="1540632"/>
                    <a:pt x="856642" y="1544390"/>
                    <a:pt x="804027" y="1543451"/>
                  </a:cubicBezTo>
                  <a:cubicBezTo>
                    <a:pt x="680005" y="1541337"/>
                    <a:pt x="555983" y="1538988"/>
                    <a:pt x="431962" y="1534760"/>
                  </a:cubicBezTo>
                  <a:cubicBezTo>
                    <a:pt x="329315" y="1531237"/>
                    <a:pt x="221736" y="1448086"/>
                    <a:pt x="189321" y="1350841"/>
                  </a:cubicBezTo>
                  <a:cubicBezTo>
                    <a:pt x="186737" y="1343090"/>
                    <a:pt x="182979" y="1339567"/>
                    <a:pt x="175228" y="1337688"/>
                  </a:cubicBezTo>
                  <a:cubicBezTo>
                    <a:pt x="152913" y="1332285"/>
                    <a:pt x="130599" y="1325473"/>
                    <a:pt x="108284" y="1320071"/>
                  </a:cubicBezTo>
                  <a:cubicBezTo>
                    <a:pt x="101002" y="1318427"/>
                    <a:pt x="98184" y="1314903"/>
                    <a:pt x="96305" y="1308091"/>
                  </a:cubicBezTo>
                  <a:cubicBezTo>
                    <a:pt x="65769" y="1189942"/>
                    <a:pt x="35233" y="1072732"/>
                    <a:pt x="4698" y="955287"/>
                  </a:cubicBezTo>
                  <a:cubicBezTo>
                    <a:pt x="3523" y="950355"/>
                    <a:pt x="1644" y="945657"/>
                    <a:pt x="0" y="940959"/>
                  </a:cubicBezTo>
                  <a:cubicBezTo>
                    <a:pt x="0" y="939315"/>
                    <a:pt x="0" y="937906"/>
                    <a:pt x="0" y="936261"/>
                  </a:cubicBezTo>
                  <a:close/>
                  <a:moveTo>
                    <a:pt x="614706" y="1397584"/>
                  </a:moveTo>
                  <a:cubicBezTo>
                    <a:pt x="614706" y="1397584"/>
                    <a:pt x="614706" y="1397584"/>
                    <a:pt x="614706" y="1397584"/>
                  </a:cubicBezTo>
                  <a:cubicBezTo>
                    <a:pt x="655342" y="1399698"/>
                    <a:pt x="695977" y="1402987"/>
                    <a:pt x="736613" y="1403222"/>
                  </a:cubicBezTo>
                  <a:cubicBezTo>
                    <a:pt x="765270" y="1403222"/>
                    <a:pt x="794866" y="1402282"/>
                    <a:pt x="822818" y="1395940"/>
                  </a:cubicBezTo>
                  <a:cubicBezTo>
                    <a:pt x="887647" y="1380907"/>
                    <a:pt x="934155" y="1344264"/>
                    <a:pt x="949423" y="1275677"/>
                  </a:cubicBezTo>
                  <a:cubicBezTo>
                    <a:pt x="988180" y="1100919"/>
                    <a:pt x="1027406" y="926161"/>
                    <a:pt x="1065928" y="751169"/>
                  </a:cubicBezTo>
                  <a:cubicBezTo>
                    <a:pt x="1076029" y="704895"/>
                    <a:pt x="1086129" y="658622"/>
                    <a:pt x="1092941" y="611879"/>
                  </a:cubicBezTo>
                  <a:cubicBezTo>
                    <a:pt x="1098108" y="575471"/>
                    <a:pt x="1092941" y="539063"/>
                    <a:pt x="1075559" y="505709"/>
                  </a:cubicBezTo>
                  <a:cubicBezTo>
                    <a:pt x="1059586" y="475173"/>
                    <a:pt x="1034218" y="457557"/>
                    <a:pt x="999455" y="454033"/>
                  </a:cubicBezTo>
                  <a:cubicBezTo>
                    <a:pt x="970798" y="451215"/>
                    <a:pt x="943316" y="456617"/>
                    <a:pt x="916539" y="466248"/>
                  </a:cubicBezTo>
                  <a:cubicBezTo>
                    <a:pt x="707487" y="542352"/>
                    <a:pt x="498435" y="618456"/>
                    <a:pt x="289619" y="695030"/>
                  </a:cubicBezTo>
                  <a:cubicBezTo>
                    <a:pt x="251332" y="709123"/>
                    <a:pt x="224554" y="736136"/>
                    <a:pt x="209052" y="773953"/>
                  </a:cubicBezTo>
                  <a:cubicBezTo>
                    <a:pt x="190260" y="819756"/>
                    <a:pt x="189321" y="867204"/>
                    <a:pt x="201065" y="914417"/>
                  </a:cubicBezTo>
                  <a:cubicBezTo>
                    <a:pt x="226433" y="1015184"/>
                    <a:pt x="253916" y="1115717"/>
                    <a:pt x="278109" y="1216719"/>
                  </a:cubicBezTo>
                  <a:cubicBezTo>
                    <a:pt x="291028" y="1270979"/>
                    <a:pt x="320154" y="1312789"/>
                    <a:pt x="361965" y="1347318"/>
                  </a:cubicBezTo>
                  <a:cubicBezTo>
                    <a:pt x="393440" y="1373391"/>
                    <a:pt x="427969" y="1390303"/>
                    <a:pt x="470718" y="1390538"/>
                  </a:cubicBezTo>
                  <a:cubicBezTo>
                    <a:pt x="518636" y="1391007"/>
                    <a:pt x="566788" y="1395000"/>
                    <a:pt x="614706" y="1397584"/>
                  </a:cubicBezTo>
                  <a:close/>
                  <a:moveTo>
                    <a:pt x="1925624" y="1099510"/>
                  </a:moveTo>
                  <a:cubicBezTo>
                    <a:pt x="1984581" y="1099040"/>
                    <a:pt x="2025217" y="1083302"/>
                    <a:pt x="2063034" y="1060048"/>
                  </a:cubicBezTo>
                  <a:cubicBezTo>
                    <a:pt x="2141722" y="1011661"/>
                    <a:pt x="2219236" y="961395"/>
                    <a:pt x="2298393" y="914182"/>
                  </a:cubicBezTo>
                  <a:cubicBezTo>
                    <a:pt x="2333157" y="893277"/>
                    <a:pt x="2356646" y="865090"/>
                    <a:pt x="2371209" y="828447"/>
                  </a:cubicBezTo>
                  <a:cubicBezTo>
                    <a:pt x="2390470" y="780295"/>
                    <a:pt x="2400336" y="731438"/>
                    <a:pt x="2386242" y="679527"/>
                  </a:cubicBezTo>
                  <a:cubicBezTo>
                    <a:pt x="2358995" y="579464"/>
                    <a:pt x="2332922" y="479401"/>
                    <a:pt x="2306145" y="379104"/>
                  </a:cubicBezTo>
                  <a:cubicBezTo>
                    <a:pt x="2296749" y="343870"/>
                    <a:pt x="2281012" y="311690"/>
                    <a:pt x="2258462" y="283034"/>
                  </a:cubicBezTo>
                  <a:cubicBezTo>
                    <a:pt x="2233799" y="251793"/>
                    <a:pt x="2203498" y="228305"/>
                    <a:pt x="2163332" y="220553"/>
                  </a:cubicBezTo>
                  <a:cubicBezTo>
                    <a:pt x="2134910" y="215151"/>
                    <a:pt x="2106724" y="219144"/>
                    <a:pt x="2078302" y="223842"/>
                  </a:cubicBezTo>
                  <a:cubicBezTo>
                    <a:pt x="1880760" y="256491"/>
                    <a:pt x="1682983" y="288436"/>
                    <a:pt x="1485441" y="320851"/>
                  </a:cubicBezTo>
                  <a:cubicBezTo>
                    <a:pt x="1453026" y="326253"/>
                    <a:pt x="1420611" y="331891"/>
                    <a:pt x="1391250" y="348333"/>
                  </a:cubicBezTo>
                  <a:cubicBezTo>
                    <a:pt x="1350380" y="371352"/>
                    <a:pt x="1332528" y="408700"/>
                    <a:pt x="1340514" y="454738"/>
                  </a:cubicBezTo>
                  <a:cubicBezTo>
                    <a:pt x="1348031" y="497723"/>
                    <a:pt x="1369640" y="533661"/>
                    <a:pt x="1398062" y="565841"/>
                  </a:cubicBezTo>
                  <a:cubicBezTo>
                    <a:pt x="1540640" y="727210"/>
                    <a:pt x="1683453" y="888109"/>
                    <a:pt x="1826031" y="1049243"/>
                  </a:cubicBezTo>
                  <a:cubicBezTo>
                    <a:pt x="1856331" y="1083772"/>
                    <a:pt x="1894149" y="1099510"/>
                    <a:pt x="1925624" y="1099510"/>
                  </a:cubicBezTo>
                  <a:close/>
                </a:path>
              </a:pathLst>
            </a:custGeom>
            <a:solidFill>
              <a:schemeClr val="accent1"/>
            </a:solidFill>
            <a:ln w="23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0360081-10FB-4FCB-98E4-845D43263782}"/>
                </a:ext>
              </a:extLst>
            </p:cNvPr>
            <p:cNvSpPr/>
            <p:nvPr/>
          </p:nvSpPr>
          <p:spPr>
            <a:xfrm>
              <a:off x="9643033" y="1055021"/>
              <a:ext cx="1686506" cy="2367686"/>
            </a:xfrm>
            <a:custGeom>
              <a:avLst/>
              <a:gdLst>
                <a:gd name="connsiteX0" fmla="*/ 514173 w 1686506"/>
                <a:gd name="connsiteY0" fmla="*/ 2369095 h 2367685"/>
                <a:gd name="connsiteX1" fmla="*/ 458504 w 1686506"/>
                <a:gd name="connsiteY1" fmla="*/ 2361579 h 2367685"/>
                <a:gd name="connsiteX2" fmla="*/ 390151 w 1686506"/>
                <a:gd name="connsiteY2" fmla="*/ 2341143 h 2367685"/>
                <a:gd name="connsiteX3" fmla="*/ 305356 w 1686506"/>
                <a:gd name="connsiteY3" fmla="*/ 2242960 h 2367685"/>
                <a:gd name="connsiteX4" fmla="*/ 289854 w 1686506"/>
                <a:gd name="connsiteY4" fmla="*/ 2227927 h 2367685"/>
                <a:gd name="connsiteX5" fmla="*/ 3523 w 1686506"/>
                <a:gd name="connsiteY5" fmla="*/ 1940422 h 2367685"/>
                <a:gd name="connsiteX6" fmla="*/ 1644 w 1686506"/>
                <a:gd name="connsiteY6" fmla="*/ 1933610 h 2367685"/>
                <a:gd name="connsiteX7" fmla="*/ 0 w 1686506"/>
                <a:gd name="connsiteY7" fmla="*/ 1927268 h 2367685"/>
                <a:gd name="connsiteX8" fmla="*/ 124257 w 1686506"/>
                <a:gd name="connsiteY8" fmla="*/ 1895323 h 2367685"/>
                <a:gd name="connsiteX9" fmla="*/ 136236 w 1686506"/>
                <a:gd name="connsiteY9" fmla="*/ 1939247 h 2367685"/>
                <a:gd name="connsiteX10" fmla="*/ 147276 w 1686506"/>
                <a:gd name="connsiteY10" fmla="*/ 1948643 h 2367685"/>
                <a:gd name="connsiteX11" fmla="*/ 244050 w 1686506"/>
                <a:gd name="connsiteY11" fmla="*/ 1960387 h 2367685"/>
                <a:gd name="connsiteX12" fmla="*/ 257674 w 1686506"/>
                <a:gd name="connsiteY12" fmla="*/ 1972837 h 2367685"/>
                <a:gd name="connsiteX13" fmla="*/ 283747 w 1686506"/>
                <a:gd name="connsiteY13" fmla="*/ 2076423 h 2367685"/>
                <a:gd name="connsiteX14" fmla="*/ 296431 w 1686506"/>
                <a:gd name="connsiteY14" fmla="*/ 2091456 h 2367685"/>
                <a:gd name="connsiteX15" fmla="*/ 654637 w 1686506"/>
                <a:gd name="connsiteY15" fmla="*/ 1996560 h 2367685"/>
                <a:gd name="connsiteX16" fmla="*/ 657925 w 1686506"/>
                <a:gd name="connsiteY16" fmla="*/ 1978239 h 2367685"/>
                <a:gd name="connsiteX17" fmla="*/ 628329 w 1686506"/>
                <a:gd name="connsiteY17" fmla="*/ 1873244 h 2367685"/>
                <a:gd name="connsiteX18" fmla="*/ 633497 w 1686506"/>
                <a:gd name="connsiteY18" fmla="*/ 1857741 h 2367685"/>
                <a:gd name="connsiteX19" fmla="*/ 710776 w 1686506"/>
                <a:gd name="connsiteY19" fmla="*/ 1800193 h 2367685"/>
                <a:gd name="connsiteX20" fmla="*/ 716413 w 1686506"/>
                <a:gd name="connsiteY20" fmla="*/ 1784925 h 2367685"/>
                <a:gd name="connsiteX21" fmla="*/ 704434 w 1686506"/>
                <a:gd name="connsiteY21" fmla="*/ 1739122 h 2367685"/>
                <a:gd name="connsiteX22" fmla="*/ 828690 w 1686506"/>
                <a:gd name="connsiteY22" fmla="*/ 1707177 h 2367685"/>
                <a:gd name="connsiteX23" fmla="*/ 834562 w 1686506"/>
                <a:gd name="connsiteY23" fmla="*/ 1900256 h 2367685"/>
                <a:gd name="connsiteX24" fmla="*/ 754230 w 1686506"/>
                <a:gd name="connsiteY24" fmla="*/ 2077597 h 2367685"/>
                <a:gd name="connsiteX25" fmla="*/ 847481 w 1686506"/>
                <a:gd name="connsiteY25" fmla="*/ 2064208 h 2367685"/>
                <a:gd name="connsiteX26" fmla="*/ 962812 w 1686506"/>
                <a:gd name="connsiteY26" fmla="*/ 2049411 h 2367685"/>
                <a:gd name="connsiteX27" fmla="*/ 1070391 w 1686506"/>
                <a:gd name="connsiteY27" fmla="*/ 1985990 h 2367685"/>
                <a:gd name="connsiteX28" fmla="*/ 1118779 w 1686506"/>
                <a:gd name="connsiteY28" fmla="*/ 1904719 h 2367685"/>
                <a:gd name="connsiteX29" fmla="*/ 1383264 w 1686506"/>
                <a:gd name="connsiteY29" fmla="*/ 1244914 h 2367685"/>
                <a:gd name="connsiteX30" fmla="*/ 1418967 w 1686506"/>
                <a:gd name="connsiteY30" fmla="*/ 970328 h 2367685"/>
                <a:gd name="connsiteX31" fmla="*/ 1379976 w 1686506"/>
                <a:gd name="connsiteY31" fmla="*/ 676012 h 2367685"/>
                <a:gd name="connsiteX32" fmla="*/ 1329240 w 1686506"/>
                <a:gd name="connsiteY32" fmla="*/ 315691 h 2367685"/>
                <a:gd name="connsiteX33" fmla="*/ 1292597 w 1686506"/>
                <a:gd name="connsiteY33" fmla="*/ 55434 h 2367685"/>
                <a:gd name="connsiteX34" fmla="*/ 1290483 w 1686506"/>
                <a:gd name="connsiteY34" fmla="*/ 37582 h 2367685"/>
                <a:gd name="connsiteX35" fmla="*/ 1545103 w 1686506"/>
                <a:gd name="connsiteY35" fmla="*/ 0 h 2367685"/>
                <a:gd name="connsiteX36" fmla="*/ 1552385 w 1686506"/>
                <a:gd name="connsiteY36" fmla="*/ 48857 h 2367685"/>
                <a:gd name="connsiteX37" fmla="*/ 1608053 w 1686506"/>
                <a:gd name="connsiteY37" fmla="*/ 447464 h 2367685"/>
                <a:gd name="connsiteX38" fmla="*/ 1662783 w 1686506"/>
                <a:gd name="connsiteY38" fmla="*/ 841609 h 2367685"/>
                <a:gd name="connsiteX39" fmla="*/ 1684862 w 1686506"/>
                <a:gd name="connsiteY39" fmla="*/ 1030460 h 2367685"/>
                <a:gd name="connsiteX40" fmla="*/ 1686506 w 1686506"/>
                <a:gd name="connsiteY40" fmla="*/ 1037272 h 2367685"/>
                <a:gd name="connsiteX41" fmla="*/ 1686506 w 1686506"/>
                <a:gd name="connsiteY41" fmla="*/ 1119483 h 2367685"/>
                <a:gd name="connsiteX42" fmla="*/ 1684392 w 1686506"/>
                <a:gd name="connsiteY42" fmla="*/ 1134281 h 2367685"/>
                <a:gd name="connsiteX43" fmla="*/ 1655971 w 1686506"/>
                <a:gd name="connsiteY43" fmla="*/ 1259712 h 2367685"/>
                <a:gd name="connsiteX44" fmla="*/ 1371285 w 1686506"/>
                <a:gd name="connsiteY44" fmla="*/ 1986930 h 2367685"/>
                <a:gd name="connsiteX45" fmla="*/ 1277094 w 1686506"/>
                <a:gd name="connsiteY45" fmla="*/ 2172728 h 2367685"/>
                <a:gd name="connsiteX46" fmla="*/ 1061231 w 1686506"/>
                <a:gd name="connsiteY46" fmla="*/ 2315540 h 2367685"/>
                <a:gd name="connsiteX47" fmla="*/ 924290 w 1686506"/>
                <a:gd name="connsiteY47" fmla="*/ 2335036 h 2367685"/>
                <a:gd name="connsiteX48" fmla="*/ 657221 w 1686506"/>
                <a:gd name="connsiteY48" fmla="*/ 2364632 h 2367685"/>
                <a:gd name="connsiteX49" fmla="*/ 608364 w 1686506"/>
                <a:gd name="connsiteY49" fmla="*/ 2368860 h 2367685"/>
                <a:gd name="connsiteX50" fmla="*/ 514173 w 1686506"/>
                <a:gd name="connsiteY50" fmla="*/ 2369095 h 236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86506" h="2367685">
                  <a:moveTo>
                    <a:pt x="514173" y="2369095"/>
                  </a:moveTo>
                  <a:cubicBezTo>
                    <a:pt x="495617" y="2366746"/>
                    <a:pt x="476826" y="2365807"/>
                    <a:pt x="458504" y="2361579"/>
                  </a:cubicBezTo>
                  <a:cubicBezTo>
                    <a:pt x="435485" y="2356176"/>
                    <a:pt x="411996" y="2350539"/>
                    <a:pt x="390151" y="2341143"/>
                  </a:cubicBezTo>
                  <a:cubicBezTo>
                    <a:pt x="346462" y="2322352"/>
                    <a:pt x="320389" y="2287119"/>
                    <a:pt x="305356" y="2242960"/>
                  </a:cubicBezTo>
                  <a:cubicBezTo>
                    <a:pt x="302538" y="2234739"/>
                    <a:pt x="298310" y="2230745"/>
                    <a:pt x="289854" y="2227927"/>
                  </a:cubicBezTo>
                  <a:cubicBezTo>
                    <a:pt x="146806" y="2179774"/>
                    <a:pt x="49797" y="2085349"/>
                    <a:pt x="3523" y="1940422"/>
                  </a:cubicBezTo>
                  <a:cubicBezTo>
                    <a:pt x="2819" y="1938073"/>
                    <a:pt x="2114" y="1935959"/>
                    <a:pt x="1644" y="1933610"/>
                  </a:cubicBezTo>
                  <a:cubicBezTo>
                    <a:pt x="1174" y="1932201"/>
                    <a:pt x="940" y="1930557"/>
                    <a:pt x="0" y="1927268"/>
                  </a:cubicBezTo>
                  <a:cubicBezTo>
                    <a:pt x="41106" y="1916698"/>
                    <a:pt x="81976" y="1906128"/>
                    <a:pt x="124257" y="1895323"/>
                  </a:cubicBezTo>
                  <a:cubicBezTo>
                    <a:pt x="128485" y="1910826"/>
                    <a:pt x="132713" y="1924919"/>
                    <a:pt x="136236" y="1939247"/>
                  </a:cubicBezTo>
                  <a:cubicBezTo>
                    <a:pt x="137880" y="1945354"/>
                    <a:pt x="140699" y="1947938"/>
                    <a:pt x="147276" y="1948643"/>
                  </a:cubicBezTo>
                  <a:cubicBezTo>
                    <a:pt x="179456" y="1952166"/>
                    <a:pt x="211635" y="1956864"/>
                    <a:pt x="244050" y="1960387"/>
                  </a:cubicBezTo>
                  <a:cubicBezTo>
                    <a:pt x="252506" y="1961327"/>
                    <a:pt x="255795" y="1965085"/>
                    <a:pt x="257674" y="1972837"/>
                  </a:cubicBezTo>
                  <a:cubicBezTo>
                    <a:pt x="266130" y="2007365"/>
                    <a:pt x="275290" y="2041894"/>
                    <a:pt x="283747" y="2076423"/>
                  </a:cubicBezTo>
                  <a:cubicBezTo>
                    <a:pt x="285626" y="2083939"/>
                    <a:pt x="289384" y="2088167"/>
                    <a:pt x="296431" y="2091456"/>
                  </a:cubicBezTo>
                  <a:cubicBezTo>
                    <a:pt x="423271" y="2147359"/>
                    <a:pt x="572426" y="2107898"/>
                    <a:pt x="654637" y="1996560"/>
                  </a:cubicBezTo>
                  <a:cubicBezTo>
                    <a:pt x="659100" y="1990453"/>
                    <a:pt x="659805" y="1985286"/>
                    <a:pt x="657925" y="1978239"/>
                  </a:cubicBezTo>
                  <a:cubicBezTo>
                    <a:pt x="647825" y="1943240"/>
                    <a:pt x="638665" y="1908242"/>
                    <a:pt x="628329" y="1873244"/>
                  </a:cubicBezTo>
                  <a:cubicBezTo>
                    <a:pt x="626215" y="1865962"/>
                    <a:pt x="627390" y="1862204"/>
                    <a:pt x="633497" y="1857741"/>
                  </a:cubicBezTo>
                  <a:cubicBezTo>
                    <a:pt x="659335" y="1838715"/>
                    <a:pt x="684703" y="1819219"/>
                    <a:pt x="710776" y="1800193"/>
                  </a:cubicBezTo>
                  <a:cubicBezTo>
                    <a:pt x="716648" y="1795965"/>
                    <a:pt x="718762" y="1792207"/>
                    <a:pt x="716413" y="1784925"/>
                  </a:cubicBezTo>
                  <a:cubicBezTo>
                    <a:pt x="711950" y="1770362"/>
                    <a:pt x="708662" y="1755564"/>
                    <a:pt x="704434" y="1739122"/>
                  </a:cubicBezTo>
                  <a:cubicBezTo>
                    <a:pt x="745539" y="1728552"/>
                    <a:pt x="786410" y="1718216"/>
                    <a:pt x="828690" y="1707177"/>
                  </a:cubicBezTo>
                  <a:cubicBezTo>
                    <a:pt x="845837" y="1771536"/>
                    <a:pt x="847246" y="1835661"/>
                    <a:pt x="834562" y="1900256"/>
                  </a:cubicBezTo>
                  <a:cubicBezTo>
                    <a:pt x="821643" y="1964850"/>
                    <a:pt x="794866" y="2023338"/>
                    <a:pt x="754230" y="2077597"/>
                  </a:cubicBezTo>
                  <a:cubicBezTo>
                    <a:pt x="786645" y="2072900"/>
                    <a:pt x="816946" y="2068437"/>
                    <a:pt x="847481" y="2064208"/>
                  </a:cubicBezTo>
                  <a:cubicBezTo>
                    <a:pt x="885768" y="2059041"/>
                    <a:pt x="924290" y="2054578"/>
                    <a:pt x="962812" y="2049411"/>
                  </a:cubicBezTo>
                  <a:cubicBezTo>
                    <a:pt x="1007676" y="2043538"/>
                    <a:pt x="1041970" y="2019579"/>
                    <a:pt x="1070391" y="1985990"/>
                  </a:cubicBezTo>
                  <a:cubicBezTo>
                    <a:pt x="1091062" y="1961562"/>
                    <a:pt x="1107034" y="1934315"/>
                    <a:pt x="1118779" y="1904719"/>
                  </a:cubicBezTo>
                  <a:cubicBezTo>
                    <a:pt x="1207097" y="1684862"/>
                    <a:pt x="1295415" y="1465006"/>
                    <a:pt x="1383264" y="1244914"/>
                  </a:cubicBezTo>
                  <a:cubicBezTo>
                    <a:pt x="1418498" y="1156596"/>
                    <a:pt x="1428598" y="1064049"/>
                    <a:pt x="1418967" y="970328"/>
                  </a:cubicBezTo>
                  <a:cubicBezTo>
                    <a:pt x="1408867" y="871910"/>
                    <a:pt x="1393599" y="773961"/>
                    <a:pt x="1379976" y="676012"/>
                  </a:cubicBezTo>
                  <a:cubicBezTo>
                    <a:pt x="1363299" y="555983"/>
                    <a:pt x="1346151" y="435955"/>
                    <a:pt x="1329240" y="315691"/>
                  </a:cubicBezTo>
                  <a:cubicBezTo>
                    <a:pt x="1317025" y="229017"/>
                    <a:pt x="1304811" y="142108"/>
                    <a:pt x="1292597" y="55434"/>
                  </a:cubicBezTo>
                  <a:cubicBezTo>
                    <a:pt x="1291892" y="50031"/>
                    <a:pt x="1291188" y="44629"/>
                    <a:pt x="1290483" y="37582"/>
                  </a:cubicBezTo>
                  <a:cubicBezTo>
                    <a:pt x="1375278" y="25133"/>
                    <a:pt x="1459368" y="12684"/>
                    <a:pt x="1545103" y="0"/>
                  </a:cubicBezTo>
                  <a:cubicBezTo>
                    <a:pt x="1547687" y="16912"/>
                    <a:pt x="1550036" y="32885"/>
                    <a:pt x="1552385" y="48857"/>
                  </a:cubicBezTo>
                  <a:cubicBezTo>
                    <a:pt x="1570941" y="181804"/>
                    <a:pt x="1589497" y="314517"/>
                    <a:pt x="1608053" y="447464"/>
                  </a:cubicBezTo>
                  <a:cubicBezTo>
                    <a:pt x="1626375" y="578768"/>
                    <a:pt x="1645166" y="710071"/>
                    <a:pt x="1662783" y="841609"/>
                  </a:cubicBezTo>
                  <a:cubicBezTo>
                    <a:pt x="1671239" y="904324"/>
                    <a:pt x="1677581" y="967510"/>
                    <a:pt x="1684862" y="1030460"/>
                  </a:cubicBezTo>
                  <a:cubicBezTo>
                    <a:pt x="1685097" y="1032809"/>
                    <a:pt x="1686037" y="1034923"/>
                    <a:pt x="1686506" y="1037272"/>
                  </a:cubicBezTo>
                  <a:cubicBezTo>
                    <a:pt x="1686506" y="1064754"/>
                    <a:pt x="1686506" y="1092001"/>
                    <a:pt x="1686506" y="1119483"/>
                  </a:cubicBezTo>
                  <a:cubicBezTo>
                    <a:pt x="1685802" y="1124416"/>
                    <a:pt x="1684627" y="1129349"/>
                    <a:pt x="1684392" y="1134281"/>
                  </a:cubicBezTo>
                  <a:cubicBezTo>
                    <a:pt x="1680869" y="1177501"/>
                    <a:pt x="1671943" y="1219311"/>
                    <a:pt x="1655971" y="1259712"/>
                  </a:cubicBezTo>
                  <a:cubicBezTo>
                    <a:pt x="1561075" y="1502118"/>
                    <a:pt x="1466180" y="1744524"/>
                    <a:pt x="1371285" y="1986930"/>
                  </a:cubicBezTo>
                  <a:cubicBezTo>
                    <a:pt x="1345917" y="2051760"/>
                    <a:pt x="1316790" y="2114945"/>
                    <a:pt x="1277094" y="2172728"/>
                  </a:cubicBezTo>
                  <a:cubicBezTo>
                    <a:pt x="1224244" y="2249536"/>
                    <a:pt x="1154012" y="2299803"/>
                    <a:pt x="1061231" y="2315540"/>
                  </a:cubicBezTo>
                  <a:cubicBezTo>
                    <a:pt x="1015662" y="2323292"/>
                    <a:pt x="970093" y="2329634"/>
                    <a:pt x="924290" y="2335036"/>
                  </a:cubicBezTo>
                  <a:cubicBezTo>
                    <a:pt x="835267" y="2345606"/>
                    <a:pt x="746244" y="2355002"/>
                    <a:pt x="657221" y="2364632"/>
                  </a:cubicBezTo>
                  <a:cubicBezTo>
                    <a:pt x="641013" y="2366511"/>
                    <a:pt x="624571" y="2367451"/>
                    <a:pt x="608364" y="2368860"/>
                  </a:cubicBezTo>
                  <a:cubicBezTo>
                    <a:pt x="576889" y="2369095"/>
                    <a:pt x="545413" y="2369095"/>
                    <a:pt x="514173" y="2369095"/>
                  </a:cubicBezTo>
                  <a:close/>
                </a:path>
              </a:pathLst>
            </a:custGeom>
            <a:solidFill>
              <a:schemeClr val="accent4"/>
            </a:solidFill>
            <a:ln w="23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C1F8B17-8166-4406-94F0-F2C06EEC4A31}"/>
                </a:ext>
              </a:extLst>
            </p:cNvPr>
            <p:cNvSpPr/>
            <p:nvPr/>
          </p:nvSpPr>
          <p:spPr>
            <a:xfrm>
              <a:off x="10843318" y="417296"/>
              <a:ext cx="331194" cy="587224"/>
            </a:xfrm>
            <a:custGeom>
              <a:avLst/>
              <a:gdLst>
                <a:gd name="connsiteX0" fmla="*/ 255795 w 331194"/>
                <a:gd name="connsiteY0" fmla="*/ 235 h 587223"/>
                <a:gd name="connsiteX1" fmla="*/ 271063 w 331194"/>
                <a:gd name="connsiteY1" fmla="*/ 112982 h 587223"/>
                <a:gd name="connsiteX2" fmla="*/ 324147 w 331194"/>
                <a:gd name="connsiteY2" fmla="*/ 489510 h 587223"/>
                <a:gd name="connsiteX3" fmla="*/ 333308 w 331194"/>
                <a:gd name="connsiteY3" fmla="*/ 553634 h 587223"/>
                <a:gd name="connsiteX4" fmla="*/ 78218 w 331194"/>
                <a:gd name="connsiteY4" fmla="*/ 588398 h 587223"/>
                <a:gd name="connsiteX5" fmla="*/ 0 w 331194"/>
                <a:gd name="connsiteY5" fmla="*/ 38052 h 587223"/>
                <a:gd name="connsiteX6" fmla="*/ 31006 w 331194"/>
                <a:gd name="connsiteY6" fmla="*/ 33119 h 587223"/>
                <a:gd name="connsiteX7" fmla="*/ 241232 w 331194"/>
                <a:gd name="connsiteY7" fmla="*/ 2114 h 587223"/>
                <a:gd name="connsiteX8" fmla="*/ 246399 w 331194"/>
                <a:gd name="connsiteY8" fmla="*/ 0 h 587223"/>
                <a:gd name="connsiteX9" fmla="*/ 255795 w 331194"/>
                <a:gd name="connsiteY9" fmla="*/ 235 h 58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194" h="587223">
                  <a:moveTo>
                    <a:pt x="255795" y="235"/>
                  </a:moveTo>
                  <a:cubicBezTo>
                    <a:pt x="260962" y="37817"/>
                    <a:pt x="265660" y="75400"/>
                    <a:pt x="271063" y="112982"/>
                  </a:cubicBezTo>
                  <a:cubicBezTo>
                    <a:pt x="288679" y="238413"/>
                    <a:pt x="306531" y="364079"/>
                    <a:pt x="324147" y="489510"/>
                  </a:cubicBezTo>
                  <a:cubicBezTo>
                    <a:pt x="327201" y="510415"/>
                    <a:pt x="330020" y="531320"/>
                    <a:pt x="333308" y="553634"/>
                  </a:cubicBezTo>
                  <a:cubicBezTo>
                    <a:pt x="248513" y="565144"/>
                    <a:pt x="164188" y="576654"/>
                    <a:pt x="78218" y="588398"/>
                  </a:cubicBezTo>
                  <a:cubicBezTo>
                    <a:pt x="52146" y="404949"/>
                    <a:pt x="26073" y="222205"/>
                    <a:pt x="0" y="38052"/>
                  </a:cubicBezTo>
                  <a:cubicBezTo>
                    <a:pt x="10570" y="36408"/>
                    <a:pt x="20670" y="34529"/>
                    <a:pt x="31006" y="33119"/>
                  </a:cubicBezTo>
                  <a:cubicBezTo>
                    <a:pt x="101002" y="22784"/>
                    <a:pt x="171000" y="12449"/>
                    <a:pt x="241232" y="2114"/>
                  </a:cubicBezTo>
                  <a:cubicBezTo>
                    <a:pt x="243111" y="1879"/>
                    <a:pt x="244755" y="705"/>
                    <a:pt x="246399" y="0"/>
                  </a:cubicBezTo>
                  <a:cubicBezTo>
                    <a:pt x="249453" y="235"/>
                    <a:pt x="252741" y="235"/>
                    <a:pt x="255795" y="235"/>
                  </a:cubicBezTo>
                  <a:close/>
                </a:path>
              </a:pathLst>
            </a:custGeom>
            <a:solidFill>
              <a:schemeClr val="accent3"/>
            </a:solidFill>
            <a:ln w="23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EBC3963-1537-48DF-A888-79ABAA69C292}"/>
                </a:ext>
              </a:extLst>
            </p:cNvPr>
            <p:cNvSpPr/>
            <p:nvPr/>
          </p:nvSpPr>
          <p:spPr>
            <a:xfrm>
              <a:off x="9518541" y="2136109"/>
              <a:ext cx="556688" cy="563735"/>
            </a:xfrm>
            <a:custGeom>
              <a:avLst/>
              <a:gdLst>
                <a:gd name="connsiteX0" fmla="*/ 558097 w 556688"/>
                <a:gd name="connsiteY0" fmla="*/ 417741 h 563734"/>
                <a:gd name="connsiteX1" fmla="*/ 0 w 556688"/>
                <a:gd name="connsiteY1" fmla="*/ 565252 h 563734"/>
                <a:gd name="connsiteX2" fmla="*/ 13858 w 556688"/>
                <a:gd name="connsiteY2" fmla="*/ 499013 h 563734"/>
                <a:gd name="connsiteX3" fmla="*/ 96540 w 556688"/>
                <a:gd name="connsiteY3" fmla="*/ 137753 h 563734"/>
                <a:gd name="connsiteX4" fmla="*/ 129189 w 556688"/>
                <a:gd name="connsiteY4" fmla="*/ 35106 h 563734"/>
                <a:gd name="connsiteX5" fmla="*/ 134592 w 556688"/>
                <a:gd name="connsiteY5" fmla="*/ 23362 h 563734"/>
                <a:gd name="connsiteX6" fmla="*/ 181100 w 556688"/>
                <a:gd name="connsiteY6" fmla="*/ 12087 h 563734"/>
                <a:gd name="connsiteX7" fmla="*/ 263311 w 556688"/>
                <a:gd name="connsiteY7" fmla="*/ 87252 h 563734"/>
                <a:gd name="connsiteX8" fmla="*/ 556218 w 556688"/>
                <a:gd name="connsiteY8" fmla="*/ 414218 h 563734"/>
                <a:gd name="connsiteX9" fmla="*/ 558097 w 556688"/>
                <a:gd name="connsiteY9" fmla="*/ 417741 h 56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688" h="563734">
                  <a:moveTo>
                    <a:pt x="558097" y="417741"/>
                  </a:moveTo>
                  <a:cubicBezTo>
                    <a:pt x="372065" y="466833"/>
                    <a:pt x="186972" y="515925"/>
                    <a:pt x="0" y="565252"/>
                  </a:cubicBezTo>
                  <a:cubicBezTo>
                    <a:pt x="4933" y="541998"/>
                    <a:pt x="8926" y="520388"/>
                    <a:pt x="13858" y="499013"/>
                  </a:cubicBezTo>
                  <a:cubicBezTo>
                    <a:pt x="41106" y="378515"/>
                    <a:pt x="68118" y="258017"/>
                    <a:pt x="96540" y="137753"/>
                  </a:cubicBezTo>
                  <a:cubicBezTo>
                    <a:pt x="104761" y="102989"/>
                    <a:pt x="118149" y="69165"/>
                    <a:pt x="129189" y="35106"/>
                  </a:cubicBezTo>
                  <a:cubicBezTo>
                    <a:pt x="130599" y="31113"/>
                    <a:pt x="132712" y="27120"/>
                    <a:pt x="134592" y="23362"/>
                  </a:cubicBezTo>
                  <a:cubicBezTo>
                    <a:pt x="147980" y="-3415"/>
                    <a:pt x="157611" y="-7174"/>
                    <a:pt x="181100" y="12087"/>
                  </a:cubicBezTo>
                  <a:cubicBezTo>
                    <a:pt x="209756" y="35576"/>
                    <a:pt x="238413" y="59770"/>
                    <a:pt x="263311" y="87252"/>
                  </a:cubicBezTo>
                  <a:cubicBezTo>
                    <a:pt x="361730" y="195536"/>
                    <a:pt x="458739" y="305229"/>
                    <a:pt x="556218" y="414218"/>
                  </a:cubicBezTo>
                  <a:cubicBezTo>
                    <a:pt x="556688" y="414453"/>
                    <a:pt x="556923" y="415158"/>
                    <a:pt x="558097" y="417741"/>
                  </a:cubicBezTo>
                  <a:close/>
                </a:path>
              </a:pathLst>
            </a:custGeom>
            <a:solidFill>
              <a:schemeClr val="accent2"/>
            </a:solidFill>
            <a:ln w="23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1E092122-3B3D-446C-AF79-55D1DC62978A}"/>
              </a:ext>
            </a:extLst>
          </p:cNvPr>
          <p:cNvSpPr txBox="1"/>
          <p:nvPr/>
        </p:nvSpPr>
        <p:spPr>
          <a:xfrm>
            <a:off x="5442457" y="2309885"/>
            <a:ext cx="96033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400" b="1" dirty="0">
                <a:ln w="12700">
                  <a:solidFill>
                    <a:schemeClr val="bg1"/>
                  </a:solidFill>
                </a:ln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01</a:t>
            </a:r>
            <a:endParaRPr lang="ko-KR" altLang="en-US" sz="4400" b="1" dirty="0">
              <a:ln w="12700">
                <a:solidFill>
                  <a:schemeClr val="bg1"/>
                </a:solidFill>
              </a:ln>
              <a:solidFill>
                <a:schemeClr val="accent3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A49F71B-B553-4EA7-AA1D-FBB55C39AAEA}"/>
              </a:ext>
            </a:extLst>
          </p:cNvPr>
          <p:cNvGrpSpPr/>
          <p:nvPr/>
        </p:nvGrpSpPr>
        <p:grpSpPr>
          <a:xfrm>
            <a:off x="3311314" y="1772292"/>
            <a:ext cx="2212122" cy="923330"/>
            <a:chOff x="2551705" y="4283314"/>
            <a:chExt cx="2357003" cy="92333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A54DA5A-33A0-4404-A04D-C0AF6CD1BB59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2FE93C2-E6F9-4E53-8BFB-5673A797C72A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3"/>
                  </a:solidFill>
                  <a:latin typeface="Arial" pitchFamily="34" charset="0"/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accent3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E1F9864-FB79-4FC0-AC2A-ABED53013970}"/>
              </a:ext>
            </a:extLst>
          </p:cNvPr>
          <p:cNvGrpSpPr/>
          <p:nvPr/>
        </p:nvGrpSpPr>
        <p:grpSpPr>
          <a:xfrm>
            <a:off x="866456" y="4558959"/>
            <a:ext cx="2126423" cy="1107996"/>
            <a:chOff x="2551705" y="4283314"/>
            <a:chExt cx="2357003" cy="110799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47A3884-D656-42CC-902E-D8F5EACCE9ED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FBA2E01-6DA8-48C1-81F4-43915972A1CA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1"/>
                  </a:solidFill>
                  <a:latin typeface="Arial" pitchFamily="34" charset="0"/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1DE89069-3ED0-4133-B8EB-B5B5C90359E3}"/>
              </a:ext>
            </a:extLst>
          </p:cNvPr>
          <p:cNvSpPr txBox="1"/>
          <p:nvPr/>
        </p:nvSpPr>
        <p:spPr>
          <a:xfrm>
            <a:off x="1753794" y="3754680"/>
            <a:ext cx="96033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400" b="1" dirty="0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02</a:t>
            </a:r>
            <a:endParaRPr lang="ko-KR" altLang="en-US" sz="4400" b="1" dirty="0">
              <a:ln w="12700">
                <a:solidFill>
                  <a:schemeClr val="bg1"/>
                </a:solidFill>
              </a:ln>
              <a:solidFill>
                <a:schemeClr val="accent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C11E7BF-5B1D-4A23-8370-5EC70B757F82}"/>
              </a:ext>
            </a:extLst>
          </p:cNvPr>
          <p:cNvSpPr txBox="1"/>
          <p:nvPr/>
        </p:nvSpPr>
        <p:spPr>
          <a:xfrm>
            <a:off x="6447054" y="5239669"/>
            <a:ext cx="96033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4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03</a:t>
            </a:r>
            <a:endParaRPr lang="ko-KR" altLang="en-US" sz="4400" b="1" dirty="0">
              <a:ln w="12700">
                <a:solidFill>
                  <a:schemeClr val="bg1"/>
                </a:solidFill>
              </a:ln>
              <a:solidFill>
                <a:schemeClr val="accent4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A109829-A057-419E-AEC0-33FA73E45757}"/>
              </a:ext>
            </a:extLst>
          </p:cNvPr>
          <p:cNvGrpSpPr/>
          <p:nvPr/>
        </p:nvGrpSpPr>
        <p:grpSpPr>
          <a:xfrm>
            <a:off x="7299548" y="5162726"/>
            <a:ext cx="2663906" cy="923330"/>
            <a:chOff x="2551705" y="4283314"/>
            <a:chExt cx="2357003" cy="923330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6C48003-2F74-4DB8-A311-CCB7811636FC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1D43A68-D5FB-49D4-9597-EC16AFDC7E2A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200" b="1" dirty="0">
                  <a:solidFill>
                    <a:schemeClr val="accent4"/>
                  </a:solidFill>
                  <a:latin typeface="Arial" pitchFamily="34" charset="0"/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accent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E14527CB-8C36-4002-B0DD-5AC31CD7732C}"/>
              </a:ext>
            </a:extLst>
          </p:cNvPr>
          <p:cNvSpPr txBox="1"/>
          <p:nvPr/>
        </p:nvSpPr>
        <p:spPr>
          <a:xfrm>
            <a:off x="8974180" y="2570745"/>
            <a:ext cx="235136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شما به سادگی می توانید مخاطبان خود را تحت تاثیر قرار دهید و یک زینگ و جذابیت منحصر به فرد به ارائه های خود اضافه کنید. تغییر رنگ ها، عکس ها و متن آسان است. امیدوارم و معتقدم که این الگو زمان، پول و شهرت شما را به همراه خواهد داشت. 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92F1F2D-549A-4A98-9620-69116ED52331}"/>
              </a:ext>
            </a:extLst>
          </p:cNvPr>
          <p:cNvSpPr txBox="1"/>
          <p:nvPr/>
        </p:nvSpPr>
        <p:spPr>
          <a:xfrm>
            <a:off x="8974179" y="1628405"/>
            <a:ext cx="23513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ارائه پاورپوینت مدرنی را دریافت کنید که به زیبایی طراحی شده است.</a:t>
            </a:r>
            <a:endParaRPr lang="ko-KR" altLang="en-US" sz="1400" b="1" dirty="0">
              <a:solidFill>
                <a:schemeClr val="accent4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Diagrama de flujo: datos 27">
            <a:extLst>
              <a:ext uri="{FF2B5EF4-FFF2-40B4-BE49-F238E27FC236}">
                <a16:creationId xmlns:a16="http://schemas.microsoft.com/office/drawing/2014/main" id="{F36A900C-6D0F-47D1-8EE0-FCC28C1131E5}"/>
              </a:ext>
            </a:extLst>
          </p:cNvPr>
          <p:cNvSpPr/>
          <p:nvPr/>
        </p:nvSpPr>
        <p:spPr>
          <a:xfrm rot="5400000" flipH="1">
            <a:off x="1159005" y="-1004750"/>
            <a:ext cx="800974" cy="3118981"/>
          </a:xfrm>
          <a:prstGeom prst="flowChartInputOutpu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29" name="Grupo 28">
            <a:extLst>
              <a:ext uri="{FF2B5EF4-FFF2-40B4-BE49-F238E27FC236}">
                <a16:creationId xmlns:a16="http://schemas.microsoft.com/office/drawing/2014/main" id="{3D55536C-05D9-462D-9F76-41B03EAD7744}"/>
              </a:ext>
            </a:extLst>
          </p:cNvPr>
          <p:cNvGrpSpPr/>
          <p:nvPr/>
        </p:nvGrpSpPr>
        <p:grpSpPr>
          <a:xfrm rot="10800000">
            <a:off x="10635865" y="2087975"/>
            <a:ext cx="1568661" cy="4770025"/>
            <a:chOff x="8029119" y="2489548"/>
            <a:chExt cx="1568661" cy="4770025"/>
          </a:xfrm>
        </p:grpSpPr>
        <p:sp>
          <p:nvSpPr>
            <p:cNvPr id="30" name="Triángulo rectángulo 29">
              <a:extLst>
                <a:ext uri="{FF2B5EF4-FFF2-40B4-BE49-F238E27FC236}">
                  <a16:creationId xmlns:a16="http://schemas.microsoft.com/office/drawing/2014/main" id="{1C019E57-5776-43BA-BF88-D5C0AB0AD519}"/>
                </a:ext>
              </a:extLst>
            </p:cNvPr>
            <p:cNvSpPr/>
            <p:nvPr userDrawn="1"/>
          </p:nvSpPr>
          <p:spPr>
            <a:xfrm rot="5400000">
              <a:off x="7883865" y="2654536"/>
              <a:ext cx="1878904" cy="1548927"/>
            </a:xfrm>
            <a:prstGeom prst="rtTriangl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sp>
          <p:nvSpPr>
            <p:cNvPr id="31" name="Paralelogramo 30">
              <a:extLst>
                <a:ext uri="{FF2B5EF4-FFF2-40B4-BE49-F238E27FC236}">
                  <a16:creationId xmlns:a16="http://schemas.microsoft.com/office/drawing/2014/main" id="{E712C2CC-D69E-4C84-86E2-9B78F0A2522D}"/>
                </a:ext>
              </a:extLst>
            </p:cNvPr>
            <p:cNvSpPr/>
            <p:nvPr userDrawn="1"/>
          </p:nvSpPr>
          <p:spPr>
            <a:xfrm rot="18569235">
              <a:off x="8016423" y="3342942"/>
              <a:ext cx="1613788" cy="172113"/>
            </a:xfrm>
            <a:prstGeom prst="parallelogram">
              <a:avLst/>
            </a:prstGeom>
            <a:solidFill>
              <a:srgbClr val="64C8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  <p:sp>
          <p:nvSpPr>
            <p:cNvPr id="32" name="Diagrama de flujo: datos 31">
              <a:extLst>
                <a:ext uri="{FF2B5EF4-FFF2-40B4-BE49-F238E27FC236}">
                  <a16:creationId xmlns:a16="http://schemas.microsoft.com/office/drawing/2014/main" id="{29421857-4A7C-4A73-960B-6D53B46CABBF}"/>
                </a:ext>
              </a:extLst>
            </p:cNvPr>
            <p:cNvSpPr/>
            <p:nvPr userDrawn="1"/>
          </p:nvSpPr>
          <p:spPr>
            <a:xfrm rot="5400000">
              <a:off x="6782780" y="5675030"/>
              <a:ext cx="2830882" cy="338203"/>
            </a:xfrm>
            <a:prstGeom prst="flowChartInputOutpu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18238022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40307" y="357684"/>
            <a:ext cx="4684053" cy="724247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solidFill>
                  <a:schemeClr val="accent2"/>
                </a:solidFill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8A370389-FF41-4E91-B9BE-A5D33B4FB211}"/>
              </a:ext>
            </a:extLst>
          </p:cNvPr>
          <p:cNvSpPr/>
          <p:nvPr/>
        </p:nvSpPr>
        <p:spPr>
          <a:xfrm>
            <a:off x="7562126" y="155659"/>
            <a:ext cx="1073111" cy="883140"/>
          </a:xfrm>
          <a:custGeom>
            <a:avLst/>
            <a:gdLst>
              <a:gd name="connsiteX0" fmla="*/ 1163986 w 1372764"/>
              <a:gd name="connsiteY0" fmla="*/ 577777 h 1129746"/>
              <a:gd name="connsiteX1" fmla="*/ 1294149 w 1372764"/>
              <a:gd name="connsiteY1" fmla="*/ 687538 h 1129746"/>
              <a:gd name="connsiteX2" fmla="*/ 1309927 w 1372764"/>
              <a:gd name="connsiteY2" fmla="*/ 713652 h 1129746"/>
              <a:gd name="connsiteX3" fmla="*/ 1372764 w 1372764"/>
              <a:gd name="connsiteY3" fmla="*/ 748335 h 1129746"/>
              <a:gd name="connsiteX4" fmla="*/ 1280548 w 1372764"/>
              <a:gd name="connsiteY4" fmla="*/ 849120 h 1129746"/>
              <a:gd name="connsiteX5" fmla="*/ 1235528 w 1372764"/>
              <a:gd name="connsiteY5" fmla="*/ 790363 h 1129746"/>
              <a:gd name="connsiteX6" fmla="*/ 1199485 w 1372764"/>
              <a:gd name="connsiteY6" fmla="*/ 800292 h 1129746"/>
              <a:gd name="connsiteX7" fmla="*/ 1083196 w 1372764"/>
              <a:gd name="connsiteY7" fmla="*/ 743983 h 1129746"/>
              <a:gd name="connsiteX8" fmla="*/ 1163986 w 1372764"/>
              <a:gd name="connsiteY8" fmla="*/ 577777 h 1129746"/>
              <a:gd name="connsiteX9" fmla="*/ 999820 w 1372764"/>
              <a:gd name="connsiteY9" fmla="*/ 467608 h 1129746"/>
              <a:gd name="connsiteX10" fmla="*/ 1048920 w 1372764"/>
              <a:gd name="connsiteY10" fmla="*/ 486378 h 1129746"/>
              <a:gd name="connsiteX11" fmla="*/ 1079387 w 1372764"/>
              <a:gd name="connsiteY11" fmla="*/ 567304 h 1129746"/>
              <a:gd name="connsiteX12" fmla="*/ 1016686 w 1372764"/>
              <a:gd name="connsiteY12" fmla="*/ 624701 h 1129746"/>
              <a:gd name="connsiteX13" fmla="*/ 981867 w 1372764"/>
              <a:gd name="connsiteY13" fmla="*/ 623205 h 1129746"/>
              <a:gd name="connsiteX14" fmla="*/ 951672 w 1372764"/>
              <a:gd name="connsiteY14" fmla="*/ 614500 h 1129746"/>
              <a:gd name="connsiteX15" fmla="*/ 967450 w 1372764"/>
              <a:gd name="connsiteY15" fmla="*/ 558328 h 1129746"/>
              <a:gd name="connsiteX16" fmla="*/ 991116 w 1372764"/>
              <a:gd name="connsiteY16" fmla="*/ 472776 h 1129746"/>
              <a:gd name="connsiteX17" fmla="*/ 999820 w 1372764"/>
              <a:gd name="connsiteY17" fmla="*/ 467608 h 1129746"/>
              <a:gd name="connsiteX18" fmla="*/ 697059 w 1372764"/>
              <a:gd name="connsiteY18" fmla="*/ 383417 h 1129746"/>
              <a:gd name="connsiteX19" fmla="*/ 951537 w 1372764"/>
              <a:gd name="connsiteY19" fmla="*/ 454823 h 1129746"/>
              <a:gd name="connsiteX20" fmla="*/ 955481 w 1372764"/>
              <a:gd name="connsiteY20" fmla="*/ 456455 h 1129746"/>
              <a:gd name="connsiteX21" fmla="*/ 914405 w 1372764"/>
              <a:gd name="connsiteY21" fmla="*/ 604028 h 1129746"/>
              <a:gd name="connsiteX22" fmla="*/ 869658 w 1372764"/>
              <a:gd name="connsiteY22" fmla="*/ 591787 h 1129746"/>
              <a:gd name="connsiteX23" fmla="*/ 657480 w 1372764"/>
              <a:gd name="connsiteY23" fmla="*/ 532622 h 1129746"/>
              <a:gd name="connsiteX24" fmla="*/ 632862 w 1372764"/>
              <a:gd name="connsiteY24" fmla="*/ 490322 h 1129746"/>
              <a:gd name="connsiteX25" fmla="*/ 656392 w 1372764"/>
              <a:gd name="connsiteY25" fmla="*/ 406131 h 1129746"/>
              <a:gd name="connsiteX26" fmla="*/ 697059 w 1372764"/>
              <a:gd name="connsiteY26" fmla="*/ 383417 h 1129746"/>
              <a:gd name="connsiteX27" fmla="*/ 340301 w 1372764"/>
              <a:gd name="connsiteY27" fmla="*/ 187424 h 1129746"/>
              <a:gd name="connsiteX28" fmla="*/ 413203 w 1372764"/>
              <a:gd name="connsiteY28" fmla="*/ 230540 h 1129746"/>
              <a:gd name="connsiteX29" fmla="*/ 489234 w 1372764"/>
              <a:gd name="connsiteY29" fmla="*/ 365463 h 1129746"/>
              <a:gd name="connsiteX30" fmla="*/ 603484 w 1372764"/>
              <a:gd name="connsiteY30" fmla="*/ 568392 h 1129746"/>
              <a:gd name="connsiteX31" fmla="*/ 613276 w 1372764"/>
              <a:gd name="connsiteY31" fmla="*/ 575737 h 1129746"/>
              <a:gd name="connsiteX32" fmla="*/ 922702 w 1372764"/>
              <a:gd name="connsiteY32" fmla="*/ 662376 h 1129746"/>
              <a:gd name="connsiteX33" fmla="*/ 1002813 w 1372764"/>
              <a:gd name="connsiteY33" fmla="*/ 710116 h 1129746"/>
              <a:gd name="connsiteX34" fmla="*/ 1315639 w 1372764"/>
              <a:gd name="connsiteY34" fmla="*/ 1029879 h 1129746"/>
              <a:gd name="connsiteX35" fmla="*/ 1330873 w 1372764"/>
              <a:gd name="connsiteY35" fmla="*/ 1089724 h 1129746"/>
              <a:gd name="connsiteX36" fmla="*/ 1284629 w 1372764"/>
              <a:gd name="connsiteY36" fmla="*/ 1128895 h 1129746"/>
              <a:gd name="connsiteX37" fmla="*/ 1232945 w 1372764"/>
              <a:gd name="connsiteY37" fmla="*/ 1110806 h 1129746"/>
              <a:gd name="connsiteX38" fmla="*/ 1154194 w 1372764"/>
              <a:gd name="connsiteY38" fmla="*/ 1030967 h 1129746"/>
              <a:gd name="connsiteX39" fmla="*/ 1033824 w 1372764"/>
              <a:gd name="connsiteY39" fmla="*/ 908965 h 1129746"/>
              <a:gd name="connsiteX40" fmla="*/ 1021311 w 1372764"/>
              <a:gd name="connsiteY40" fmla="*/ 901620 h 1129746"/>
              <a:gd name="connsiteX41" fmla="*/ 675978 w 1372764"/>
              <a:gd name="connsiteY41" fmla="*/ 804644 h 1129746"/>
              <a:gd name="connsiteX42" fmla="*/ 580769 w 1372764"/>
              <a:gd name="connsiteY42" fmla="*/ 777442 h 1129746"/>
              <a:gd name="connsiteX43" fmla="*/ 531397 w 1372764"/>
              <a:gd name="connsiteY43" fmla="*/ 748335 h 1129746"/>
              <a:gd name="connsiteX44" fmla="*/ 511676 w 1372764"/>
              <a:gd name="connsiteY44" fmla="*/ 723581 h 1129746"/>
              <a:gd name="connsiteX45" fmla="*/ 274064 w 1372764"/>
              <a:gd name="connsiteY45" fmla="*/ 307114 h 1129746"/>
              <a:gd name="connsiteX46" fmla="*/ 324116 w 1372764"/>
              <a:gd name="connsiteY46" fmla="*/ 190008 h 1129746"/>
              <a:gd name="connsiteX47" fmla="*/ 340301 w 1372764"/>
              <a:gd name="connsiteY47" fmla="*/ 187424 h 1129746"/>
              <a:gd name="connsiteX48" fmla="*/ 5440 w 1372764"/>
              <a:gd name="connsiteY48" fmla="*/ 0 h 1129746"/>
              <a:gd name="connsiteX49" fmla="*/ 217482 w 1372764"/>
              <a:gd name="connsiteY49" fmla="*/ 136 h 1129746"/>
              <a:gd name="connsiteX50" fmla="*/ 225507 w 1372764"/>
              <a:gd name="connsiteY50" fmla="*/ 4624 h 1129746"/>
              <a:gd name="connsiteX51" fmla="*/ 297321 w 1372764"/>
              <a:gd name="connsiteY51" fmla="*/ 144036 h 1129746"/>
              <a:gd name="connsiteX52" fmla="*/ 298409 w 1372764"/>
              <a:gd name="connsiteY52" fmla="*/ 146893 h 1129746"/>
              <a:gd name="connsiteX53" fmla="*/ 215714 w 1372764"/>
              <a:gd name="connsiteY53" fmla="*/ 221019 h 1129746"/>
              <a:gd name="connsiteX54" fmla="*/ 0 w 1372764"/>
              <a:gd name="connsiteY54" fmla="*/ 544 h 1129746"/>
              <a:gd name="connsiteX55" fmla="*/ 5440 w 1372764"/>
              <a:gd name="connsiteY55" fmla="*/ 0 h 112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372764" h="1129746">
                <a:moveTo>
                  <a:pt x="1163986" y="577777"/>
                </a:moveTo>
                <a:cubicBezTo>
                  <a:pt x="1231992" y="566352"/>
                  <a:pt x="1294965" y="618716"/>
                  <a:pt x="1294149" y="687538"/>
                </a:cubicBezTo>
                <a:cubicBezTo>
                  <a:pt x="1294013" y="701275"/>
                  <a:pt x="1298229" y="707804"/>
                  <a:pt x="1309927" y="713652"/>
                </a:cubicBezTo>
                <a:cubicBezTo>
                  <a:pt x="1331008" y="724261"/>
                  <a:pt x="1351274" y="736366"/>
                  <a:pt x="1372764" y="748335"/>
                </a:cubicBezTo>
                <a:cubicBezTo>
                  <a:pt x="1341753" y="782338"/>
                  <a:pt x="1311287" y="815389"/>
                  <a:pt x="1280548" y="849120"/>
                </a:cubicBezTo>
                <a:cubicBezTo>
                  <a:pt x="1265043" y="828990"/>
                  <a:pt x="1249946" y="809268"/>
                  <a:pt x="1235528" y="790363"/>
                </a:cubicBezTo>
                <a:cubicBezTo>
                  <a:pt x="1222879" y="793899"/>
                  <a:pt x="1211454" y="798115"/>
                  <a:pt x="1199485" y="800292"/>
                </a:cubicBezTo>
                <a:cubicBezTo>
                  <a:pt x="1152970" y="808452"/>
                  <a:pt x="1105638" y="785194"/>
                  <a:pt x="1083196" y="743983"/>
                </a:cubicBezTo>
                <a:cubicBezTo>
                  <a:pt x="1045521" y="674889"/>
                  <a:pt x="1086460" y="590970"/>
                  <a:pt x="1163986" y="577777"/>
                </a:cubicBezTo>
                <a:close/>
                <a:moveTo>
                  <a:pt x="999820" y="467608"/>
                </a:moveTo>
                <a:cubicBezTo>
                  <a:pt x="1016550" y="473049"/>
                  <a:pt x="1034095" y="475633"/>
                  <a:pt x="1048920" y="486378"/>
                </a:cubicBezTo>
                <a:cubicBezTo>
                  <a:pt x="1074219" y="504603"/>
                  <a:pt x="1086323" y="536566"/>
                  <a:pt x="1079387" y="567304"/>
                </a:cubicBezTo>
                <a:cubicBezTo>
                  <a:pt x="1072587" y="596819"/>
                  <a:pt x="1047560" y="620621"/>
                  <a:pt x="1016686" y="624701"/>
                </a:cubicBezTo>
                <a:cubicBezTo>
                  <a:pt x="1005261" y="626197"/>
                  <a:pt x="993292" y="624973"/>
                  <a:pt x="981867" y="623205"/>
                </a:cubicBezTo>
                <a:cubicBezTo>
                  <a:pt x="972074" y="621709"/>
                  <a:pt x="962417" y="617764"/>
                  <a:pt x="951672" y="614500"/>
                </a:cubicBezTo>
                <a:cubicBezTo>
                  <a:pt x="957112" y="595323"/>
                  <a:pt x="962281" y="576825"/>
                  <a:pt x="967450" y="558328"/>
                </a:cubicBezTo>
                <a:cubicBezTo>
                  <a:pt x="975338" y="529901"/>
                  <a:pt x="983499" y="501339"/>
                  <a:pt x="991116" y="472776"/>
                </a:cubicBezTo>
                <a:cubicBezTo>
                  <a:pt x="992475" y="467472"/>
                  <a:pt x="994108" y="465704"/>
                  <a:pt x="999820" y="467608"/>
                </a:cubicBezTo>
                <a:close/>
                <a:moveTo>
                  <a:pt x="697059" y="383417"/>
                </a:moveTo>
                <a:cubicBezTo>
                  <a:pt x="781930" y="407083"/>
                  <a:pt x="866802" y="431021"/>
                  <a:pt x="951537" y="454823"/>
                </a:cubicBezTo>
                <a:cubicBezTo>
                  <a:pt x="952625" y="455095"/>
                  <a:pt x="953577" y="455639"/>
                  <a:pt x="955481" y="456455"/>
                </a:cubicBezTo>
                <a:cubicBezTo>
                  <a:pt x="941880" y="505147"/>
                  <a:pt x="928279" y="554112"/>
                  <a:pt x="914405" y="604028"/>
                </a:cubicBezTo>
                <a:cubicBezTo>
                  <a:pt x="898764" y="599812"/>
                  <a:pt x="884211" y="595867"/>
                  <a:pt x="869658" y="591787"/>
                </a:cubicBezTo>
                <a:cubicBezTo>
                  <a:pt x="798932" y="572065"/>
                  <a:pt x="728206" y="552207"/>
                  <a:pt x="657480" y="532622"/>
                </a:cubicBezTo>
                <a:cubicBezTo>
                  <a:pt x="636262" y="526637"/>
                  <a:pt x="627149" y="511540"/>
                  <a:pt x="632862" y="490322"/>
                </a:cubicBezTo>
                <a:cubicBezTo>
                  <a:pt x="640478" y="462168"/>
                  <a:pt x="648367" y="434149"/>
                  <a:pt x="656392" y="406131"/>
                </a:cubicBezTo>
                <a:cubicBezTo>
                  <a:pt x="661968" y="387089"/>
                  <a:pt x="677882" y="378112"/>
                  <a:pt x="697059" y="383417"/>
                </a:cubicBezTo>
                <a:close/>
                <a:moveTo>
                  <a:pt x="340301" y="187424"/>
                </a:moveTo>
                <a:cubicBezTo>
                  <a:pt x="374168" y="188648"/>
                  <a:pt x="397698" y="202929"/>
                  <a:pt x="413203" y="230540"/>
                </a:cubicBezTo>
                <a:cubicBezTo>
                  <a:pt x="438502" y="275559"/>
                  <a:pt x="463936" y="320443"/>
                  <a:pt x="489234" y="365463"/>
                </a:cubicBezTo>
                <a:cubicBezTo>
                  <a:pt x="527317" y="433061"/>
                  <a:pt x="565536" y="500794"/>
                  <a:pt x="603484" y="568392"/>
                </a:cubicBezTo>
                <a:cubicBezTo>
                  <a:pt x="605796" y="572473"/>
                  <a:pt x="608788" y="574513"/>
                  <a:pt x="613276" y="575737"/>
                </a:cubicBezTo>
                <a:cubicBezTo>
                  <a:pt x="716509" y="604571"/>
                  <a:pt x="819606" y="633541"/>
                  <a:pt x="922702" y="662376"/>
                </a:cubicBezTo>
                <a:cubicBezTo>
                  <a:pt x="953713" y="671081"/>
                  <a:pt x="980371" y="686994"/>
                  <a:pt x="1002813" y="710116"/>
                </a:cubicBezTo>
                <a:cubicBezTo>
                  <a:pt x="1106998" y="816749"/>
                  <a:pt x="1211319" y="923382"/>
                  <a:pt x="1315639" y="1029879"/>
                </a:cubicBezTo>
                <a:cubicBezTo>
                  <a:pt x="1332233" y="1046880"/>
                  <a:pt x="1338353" y="1067010"/>
                  <a:pt x="1330873" y="1089724"/>
                </a:cubicBezTo>
                <a:cubicBezTo>
                  <a:pt x="1323664" y="1111894"/>
                  <a:pt x="1307479" y="1124951"/>
                  <a:pt x="1284629" y="1128895"/>
                </a:cubicBezTo>
                <a:cubicBezTo>
                  <a:pt x="1264363" y="1132296"/>
                  <a:pt x="1247226" y="1125359"/>
                  <a:pt x="1232945" y="1110806"/>
                </a:cubicBezTo>
                <a:cubicBezTo>
                  <a:pt x="1206694" y="1084148"/>
                  <a:pt x="1180444" y="1057489"/>
                  <a:pt x="1154194" y="1030967"/>
                </a:cubicBezTo>
                <a:cubicBezTo>
                  <a:pt x="1114071" y="990300"/>
                  <a:pt x="1074083" y="949496"/>
                  <a:pt x="1033824" y="908965"/>
                </a:cubicBezTo>
                <a:cubicBezTo>
                  <a:pt x="1030559" y="905701"/>
                  <a:pt x="1025935" y="902844"/>
                  <a:pt x="1021311" y="901620"/>
                </a:cubicBezTo>
                <a:cubicBezTo>
                  <a:pt x="906245" y="869114"/>
                  <a:pt x="791043" y="837015"/>
                  <a:pt x="675978" y="804644"/>
                </a:cubicBezTo>
                <a:cubicBezTo>
                  <a:pt x="644151" y="795667"/>
                  <a:pt x="612460" y="786963"/>
                  <a:pt x="580769" y="777442"/>
                </a:cubicBezTo>
                <a:cubicBezTo>
                  <a:pt x="562136" y="771865"/>
                  <a:pt x="545543" y="761664"/>
                  <a:pt x="531397" y="748335"/>
                </a:cubicBezTo>
                <a:cubicBezTo>
                  <a:pt x="523781" y="741127"/>
                  <a:pt x="516844" y="732694"/>
                  <a:pt x="511676" y="723581"/>
                </a:cubicBezTo>
                <a:cubicBezTo>
                  <a:pt x="432245" y="584850"/>
                  <a:pt x="353086" y="446118"/>
                  <a:pt x="274064" y="307114"/>
                </a:cubicBezTo>
                <a:cubicBezTo>
                  <a:pt x="247405" y="260190"/>
                  <a:pt x="271887" y="203065"/>
                  <a:pt x="324116" y="190008"/>
                </a:cubicBezTo>
                <a:cubicBezTo>
                  <a:pt x="330236" y="188376"/>
                  <a:pt x="336357" y="187968"/>
                  <a:pt x="340301" y="187424"/>
                </a:cubicBezTo>
                <a:close/>
                <a:moveTo>
                  <a:pt x="5440" y="0"/>
                </a:moveTo>
                <a:cubicBezTo>
                  <a:pt x="76166" y="0"/>
                  <a:pt x="146756" y="136"/>
                  <a:pt x="217482" y="136"/>
                </a:cubicBezTo>
                <a:cubicBezTo>
                  <a:pt x="221291" y="136"/>
                  <a:pt x="223603" y="952"/>
                  <a:pt x="225507" y="4624"/>
                </a:cubicBezTo>
                <a:cubicBezTo>
                  <a:pt x="249309" y="51140"/>
                  <a:pt x="273383" y="97520"/>
                  <a:pt x="297321" y="144036"/>
                </a:cubicBezTo>
                <a:cubicBezTo>
                  <a:pt x="297729" y="144716"/>
                  <a:pt x="298001" y="145533"/>
                  <a:pt x="298409" y="146893"/>
                </a:cubicBezTo>
                <a:cubicBezTo>
                  <a:pt x="270935" y="171511"/>
                  <a:pt x="243597" y="196129"/>
                  <a:pt x="215714" y="221019"/>
                </a:cubicBezTo>
                <a:cubicBezTo>
                  <a:pt x="143900" y="147573"/>
                  <a:pt x="72222" y="74398"/>
                  <a:pt x="0" y="544"/>
                </a:cubicBezTo>
                <a:cubicBezTo>
                  <a:pt x="2312" y="272"/>
                  <a:pt x="3944" y="0"/>
                  <a:pt x="5440" y="0"/>
                </a:cubicBezTo>
                <a:close/>
              </a:path>
            </a:pathLst>
          </a:custGeom>
          <a:solidFill>
            <a:schemeClr val="accent2"/>
          </a:solidFill>
          <a:ln w="5358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7F23305-99D9-4C30-988F-360186B6B5A9}"/>
              </a:ext>
            </a:extLst>
          </p:cNvPr>
          <p:cNvSpPr txBox="1"/>
          <p:nvPr/>
        </p:nvSpPr>
        <p:spPr>
          <a:xfrm>
            <a:off x="840315" y="2171446"/>
            <a:ext cx="58905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2800" b="1" dirty="0">
                <a:solidFill>
                  <a:schemeClr val="accent4"/>
                </a:solidFill>
                <a:cs typeface="B Nazanin" panose="00000700000000000000" pitchFamily="2" charset="-78"/>
              </a:rPr>
              <a:t>NO.1 </a:t>
            </a:r>
            <a:r>
              <a:rPr lang="fa-IR" altLang="ko-KR" sz="2800" b="1" dirty="0">
                <a:solidFill>
                  <a:schemeClr val="accent4"/>
                </a:solidFill>
                <a:cs typeface="B Nazanin" panose="00000700000000000000" pitchFamily="2" charset="-78"/>
              </a:rPr>
              <a:t>ارائه</a:t>
            </a:r>
            <a:endParaRPr lang="ko-KR" altLang="en-US" sz="28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84221E4-C9B5-4927-A5A6-DC6D07BD20A7}"/>
              </a:ext>
            </a:extLst>
          </p:cNvPr>
          <p:cNvSpPr txBox="1"/>
          <p:nvPr/>
        </p:nvSpPr>
        <p:spPr>
          <a:xfrm>
            <a:off x="840315" y="1832762"/>
            <a:ext cx="58905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</a:t>
            </a:r>
            <a:endParaRPr lang="ko-KR" altLang="en-US" sz="1600" b="1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FFB730B-75BC-4FA3-91C7-2F4C494DBAC5}"/>
              </a:ext>
            </a:extLst>
          </p:cNvPr>
          <p:cNvSpPr txBox="1"/>
          <p:nvPr/>
        </p:nvSpPr>
        <p:spPr>
          <a:xfrm>
            <a:off x="840315" y="2694796"/>
            <a:ext cx="58905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باشد. شما به سادگی می توانید مخاطبان خود را تحت تاثیر قرار دهید و زیبایی و جذابیت منحصر به فردی را به ارائه های خود اضافه کنید. تغییر رنگ ها، عکس ها و متن آسان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AutoShape 92">
            <a:extLst>
              <a:ext uri="{FF2B5EF4-FFF2-40B4-BE49-F238E27FC236}">
                <a16:creationId xmlns:a16="http://schemas.microsoft.com/office/drawing/2014/main" id="{94527F3D-0938-441E-A46F-BFD13F9FCD22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202230" y="3556185"/>
            <a:ext cx="560666" cy="560666"/>
          </a:xfrm>
          <a:prstGeom prst="rect">
            <a:avLst/>
          </a:prstGeom>
          <a:noFill/>
          <a:ln w="38100">
            <a:solidFill>
              <a:schemeClr val="accent4"/>
            </a:solidFill>
            <a:headEnd/>
            <a:tailEnd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>
              <a:defRPr/>
            </a:pPr>
            <a:endParaRPr lang="ko-KR" altLang="en-US" sz="28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8" name="AutoShape 92">
            <a:extLst>
              <a:ext uri="{FF2B5EF4-FFF2-40B4-BE49-F238E27FC236}">
                <a16:creationId xmlns:a16="http://schemas.microsoft.com/office/drawing/2014/main" id="{59BB76B1-C5EC-481E-A8CE-F91DECE0D8A3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214112" y="3556185"/>
            <a:ext cx="560666" cy="560666"/>
          </a:xfrm>
          <a:prstGeom prst="rect">
            <a:avLst/>
          </a:prstGeom>
          <a:noFill/>
          <a:ln w="38100">
            <a:solidFill>
              <a:schemeClr val="accent2"/>
            </a:solidFill>
            <a:headEnd/>
            <a:tailEnd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>
              <a:defRPr/>
            </a:pPr>
            <a:endParaRPr lang="ko-KR" altLang="en-US" sz="28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9" name="AutoShape 92">
            <a:extLst>
              <a:ext uri="{FF2B5EF4-FFF2-40B4-BE49-F238E27FC236}">
                <a16:creationId xmlns:a16="http://schemas.microsoft.com/office/drawing/2014/main" id="{E6440403-1E47-46C8-A71E-8BDCA4008FCC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720053" y="3556123"/>
            <a:ext cx="560666" cy="560728"/>
          </a:xfrm>
          <a:prstGeom prst="rect">
            <a:avLst/>
          </a:prstGeom>
          <a:noFill/>
          <a:ln w="38100">
            <a:solidFill>
              <a:schemeClr val="accent1"/>
            </a:solidFill>
            <a:prstDash val="solid"/>
            <a:headEnd/>
            <a:tailEnd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>
              <a:defRPr/>
            </a:pPr>
            <a:endParaRPr lang="ko-KR" altLang="en-US" sz="28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AutoShape 92">
            <a:extLst>
              <a:ext uri="{FF2B5EF4-FFF2-40B4-BE49-F238E27FC236}">
                <a16:creationId xmlns:a16="http://schemas.microsoft.com/office/drawing/2014/main" id="{F9D9F07A-2879-40E1-A549-DBC52377D643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708171" y="3556123"/>
            <a:ext cx="560666" cy="560728"/>
          </a:xfrm>
          <a:prstGeom prst="rect">
            <a:avLst/>
          </a:prstGeom>
          <a:noFill/>
          <a:ln w="38100">
            <a:solidFill>
              <a:schemeClr val="accent3"/>
            </a:solidFill>
            <a:prstDash val="solid"/>
            <a:headEnd/>
            <a:tailEnd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>
              <a:defRPr/>
            </a:pPr>
            <a:endParaRPr lang="ko-KR" altLang="en-US" sz="28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B96E6F9-DFC2-4ACD-9C0C-EE1D3CF1C88F}"/>
              </a:ext>
            </a:extLst>
          </p:cNvPr>
          <p:cNvSpPr txBox="1"/>
          <p:nvPr/>
        </p:nvSpPr>
        <p:spPr>
          <a:xfrm>
            <a:off x="840314" y="4977340"/>
            <a:ext cx="589059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دریافت کنید که به زیبایی طراحی شده باشد. تغییر رنگ ها، عکس ها و متن آسان است. شما به سادگی می توانید مخاطبان خود را تحت تاثیر قرار دهید و یک زینگ و جذابیت منحصر به فرد را به ارائه های خود اضافه کنید. مخاطبان خود را اضافه کنید و یک زینگ و جذابیت منحصر به فرد به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2" name="Trapezoid 10">
            <a:extLst>
              <a:ext uri="{FF2B5EF4-FFF2-40B4-BE49-F238E27FC236}">
                <a16:creationId xmlns:a16="http://schemas.microsoft.com/office/drawing/2014/main" id="{CAD59255-55DF-486B-B85C-912ED914F6E2}"/>
              </a:ext>
            </a:extLst>
          </p:cNvPr>
          <p:cNvSpPr/>
          <p:nvPr/>
        </p:nvSpPr>
        <p:spPr>
          <a:xfrm>
            <a:off x="2808600" y="3650605"/>
            <a:ext cx="368250" cy="367819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3" name="Oval 7">
            <a:extLst>
              <a:ext uri="{FF2B5EF4-FFF2-40B4-BE49-F238E27FC236}">
                <a16:creationId xmlns:a16="http://schemas.microsoft.com/office/drawing/2014/main" id="{614317F3-5BE2-4970-BDB4-B9F4829956FA}"/>
              </a:ext>
            </a:extLst>
          </p:cNvPr>
          <p:cNvSpPr/>
          <p:nvPr/>
        </p:nvSpPr>
        <p:spPr>
          <a:xfrm>
            <a:off x="5854836" y="3613167"/>
            <a:ext cx="308517" cy="405255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4" name="Rounded Rectangle 12">
            <a:extLst>
              <a:ext uri="{FF2B5EF4-FFF2-40B4-BE49-F238E27FC236}">
                <a16:creationId xmlns:a16="http://schemas.microsoft.com/office/drawing/2014/main" id="{194F1EE8-FD26-49E0-9B4D-2DC4525A3971}"/>
              </a:ext>
            </a:extLst>
          </p:cNvPr>
          <p:cNvSpPr>
            <a:spLocks noChangeAspect="1"/>
          </p:cNvSpPr>
          <p:nvPr/>
        </p:nvSpPr>
        <p:spPr>
          <a:xfrm>
            <a:off x="1327279" y="3630940"/>
            <a:ext cx="310571" cy="370101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5" name="Rounded Rectangle 1">
            <a:extLst>
              <a:ext uri="{FF2B5EF4-FFF2-40B4-BE49-F238E27FC236}">
                <a16:creationId xmlns:a16="http://schemas.microsoft.com/office/drawing/2014/main" id="{ECF7066D-B85E-402A-9720-400BC899C6DF}"/>
              </a:ext>
            </a:extLst>
          </p:cNvPr>
          <p:cNvSpPr>
            <a:spLocks/>
          </p:cNvSpPr>
          <p:nvPr/>
        </p:nvSpPr>
        <p:spPr>
          <a:xfrm>
            <a:off x="4330180" y="3672596"/>
            <a:ext cx="327776" cy="327776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01DB08D-4445-4751-BD33-AB409A791F3B}"/>
              </a:ext>
            </a:extLst>
          </p:cNvPr>
          <p:cNvSpPr txBox="1"/>
          <p:nvPr/>
        </p:nvSpPr>
        <p:spPr>
          <a:xfrm>
            <a:off x="840316" y="4234260"/>
            <a:ext cx="12507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337A0FA-2A62-45B4-BA67-8633871502C0}"/>
              </a:ext>
            </a:extLst>
          </p:cNvPr>
          <p:cNvSpPr txBox="1"/>
          <p:nvPr/>
        </p:nvSpPr>
        <p:spPr>
          <a:xfrm>
            <a:off x="2351882" y="4234260"/>
            <a:ext cx="12507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DC3EC8B-E0B3-484B-AAE5-CDA2FF927CEB}"/>
              </a:ext>
            </a:extLst>
          </p:cNvPr>
          <p:cNvSpPr txBox="1"/>
          <p:nvPr/>
        </p:nvSpPr>
        <p:spPr>
          <a:xfrm>
            <a:off x="3863450" y="4234260"/>
            <a:ext cx="12507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81477BE-8FFA-4D9A-A8FC-A9D1CE6AA8D4}"/>
              </a:ext>
            </a:extLst>
          </p:cNvPr>
          <p:cNvSpPr txBox="1"/>
          <p:nvPr/>
        </p:nvSpPr>
        <p:spPr>
          <a:xfrm>
            <a:off x="5375016" y="4234260"/>
            <a:ext cx="12507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9" name="Grupo 28">
            <a:extLst>
              <a:ext uri="{FF2B5EF4-FFF2-40B4-BE49-F238E27FC236}">
                <a16:creationId xmlns:a16="http://schemas.microsoft.com/office/drawing/2014/main" id="{64606377-7A92-46FC-856A-11AEF9AFCB22}"/>
              </a:ext>
            </a:extLst>
          </p:cNvPr>
          <p:cNvGrpSpPr/>
          <p:nvPr/>
        </p:nvGrpSpPr>
        <p:grpSpPr>
          <a:xfrm>
            <a:off x="7173795" y="2047516"/>
            <a:ext cx="3817810" cy="4209404"/>
            <a:chOff x="6982262" y="1011406"/>
            <a:chExt cx="4835608" cy="5331598"/>
          </a:xfrm>
        </p:grpSpPr>
        <p:grpSp>
          <p:nvGrpSpPr>
            <p:cNvPr id="20" name="Graphic 44">
              <a:extLst>
                <a:ext uri="{FF2B5EF4-FFF2-40B4-BE49-F238E27FC236}">
                  <a16:creationId xmlns:a16="http://schemas.microsoft.com/office/drawing/2014/main" id="{77571AB7-01CC-4C31-8884-75422808B27F}"/>
                </a:ext>
              </a:extLst>
            </p:cNvPr>
            <p:cNvGrpSpPr/>
            <p:nvPr/>
          </p:nvGrpSpPr>
          <p:grpSpPr>
            <a:xfrm>
              <a:off x="6982262" y="1011406"/>
              <a:ext cx="2353274" cy="5322380"/>
              <a:chOff x="4860437" y="3840713"/>
              <a:chExt cx="1032471" cy="2335131"/>
            </a:xfrm>
            <a:solidFill>
              <a:schemeClr val="bg1"/>
            </a:solidFill>
          </p:grpSpPr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008B5898-920A-45C2-BAFD-DCCD9938B115}"/>
                  </a:ext>
                </a:extLst>
              </p:cNvPr>
              <p:cNvSpPr/>
              <p:nvPr/>
            </p:nvSpPr>
            <p:spPr>
              <a:xfrm>
                <a:off x="5357197" y="3840713"/>
                <a:ext cx="20649" cy="28909"/>
              </a:xfrm>
              <a:custGeom>
                <a:avLst/>
                <a:gdLst>
                  <a:gd name="connsiteX0" fmla="*/ 1326 w 20649"/>
                  <a:gd name="connsiteY0" fmla="*/ 31920 h 28909"/>
                  <a:gd name="connsiteX1" fmla="*/ 14955 w 20649"/>
                  <a:gd name="connsiteY1" fmla="*/ 946 h 28909"/>
                  <a:gd name="connsiteX2" fmla="*/ 24454 w 20649"/>
                  <a:gd name="connsiteY2" fmla="*/ 7967 h 28909"/>
                  <a:gd name="connsiteX3" fmla="*/ 18259 w 20649"/>
                  <a:gd name="connsiteY3" fmla="*/ 15401 h 28909"/>
                  <a:gd name="connsiteX4" fmla="*/ 1326 w 20649"/>
                  <a:gd name="connsiteY4" fmla="*/ 31920 h 28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49" h="28909">
                    <a:moveTo>
                      <a:pt x="1326" y="31920"/>
                    </a:moveTo>
                    <a:cubicBezTo>
                      <a:pt x="-2804" y="15401"/>
                      <a:pt x="2978" y="6315"/>
                      <a:pt x="14955" y="946"/>
                    </a:cubicBezTo>
                    <a:cubicBezTo>
                      <a:pt x="21150" y="-1945"/>
                      <a:pt x="24041" y="2185"/>
                      <a:pt x="24454" y="7967"/>
                    </a:cubicBezTo>
                    <a:cubicBezTo>
                      <a:pt x="24867" y="12510"/>
                      <a:pt x="24041" y="17879"/>
                      <a:pt x="18259" y="15401"/>
                    </a:cubicBezTo>
                    <a:cubicBezTo>
                      <a:pt x="2978" y="8793"/>
                      <a:pt x="5043" y="22835"/>
                      <a:pt x="1326" y="31920"/>
                    </a:cubicBezTo>
                    <a:close/>
                  </a:path>
                </a:pathLst>
              </a:custGeom>
              <a:grpFill/>
              <a:ln w="4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01CE8699-211C-4E1E-AD6C-6F9635C5B871}"/>
                  </a:ext>
                </a:extLst>
              </p:cNvPr>
              <p:cNvSpPr/>
              <p:nvPr/>
            </p:nvSpPr>
            <p:spPr>
              <a:xfrm>
                <a:off x="4860437" y="3929188"/>
                <a:ext cx="1032471" cy="2246656"/>
              </a:xfrm>
              <a:custGeom>
                <a:avLst/>
                <a:gdLst>
                  <a:gd name="connsiteX0" fmla="*/ 1029602 w 1032471"/>
                  <a:gd name="connsiteY0" fmla="*/ 1070077 h 2246656"/>
                  <a:gd name="connsiteX1" fmla="*/ 989542 w 1032471"/>
                  <a:gd name="connsiteY1" fmla="*/ 845411 h 2246656"/>
                  <a:gd name="connsiteX2" fmla="*/ 929659 w 1032471"/>
                  <a:gd name="connsiteY2" fmla="*/ 511304 h 2246656"/>
                  <a:gd name="connsiteX3" fmla="*/ 920986 w 1032471"/>
                  <a:gd name="connsiteY3" fmla="*/ 423337 h 2246656"/>
                  <a:gd name="connsiteX4" fmla="*/ 884643 w 1032471"/>
                  <a:gd name="connsiteY4" fmla="*/ 267641 h 2246656"/>
                  <a:gd name="connsiteX5" fmla="*/ 875971 w 1032471"/>
                  <a:gd name="connsiteY5" fmla="*/ 246991 h 2246656"/>
                  <a:gd name="connsiteX6" fmla="*/ 789656 w 1032471"/>
                  <a:gd name="connsiteY6" fmla="*/ 164393 h 2246656"/>
                  <a:gd name="connsiteX7" fmla="*/ 669476 w 1032471"/>
                  <a:gd name="connsiteY7" fmla="*/ 112770 h 2246656"/>
                  <a:gd name="connsiteX8" fmla="*/ 645523 w 1032471"/>
                  <a:gd name="connsiteY8" fmla="*/ 102032 h 2246656"/>
                  <a:gd name="connsiteX9" fmla="*/ 628178 w 1032471"/>
                  <a:gd name="connsiteY9" fmla="*/ 71884 h 2246656"/>
                  <a:gd name="connsiteX10" fmla="*/ 625700 w 1032471"/>
                  <a:gd name="connsiteY10" fmla="*/ 62385 h 2246656"/>
                  <a:gd name="connsiteX11" fmla="*/ 565403 w 1032471"/>
                  <a:gd name="connsiteY11" fmla="*/ 2915 h 2246656"/>
                  <a:gd name="connsiteX12" fmla="*/ 446876 w 1032471"/>
                  <a:gd name="connsiteY12" fmla="*/ 11588 h 2246656"/>
                  <a:gd name="connsiteX13" fmla="*/ 446876 w 1032471"/>
                  <a:gd name="connsiteY13" fmla="*/ 11588 h 2246656"/>
                  <a:gd name="connsiteX14" fmla="*/ 413011 w 1032471"/>
                  <a:gd name="connsiteY14" fmla="*/ 33889 h 2246656"/>
                  <a:gd name="connsiteX15" fmla="*/ 381210 w 1032471"/>
                  <a:gd name="connsiteY15" fmla="*/ 97902 h 2246656"/>
                  <a:gd name="connsiteX16" fmla="*/ 381210 w 1032471"/>
                  <a:gd name="connsiteY16" fmla="*/ 97902 h 2246656"/>
                  <a:gd name="connsiteX17" fmla="*/ 381210 w 1032471"/>
                  <a:gd name="connsiteY17" fmla="*/ 97902 h 2246656"/>
                  <a:gd name="connsiteX18" fmla="*/ 380797 w 1032471"/>
                  <a:gd name="connsiteY18" fmla="*/ 104510 h 2246656"/>
                  <a:gd name="connsiteX19" fmla="*/ 380797 w 1032471"/>
                  <a:gd name="connsiteY19" fmla="*/ 104510 h 2246656"/>
                  <a:gd name="connsiteX20" fmla="*/ 380797 w 1032471"/>
                  <a:gd name="connsiteY20" fmla="*/ 104510 h 2246656"/>
                  <a:gd name="connsiteX21" fmla="*/ 361387 w 1032471"/>
                  <a:gd name="connsiteY21" fmla="*/ 107401 h 2246656"/>
                  <a:gd name="connsiteX22" fmla="*/ 240381 w 1032471"/>
                  <a:gd name="connsiteY22" fmla="*/ 159025 h 2246656"/>
                  <a:gd name="connsiteX23" fmla="*/ 145807 w 1032471"/>
                  <a:gd name="connsiteY23" fmla="*/ 267641 h 2246656"/>
                  <a:gd name="connsiteX24" fmla="*/ 100791 w 1032471"/>
                  <a:gd name="connsiteY24" fmla="*/ 503044 h 2246656"/>
                  <a:gd name="connsiteX25" fmla="*/ 95835 w 1032471"/>
                  <a:gd name="connsiteY25" fmla="*/ 547647 h 2246656"/>
                  <a:gd name="connsiteX26" fmla="*/ 63209 w 1032471"/>
                  <a:gd name="connsiteY26" fmla="*/ 703756 h 2246656"/>
                  <a:gd name="connsiteX27" fmla="*/ 48755 w 1032471"/>
                  <a:gd name="connsiteY27" fmla="*/ 759510 h 2246656"/>
                  <a:gd name="connsiteX28" fmla="*/ 42560 w 1032471"/>
                  <a:gd name="connsiteY28" fmla="*/ 810307 h 2246656"/>
                  <a:gd name="connsiteX29" fmla="*/ 6217 w 1032471"/>
                  <a:gd name="connsiteY29" fmla="*/ 1074620 h 2246656"/>
                  <a:gd name="connsiteX30" fmla="*/ 46690 w 1032471"/>
                  <a:gd name="connsiteY30" fmla="*/ 1135329 h 2246656"/>
                  <a:gd name="connsiteX31" fmla="*/ 63622 w 1032471"/>
                  <a:gd name="connsiteY31" fmla="*/ 1139046 h 2246656"/>
                  <a:gd name="connsiteX32" fmla="*/ 102443 w 1032471"/>
                  <a:gd name="connsiteY32" fmla="*/ 1112202 h 2246656"/>
                  <a:gd name="connsiteX33" fmla="*/ 114007 w 1032471"/>
                  <a:gd name="connsiteY33" fmla="*/ 1077098 h 2246656"/>
                  <a:gd name="connsiteX34" fmla="*/ 187519 w 1032471"/>
                  <a:gd name="connsiteY34" fmla="*/ 841281 h 2246656"/>
                  <a:gd name="connsiteX35" fmla="*/ 215602 w 1032471"/>
                  <a:gd name="connsiteY35" fmla="*/ 708712 h 2246656"/>
                  <a:gd name="connsiteX36" fmla="*/ 221384 w 1032471"/>
                  <a:gd name="connsiteY36" fmla="*/ 620333 h 2246656"/>
                  <a:gd name="connsiteX37" fmla="*/ 258140 w 1032471"/>
                  <a:gd name="connsiteY37" fmla="*/ 491893 h 2246656"/>
                  <a:gd name="connsiteX38" fmla="*/ 258140 w 1032471"/>
                  <a:gd name="connsiteY38" fmla="*/ 491893 h 2246656"/>
                  <a:gd name="connsiteX39" fmla="*/ 272181 w 1032471"/>
                  <a:gd name="connsiteY39" fmla="*/ 441922 h 2246656"/>
                  <a:gd name="connsiteX40" fmla="*/ 286223 w 1032471"/>
                  <a:gd name="connsiteY40" fmla="*/ 573665 h 2246656"/>
                  <a:gd name="connsiteX41" fmla="*/ 286223 w 1032471"/>
                  <a:gd name="connsiteY41" fmla="*/ 573665 h 2246656"/>
                  <a:gd name="connsiteX42" fmla="*/ 290353 w 1032471"/>
                  <a:gd name="connsiteY42" fmla="*/ 611247 h 2246656"/>
                  <a:gd name="connsiteX43" fmla="*/ 291592 w 1032471"/>
                  <a:gd name="connsiteY43" fmla="*/ 626940 h 2246656"/>
                  <a:gd name="connsiteX44" fmla="*/ 289114 w 1032471"/>
                  <a:gd name="connsiteY44" fmla="*/ 833022 h 2246656"/>
                  <a:gd name="connsiteX45" fmla="*/ 277137 w 1032471"/>
                  <a:gd name="connsiteY45" fmla="*/ 907772 h 2246656"/>
                  <a:gd name="connsiteX46" fmla="*/ 283332 w 1032471"/>
                  <a:gd name="connsiteY46" fmla="*/ 1535928 h 2246656"/>
                  <a:gd name="connsiteX47" fmla="*/ 283332 w 1032471"/>
                  <a:gd name="connsiteY47" fmla="*/ 1535928 h 2246656"/>
                  <a:gd name="connsiteX48" fmla="*/ 283332 w 1032471"/>
                  <a:gd name="connsiteY48" fmla="*/ 1535928 h 2246656"/>
                  <a:gd name="connsiteX49" fmla="*/ 275072 w 1032471"/>
                  <a:gd name="connsiteY49" fmla="*/ 1723011 h 2246656"/>
                  <a:gd name="connsiteX50" fmla="*/ 290766 w 1032471"/>
                  <a:gd name="connsiteY50" fmla="*/ 2155410 h 2246656"/>
                  <a:gd name="connsiteX51" fmla="*/ 291592 w 1032471"/>
                  <a:gd name="connsiteY51" fmla="*/ 2222314 h 2246656"/>
                  <a:gd name="connsiteX52" fmla="*/ 332478 w 1032471"/>
                  <a:gd name="connsiteY52" fmla="*/ 2238008 h 2246656"/>
                  <a:gd name="connsiteX53" fmla="*/ 335369 w 1032471"/>
                  <a:gd name="connsiteY53" fmla="*/ 2238008 h 2246656"/>
                  <a:gd name="connsiteX54" fmla="*/ 377493 w 1032471"/>
                  <a:gd name="connsiteY54" fmla="*/ 2242551 h 2246656"/>
                  <a:gd name="connsiteX55" fmla="*/ 410533 w 1032471"/>
                  <a:gd name="connsiteY55" fmla="*/ 2199187 h 2246656"/>
                  <a:gd name="connsiteX56" fmla="*/ 417140 w 1032471"/>
                  <a:gd name="connsiteY56" fmla="*/ 2065379 h 2246656"/>
                  <a:gd name="connsiteX57" fmla="*/ 443985 w 1032471"/>
                  <a:gd name="connsiteY57" fmla="*/ 1730858 h 2246656"/>
                  <a:gd name="connsiteX58" fmla="*/ 444398 w 1032471"/>
                  <a:gd name="connsiteY58" fmla="*/ 1727967 h 2246656"/>
                  <a:gd name="connsiteX59" fmla="*/ 501803 w 1032471"/>
                  <a:gd name="connsiteY59" fmla="*/ 1193560 h 2246656"/>
                  <a:gd name="connsiteX60" fmla="*/ 501803 w 1032471"/>
                  <a:gd name="connsiteY60" fmla="*/ 1193560 h 2246656"/>
                  <a:gd name="connsiteX61" fmla="*/ 513367 w 1032471"/>
                  <a:gd name="connsiteY61" fmla="*/ 1138633 h 2246656"/>
                  <a:gd name="connsiteX62" fmla="*/ 526169 w 1032471"/>
                  <a:gd name="connsiteY62" fmla="*/ 1167542 h 2246656"/>
                  <a:gd name="connsiteX63" fmla="*/ 526582 w 1032471"/>
                  <a:gd name="connsiteY63" fmla="*/ 1171672 h 2246656"/>
                  <a:gd name="connsiteX64" fmla="*/ 534016 w 1032471"/>
                  <a:gd name="connsiteY64" fmla="*/ 1250140 h 2246656"/>
                  <a:gd name="connsiteX65" fmla="*/ 534016 w 1032471"/>
                  <a:gd name="connsiteY65" fmla="*/ 1250140 h 2246656"/>
                  <a:gd name="connsiteX66" fmla="*/ 588118 w 1032471"/>
                  <a:gd name="connsiteY66" fmla="*/ 1712687 h 2246656"/>
                  <a:gd name="connsiteX67" fmla="*/ 621157 w 1032471"/>
                  <a:gd name="connsiteY67" fmla="*/ 2063727 h 2246656"/>
                  <a:gd name="connsiteX68" fmla="*/ 622809 w 1032471"/>
                  <a:gd name="connsiteY68" fmla="*/ 2197535 h 2246656"/>
                  <a:gd name="connsiteX69" fmla="*/ 655848 w 1032471"/>
                  <a:gd name="connsiteY69" fmla="*/ 2237595 h 2246656"/>
                  <a:gd name="connsiteX70" fmla="*/ 678149 w 1032471"/>
                  <a:gd name="connsiteY70" fmla="*/ 2241725 h 2246656"/>
                  <a:gd name="connsiteX71" fmla="*/ 678149 w 1032471"/>
                  <a:gd name="connsiteY71" fmla="*/ 2241725 h 2246656"/>
                  <a:gd name="connsiteX72" fmla="*/ 691778 w 1032471"/>
                  <a:gd name="connsiteY72" fmla="*/ 2241312 h 2246656"/>
                  <a:gd name="connsiteX73" fmla="*/ 693430 w 1032471"/>
                  <a:gd name="connsiteY73" fmla="*/ 2241312 h 2246656"/>
                  <a:gd name="connsiteX74" fmla="*/ 695082 w 1032471"/>
                  <a:gd name="connsiteY74" fmla="*/ 2241312 h 2246656"/>
                  <a:gd name="connsiteX75" fmla="*/ 713253 w 1032471"/>
                  <a:gd name="connsiteY75" fmla="*/ 2241725 h 2246656"/>
                  <a:gd name="connsiteX76" fmla="*/ 713253 w 1032471"/>
                  <a:gd name="connsiteY76" fmla="*/ 2241725 h 2246656"/>
                  <a:gd name="connsiteX77" fmla="*/ 720687 w 1032471"/>
                  <a:gd name="connsiteY77" fmla="*/ 2237595 h 2246656"/>
                  <a:gd name="connsiteX78" fmla="*/ 752487 w 1032471"/>
                  <a:gd name="connsiteY78" fmla="*/ 2197948 h 2246656"/>
                  <a:gd name="connsiteX79" fmla="*/ 756617 w 1032471"/>
                  <a:gd name="connsiteY79" fmla="*/ 2119893 h 2246656"/>
                  <a:gd name="connsiteX80" fmla="*/ 757030 w 1032471"/>
                  <a:gd name="connsiteY80" fmla="*/ 1946851 h 2246656"/>
                  <a:gd name="connsiteX81" fmla="*/ 756617 w 1032471"/>
                  <a:gd name="connsiteY81" fmla="*/ 1728380 h 2246656"/>
                  <a:gd name="connsiteX82" fmla="*/ 751661 w 1032471"/>
                  <a:gd name="connsiteY82" fmla="*/ 1561533 h 2246656"/>
                  <a:gd name="connsiteX83" fmla="*/ 773137 w 1032471"/>
                  <a:gd name="connsiteY83" fmla="*/ 1182823 h 2246656"/>
                  <a:gd name="connsiteX84" fmla="*/ 756617 w 1032471"/>
                  <a:gd name="connsiteY84" fmla="*/ 878863 h 2246656"/>
                  <a:gd name="connsiteX85" fmla="*/ 737206 w 1032471"/>
                  <a:gd name="connsiteY85" fmla="*/ 635200 h 2246656"/>
                  <a:gd name="connsiteX86" fmla="*/ 738445 w 1032471"/>
                  <a:gd name="connsiteY86" fmla="*/ 627766 h 2246656"/>
                  <a:gd name="connsiteX87" fmla="*/ 752900 w 1032471"/>
                  <a:gd name="connsiteY87" fmla="*/ 473309 h 2246656"/>
                  <a:gd name="connsiteX88" fmla="*/ 752900 w 1032471"/>
                  <a:gd name="connsiteY88" fmla="*/ 473309 h 2246656"/>
                  <a:gd name="connsiteX89" fmla="*/ 752900 w 1032471"/>
                  <a:gd name="connsiteY89" fmla="*/ 473309 h 2246656"/>
                  <a:gd name="connsiteX90" fmla="*/ 761160 w 1032471"/>
                  <a:gd name="connsiteY90" fmla="*/ 446878 h 2246656"/>
                  <a:gd name="connsiteX91" fmla="*/ 786352 w 1032471"/>
                  <a:gd name="connsiteY91" fmla="*/ 555906 h 2246656"/>
                  <a:gd name="connsiteX92" fmla="*/ 786352 w 1032471"/>
                  <a:gd name="connsiteY92" fmla="*/ 555906 h 2246656"/>
                  <a:gd name="connsiteX93" fmla="*/ 792134 w 1032471"/>
                  <a:gd name="connsiteY93" fmla="*/ 586055 h 2246656"/>
                  <a:gd name="connsiteX94" fmla="*/ 818565 w 1032471"/>
                  <a:gd name="connsiteY94" fmla="*/ 686824 h 2246656"/>
                  <a:gd name="connsiteX95" fmla="*/ 823934 w 1032471"/>
                  <a:gd name="connsiteY95" fmla="*/ 737621 h 2246656"/>
                  <a:gd name="connsiteX96" fmla="*/ 825999 w 1032471"/>
                  <a:gd name="connsiteY96" fmla="*/ 757858 h 2246656"/>
                  <a:gd name="connsiteX97" fmla="*/ 894142 w 1032471"/>
                  <a:gd name="connsiteY97" fmla="*/ 993674 h 2246656"/>
                  <a:gd name="connsiteX98" fmla="*/ 922638 w 1032471"/>
                  <a:gd name="connsiteY98" fmla="*/ 1114680 h 2246656"/>
                  <a:gd name="connsiteX99" fmla="*/ 988716 w 1032471"/>
                  <a:gd name="connsiteY99" fmla="*/ 1141937 h 2246656"/>
                  <a:gd name="connsiteX100" fmla="*/ 988716 w 1032471"/>
                  <a:gd name="connsiteY100" fmla="*/ 1141937 h 2246656"/>
                  <a:gd name="connsiteX101" fmla="*/ 993672 w 1032471"/>
                  <a:gd name="connsiteY101" fmla="*/ 1141937 h 2246656"/>
                  <a:gd name="connsiteX102" fmla="*/ 993672 w 1032471"/>
                  <a:gd name="connsiteY102" fmla="*/ 1141937 h 2246656"/>
                  <a:gd name="connsiteX103" fmla="*/ 1029602 w 1032471"/>
                  <a:gd name="connsiteY103" fmla="*/ 1070077 h 2246656"/>
                  <a:gd name="connsiteX104" fmla="*/ 418379 w 1032471"/>
                  <a:gd name="connsiteY104" fmla="*/ 1706079 h 2246656"/>
                  <a:gd name="connsiteX105" fmla="*/ 418379 w 1032471"/>
                  <a:gd name="connsiteY105" fmla="*/ 1704840 h 2246656"/>
                  <a:gd name="connsiteX106" fmla="*/ 418792 w 1032471"/>
                  <a:gd name="connsiteY106" fmla="*/ 1704840 h 2246656"/>
                  <a:gd name="connsiteX107" fmla="*/ 418379 w 1032471"/>
                  <a:gd name="connsiteY107" fmla="*/ 1706079 h 2246656"/>
                  <a:gd name="connsiteX108" fmla="*/ 661630 w 1032471"/>
                  <a:gd name="connsiteY108" fmla="*/ 127638 h 2246656"/>
                  <a:gd name="connsiteX109" fmla="*/ 660804 w 1032471"/>
                  <a:gd name="connsiteY109" fmla="*/ 128050 h 2246656"/>
                  <a:gd name="connsiteX110" fmla="*/ 659565 w 1032471"/>
                  <a:gd name="connsiteY110" fmla="*/ 125986 h 2246656"/>
                  <a:gd name="connsiteX111" fmla="*/ 661630 w 1032471"/>
                  <a:gd name="connsiteY111" fmla="*/ 127638 h 2246656"/>
                  <a:gd name="connsiteX112" fmla="*/ 580271 w 1032471"/>
                  <a:gd name="connsiteY112" fmla="*/ 23564 h 2246656"/>
                  <a:gd name="connsiteX113" fmla="*/ 579032 w 1032471"/>
                  <a:gd name="connsiteY113" fmla="*/ 23977 h 2246656"/>
                  <a:gd name="connsiteX114" fmla="*/ 578619 w 1032471"/>
                  <a:gd name="connsiteY114" fmla="*/ 23151 h 2246656"/>
                  <a:gd name="connsiteX115" fmla="*/ 580271 w 1032471"/>
                  <a:gd name="connsiteY115" fmla="*/ 23564 h 2246656"/>
                  <a:gd name="connsiteX116" fmla="*/ 711601 w 1032471"/>
                  <a:gd name="connsiteY116" fmla="*/ 619094 h 2246656"/>
                  <a:gd name="connsiteX117" fmla="*/ 711601 w 1032471"/>
                  <a:gd name="connsiteY117" fmla="*/ 619094 h 2246656"/>
                  <a:gd name="connsiteX118" fmla="*/ 711601 w 1032471"/>
                  <a:gd name="connsiteY118" fmla="*/ 619094 h 2246656"/>
                  <a:gd name="connsiteX119" fmla="*/ 711601 w 1032471"/>
                  <a:gd name="connsiteY119" fmla="*/ 619094 h 2246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2471" h="2246656">
                    <a:moveTo>
                      <a:pt x="1029602" y="1070077"/>
                    </a:moveTo>
                    <a:cubicBezTo>
                      <a:pt x="1008953" y="996152"/>
                      <a:pt x="997802" y="921401"/>
                      <a:pt x="989542" y="845411"/>
                    </a:cubicBezTo>
                    <a:cubicBezTo>
                      <a:pt x="977153" y="732665"/>
                      <a:pt x="940810" y="624049"/>
                      <a:pt x="929659" y="511304"/>
                    </a:cubicBezTo>
                    <a:cubicBezTo>
                      <a:pt x="926768" y="481982"/>
                      <a:pt x="924290" y="452659"/>
                      <a:pt x="920986" y="423337"/>
                    </a:cubicBezTo>
                    <a:cubicBezTo>
                      <a:pt x="914792" y="370062"/>
                      <a:pt x="907771" y="316786"/>
                      <a:pt x="884643" y="267641"/>
                    </a:cubicBezTo>
                    <a:cubicBezTo>
                      <a:pt x="881752" y="260620"/>
                      <a:pt x="879275" y="253599"/>
                      <a:pt x="875971" y="246991"/>
                    </a:cubicBezTo>
                    <a:cubicBezTo>
                      <a:pt x="858212" y="208170"/>
                      <a:pt x="826825" y="183391"/>
                      <a:pt x="789656" y="164393"/>
                    </a:cubicBezTo>
                    <a:cubicBezTo>
                      <a:pt x="751661" y="142092"/>
                      <a:pt x="709949" y="128463"/>
                      <a:pt x="669476" y="112770"/>
                    </a:cubicBezTo>
                    <a:cubicBezTo>
                      <a:pt x="662043" y="109879"/>
                      <a:pt x="652957" y="98728"/>
                      <a:pt x="645523" y="102032"/>
                    </a:cubicBezTo>
                    <a:lnTo>
                      <a:pt x="628178" y="71884"/>
                    </a:lnTo>
                    <a:cubicBezTo>
                      <a:pt x="627352" y="68580"/>
                      <a:pt x="626526" y="65276"/>
                      <a:pt x="625700" y="62385"/>
                    </a:cubicBezTo>
                    <a:cubicBezTo>
                      <a:pt x="617440" y="30585"/>
                      <a:pt x="607115" y="6219"/>
                      <a:pt x="565403" y="2915"/>
                    </a:cubicBezTo>
                    <a:cubicBezTo>
                      <a:pt x="524517" y="-389"/>
                      <a:pt x="485284" y="-4106"/>
                      <a:pt x="446876" y="11588"/>
                    </a:cubicBezTo>
                    <a:lnTo>
                      <a:pt x="446876" y="11588"/>
                    </a:lnTo>
                    <a:cubicBezTo>
                      <a:pt x="426226" y="4980"/>
                      <a:pt x="419205" y="19848"/>
                      <a:pt x="413011" y="33889"/>
                    </a:cubicBezTo>
                    <a:cubicBezTo>
                      <a:pt x="403099" y="55778"/>
                      <a:pt x="399382" y="80144"/>
                      <a:pt x="381210" y="97902"/>
                    </a:cubicBezTo>
                    <a:cubicBezTo>
                      <a:pt x="381210" y="97902"/>
                      <a:pt x="381210" y="97902"/>
                      <a:pt x="381210" y="97902"/>
                    </a:cubicBezTo>
                    <a:cubicBezTo>
                      <a:pt x="381210" y="97902"/>
                      <a:pt x="381210" y="97902"/>
                      <a:pt x="381210" y="97902"/>
                    </a:cubicBezTo>
                    <a:cubicBezTo>
                      <a:pt x="381210" y="99967"/>
                      <a:pt x="380797" y="102445"/>
                      <a:pt x="380797" y="104510"/>
                    </a:cubicBezTo>
                    <a:cubicBezTo>
                      <a:pt x="380797" y="104510"/>
                      <a:pt x="380797" y="104510"/>
                      <a:pt x="380797" y="104510"/>
                    </a:cubicBezTo>
                    <a:cubicBezTo>
                      <a:pt x="380797" y="104510"/>
                      <a:pt x="380797" y="104510"/>
                      <a:pt x="380797" y="104510"/>
                    </a:cubicBezTo>
                    <a:cubicBezTo>
                      <a:pt x="373777" y="100380"/>
                      <a:pt x="367582" y="104510"/>
                      <a:pt x="361387" y="107401"/>
                    </a:cubicBezTo>
                    <a:cubicBezTo>
                      <a:pt x="321327" y="124747"/>
                      <a:pt x="281267" y="142918"/>
                      <a:pt x="240381" y="159025"/>
                    </a:cubicBezTo>
                    <a:cubicBezTo>
                      <a:pt x="189171" y="178848"/>
                      <a:pt x="160675" y="216843"/>
                      <a:pt x="145807" y="267641"/>
                    </a:cubicBezTo>
                    <a:cubicBezTo>
                      <a:pt x="120615" y="344043"/>
                      <a:pt x="109051" y="423337"/>
                      <a:pt x="100791" y="503044"/>
                    </a:cubicBezTo>
                    <a:cubicBezTo>
                      <a:pt x="99139" y="517911"/>
                      <a:pt x="97074" y="532779"/>
                      <a:pt x="95835" y="547647"/>
                    </a:cubicBezTo>
                    <a:cubicBezTo>
                      <a:pt x="91705" y="600922"/>
                      <a:pt x="86750" y="654198"/>
                      <a:pt x="63209" y="703756"/>
                    </a:cubicBezTo>
                    <a:cubicBezTo>
                      <a:pt x="54950" y="721102"/>
                      <a:pt x="51233" y="740099"/>
                      <a:pt x="48755" y="759510"/>
                    </a:cubicBezTo>
                    <a:cubicBezTo>
                      <a:pt x="46690" y="776442"/>
                      <a:pt x="44212" y="793375"/>
                      <a:pt x="42560" y="810307"/>
                    </a:cubicBezTo>
                    <a:cubicBezTo>
                      <a:pt x="33061" y="898687"/>
                      <a:pt x="38430" y="989131"/>
                      <a:pt x="6217" y="1074620"/>
                    </a:cubicBezTo>
                    <a:cubicBezTo>
                      <a:pt x="-8651" y="1114680"/>
                      <a:pt x="2500" y="1127482"/>
                      <a:pt x="46690" y="1135329"/>
                    </a:cubicBezTo>
                    <a:cubicBezTo>
                      <a:pt x="52059" y="1137807"/>
                      <a:pt x="57427" y="1140285"/>
                      <a:pt x="63622" y="1139046"/>
                    </a:cubicBezTo>
                    <a:cubicBezTo>
                      <a:pt x="84685" y="1141937"/>
                      <a:pt x="97487" y="1133264"/>
                      <a:pt x="102443" y="1112202"/>
                    </a:cubicBezTo>
                    <a:cubicBezTo>
                      <a:pt x="105334" y="1100225"/>
                      <a:pt x="111116" y="1089074"/>
                      <a:pt x="114007" y="1077098"/>
                    </a:cubicBezTo>
                    <a:cubicBezTo>
                      <a:pt x="132178" y="996565"/>
                      <a:pt x="158610" y="918510"/>
                      <a:pt x="187519" y="841281"/>
                    </a:cubicBezTo>
                    <a:cubicBezTo>
                      <a:pt x="203625" y="798331"/>
                      <a:pt x="214776" y="754967"/>
                      <a:pt x="215602" y="708712"/>
                    </a:cubicBezTo>
                    <a:cubicBezTo>
                      <a:pt x="216015" y="678977"/>
                      <a:pt x="217254" y="649655"/>
                      <a:pt x="221384" y="620333"/>
                    </a:cubicBezTo>
                    <a:cubicBezTo>
                      <a:pt x="235838" y="578208"/>
                      <a:pt x="251119" y="536083"/>
                      <a:pt x="258140" y="491893"/>
                    </a:cubicBezTo>
                    <a:cubicBezTo>
                      <a:pt x="258140" y="491893"/>
                      <a:pt x="258140" y="491893"/>
                      <a:pt x="258140" y="491893"/>
                    </a:cubicBezTo>
                    <a:cubicBezTo>
                      <a:pt x="266813" y="477852"/>
                      <a:pt x="257727" y="458854"/>
                      <a:pt x="272181" y="441922"/>
                    </a:cubicBezTo>
                    <a:cubicBezTo>
                      <a:pt x="275898" y="488589"/>
                      <a:pt x="277550" y="531540"/>
                      <a:pt x="286223" y="573665"/>
                    </a:cubicBezTo>
                    <a:cubicBezTo>
                      <a:pt x="286223" y="573665"/>
                      <a:pt x="286223" y="573665"/>
                      <a:pt x="286223" y="573665"/>
                    </a:cubicBezTo>
                    <a:cubicBezTo>
                      <a:pt x="287049" y="586055"/>
                      <a:pt x="284984" y="599270"/>
                      <a:pt x="290353" y="611247"/>
                    </a:cubicBezTo>
                    <a:cubicBezTo>
                      <a:pt x="290766" y="616616"/>
                      <a:pt x="291179" y="621572"/>
                      <a:pt x="291592" y="626940"/>
                    </a:cubicBezTo>
                    <a:cubicBezTo>
                      <a:pt x="302330" y="695909"/>
                      <a:pt x="303156" y="764466"/>
                      <a:pt x="289114" y="833022"/>
                    </a:cubicBezTo>
                    <a:cubicBezTo>
                      <a:pt x="284158" y="857801"/>
                      <a:pt x="279615" y="882580"/>
                      <a:pt x="277137" y="907772"/>
                    </a:cubicBezTo>
                    <a:cubicBezTo>
                      <a:pt x="256488" y="1117571"/>
                      <a:pt x="260618" y="1326956"/>
                      <a:pt x="283332" y="1535928"/>
                    </a:cubicBezTo>
                    <a:lnTo>
                      <a:pt x="283332" y="1535928"/>
                    </a:lnTo>
                    <a:lnTo>
                      <a:pt x="283332" y="1535928"/>
                    </a:lnTo>
                    <a:cubicBezTo>
                      <a:pt x="285810" y="1598702"/>
                      <a:pt x="278789" y="1660650"/>
                      <a:pt x="275072" y="1723011"/>
                    </a:cubicBezTo>
                    <a:cubicBezTo>
                      <a:pt x="266813" y="1867144"/>
                      <a:pt x="282093" y="2011277"/>
                      <a:pt x="290766" y="2155410"/>
                    </a:cubicBezTo>
                    <a:cubicBezTo>
                      <a:pt x="291179" y="2177712"/>
                      <a:pt x="290766" y="2200013"/>
                      <a:pt x="291592" y="2222314"/>
                    </a:cubicBezTo>
                    <a:cubicBezTo>
                      <a:pt x="292418" y="2241725"/>
                      <a:pt x="314719" y="2249985"/>
                      <a:pt x="332478" y="2238008"/>
                    </a:cubicBezTo>
                    <a:cubicBezTo>
                      <a:pt x="333304" y="2238008"/>
                      <a:pt x="334543" y="2238008"/>
                      <a:pt x="335369" y="2238008"/>
                    </a:cubicBezTo>
                    <a:cubicBezTo>
                      <a:pt x="347758" y="2253701"/>
                      <a:pt x="363039" y="2244616"/>
                      <a:pt x="377493" y="2242551"/>
                    </a:cubicBezTo>
                    <a:cubicBezTo>
                      <a:pt x="402686" y="2237182"/>
                      <a:pt x="407642" y="2230574"/>
                      <a:pt x="410533" y="2199187"/>
                    </a:cubicBezTo>
                    <a:cubicBezTo>
                      <a:pt x="414250" y="2154584"/>
                      <a:pt x="410533" y="2109982"/>
                      <a:pt x="417140" y="2065379"/>
                    </a:cubicBezTo>
                    <a:cubicBezTo>
                      <a:pt x="433660" y="1954698"/>
                      <a:pt x="444811" y="1843191"/>
                      <a:pt x="443985" y="1730858"/>
                    </a:cubicBezTo>
                    <a:cubicBezTo>
                      <a:pt x="444398" y="1729619"/>
                      <a:pt x="444398" y="1728793"/>
                      <a:pt x="444398" y="1727967"/>
                    </a:cubicBezTo>
                    <a:cubicBezTo>
                      <a:pt x="477437" y="1551208"/>
                      <a:pt x="491065" y="1372797"/>
                      <a:pt x="501803" y="1193560"/>
                    </a:cubicBezTo>
                    <a:cubicBezTo>
                      <a:pt x="501803" y="1193560"/>
                      <a:pt x="501803" y="1193560"/>
                      <a:pt x="501803" y="1193560"/>
                    </a:cubicBezTo>
                    <a:cubicBezTo>
                      <a:pt x="507172" y="1175802"/>
                      <a:pt x="502629" y="1155566"/>
                      <a:pt x="513367" y="1138633"/>
                    </a:cubicBezTo>
                    <a:cubicBezTo>
                      <a:pt x="524104" y="1145654"/>
                      <a:pt x="521627" y="1158043"/>
                      <a:pt x="526169" y="1167542"/>
                    </a:cubicBezTo>
                    <a:cubicBezTo>
                      <a:pt x="526169" y="1168781"/>
                      <a:pt x="526169" y="1170433"/>
                      <a:pt x="526582" y="1171672"/>
                    </a:cubicBezTo>
                    <a:cubicBezTo>
                      <a:pt x="528647" y="1197690"/>
                      <a:pt x="528647" y="1224122"/>
                      <a:pt x="534016" y="1250140"/>
                    </a:cubicBezTo>
                    <a:cubicBezTo>
                      <a:pt x="534016" y="1250140"/>
                      <a:pt x="534016" y="1250140"/>
                      <a:pt x="534016" y="1250140"/>
                    </a:cubicBezTo>
                    <a:cubicBezTo>
                      <a:pt x="537320" y="1405836"/>
                      <a:pt x="558382" y="1559881"/>
                      <a:pt x="588118" y="1712687"/>
                    </a:cubicBezTo>
                    <a:cubicBezTo>
                      <a:pt x="581510" y="1831214"/>
                      <a:pt x="596790" y="1948090"/>
                      <a:pt x="621157" y="2063727"/>
                    </a:cubicBezTo>
                    <a:cubicBezTo>
                      <a:pt x="620331" y="2108330"/>
                      <a:pt x="621570" y="2152932"/>
                      <a:pt x="622809" y="2197535"/>
                    </a:cubicBezTo>
                    <a:cubicBezTo>
                      <a:pt x="623635" y="2221488"/>
                      <a:pt x="634785" y="2232639"/>
                      <a:pt x="655848" y="2237595"/>
                    </a:cubicBezTo>
                    <a:cubicBezTo>
                      <a:pt x="663282" y="2239247"/>
                      <a:pt x="670715" y="2240486"/>
                      <a:pt x="678149" y="2241725"/>
                    </a:cubicBezTo>
                    <a:cubicBezTo>
                      <a:pt x="678149" y="2241725"/>
                      <a:pt x="678149" y="2241725"/>
                      <a:pt x="678149" y="2241725"/>
                    </a:cubicBezTo>
                    <a:cubicBezTo>
                      <a:pt x="682692" y="2244203"/>
                      <a:pt x="687235" y="2245442"/>
                      <a:pt x="691778" y="2241312"/>
                    </a:cubicBezTo>
                    <a:lnTo>
                      <a:pt x="693430" y="2241312"/>
                    </a:lnTo>
                    <a:lnTo>
                      <a:pt x="695082" y="2241312"/>
                    </a:lnTo>
                    <a:cubicBezTo>
                      <a:pt x="700863" y="2246268"/>
                      <a:pt x="707058" y="2244203"/>
                      <a:pt x="713253" y="2241725"/>
                    </a:cubicBezTo>
                    <a:cubicBezTo>
                      <a:pt x="713253" y="2241725"/>
                      <a:pt x="713253" y="2241725"/>
                      <a:pt x="713253" y="2241725"/>
                    </a:cubicBezTo>
                    <a:cubicBezTo>
                      <a:pt x="716557" y="2242138"/>
                      <a:pt x="719448" y="2241312"/>
                      <a:pt x="720687" y="2237595"/>
                    </a:cubicBezTo>
                    <a:cubicBezTo>
                      <a:pt x="745466" y="2235943"/>
                      <a:pt x="748770" y="2216120"/>
                      <a:pt x="752487" y="2197948"/>
                    </a:cubicBezTo>
                    <a:cubicBezTo>
                      <a:pt x="757856" y="2172343"/>
                      <a:pt x="757856" y="2145912"/>
                      <a:pt x="756617" y="2119893"/>
                    </a:cubicBezTo>
                    <a:cubicBezTo>
                      <a:pt x="753726" y="2062075"/>
                      <a:pt x="753726" y="2004669"/>
                      <a:pt x="757030" y="1946851"/>
                    </a:cubicBezTo>
                    <a:cubicBezTo>
                      <a:pt x="761160" y="1874165"/>
                      <a:pt x="764051" y="1801066"/>
                      <a:pt x="756617" y="1728380"/>
                    </a:cubicBezTo>
                    <a:cubicBezTo>
                      <a:pt x="750835" y="1672627"/>
                      <a:pt x="748770" y="1617286"/>
                      <a:pt x="751661" y="1561533"/>
                    </a:cubicBezTo>
                    <a:cubicBezTo>
                      <a:pt x="758269" y="1435159"/>
                      <a:pt x="771898" y="1309610"/>
                      <a:pt x="773137" y="1182823"/>
                    </a:cubicBezTo>
                    <a:cubicBezTo>
                      <a:pt x="774375" y="1081228"/>
                      <a:pt x="778092" y="979632"/>
                      <a:pt x="756617" y="878863"/>
                    </a:cubicBezTo>
                    <a:cubicBezTo>
                      <a:pt x="739684" y="798744"/>
                      <a:pt x="731425" y="717385"/>
                      <a:pt x="737206" y="635200"/>
                    </a:cubicBezTo>
                    <a:cubicBezTo>
                      <a:pt x="738445" y="632309"/>
                      <a:pt x="738445" y="630244"/>
                      <a:pt x="738445" y="627766"/>
                    </a:cubicBezTo>
                    <a:cubicBezTo>
                      <a:pt x="746292" y="576556"/>
                      <a:pt x="749183" y="524932"/>
                      <a:pt x="752900" y="473309"/>
                    </a:cubicBezTo>
                    <a:lnTo>
                      <a:pt x="752900" y="473309"/>
                    </a:lnTo>
                    <a:lnTo>
                      <a:pt x="752900" y="473309"/>
                    </a:lnTo>
                    <a:cubicBezTo>
                      <a:pt x="755378" y="465049"/>
                      <a:pt x="752074" y="455550"/>
                      <a:pt x="761160" y="446878"/>
                    </a:cubicBezTo>
                    <a:cubicBezTo>
                      <a:pt x="774375" y="482807"/>
                      <a:pt x="773549" y="521215"/>
                      <a:pt x="786352" y="555906"/>
                    </a:cubicBezTo>
                    <a:cubicBezTo>
                      <a:pt x="786352" y="555906"/>
                      <a:pt x="786352" y="555906"/>
                      <a:pt x="786352" y="555906"/>
                    </a:cubicBezTo>
                    <a:cubicBezTo>
                      <a:pt x="788417" y="565818"/>
                      <a:pt x="789656" y="576143"/>
                      <a:pt x="792134" y="586055"/>
                    </a:cubicBezTo>
                    <a:cubicBezTo>
                      <a:pt x="800394" y="619507"/>
                      <a:pt x="816913" y="651307"/>
                      <a:pt x="818565" y="686824"/>
                    </a:cubicBezTo>
                    <a:cubicBezTo>
                      <a:pt x="819391" y="703756"/>
                      <a:pt x="819391" y="721102"/>
                      <a:pt x="823934" y="737621"/>
                    </a:cubicBezTo>
                    <a:cubicBezTo>
                      <a:pt x="824760" y="744229"/>
                      <a:pt x="824760" y="751250"/>
                      <a:pt x="825999" y="757858"/>
                    </a:cubicBezTo>
                    <a:cubicBezTo>
                      <a:pt x="840867" y="838803"/>
                      <a:pt x="878036" y="913141"/>
                      <a:pt x="894142" y="993674"/>
                    </a:cubicBezTo>
                    <a:cubicBezTo>
                      <a:pt x="900750" y="1034560"/>
                      <a:pt x="903641" y="1076685"/>
                      <a:pt x="922638" y="1114680"/>
                    </a:cubicBezTo>
                    <a:cubicBezTo>
                      <a:pt x="940397" y="1150197"/>
                      <a:pt x="949070" y="1154327"/>
                      <a:pt x="988716" y="1141937"/>
                    </a:cubicBezTo>
                    <a:lnTo>
                      <a:pt x="988716" y="1141937"/>
                    </a:lnTo>
                    <a:cubicBezTo>
                      <a:pt x="990368" y="1141937"/>
                      <a:pt x="992020" y="1141937"/>
                      <a:pt x="993672" y="1141937"/>
                    </a:cubicBezTo>
                    <a:lnTo>
                      <a:pt x="993672" y="1141937"/>
                    </a:lnTo>
                    <a:cubicBezTo>
                      <a:pt x="1024233" y="1132851"/>
                      <a:pt x="1039927" y="1107246"/>
                      <a:pt x="1029602" y="1070077"/>
                    </a:cubicBezTo>
                    <a:close/>
                    <a:moveTo>
                      <a:pt x="418379" y="1706079"/>
                    </a:moveTo>
                    <a:cubicBezTo>
                      <a:pt x="418379" y="1705666"/>
                      <a:pt x="418379" y="1705253"/>
                      <a:pt x="418379" y="1704840"/>
                    </a:cubicBezTo>
                    <a:cubicBezTo>
                      <a:pt x="418379" y="1704840"/>
                      <a:pt x="418379" y="1704840"/>
                      <a:pt x="418792" y="1704840"/>
                    </a:cubicBezTo>
                    <a:cubicBezTo>
                      <a:pt x="418792" y="1705253"/>
                      <a:pt x="418792" y="1705666"/>
                      <a:pt x="418379" y="1706079"/>
                    </a:cubicBezTo>
                    <a:close/>
                    <a:moveTo>
                      <a:pt x="661630" y="127638"/>
                    </a:moveTo>
                    <a:cubicBezTo>
                      <a:pt x="661217" y="127638"/>
                      <a:pt x="661217" y="127638"/>
                      <a:pt x="660804" y="128050"/>
                    </a:cubicBezTo>
                    <a:lnTo>
                      <a:pt x="659565" y="125986"/>
                    </a:lnTo>
                    <a:cubicBezTo>
                      <a:pt x="660391" y="126399"/>
                      <a:pt x="660804" y="126812"/>
                      <a:pt x="661630" y="127638"/>
                    </a:cubicBezTo>
                    <a:close/>
                    <a:moveTo>
                      <a:pt x="580271" y="23564"/>
                    </a:moveTo>
                    <a:lnTo>
                      <a:pt x="579032" y="23977"/>
                    </a:lnTo>
                    <a:cubicBezTo>
                      <a:pt x="579032" y="23564"/>
                      <a:pt x="578619" y="23151"/>
                      <a:pt x="578619" y="23151"/>
                    </a:cubicBezTo>
                    <a:cubicBezTo>
                      <a:pt x="579445" y="23564"/>
                      <a:pt x="579858" y="23564"/>
                      <a:pt x="580271" y="23564"/>
                    </a:cubicBezTo>
                    <a:close/>
                    <a:moveTo>
                      <a:pt x="711601" y="619094"/>
                    </a:moveTo>
                    <a:cubicBezTo>
                      <a:pt x="711601" y="619094"/>
                      <a:pt x="711601" y="619094"/>
                      <a:pt x="711601" y="619094"/>
                    </a:cubicBezTo>
                    <a:cubicBezTo>
                      <a:pt x="711601" y="619094"/>
                      <a:pt x="711601" y="619094"/>
                      <a:pt x="711601" y="619094"/>
                    </a:cubicBezTo>
                    <a:cubicBezTo>
                      <a:pt x="711601" y="619094"/>
                      <a:pt x="711601" y="619094"/>
                      <a:pt x="711601" y="61909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4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grpSp>
            <p:nvGrpSpPr>
              <p:cNvPr id="23" name="Graphic 44">
                <a:extLst>
                  <a:ext uri="{FF2B5EF4-FFF2-40B4-BE49-F238E27FC236}">
                    <a16:creationId xmlns:a16="http://schemas.microsoft.com/office/drawing/2014/main" id="{EB306E49-EE45-4A19-BA9B-B114473F6449}"/>
                  </a:ext>
                </a:extLst>
              </p:cNvPr>
              <p:cNvGrpSpPr/>
              <p:nvPr/>
            </p:nvGrpSpPr>
            <p:grpSpPr>
              <a:xfrm>
                <a:off x="4900519" y="3990282"/>
                <a:ext cx="962263" cy="2176448"/>
                <a:chOff x="4900519" y="3990282"/>
                <a:chExt cx="962263" cy="2176448"/>
              </a:xfrm>
              <a:grpFill/>
            </p:grpSpPr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1081065F-9EE9-4727-AA57-1C978B62ECEA}"/>
                    </a:ext>
                  </a:extLst>
                </p:cNvPr>
                <p:cNvSpPr/>
                <p:nvPr/>
              </p:nvSpPr>
              <p:spPr>
                <a:xfrm>
                  <a:off x="5235452" y="5079385"/>
                  <a:ext cx="107377" cy="1053120"/>
                </a:xfrm>
                <a:custGeom>
                  <a:avLst/>
                  <a:gdLst>
                    <a:gd name="connsiteX0" fmla="*/ 102834 w 107377"/>
                    <a:gd name="connsiteY0" fmla="*/ 0 h 1053120"/>
                    <a:gd name="connsiteX1" fmla="*/ 94161 w 107377"/>
                    <a:gd name="connsiteY1" fmla="*/ 28496 h 1053120"/>
                    <a:gd name="connsiteX2" fmla="*/ 77642 w 107377"/>
                    <a:gd name="connsiteY2" fmla="*/ 246554 h 1053120"/>
                    <a:gd name="connsiteX3" fmla="*/ 60296 w 107377"/>
                    <a:gd name="connsiteY3" fmla="*/ 410510 h 1053120"/>
                    <a:gd name="connsiteX4" fmla="*/ 46668 w 107377"/>
                    <a:gd name="connsiteY4" fmla="*/ 492695 h 1053120"/>
                    <a:gd name="connsiteX5" fmla="*/ 30148 w 107377"/>
                    <a:gd name="connsiteY5" fmla="*/ 613701 h 1053120"/>
                    <a:gd name="connsiteX6" fmla="*/ 18997 w 107377"/>
                    <a:gd name="connsiteY6" fmla="*/ 766506 h 1053120"/>
                    <a:gd name="connsiteX7" fmla="*/ 826 w 107377"/>
                    <a:gd name="connsiteY7" fmla="*/ 939549 h 1053120"/>
                    <a:gd name="connsiteX8" fmla="*/ 0 w 107377"/>
                    <a:gd name="connsiteY8" fmla="*/ 1046512 h 1053120"/>
                    <a:gd name="connsiteX9" fmla="*/ 3717 w 107377"/>
                    <a:gd name="connsiteY9" fmla="*/ 1053120 h 1053120"/>
                    <a:gd name="connsiteX10" fmla="*/ 12390 w 107377"/>
                    <a:gd name="connsiteY10" fmla="*/ 1029167 h 1053120"/>
                    <a:gd name="connsiteX11" fmla="*/ 20236 w 107377"/>
                    <a:gd name="connsiteY11" fmla="*/ 889164 h 1053120"/>
                    <a:gd name="connsiteX12" fmla="*/ 30561 w 107377"/>
                    <a:gd name="connsiteY12" fmla="*/ 778483 h 1053120"/>
                    <a:gd name="connsiteX13" fmla="*/ 49559 w 107377"/>
                    <a:gd name="connsiteY13" fmla="*/ 557947 h 1053120"/>
                    <a:gd name="connsiteX14" fmla="*/ 59470 w 107377"/>
                    <a:gd name="connsiteY14" fmla="*/ 476589 h 1053120"/>
                    <a:gd name="connsiteX15" fmla="*/ 88793 w 107377"/>
                    <a:gd name="connsiteY15" fmla="*/ 258944 h 1053120"/>
                    <a:gd name="connsiteX16" fmla="*/ 107790 w 107377"/>
                    <a:gd name="connsiteY16" fmla="*/ 17346 h 1053120"/>
                    <a:gd name="connsiteX17" fmla="*/ 102834 w 107377"/>
                    <a:gd name="connsiteY17" fmla="*/ 0 h 105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7377" h="1053120">
                      <a:moveTo>
                        <a:pt x="102834" y="0"/>
                      </a:moveTo>
                      <a:cubicBezTo>
                        <a:pt x="94987" y="9086"/>
                        <a:pt x="94987" y="18997"/>
                        <a:pt x="94161" y="28496"/>
                      </a:cubicBezTo>
                      <a:cubicBezTo>
                        <a:pt x="88380" y="101182"/>
                        <a:pt x="79707" y="173868"/>
                        <a:pt x="77642" y="246554"/>
                      </a:cubicBezTo>
                      <a:cubicBezTo>
                        <a:pt x="75990" y="301481"/>
                        <a:pt x="68969" y="355996"/>
                        <a:pt x="60296" y="410510"/>
                      </a:cubicBezTo>
                      <a:cubicBezTo>
                        <a:pt x="55753" y="437768"/>
                        <a:pt x="51211" y="465025"/>
                        <a:pt x="46668" y="492695"/>
                      </a:cubicBezTo>
                      <a:cubicBezTo>
                        <a:pt x="39647" y="533168"/>
                        <a:pt x="32213" y="572815"/>
                        <a:pt x="30148" y="613701"/>
                      </a:cubicBezTo>
                      <a:cubicBezTo>
                        <a:pt x="27670" y="664911"/>
                        <a:pt x="26018" y="715709"/>
                        <a:pt x="18997" y="766506"/>
                      </a:cubicBezTo>
                      <a:cubicBezTo>
                        <a:pt x="13629" y="804501"/>
                        <a:pt x="413" y="921377"/>
                        <a:pt x="826" y="939549"/>
                      </a:cubicBezTo>
                      <a:cubicBezTo>
                        <a:pt x="826" y="975478"/>
                        <a:pt x="2065" y="1010996"/>
                        <a:pt x="0" y="1046512"/>
                      </a:cubicBezTo>
                      <a:cubicBezTo>
                        <a:pt x="1239" y="1048577"/>
                        <a:pt x="2478" y="1051055"/>
                        <a:pt x="3717" y="1053120"/>
                      </a:cubicBezTo>
                      <a:cubicBezTo>
                        <a:pt x="12390" y="1046926"/>
                        <a:pt x="11564" y="1037840"/>
                        <a:pt x="12390" y="1029167"/>
                      </a:cubicBezTo>
                      <a:cubicBezTo>
                        <a:pt x="17759" y="974653"/>
                        <a:pt x="9912" y="943678"/>
                        <a:pt x="20236" y="889164"/>
                      </a:cubicBezTo>
                      <a:cubicBezTo>
                        <a:pt x="26431" y="856125"/>
                        <a:pt x="26018" y="811522"/>
                        <a:pt x="30561" y="778483"/>
                      </a:cubicBezTo>
                      <a:cubicBezTo>
                        <a:pt x="39647" y="709514"/>
                        <a:pt x="42538" y="626916"/>
                        <a:pt x="49559" y="557947"/>
                      </a:cubicBezTo>
                      <a:cubicBezTo>
                        <a:pt x="49972" y="530277"/>
                        <a:pt x="55340" y="503433"/>
                        <a:pt x="59470" y="476589"/>
                      </a:cubicBezTo>
                      <a:cubicBezTo>
                        <a:pt x="70208" y="404316"/>
                        <a:pt x="86728" y="332456"/>
                        <a:pt x="88793" y="258944"/>
                      </a:cubicBezTo>
                      <a:cubicBezTo>
                        <a:pt x="91270" y="177998"/>
                        <a:pt x="98704" y="97465"/>
                        <a:pt x="107790" y="17346"/>
                      </a:cubicBezTo>
                      <a:cubicBezTo>
                        <a:pt x="105725" y="11151"/>
                        <a:pt x="109029" y="4543"/>
                        <a:pt x="102834" y="0"/>
                      </a:cubicBezTo>
                      <a:close/>
                    </a:path>
                  </a:pathLst>
                </a:custGeom>
                <a:grpFill/>
                <a:ln w="4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3D480965-609A-4779-BDEF-EC63CA76C036}"/>
                    </a:ext>
                  </a:extLst>
                </p:cNvPr>
                <p:cNvSpPr/>
                <p:nvPr/>
              </p:nvSpPr>
              <p:spPr>
                <a:xfrm>
                  <a:off x="4900519" y="4021309"/>
                  <a:ext cx="574054" cy="2135150"/>
                </a:xfrm>
                <a:custGeom>
                  <a:avLst/>
                  <a:gdLst>
                    <a:gd name="connsiteX0" fmla="*/ 442311 w 574053"/>
                    <a:gd name="connsiteY0" fmla="*/ 66078 h 2135149"/>
                    <a:gd name="connsiteX1" fmla="*/ 334521 w 574053"/>
                    <a:gd name="connsiteY1" fmla="*/ 0 h 2135149"/>
                    <a:gd name="connsiteX2" fmla="*/ 334108 w 574053"/>
                    <a:gd name="connsiteY2" fmla="*/ 6608 h 2135149"/>
                    <a:gd name="connsiteX3" fmla="*/ 328326 w 574053"/>
                    <a:gd name="connsiteY3" fmla="*/ 40886 h 2135149"/>
                    <a:gd name="connsiteX4" fmla="*/ 256053 w 574053"/>
                    <a:gd name="connsiteY4" fmla="*/ 106138 h 2135149"/>
                    <a:gd name="connsiteX5" fmla="*/ 232926 w 574053"/>
                    <a:gd name="connsiteY5" fmla="*/ 156110 h 2135149"/>
                    <a:gd name="connsiteX6" fmla="*/ 205255 w 574053"/>
                    <a:gd name="connsiteY6" fmla="*/ 198647 h 2135149"/>
                    <a:gd name="connsiteX7" fmla="*/ 165608 w 574053"/>
                    <a:gd name="connsiteY7" fmla="*/ 326674 h 2135149"/>
                    <a:gd name="connsiteX8" fmla="*/ 128439 w 574053"/>
                    <a:gd name="connsiteY8" fmla="*/ 483609 h 2135149"/>
                    <a:gd name="connsiteX9" fmla="*/ 118941 w 574053"/>
                    <a:gd name="connsiteY9" fmla="*/ 560838 h 2135149"/>
                    <a:gd name="connsiteX10" fmla="*/ 112333 w 574053"/>
                    <a:gd name="connsiteY10" fmla="*/ 641371 h 2135149"/>
                    <a:gd name="connsiteX11" fmla="*/ 36756 w 574053"/>
                    <a:gd name="connsiteY11" fmla="*/ 899076 h 2135149"/>
                    <a:gd name="connsiteX12" fmla="*/ 0 w 574053"/>
                    <a:gd name="connsiteY12" fmla="*/ 1036601 h 2135149"/>
                    <a:gd name="connsiteX13" fmla="*/ 16933 w 574053"/>
                    <a:gd name="connsiteY13" fmla="*/ 1040318 h 2135149"/>
                    <a:gd name="connsiteX14" fmla="*/ 13216 w 574053"/>
                    <a:gd name="connsiteY14" fmla="*/ 1016364 h 2135149"/>
                    <a:gd name="connsiteX15" fmla="*/ 92922 w 574053"/>
                    <a:gd name="connsiteY15" fmla="*/ 738010 h 2135149"/>
                    <a:gd name="connsiteX16" fmla="*/ 127613 w 574053"/>
                    <a:gd name="connsiteY16" fmla="*/ 521604 h 2135149"/>
                    <a:gd name="connsiteX17" fmla="*/ 145372 w 574053"/>
                    <a:gd name="connsiteY17" fmla="*/ 433225 h 2135149"/>
                    <a:gd name="connsiteX18" fmla="*/ 169738 w 574053"/>
                    <a:gd name="connsiteY18" fmla="*/ 339063 h 2135149"/>
                    <a:gd name="connsiteX19" fmla="*/ 202364 w 574053"/>
                    <a:gd name="connsiteY19" fmla="*/ 215580 h 2135149"/>
                    <a:gd name="connsiteX20" fmla="*/ 223014 w 574053"/>
                    <a:gd name="connsiteY20" fmla="*/ 187497 h 2135149"/>
                    <a:gd name="connsiteX21" fmla="*/ 244489 w 574053"/>
                    <a:gd name="connsiteY21" fmla="*/ 214341 h 2135149"/>
                    <a:gd name="connsiteX22" fmla="*/ 300243 w 574053"/>
                    <a:gd name="connsiteY22" fmla="*/ 437768 h 2135149"/>
                    <a:gd name="connsiteX23" fmla="*/ 322544 w 574053"/>
                    <a:gd name="connsiteY23" fmla="*/ 599246 h 2135149"/>
                    <a:gd name="connsiteX24" fmla="*/ 321305 w 574053"/>
                    <a:gd name="connsiteY24" fmla="*/ 769810 h 2135149"/>
                    <a:gd name="connsiteX25" fmla="*/ 310980 w 574053"/>
                    <a:gd name="connsiteY25" fmla="*/ 854886 h 2135149"/>
                    <a:gd name="connsiteX26" fmla="*/ 293222 w 574053"/>
                    <a:gd name="connsiteY26" fmla="*/ 942439 h 2135149"/>
                    <a:gd name="connsiteX27" fmla="*/ 284962 w 574053"/>
                    <a:gd name="connsiteY27" fmla="*/ 1011408 h 2135149"/>
                    <a:gd name="connsiteX28" fmla="*/ 272572 w 574053"/>
                    <a:gd name="connsiteY28" fmla="*/ 1180734 h 2135149"/>
                    <a:gd name="connsiteX29" fmla="*/ 272572 w 574053"/>
                    <a:gd name="connsiteY29" fmla="*/ 1287698 h 2135149"/>
                    <a:gd name="connsiteX30" fmla="*/ 280832 w 574053"/>
                    <a:gd name="connsiteY30" fmla="*/ 1401682 h 2135149"/>
                    <a:gd name="connsiteX31" fmla="*/ 281658 w 574053"/>
                    <a:gd name="connsiteY31" fmla="*/ 1461566 h 2135149"/>
                    <a:gd name="connsiteX32" fmla="*/ 285375 w 574053"/>
                    <a:gd name="connsiteY32" fmla="*/ 1529709 h 2135149"/>
                    <a:gd name="connsiteX33" fmla="*/ 290331 w 574053"/>
                    <a:gd name="connsiteY33" fmla="*/ 1594548 h 2135149"/>
                    <a:gd name="connsiteX34" fmla="*/ 296939 w 574053"/>
                    <a:gd name="connsiteY34" fmla="*/ 1662691 h 2135149"/>
                    <a:gd name="connsiteX35" fmla="*/ 291983 w 574053"/>
                    <a:gd name="connsiteY35" fmla="*/ 1791956 h 2135149"/>
                    <a:gd name="connsiteX36" fmla="*/ 282071 w 574053"/>
                    <a:gd name="connsiteY36" fmla="*/ 1937741 h 2135149"/>
                    <a:gd name="connsiteX37" fmla="*/ 282484 w 574053"/>
                    <a:gd name="connsiteY37" fmla="*/ 2004645 h 2135149"/>
                    <a:gd name="connsiteX38" fmla="*/ 282897 w 574053"/>
                    <a:gd name="connsiteY38" fmla="*/ 2138454 h 2135149"/>
                    <a:gd name="connsiteX39" fmla="*/ 299004 w 574053"/>
                    <a:gd name="connsiteY39" fmla="*/ 1799390 h 2135149"/>
                    <a:gd name="connsiteX40" fmla="*/ 301482 w 574053"/>
                    <a:gd name="connsiteY40" fmla="*/ 1751483 h 2135149"/>
                    <a:gd name="connsiteX41" fmla="*/ 308915 w 574053"/>
                    <a:gd name="connsiteY41" fmla="*/ 1760569 h 2135149"/>
                    <a:gd name="connsiteX42" fmla="*/ 306850 w 574053"/>
                    <a:gd name="connsiteY42" fmla="*/ 1721335 h 2135149"/>
                    <a:gd name="connsiteX43" fmla="*/ 304786 w 574053"/>
                    <a:gd name="connsiteY43" fmla="*/ 1683753 h 2135149"/>
                    <a:gd name="connsiteX44" fmla="*/ 299830 w 574053"/>
                    <a:gd name="connsiteY44" fmla="*/ 1601982 h 2135149"/>
                    <a:gd name="connsiteX45" fmla="*/ 288266 w 574053"/>
                    <a:gd name="connsiteY45" fmla="*/ 1438438 h 2135149"/>
                    <a:gd name="connsiteX46" fmla="*/ 276289 w 574053"/>
                    <a:gd name="connsiteY46" fmla="*/ 1286872 h 2135149"/>
                    <a:gd name="connsiteX47" fmla="*/ 276289 w 574053"/>
                    <a:gd name="connsiteY47" fmla="*/ 1179495 h 2135149"/>
                    <a:gd name="connsiteX48" fmla="*/ 289092 w 574053"/>
                    <a:gd name="connsiteY48" fmla="*/ 1010582 h 2135149"/>
                    <a:gd name="connsiteX49" fmla="*/ 303960 w 574053"/>
                    <a:gd name="connsiteY49" fmla="*/ 921790 h 2135149"/>
                    <a:gd name="connsiteX50" fmla="*/ 327500 w 574053"/>
                    <a:gd name="connsiteY50" fmla="*/ 758247 h 2135149"/>
                    <a:gd name="connsiteX51" fmla="*/ 327913 w 574053"/>
                    <a:gd name="connsiteY51" fmla="*/ 592225 h 2135149"/>
                    <a:gd name="connsiteX52" fmla="*/ 320479 w 574053"/>
                    <a:gd name="connsiteY52" fmla="*/ 510041 h 2135149"/>
                    <a:gd name="connsiteX53" fmla="*/ 304373 w 574053"/>
                    <a:gd name="connsiteY53" fmla="*/ 426204 h 2135149"/>
                    <a:gd name="connsiteX54" fmla="*/ 287853 w 574053"/>
                    <a:gd name="connsiteY54" fmla="*/ 342367 h 2135149"/>
                    <a:gd name="connsiteX55" fmla="*/ 265139 w 574053"/>
                    <a:gd name="connsiteY55" fmla="*/ 257705 h 2135149"/>
                    <a:gd name="connsiteX56" fmla="*/ 236229 w 574053"/>
                    <a:gd name="connsiteY56" fmla="*/ 185432 h 2135149"/>
                    <a:gd name="connsiteX57" fmla="*/ 234577 w 574053"/>
                    <a:gd name="connsiteY57" fmla="*/ 168499 h 2135149"/>
                    <a:gd name="connsiteX58" fmla="*/ 334108 w 574053"/>
                    <a:gd name="connsiteY58" fmla="*/ 44190 h 2135149"/>
                    <a:gd name="connsiteX59" fmla="*/ 378297 w 574053"/>
                    <a:gd name="connsiteY59" fmla="*/ 43364 h 2135149"/>
                    <a:gd name="connsiteX60" fmla="*/ 452635 w 574053"/>
                    <a:gd name="connsiteY60" fmla="*/ 74338 h 2135149"/>
                    <a:gd name="connsiteX61" fmla="*/ 577358 w 574053"/>
                    <a:gd name="connsiteY61" fmla="*/ 26431 h 2135149"/>
                    <a:gd name="connsiteX62" fmla="*/ 442311 w 574053"/>
                    <a:gd name="connsiteY62" fmla="*/ 66078 h 2135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574053" h="2135149">
                      <a:moveTo>
                        <a:pt x="442311" y="66078"/>
                      </a:moveTo>
                      <a:cubicBezTo>
                        <a:pt x="397708" y="58231"/>
                        <a:pt x="365495" y="30561"/>
                        <a:pt x="334521" y="0"/>
                      </a:cubicBezTo>
                      <a:cubicBezTo>
                        <a:pt x="334521" y="2065"/>
                        <a:pt x="334108" y="4543"/>
                        <a:pt x="334108" y="6608"/>
                      </a:cubicBezTo>
                      <a:cubicBezTo>
                        <a:pt x="351866" y="26431"/>
                        <a:pt x="351453" y="26018"/>
                        <a:pt x="328326" y="40886"/>
                      </a:cubicBezTo>
                      <a:cubicBezTo>
                        <a:pt x="300656" y="58644"/>
                        <a:pt x="272985" y="76816"/>
                        <a:pt x="256053" y="106138"/>
                      </a:cubicBezTo>
                      <a:cubicBezTo>
                        <a:pt x="246967" y="122245"/>
                        <a:pt x="240772" y="139590"/>
                        <a:pt x="232926" y="156110"/>
                      </a:cubicBezTo>
                      <a:cubicBezTo>
                        <a:pt x="225492" y="172216"/>
                        <a:pt x="213515" y="183367"/>
                        <a:pt x="205255" y="198647"/>
                      </a:cubicBezTo>
                      <a:cubicBezTo>
                        <a:pt x="182954" y="239120"/>
                        <a:pt x="176759" y="282484"/>
                        <a:pt x="165608" y="326674"/>
                      </a:cubicBezTo>
                      <a:cubicBezTo>
                        <a:pt x="152806" y="378297"/>
                        <a:pt x="138351" y="430747"/>
                        <a:pt x="128439" y="483609"/>
                      </a:cubicBezTo>
                      <a:cubicBezTo>
                        <a:pt x="123484" y="509215"/>
                        <a:pt x="119767" y="534820"/>
                        <a:pt x="118941" y="560838"/>
                      </a:cubicBezTo>
                      <a:cubicBezTo>
                        <a:pt x="117702" y="587682"/>
                        <a:pt x="116050" y="614527"/>
                        <a:pt x="112333" y="641371"/>
                      </a:cubicBezTo>
                      <a:cubicBezTo>
                        <a:pt x="99117" y="730163"/>
                        <a:pt x="53689" y="811109"/>
                        <a:pt x="36756" y="899076"/>
                      </a:cubicBezTo>
                      <a:cubicBezTo>
                        <a:pt x="27670" y="945743"/>
                        <a:pt x="14868" y="991172"/>
                        <a:pt x="0" y="1036601"/>
                      </a:cubicBezTo>
                      <a:cubicBezTo>
                        <a:pt x="5369" y="1039079"/>
                        <a:pt x="10738" y="1041557"/>
                        <a:pt x="16933" y="1040318"/>
                      </a:cubicBezTo>
                      <a:cubicBezTo>
                        <a:pt x="3717" y="1034123"/>
                        <a:pt x="9912" y="1025037"/>
                        <a:pt x="13216" y="1016364"/>
                      </a:cubicBezTo>
                      <a:cubicBezTo>
                        <a:pt x="39647" y="923855"/>
                        <a:pt x="54514" y="827629"/>
                        <a:pt x="92922" y="738010"/>
                      </a:cubicBezTo>
                      <a:cubicBezTo>
                        <a:pt x="122245" y="669454"/>
                        <a:pt x="123484" y="594703"/>
                        <a:pt x="127613" y="521604"/>
                      </a:cubicBezTo>
                      <a:cubicBezTo>
                        <a:pt x="127613" y="493108"/>
                        <a:pt x="138764" y="460895"/>
                        <a:pt x="145372" y="433225"/>
                      </a:cubicBezTo>
                      <a:cubicBezTo>
                        <a:pt x="153219" y="401838"/>
                        <a:pt x="161892" y="370451"/>
                        <a:pt x="169738" y="339063"/>
                      </a:cubicBezTo>
                      <a:cubicBezTo>
                        <a:pt x="180476" y="297765"/>
                        <a:pt x="190801" y="256466"/>
                        <a:pt x="202364" y="215580"/>
                      </a:cubicBezTo>
                      <a:cubicBezTo>
                        <a:pt x="205668" y="204016"/>
                        <a:pt x="209385" y="188323"/>
                        <a:pt x="223014" y="187497"/>
                      </a:cubicBezTo>
                      <a:cubicBezTo>
                        <a:pt x="237468" y="186671"/>
                        <a:pt x="240772" y="203190"/>
                        <a:pt x="244489" y="214341"/>
                      </a:cubicBezTo>
                      <a:cubicBezTo>
                        <a:pt x="269268" y="287027"/>
                        <a:pt x="286201" y="362191"/>
                        <a:pt x="300243" y="437768"/>
                      </a:cubicBezTo>
                      <a:cubicBezTo>
                        <a:pt x="310154" y="491869"/>
                        <a:pt x="321305" y="543906"/>
                        <a:pt x="322544" y="599246"/>
                      </a:cubicBezTo>
                      <a:cubicBezTo>
                        <a:pt x="324196" y="656239"/>
                        <a:pt x="323783" y="713231"/>
                        <a:pt x="321305" y="769810"/>
                      </a:cubicBezTo>
                      <a:cubicBezTo>
                        <a:pt x="320066" y="798306"/>
                        <a:pt x="315936" y="826803"/>
                        <a:pt x="310980" y="854886"/>
                      </a:cubicBezTo>
                      <a:cubicBezTo>
                        <a:pt x="305611" y="884208"/>
                        <a:pt x="297352" y="913117"/>
                        <a:pt x="293222" y="942439"/>
                      </a:cubicBezTo>
                      <a:cubicBezTo>
                        <a:pt x="291157" y="965567"/>
                        <a:pt x="283723" y="988281"/>
                        <a:pt x="284962" y="1011408"/>
                      </a:cubicBezTo>
                      <a:cubicBezTo>
                        <a:pt x="278767" y="1067575"/>
                        <a:pt x="269682" y="1123741"/>
                        <a:pt x="272572" y="1180734"/>
                      </a:cubicBezTo>
                      <a:cubicBezTo>
                        <a:pt x="272572" y="1216251"/>
                        <a:pt x="272572" y="1252181"/>
                        <a:pt x="272572" y="1287698"/>
                      </a:cubicBezTo>
                      <a:cubicBezTo>
                        <a:pt x="270507" y="1326106"/>
                        <a:pt x="277115" y="1363687"/>
                        <a:pt x="280832" y="1401682"/>
                      </a:cubicBezTo>
                      <a:cubicBezTo>
                        <a:pt x="282897" y="1421506"/>
                        <a:pt x="280832" y="1441742"/>
                        <a:pt x="281658" y="1461566"/>
                      </a:cubicBezTo>
                      <a:cubicBezTo>
                        <a:pt x="282897" y="1484280"/>
                        <a:pt x="284136" y="1506994"/>
                        <a:pt x="285375" y="1529709"/>
                      </a:cubicBezTo>
                      <a:cubicBezTo>
                        <a:pt x="287027" y="1551184"/>
                        <a:pt x="288679" y="1573073"/>
                        <a:pt x="290331" y="1594548"/>
                      </a:cubicBezTo>
                      <a:cubicBezTo>
                        <a:pt x="292396" y="1616849"/>
                        <a:pt x="297352" y="1640390"/>
                        <a:pt x="296939" y="1662691"/>
                      </a:cubicBezTo>
                      <a:cubicBezTo>
                        <a:pt x="296526" y="1705642"/>
                        <a:pt x="294874" y="1749006"/>
                        <a:pt x="291983" y="1791956"/>
                      </a:cubicBezTo>
                      <a:cubicBezTo>
                        <a:pt x="288679" y="1840276"/>
                        <a:pt x="281658" y="1889422"/>
                        <a:pt x="282071" y="1937741"/>
                      </a:cubicBezTo>
                      <a:cubicBezTo>
                        <a:pt x="282071" y="1960043"/>
                        <a:pt x="282071" y="1982344"/>
                        <a:pt x="282484" y="2004645"/>
                      </a:cubicBezTo>
                      <a:cubicBezTo>
                        <a:pt x="282484" y="2049248"/>
                        <a:pt x="282897" y="2093851"/>
                        <a:pt x="282897" y="2138454"/>
                      </a:cubicBezTo>
                      <a:cubicBezTo>
                        <a:pt x="288266" y="2025295"/>
                        <a:pt x="293635" y="1912549"/>
                        <a:pt x="299004" y="1799390"/>
                      </a:cubicBezTo>
                      <a:cubicBezTo>
                        <a:pt x="299830" y="1783284"/>
                        <a:pt x="300656" y="1767177"/>
                        <a:pt x="301482" y="1751483"/>
                      </a:cubicBezTo>
                      <a:cubicBezTo>
                        <a:pt x="303960" y="1754374"/>
                        <a:pt x="306437" y="1757678"/>
                        <a:pt x="308915" y="1760569"/>
                      </a:cubicBezTo>
                      <a:cubicBezTo>
                        <a:pt x="305199" y="1757678"/>
                        <a:pt x="306850" y="1727117"/>
                        <a:pt x="306850" y="1721335"/>
                      </a:cubicBezTo>
                      <a:cubicBezTo>
                        <a:pt x="306024" y="1708946"/>
                        <a:pt x="305611" y="1696556"/>
                        <a:pt x="304786" y="1683753"/>
                      </a:cubicBezTo>
                      <a:cubicBezTo>
                        <a:pt x="303134" y="1656496"/>
                        <a:pt x="301482" y="1629239"/>
                        <a:pt x="299830" y="1601982"/>
                      </a:cubicBezTo>
                      <a:cubicBezTo>
                        <a:pt x="296113" y="1547467"/>
                        <a:pt x="292396" y="1492953"/>
                        <a:pt x="288266" y="1438438"/>
                      </a:cubicBezTo>
                      <a:cubicBezTo>
                        <a:pt x="284549" y="1388054"/>
                        <a:pt x="280419" y="1337669"/>
                        <a:pt x="276289" y="1286872"/>
                      </a:cubicBezTo>
                      <a:cubicBezTo>
                        <a:pt x="276289" y="1250942"/>
                        <a:pt x="276289" y="1215425"/>
                        <a:pt x="276289" y="1179495"/>
                      </a:cubicBezTo>
                      <a:cubicBezTo>
                        <a:pt x="280419" y="1123328"/>
                        <a:pt x="284962" y="1066749"/>
                        <a:pt x="289092" y="1010582"/>
                      </a:cubicBezTo>
                      <a:cubicBezTo>
                        <a:pt x="294048" y="980847"/>
                        <a:pt x="298178" y="951112"/>
                        <a:pt x="303960" y="921790"/>
                      </a:cubicBezTo>
                      <a:cubicBezTo>
                        <a:pt x="314697" y="867275"/>
                        <a:pt x="323783" y="814000"/>
                        <a:pt x="327500" y="758247"/>
                      </a:cubicBezTo>
                      <a:cubicBezTo>
                        <a:pt x="331217" y="703319"/>
                        <a:pt x="330804" y="647153"/>
                        <a:pt x="327913" y="592225"/>
                      </a:cubicBezTo>
                      <a:cubicBezTo>
                        <a:pt x="326674" y="564555"/>
                        <a:pt x="325435" y="537298"/>
                        <a:pt x="320479" y="510041"/>
                      </a:cubicBezTo>
                      <a:cubicBezTo>
                        <a:pt x="315110" y="481957"/>
                        <a:pt x="309741" y="454287"/>
                        <a:pt x="304373" y="426204"/>
                      </a:cubicBezTo>
                      <a:cubicBezTo>
                        <a:pt x="299004" y="398121"/>
                        <a:pt x="293635" y="370451"/>
                        <a:pt x="287853" y="342367"/>
                      </a:cubicBezTo>
                      <a:cubicBezTo>
                        <a:pt x="282071" y="313458"/>
                        <a:pt x="273398" y="285788"/>
                        <a:pt x="265139" y="257705"/>
                      </a:cubicBezTo>
                      <a:cubicBezTo>
                        <a:pt x="257705" y="233338"/>
                        <a:pt x="252749" y="205668"/>
                        <a:pt x="236229" y="185432"/>
                      </a:cubicBezTo>
                      <a:cubicBezTo>
                        <a:pt x="231274" y="179650"/>
                        <a:pt x="232926" y="174694"/>
                        <a:pt x="234577" y="168499"/>
                      </a:cubicBezTo>
                      <a:cubicBezTo>
                        <a:pt x="250684" y="113572"/>
                        <a:pt x="281245" y="69795"/>
                        <a:pt x="334108" y="44190"/>
                      </a:cubicBezTo>
                      <a:cubicBezTo>
                        <a:pt x="348562" y="30148"/>
                        <a:pt x="361778" y="29735"/>
                        <a:pt x="378297" y="43364"/>
                      </a:cubicBezTo>
                      <a:cubicBezTo>
                        <a:pt x="394817" y="57405"/>
                        <a:pt x="429921" y="76403"/>
                        <a:pt x="452635" y="74338"/>
                      </a:cubicBezTo>
                      <a:cubicBezTo>
                        <a:pt x="500955" y="69795"/>
                        <a:pt x="561664" y="44603"/>
                        <a:pt x="577358" y="26431"/>
                      </a:cubicBezTo>
                      <a:cubicBezTo>
                        <a:pt x="548036" y="42951"/>
                        <a:pt x="475350" y="69795"/>
                        <a:pt x="442311" y="66078"/>
                      </a:cubicBezTo>
                      <a:close/>
                    </a:path>
                  </a:pathLst>
                </a:custGeom>
                <a:grpFill/>
                <a:ln w="4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9FBD01C8-CD40-4F98-BCF6-42DB88F66A3B}"/>
                    </a:ext>
                  </a:extLst>
                </p:cNvPr>
                <p:cNvSpPr/>
                <p:nvPr/>
              </p:nvSpPr>
              <p:spPr>
                <a:xfrm>
                  <a:off x="5561866" y="4392656"/>
                  <a:ext cx="45429" cy="1730421"/>
                </a:xfrm>
                <a:custGeom>
                  <a:avLst/>
                  <a:gdLst>
                    <a:gd name="connsiteX0" fmla="*/ 15954 w 45428"/>
                    <a:gd name="connsiteY0" fmla="*/ 149431 h 1730421"/>
                    <a:gd name="connsiteX1" fmla="*/ 32061 w 45428"/>
                    <a:gd name="connsiteY1" fmla="*/ 1169 h 1730421"/>
                    <a:gd name="connsiteX2" fmla="*/ 16780 w 45428"/>
                    <a:gd name="connsiteY2" fmla="*/ 17688 h 1730421"/>
                    <a:gd name="connsiteX3" fmla="*/ 10998 w 45428"/>
                    <a:gd name="connsiteY3" fmla="*/ 92439 h 1730421"/>
                    <a:gd name="connsiteX4" fmla="*/ 4390 w 45428"/>
                    <a:gd name="connsiteY4" fmla="*/ 148605 h 1730421"/>
                    <a:gd name="connsiteX5" fmla="*/ 1087 w 45428"/>
                    <a:gd name="connsiteY5" fmla="*/ 194447 h 1730421"/>
                    <a:gd name="connsiteX6" fmla="*/ 1500 w 45428"/>
                    <a:gd name="connsiteY6" fmla="*/ 258873 h 1730421"/>
                    <a:gd name="connsiteX7" fmla="*/ 19671 w 45428"/>
                    <a:gd name="connsiteY7" fmla="*/ 393507 h 1730421"/>
                    <a:gd name="connsiteX8" fmla="*/ 31235 w 45428"/>
                    <a:gd name="connsiteY8" fmla="*/ 460825 h 1730421"/>
                    <a:gd name="connsiteX9" fmla="*/ 37843 w 45428"/>
                    <a:gd name="connsiteY9" fmla="*/ 541770 h 1730421"/>
                    <a:gd name="connsiteX10" fmla="*/ 35365 w 45428"/>
                    <a:gd name="connsiteY10" fmla="*/ 815169 h 1730421"/>
                    <a:gd name="connsiteX11" fmla="*/ 22562 w 45428"/>
                    <a:gd name="connsiteY11" fmla="*/ 994405 h 1730421"/>
                    <a:gd name="connsiteX12" fmla="*/ 18019 w 45428"/>
                    <a:gd name="connsiteY12" fmla="*/ 1081133 h 1730421"/>
                    <a:gd name="connsiteX13" fmla="*/ 22975 w 45428"/>
                    <a:gd name="connsiteY13" fmla="*/ 1235591 h 1730421"/>
                    <a:gd name="connsiteX14" fmla="*/ 28757 w 45428"/>
                    <a:gd name="connsiteY14" fmla="*/ 1328100 h 1730421"/>
                    <a:gd name="connsiteX15" fmla="*/ 27105 w 45428"/>
                    <a:gd name="connsiteY15" fmla="*/ 1416067 h 1730421"/>
                    <a:gd name="connsiteX16" fmla="*/ 21736 w 45428"/>
                    <a:gd name="connsiteY16" fmla="*/ 1712179 h 1730421"/>
                    <a:gd name="connsiteX17" fmla="*/ 23801 w 45428"/>
                    <a:gd name="connsiteY17" fmla="*/ 1731590 h 1730421"/>
                    <a:gd name="connsiteX18" fmla="*/ 32061 w 45428"/>
                    <a:gd name="connsiteY18" fmla="*/ 1652296 h 1730421"/>
                    <a:gd name="connsiteX19" fmla="*/ 31648 w 45428"/>
                    <a:gd name="connsiteY19" fmla="*/ 1520553 h 1730421"/>
                    <a:gd name="connsiteX20" fmla="*/ 30409 w 45428"/>
                    <a:gd name="connsiteY20" fmla="*/ 1242198 h 1730421"/>
                    <a:gd name="connsiteX21" fmla="*/ 29170 w 45428"/>
                    <a:gd name="connsiteY21" fmla="*/ 1042312 h 1730421"/>
                    <a:gd name="connsiteX22" fmla="*/ 48167 w 45428"/>
                    <a:gd name="connsiteY22" fmla="*/ 700358 h 1730421"/>
                    <a:gd name="connsiteX23" fmla="*/ 28344 w 45428"/>
                    <a:gd name="connsiteY23" fmla="*/ 388139 h 1730421"/>
                    <a:gd name="connsiteX24" fmla="*/ 15954 w 45428"/>
                    <a:gd name="connsiteY24" fmla="*/ 149431 h 1730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5428" h="1730421">
                      <a:moveTo>
                        <a:pt x="15954" y="149431"/>
                      </a:moveTo>
                      <a:cubicBezTo>
                        <a:pt x="19258" y="99873"/>
                        <a:pt x="22975" y="49901"/>
                        <a:pt x="32061" y="1169"/>
                      </a:cubicBezTo>
                      <a:cubicBezTo>
                        <a:pt x="19258" y="-4200"/>
                        <a:pt x="17606" y="10254"/>
                        <a:pt x="16780" y="17688"/>
                      </a:cubicBezTo>
                      <a:cubicBezTo>
                        <a:pt x="13063" y="50727"/>
                        <a:pt x="13889" y="58987"/>
                        <a:pt x="10998" y="92439"/>
                      </a:cubicBezTo>
                      <a:cubicBezTo>
                        <a:pt x="9759" y="105242"/>
                        <a:pt x="7281" y="135803"/>
                        <a:pt x="4390" y="148605"/>
                      </a:cubicBezTo>
                      <a:cubicBezTo>
                        <a:pt x="1913" y="159343"/>
                        <a:pt x="1913" y="183296"/>
                        <a:pt x="1087" y="194447"/>
                      </a:cubicBezTo>
                      <a:cubicBezTo>
                        <a:pt x="-1391" y="221704"/>
                        <a:pt x="1087" y="231616"/>
                        <a:pt x="1500" y="258873"/>
                      </a:cubicBezTo>
                      <a:cubicBezTo>
                        <a:pt x="2326" y="313388"/>
                        <a:pt x="8520" y="340232"/>
                        <a:pt x="19671" y="393507"/>
                      </a:cubicBezTo>
                      <a:cubicBezTo>
                        <a:pt x="23801" y="412092"/>
                        <a:pt x="27105" y="442240"/>
                        <a:pt x="31235" y="460825"/>
                      </a:cubicBezTo>
                      <a:cubicBezTo>
                        <a:pt x="34539" y="475279"/>
                        <a:pt x="38669" y="526903"/>
                        <a:pt x="37843" y="541770"/>
                      </a:cubicBezTo>
                      <a:cubicBezTo>
                        <a:pt x="33300" y="641713"/>
                        <a:pt x="41559" y="715225"/>
                        <a:pt x="35365" y="815169"/>
                      </a:cubicBezTo>
                      <a:cubicBezTo>
                        <a:pt x="32061" y="871335"/>
                        <a:pt x="27518" y="938239"/>
                        <a:pt x="22562" y="994405"/>
                      </a:cubicBezTo>
                      <a:cubicBezTo>
                        <a:pt x="20084" y="1021663"/>
                        <a:pt x="17606" y="1053876"/>
                        <a:pt x="18019" y="1081133"/>
                      </a:cubicBezTo>
                      <a:cubicBezTo>
                        <a:pt x="18845" y="1137712"/>
                        <a:pt x="18019" y="1179011"/>
                        <a:pt x="22975" y="1235591"/>
                      </a:cubicBezTo>
                      <a:cubicBezTo>
                        <a:pt x="25453" y="1261196"/>
                        <a:pt x="28344" y="1300017"/>
                        <a:pt x="28757" y="1328100"/>
                      </a:cubicBezTo>
                      <a:cubicBezTo>
                        <a:pt x="29170" y="1356183"/>
                        <a:pt x="27105" y="1387983"/>
                        <a:pt x="27105" y="1416067"/>
                      </a:cubicBezTo>
                      <a:cubicBezTo>
                        <a:pt x="27105" y="1516010"/>
                        <a:pt x="27105" y="1607693"/>
                        <a:pt x="21736" y="1712179"/>
                      </a:cubicBezTo>
                      <a:cubicBezTo>
                        <a:pt x="21323" y="1717548"/>
                        <a:pt x="19671" y="1731590"/>
                        <a:pt x="23801" y="1731590"/>
                      </a:cubicBezTo>
                      <a:cubicBezTo>
                        <a:pt x="30822" y="1702681"/>
                        <a:pt x="32474" y="1678727"/>
                        <a:pt x="32061" y="1652296"/>
                      </a:cubicBezTo>
                      <a:cubicBezTo>
                        <a:pt x="31235" y="1608106"/>
                        <a:pt x="30409" y="1564742"/>
                        <a:pt x="31648" y="1520553"/>
                      </a:cubicBezTo>
                      <a:cubicBezTo>
                        <a:pt x="31648" y="1427217"/>
                        <a:pt x="41559" y="1335121"/>
                        <a:pt x="30409" y="1242198"/>
                      </a:cubicBezTo>
                      <a:cubicBezTo>
                        <a:pt x="22562" y="1175707"/>
                        <a:pt x="25040" y="1108803"/>
                        <a:pt x="29170" y="1042312"/>
                      </a:cubicBezTo>
                      <a:cubicBezTo>
                        <a:pt x="36604" y="928327"/>
                        <a:pt x="46928" y="814756"/>
                        <a:pt x="48167" y="700358"/>
                      </a:cubicBezTo>
                      <a:cubicBezTo>
                        <a:pt x="49819" y="595872"/>
                        <a:pt x="50232" y="491799"/>
                        <a:pt x="28344" y="388139"/>
                      </a:cubicBezTo>
                      <a:cubicBezTo>
                        <a:pt x="12650" y="309258"/>
                        <a:pt x="4803" y="229551"/>
                        <a:pt x="15954" y="149431"/>
                      </a:cubicBezTo>
                      <a:close/>
                    </a:path>
                  </a:pathLst>
                </a:custGeom>
                <a:grpFill/>
                <a:ln w="4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38D84168-419D-4169-A76D-E35CA5D30E7F}"/>
                    </a:ext>
                  </a:extLst>
                </p:cNvPr>
                <p:cNvSpPr/>
                <p:nvPr/>
              </p:nvSpPr>
              <p:spPr>
                <a:xfrm>
                  <a:off x="4944106" y="4386220"/>
                  <a:ext cx="156936" cy="607093"/>
                </a:xfrm>
                <a:custGeom>
                  <a:avLst/>
                  <a:gdLst>
                    <a:gd name="connsiteX0" fmla="*/ 150104 w 156935"/>
                    <a:gd name="connsiteY0" fmla="*/ 6366 h 607092"/>
                    <a:gd name="connsiteX1" fmla="*/ 138127 w 156935"/>
                    <a:gd name="connsiteY1" fmla="*/ 42296 h 607092"/>
                    <a:gd name="connsiteX2" fmla="*/ 109218 w 156935"/>
                    <a:gd name="connsiteY2" fmla="*/ 147608 h 607092"/>
                    <a:gd name="connsiteX3" fmla="*/ 97241 w 156935"/>
                    <a:gd name="connsiteY3" fmla="*/ 206252 h 607092"/>
                    <a:gd name="connsiteX4" fmla="*/ 92285 w 156935"/>
                    <a:gd name="connsiteY4" fmla="*/ 304130 h 607092"/>
                    <a:gd name="connsiteX5" fmla="*/ 66267 w 156935"/>
                    <a:gd name="connsiteY5" fmla="*/ 388793 h 607092"/>
                    <a:gd name="connsiteX6" fmla="*/ 22903 w 156935"/>
                    <a:gd name="connsiteY6" fmla="*/ 515580 h 607092"/>
                    <a:gd name="connsiteX7" fmla="*/ 22903 w 156935"/>
                    <a:gd name="connsiteY7" fmla="*/ 515580 h 607092"/>
                    <a:gd name="connsiteX8" fmla="*/ 22903 w 156935"/>
                    <a:gd name="connsiteY8" fmla="*/ 515580 h 607092"/>
                    <a:gd name="connsiteX9" fmla="*/ 7623 w 156935"/>
                    <a:gd name="connsiteY9" fmla="*/ 576290 h 607092"/>
                    <a:gd name="connsiteX10" fmla="*/ 1841 w 156935"/>
                    <a:gd name="connsiteY10" fmla="*/ 610568 h 607092"/>
                    <a:gd name="connsiteX11" fmla="*/ 11340 w 156935"/>
                    <a:gd name="connsiteY11" fmla="*/ 590744 h 607092"/>
                    <a:gd name="connsiteX12" fmla="*/ 27033 w 156935"/>
                    <a:gd name="connsiteY12" fmla="*/ 523840 h 607092"/>
                    <a:gd name="connsiteX13" fmla="*/ 27033 w 156935"/>
                    <a:gd name="connsiteY13" fmla="*/ 523840 h 607092"/>
                    <a:gd name="connsiteX14" fmla="*/ 27033 w 156935"/>
                    <a:gd name="connsiteY14" fmla="*/ 523840 h 607092"/>
                    <a:gd name="connsiteX15" fmla="*/ 50987 w 156935"/>
                    <a:gd name="connsiteY15" fmla="*/ 451980 h 607092"/>
                    <a:gd name="connsiteX16" fmla="*/ 96002 w 156935"/>
                    <a:gd name="connsiteY16" fmla="*/ 320237 h 607092"/>
                    <a:gd name="connsiteX17" fmla="*/ 96002 w 156935"/>
                    <a:gd name="connsiteY17" fmla="*/ 320237 h 607092"/>
                    <a:gd name="connsiteX18" fmla="*/ 96002 w 156935"/>
                    <a:gd name="connsiteY18" fmla="*/ 320237 h 607092"/>
                    <a:gd name="connsiteX19" fmla="*/ 107153 w 156935"/>
                    <a:gd name="connsiteY19" fmla="*/ 207904 h 607092"/>
                    <a:gd name="connsiteX20" fmla="*/ 117478 w 156935"/>
                    <a:gd name="connsiteY20" fmla="*/ 147195 h 607092"/>
                    <a:gd name="connsiteX21" fmla="*/ 159190 w 156935"/>
                    <a:gd name="connsiteY21" fmla="*/ 10909 h 607092"/>
                    <a:gd name="connsiteX22" fmla="*/ 150104 w 156935"/>
                    <a:gd name="connsiteY22" fmla="*/ 6366 h 60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56935" h="607092">
                      <a:moveTo>
                        <a:pt x="150104" y="6366"/>
                      </a:moveTo>
                      <a:cubicBezTo>
                        <a:pt x="148865" y="16691"/>
                        <a:pt x="140605" y="32384"/>
                        <a:pt x="138127" y="42296"/>
                      </a:cubicBezTo>
                      <a:cubicBezTo>
                        <a:pt x="129041" y="77400"/>
                        <a:pt x="118717" y="112504"/>
                        <a:pt x="109218" y="147608"/>
                      </a:cubicBezTo>
                      <a:cubicBezTo>
                        <a:pt x="100545" y="166192"/>
                        <a:pt x="102197" y="186842"/>
                        <a:pt x="97241" y="206252"/>
                      </a:cubicBezTo>
                      <a:cubicBezTo>
                        <a:pt x="97654" y="238878"/>
                        <a:pt x="96415" y="271504"/>
                        <a:pt x="92285" y="304130"/>
                      </a:cubicBezTo>
                      <a:cubicBezTo>
                        <a:pt x="83613" y="332214"/>
                        <a:pt x="75766" y="360710"/>
                        <a:pt x="66267" y="388793"/>
                      </a:cubicBezTo>
                      <a:cubicBezTo>
                        <a:pt x="52226" y="431331"/>
                        <a:pt x="37358" y="473456"/>
                        <a:pt x="22903" y="515580"/>
                      </a:cubicBezTo>
                      <a:cubicBezTo>
                        <a:pt x="22903" y="515580"/>
                        <a:pt x="22903" y="515580"/>
                        <a:pt x="22903" y="515580"/>
                      </a:cubicBezTo>
                      <a:lnTo>
                        <a:pt x="22903" y="515580"/>
                      </a:lnTo>
                      <a:cubicBezTo>
                        <a:pt x="13818" y="534991"/>
                        <a:pt x="11340" y="556053"/>
                        <a:pt x="7623" y="576290"/>
                      </a:cubicBezTo>
                      <a:cubicBezTo>
                        <a:pt x="5558" y="587440"/>
                        <a:pt x="-3941" y="598178"/>
                        <a:pt x="1841" y="610568"/>
                      </a:cubicBezTo>
                      <a:cubicBezTo>
                        <a:pt x="8449" y="605612"/>
                        <a:pt x="9688" y="598178"/>
                        <a:pt x="11340" y="590744"/>
                      </a:cubicBezTo>
                      <a:cubicBezTo>
                        <a:pt x="16709" y="568443"/>
                        <a:pt x="21664" y="546142"/>
                        <a:pt x="27033" y="523840"/>
                      </a:cubicBezTo>
                      <a:lnTo>
                        <a:pt x="27033" y="523840"/>
                      </a:lnTo>
                      <a:cubicBezTo>
                        <a:pt x="27033" y="523840"/>
                        <a:pt x="27033" y="523840"/>
                        <a:pt x="27033" y="523840"/>
                      </a:cubicBezTo>
                      <a:cubicBezTo>
                        <a:pt x="34880" y="499887"/>
                        <a:pt x="43140" y="475934"/>
                        <a:pt x="50987" y="451980"/>
                      </a:cubicBezTo>
                      <a:cubicBezTo>
                        <a:pt x="65854" y="407791"/>
                        <a:pt x="84439" y="365253"/>
                        <a:pt x="96002" y="320237"/>
                      </a:cubicBezTo>
                      <a:lnTo>
                        <a:pt x="96002" y="320237"/>
                      </a:lnTo>
                      <a:lnTo>
                        <a:pt x="96002" y="320237"/>
                      </a:lnTo>
                      <a:cubicBezTo>
                        <a:pt x="114174" y="265310"/>
                        <a:pt x="101371" y="264071"/>
                        <a:pt x="107153" y="207904"/>
                      </a:cubicBezTo>
                      <a:cubicBezTo>
                        <a:pt x="107153" y="207904"/>
                        <a:pt x="115826" y="148847"/>
                        <a:pt x="117478" y="147195"/>
                      </a:cubicBezTo>
                      <a:cubicBezTo>
                        <a:pt x="128215" y="100940"/>
                        <a:pt x="143496" y="55924"/>
                        <a:pt x="159190" y="10909"/>
                      </a:cubicBezTo>
                      <a:cubicBezTo>
                        <a:pt x="153408" y="-2307"/>
                        <a:pt x="155473" y="-3133"/>
                        <a:pt x="150104" y="6366"/>
                      </a:cubicBezTo>
                      <a:close/>
                    </a:path>
                  </a:pathLst>
                </a:custGeom>
                <a:grpFill/>
                <a:ln w="4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6D67A4F9-BA56-47A0-9A58-0B9CEF53ED48}"/>
                    </a:ext>
                  </a:extLst>
                </p:cNvPr>
                <p:cNvSpPr/>
                <p:nvPr/>
              </p:nvSpPr>
              <p:spPr>
                <a:xfrm>
                  <a:off x="5451648" y="3990282"/>
                  <a:ext cx="408859" cy="2176448"/>
                </a:xfrm>
                <a:custGeom>
                  <a:avLst/>
                  <a:gdLst>
                    <a:gd name="connsiteX0" fmla="*/ 245112 w 408858"/>
                    <a:gd name="connsiteY0" fmla="*/ 171856 h 2176448"/>
                    <a:gd name="connsiteX1" fmla="*/ 285998 w 408858"/>
                    <a:gd name="connsiteY1" fmla="*/ 280058 h 2176448"/>
                    <a:gd name="connsiteX2" fmla="*/ 307886 w 408858"/>
                    <a:gd name="connsiteY2" fmla="*/ 425017 h 2176448"/>
                    <a:gd name="connsiteX3" fmla="*/ 316559 w 408858"/>
                    <a:gd name="connsiteY3" fmla="*/ 496877 h 2176448"/>
                    <a:gd name="connsiteX4" fmla="*/ 337621 w 408858"/>
                    <a:gd name="connsiteY4" fmla="*/ 611275 h 2176448"/>
                    <a:gd name="connsiteX5" fmla="*/ 378920 w 408858"/>
                    <a:gd name="connsiteY5" fmla="*/ 878892 h 2176448"/>
                    <a:gd name="connsiteX6" fmla="*/ 410307 w 408858"/>
                    <a:gd name="connsiteY6" fmla="*/ 1038305 h 2176448"/>
                    <a:gd name="connsiteX7" fmla="*/ 406178 w 408858"/>
                    <a:gd name="connsiteY7" fmla="*/ 985442 h 2176448"/>
                    <a:gd name="connsiteX8" fmla="*/ 386354 w 408858"/>
                    <a:gd name="connsiteY8" fmla="*/ 866089 h 2176448"/>
                    <a:gd name="connsiteX9" fmla="*/ 345468 w 408858"/>
                    <a:gd name="connsiteY9" fmla="*/ 610449 h 2176448"/>
                    <a:gd name="connsiteX10" fmla="*/ 317798 w 408858"/>
                    <a:gd name="connsiteY10" fmla="*/ 447732 h 2176448"/>
                    <a:gd name="connsiteX11" fmla="*/ 297975 w 408858"/>
                    <a:gd name="connsiteY11" fmla="*/ 290383 h 2176448"/>
                    <a:gd name="connsiteX12" fmla="*/ 273608 w 408858"/>
                    <a:gd name="connsiteY12" fmla="*/ 208611 h 2176448"/>
                    <a:gd name="connsiteX13" fmla="*/ 187707 w 408858"/>
                    <a:gd name="connsiteY13" fmla="*/ 113211 h 2176448"/>
                    <a:gd name="connsiteX14" fmla="*/ 120390 w 408858"/>
                    <a:gd name="connsiteY14" fmla="*/ 82650 h 2176448"/>
                    <a:gd name="connsiteX15" fmla="*/ 73722 w 408858"/>
                    <a:gd name="connsiteY15" fmla="*/ 68608 h 2176448"/>
                    <a:gd name="connsiteX16" fmla="*/ 49356 w 408858"/>
                    <a:gd name="connsiteY16" fmla="*/ 61588 h 2176448"/>
                    <a:gd name="connsiteX17" fmla="*/ 22924 w 408858"/>
                    <a:gd name="connsiteY17" fmla="*/ 43416 h 2176448"/>
                    <a:gd name="connsiteX18" fmla="*/ 18381 w 408858"/>
                    <a:gd name="connsiteY18" fmla="*/ 52915 h 2176448"/>
                    <a:gd name="connsiteX19" fmla="*/ 82395 w 408858"/>
                    <a:gd name="connsiteY19" fmla="*/ 94627 h 2176448"/>
                    <a:gd name="connsiteX20" fmla="*/ 143517 w 408858"/>
                    <a:gd name="connsiteY20" fmla="*/ 166074 h 2176448"/>
                    <a:gd name="connsiteX21" fmla="*/ 143930 w 408858"/>
                    <a:gd name="connsiteY21" fmla="*/ 233391 h 2176448"/>
                    <a:gd name="connsiteX22" fmla="*/ 113369 w 408858"/>
                    <a:gd name="connsiteY22" fmla="*/ 319292 h 2176448"/>
                    <a:gd name="connsiteX23" fmla="*/ 84047 w 408858"/>
                    <a:gd name="connsiteY23" fmla="*/ 421713 h 2176448"/>
                    <a:gd name="connsiteX24" fmla="*/ 63810 w 408858"/>
                    <a:gd name="connsiteY24" fmla="*/ 520005 h 2176448"/>
                    <a:gd name="connsiteX25" fmla="*/ 53072 w 408858"/>
                    <a:gd name="connsiteY25" fmla="*/ 611275 h 2176448"/>
                    <a:gd name="connsiteX26" fmla="*/ 44813 w 408858"/>
                    <a:gd name="connsiteY26" fmla="*/ 702958 h 2176448"/>
                    <a:gd name="connsiteX27" fmla="*/ 43161 w 408858"/>
                    <a:gd name="connsiteY27" fmla="*/ 734759 h 2176448"/>
                    <a:gd name="connsiteX28" fmla="*/ 44813 w 408858"/>
                    <a:gd name="connsiteY28" fmla="*/ 780600 h 2176448"/>
                    <a:gd name="connsiteX29" fmla="*/ 70831 w 408858"/>
                    <a:gd name="connsiteY29" fmla="*/ 863611 h 2176448"/>
                    <a:gd name="connsiteX30" fmla="*/ 86111 w 408858"/>
                    <a:gd name="connsiteY30" fmla="*/ 904497 h 2176448"/>
                    <a:gd name="connsiteX31" fmla="*/ 102218 w 408858"/>
                    <a:gd name="connsiteY31" fmla="*/ 963967 h 2176448"/>
                    <a:gd name="connsiteX32" fmla="*/ 105935 w 408858"/>
                    <a:gd name="connsiteY32" fmla="*/ 1044500 h 2176448"/>
                    <a:gd name="connsiteX33" fmla="*/ 107587 w 408858"/>
                    <a:gd name="connsiteY33" fmla="*/ 1134531 h 2176448"/>
                    <a:gd name="connsiteX34" fmla="*/ 77852 w 408858"/>
                    <a:gd name="connsiteY34" fmla="*/ 1440143 h 2176448"/>
                    <a:gd name="connsiteX35" fmla="*/ 70831 w 408858"/>
                    <a:gd name="connsiteY35" fmla="*/ 1512003 h 2176448"/>
                    <a:gd name="connsiteX36" fmla="*/ 66288 w 408858"/>
                    <a:gd name="connsiteY36" fmla="*/ 1561561 h 2176448"/>
                    <a:gd name="connsiteX37" fmla="*/ 62571 w 408858"/>
                    <a:gd name="connsiteY37" fmla="*/ 1674720 h 2176448"/>
                    <a:gd name="connsiteX38" fmla="*/ 71244 w 408858"/>
                    <a:gd name="connsiteY38" fmla="*/ 1788705 h 2176448"/>
                    <a:gd name="connsiteX39" fmla="*/ 91893 w 408858"/>
                    <a:gd name="connsiteY39" fmla="*/ 2098033 h 2176448"/>
                    <a:gd name="connsiteX40" fmla="*/ 94784 w 408858"/>
                    <a:gd name="connsiteY40" fmla="*/ 2177327 h 2176448"/>
                    <a:gd name="connsiteX41" fmla="*/ 93132 w 408858"/>
                    <a:gd name="connsiteY41" fmla="*/ 2011718 h 2176448"/>
                    <a:gd name="connsiteX42" fmla="*/ 81982 w 408858"/>
                    <a:gd name="connsiteY42" fmla="*/ 1840328 h 2176448"/>
                    <a:gd name="connsiteX43" fmla="*/ 79091 w 408858"/>
                    <a:gd name="connsiteY43" fmla="*/ 1792422 h 2176448"/>
                    <a:gd name="connsiteX44" fmla="*/ 69592 w 408858"/>
                    <a:gd name="connsiteY44" fmla="*/ 1633834 h 2176448"/>
                    <a:gd name="connsiteX45" fmla="*/ 84047 w 408858"/>
                    <a:gd name="connsiteY45" fmla="*/ 1460379 h 2176448"/>
                    <a:gd name="connsiteX46" fmla="*/ 98914 w 408858"/>
                    <a:gd name="connsiteY46" fmla="*/ 1331114 h 2176448"/>
                    <a:gd name="connsiteX47" fmla="*/ 114608 w 408858"/>
                    <a:gd name="connsiteY47" fmla="*/ 1114295 h 2176448"/>
                    <a:gd name="connsiteX48" fmla="*/ 112956 w 408858"/>
                    <a:gd name="connsiteY48" fmla="*/ 1063910 h 2176448"/>
                    <a:gd name="connsiteX49" fmla="*/ 112543 w 408858"/>
                    <a:gd name="connsiteY49" fmla="*/ 983378 h 2176448"/>
                    <a:gd name="connsiteX50" fmla="*/ 51833 w 408858"/>
                    <a:gd name="connsiteY50" fmla="*/ 790925 h 2176448"/>
                    <a:gd name="connsiteX51" fmla="*/ 48942 w 408858"/>
                    <a:gd name="connsiteY51" fmla="*/ 733107 h 2176448"/>
                    <a:gd name="connsiteX52" fmla="*/ 63810 w 408858"/>
                    <a:gd name="connsiteY52" fmla="*/ 565433 h 2176448"/>
                    <a:gd name="connsiteX53" fmla="*/ 96436 w 408858"/>
                    <a:gd name="connsiteY53" fmla="*/ 405194 h 2176448"/>
                    <a:gd name="connsiteX54" fmla="*/ 138561 w 408858"/>
                    <a:gd name="connsiteY54" fmla="*/ 265191 h 2176448"/>
                    <a:gd name="connsiteX55" fmla="*/ 154255 w 408858"/>
                    <a:gd name="connsiteY55" fmla="*/ 229261 h 2176448"/>
                    <a:gd name="connsiteX56" fmla="*/ 171600 w 408858"/>
                    <a:gd name="connsiteY56" fmla="*/ 217284 h 2176448"/>
                    <a:gd name="connsiteX57" fmla="*/ 183990 w 408858"/>
                    <a:gd name="connsiteY57" fmla="*/ 232152 h 2176448"/>
                    <a:gd name="connsiteX58" fmla="*/ 229006 w 408858"/>
                    <a:gd name="connsiteY58" fmla="*/ 396934 h 2176448"/>
                    <a:gd name="connsiteX59" fmla="*/ 249242 w 408858"/>
                    <a:gd name="connsiteY59" fmla="*/ 491921 h 2176448"/>
                    <a:gd name="connsiteX60" fmla="*/ 260806 w 408858"/>
                    <a:gd name="connsiteY60" fmla="*/ 560065 h 2176448"/>
                    <a:gd name="connsiteX61" fmla="*/ 266174 w 408858"/>
                    <a:gd name="connsiteY61" fmla="*/ 626969 h 2176448"/>
                    <a:gd name="connsiteX62" fmla="*/ 294671 w 408858"/>
                    <a:gd name="connsiteY62" fmla="*/ 759125 h 2176448"/>
                    <a:gd name="connsiteX63" fmla="*/ 331840 w 408858"/>
                    <a:gd name="connsiteY63" fmla="*/ 893346 h 2176448"/>
                    <a:gd name="connsiteX64" fmla="*/ 391310 w 408858"/>
                    <a:gd name="connsiteY64" fmla="*/ 1078778 h 2176448"/>
                    <a:gd name="connsiteX65" fmla="*/ 368183 w 408858"/>
                    <a:gd name="connsiteY65" fmla="*/ 989572 h 2176448"/>
                    <a:gd name="connsiteX66" fmla="*/ 288889 w 408858"/>
                    <a:gd name="connsiteY66" fmla="*/ 699655 h 2176448"/>
                    <a:gd name="connsiteX67" fmla="*/ 266174 w 408858"/>
                    <a:gd name="connsiteY67" fmla="*/ 541067 h 2176448"/>
                    <a:gd name="connsiteX68" fmla="*/ 251307 w 408858"/>
                    <a:gd name="connsiteY68" fmla="*/ 458469 h 2176448"/>
                    <a:gd name="connsiteX69" fmla="*/ 233548 w 408858"/>
                    <a:gd name="connsiteY69" fmla="*/ 384545 h 2176448"/>
                    <a:gd name="connsiteX70" fmla="*/ 193488 w 408858"/>
                    <a:gd name="connsiteY70" fmla="*/ 241651 h 2176448"/>
                    <a:gd name="connsiteX71" fmla="*/ 173665 w 408858"/>
                    <a:gd name="connsiteY71" fmla="*/ 209850 h 2176448"/>
                    <a:gd name="connsiteX72" fmla="*/ 167057 w 408858"/>
                    <a:gd name="connsiteY72" fmla="*/ 197874 h 2176448"/>
                    <a:gd name="connsiteX73" fmla="*/ 67527 w 408858"/>
                    <a:gd name="connsiteY73" fmla="*/ 76455 h 2176448"/>
                    <a:gd name="connsiteX74" fmla="*/ 161275 w 408858"/>
                    <a:gd name="connsiteY74" fmla="*/ 110733 h 2176448"/>
                    <a:gd name="connsiteX75" fmla="*/ 161275 w 408858"/>
                    <a:gd name="connsiteY75" fmla="*/ 111146 h 2176448"/>
                    <a:gd name="connsiteX76" fmla="*/ 245112 w 408858"/>
                    <a:gd name="connsiteY76" fmla="*/ 171856 h 2176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08858" h="2176448">
                      <a:moveTo>
                        <a:pt x="245112" y="171856"/>
                      </a:moveTo>
                      <a:cubicBezTo>
                        <a:pt x="266587" y="206134"/>
                        <a:pt x="281455" y="256518"/>
                        <a:pt x="285998" y="280058"/>
                      </a:cubicBezTo>
                      <a:cubicBezTo>
                        <a:pt x="295910" y="329617"/>
                        <a:pt x="301692" y="374220"/>
                        <a:pt x="307886" y="425017"/>
                      </a:cubicBezTo>
                      <a:cubicBezTo>
                        <a:pt x="310777" y="448558"/>
                        <a:pt x="312016" y="473750"/>
                        <a:pt x="316559" y="496877"/>
                      </a:cubicBezTo>
                      <a:cubicBezTo>
                        <a:pt x="319037" y="509267"/>
                        <a:pt x="335143" y="595582"/>
                        <a:pt x="337621" y="611275"/>
                      </a:cubicBezTo>
                      <a:cubicBezTo>
                        <a:pt x="359923" y="714935"/>
                        <a:pt x="367770" y="773580"/>
                        <a:pt x="378920" y="878892"/>
                      </a:cubicBezTo>
                      <a:cubicBezTo>
                        <a:pt x="384702" y="932167"/>
                        <a:pt x="398744" y="985442"/>
                        <a:pt x="410307" y="1038305"/>
                      </a:cubicBezTo>
                      <a:cubicBezTo>
                        <a:pt x="413611" y="1016830"/>
                        <a:pt x="410307" y="1002375"/>
                        <a:pt x="406178" y="985442"/>
                      </a:cubicBezTo>
                      <a:cubicBezTo>
                        <a:pt x="396679" y="944970"/>
                        <a:pt x="390071" y="907801"/>
                        <a:pt x="386354" y="866089"/>
                      </a:cubicBezTo>
                      <a:cubicBezTo>
                        <a:pt x="378507" y="779774"/>
                        <a:pt x="365705" y="694699"/>
                        <a:pt x="345468" y="610449"/>
                      </a:cubicBezTo>
                      <a:cubicBezTo>
                        <a:pt x="332666" y="557174"/>
                        <a:pt x="325232" y="502246"/>
                        <a:pt x="317798" y="447732"/>
                      </a:cubicBezTo>
                      <a:cubicBezTo>
                        <a:pt x="310777" y="395282"/>
                        <a:pt x="307886" y="342420"/>
                        <a:pt x="297975" y="290383"/>
                      </a:cubicBezTo>
                      <a:cubicBezTo>
                        <a:pt x="292606" y="261474"/>
                        <a:pt x="284346" y="236282"/>
                        <a:pt x="273608" y="208611"/>
                      </a:cubicBezTo>
                      <a:cubicBezTo>
                        <a:pt x="253372" y="161531"/>
                        <a:pt x="229006" y="132209"/>
                        <a:pt x="187707" y="113211"/>
                      </a:cubicBezTo>
                      <a:cubicBezTo>
                        <a:pt x="181099" y="110733"/>
                        <a:pt x="136083" y="88845"/>
                        <a:pt x="120390" y="82650"/>
                      </a:cubicBezTo>
                      <a:cubicBezTo>
                        <a:pt x="110478" y="78933"/>
                        <a:pt x="86111" y="72738"/>
                        <a:pt x="73722" y="68608"/>
                      </a:cubicBezTo>
                      <a:cubicBezTo>
                        <a:pt x="69592" y="67369"/>
                        <a:pt x="53898" y="64479"/>
                        <a:pt x="49356" y="61588"/>
                      </a:cubicBezTo>
                      <a:cubicBezTo>
                        <a:pt x="41922" y="56632"/>
                        <a:pt x="29532" y="56219"/>
                        <a:pt x="22924" y="43416"/>
                      </a:cubicBezTo>
                      <a:cubicBezTo>
                        <a:pt x="7644" y="6247"/>
                        <a:pt x="-17549" y="-36291"/>
                        <a:pt x="18381" y="52915"/>
                      </a:cubicBezTo>
                      <a:cubicBezTo>
                        <a:pt x="19207" y="55393"/>
                        <a:pt x="66288" y="81824"/>
                        <a:pt x="82395" y="94627"/>
                      </a:cubicBezTo>
                      <a:cubicBezTo>
                        <a:pt x="108826" y="116102"/>
                        <a:pt x="126997" y="137164"/>
                        <a:pt x="143517" y="166074"/>
                      </a:cubicBezTo>
                      <a:cubicBezTo>
                        <a:pt x="157558" y="190440"/>
                        <a:pt x="154668" y="211915"/>
                        <a:pt x="143930" y="233391"/>
                      </a:cubicBezTo>
                      <a:cubicBezTo>
                        <a:pt x="130714" y="258583"/>
                        <a:pt x="121628" y="292035"/>
                        <a:pt x="113369" y="319292"/>
                      </a:cubicBezTo>
                      <a:cubicBezTo>
                        <a:pt x="102218" y="355222"/>
                        <a:pt x="93545" y="389087"/>
                        <a:pt x="84047" y="421713"/>
                      </a:cubicBezTo>
                      <a:cubicBezTo>
                        <a:pt x="74961" y="453927"/>
                        <a:pt x="70831" y="486966"/>
                        <a:pt x="63810" y="520005"/>
                      </a:cubicBezTo>
                      <a:cubicBezTo>
                        <a:pt x="57202" y="550153"/>
                        <a:pt x="55963" y="580714"/>
                        <a:pt x="53072" y="611275"/>
                      </a:cubicBezTo>
                      <a:cubicBezTo>
                        <a:pt x="50181" y="641423"/>
                        <a:pt x="46465" y="672397"/>
                        <a:pt x="44813" y="702958"/>
                      </a:cubicBezTo>
                      <a:cubicBezTo>
                        <a:pt x="44400" y="713696"/>
                        <a:pt x="43574" y="724021"/>
                        <a:pt x="43161" y="734759"/>
                      </a:cubicBezTo>
                      <a:cubicBezTo>
                        <a:pt x="43161" y="751278"/>
                        <a:pt x="41922" y="757886"/>
                        <a:pt x="44813" y="780600"/>
                      </a:cubicBezTo>
                      <a:cubicBezTo>
                        <a:pt x="47704" y="809509"/>
                        <a:pt x="61745" y="836767"/>
                        <a:pt x="70831" y="863611"/>
                      </a:cubicBezTo>
                      <a:cubicBezTo>
                        <a:pt x="74548" y="875175"/>
                        <a:pt x="81982" y="892933"/>
                        <a:pt x="86111" y="904497"/>
                      </a:cubicBezTo>
                      <a:cubicBezTo>
                        <a:pt x="90241" y="916887"/>
                        <a:pt x="100566" y="951164"/>
                        <a:pt x="102218" y="963967"/>
                      </a:cubicBezTo>
                      <a:cubicBezTo>
                        <a:pt x="105522" y="991637"/>
                        <a:pt x="105935" y="1016830"/>
                        <a:pt x="105935" y="1044500"/>
                      </a:cubicBezTo>
                      <a:cubicBezTo>
                        <a:pt x="105935" y="1072170"/>
                        <a:pt x="108826" y="1106035"/>
                        <a:pt x="107587" y="1134531"/>
                      </a:cubicBezTo>
                      <a:cubicBezTo>
                        <a:pt x="103870" y="1233649"/>
                        <a:pt x="91480" y="1329462"/>
                        <a:pt x="77852" y="1440143"/>
                      </a:cubicBezTo>
                      <a:cubicBezTo>
                        <a:pt x="74961" y="1464096"/>
                        <a:pt x="73309" y="1488049"/>
                        <a:pt x="70831" y="1512003"/>
                      </a:cubicBezTo>
                      <a:cubicBezTo>
                        <a:pt x="69179" y="1528522"/>
                        <a:pt x="67940" y="1545042"/>
                        <a:pt x="66288" y="1561561"/>
                      </a:cubicBezTo>
                      <a:cubicBezTo>
                        <a:pt x="62984" y="1598730"/>
                        <a:pt x="60919" y="1637138"/>
                        <a:pt x="62571" y="1674720"/>
                      </a:cubicBezTo>
                      <a:cubicBezTo>
                        <a:pt x="64223" y="1712715"/>
                        <a:pt x="68766" y="1750297"/>
                        <a:pt x="71244" y="1788705"/>
                      </a:cubicBezTo>
                      <a:cubicBezTo>
                        <a:pt x="77439" y="1888648"/>
                        <a:pt x="88589" y="1981983"/>
                        <a:pt x="91893" y="2098033"/>
                      </a:cubicBezTo>
                      <a:cubicBezTo>
                        <a:pt x="92719" y="2126942"/>
                        <a:pt x="91893" y="2177327"/>
                        <a:pt x="94784" y="2177327"/>
                      </a:cubicBezTo>
                      <a:cubicBezTo>
                        <a:pt x="99740" y="2177327"/>
                        <a:pt x="97262" y="2113727"/>
                        <a:pt x="93132" y="2011718"/>
                      </a:cubicBezTo>
                      <a:cubicBezTo>
                        <a:pt x="90654" y="1954313"/>
                        <a:pt x="85698" y="1897321"/>
                        <a:pt x="81982" y="1840328"/>
                      </a:cubicBezTo>
                      <a:cubicBezTo>
                        <a:pt x="81156" y="1824222"/>
                        <a:pt x="79917" y="1808528"/>
                        <a:pt x="79091" y="1792422"/>
                      </a:cubicBezTo>
                      <a:cubicBezTo>
                        <a:pt x="75787" y="1739559"/>
                        <a:pt x="69592" y="1686284"/>
                        <a:pt x="69592" y="1633834"/>
                      </a:cubicBezTo>
                      <a:cubicBezTo>
                        <a:pt x="70005" y="1579320"/>
                        <a:pt x="83634" y="1464922"/>
                        <a:pt x="84047" y="1460379"/>
                      </a:cubicBezTo>
                      <a:cubicBezTo>
                        <a:pt x="86524" y="1417841"/>
                        <a:pt x="93132" y="1373239"/>
                        <a:pt x="98914" y="1331114"/>
                      </a:cubicBezTo>
                      <a:cubicBezTo>
                        <a:pt x="108826" y="1259254"/>
                        <a:pt x="115021" y="1186981"/>
                        <a:pt x="114608" y="1114295"/>
                      </a:cubicBezTo>
                      <a:cubicBezTo>
                        <a:pt x="114608" y="1097362"/>
                        <a:pt x="113782" y="1080843"/>
                        <a:pt x="112956" y="1063910"/>
                      </a:cubicBezTo>
                      <a:cubicBezTo>
                        <a:pt x="111717" y="1037066"/>
                        <a:pt x="115021" y="1010222"/>
                        <a:pt x="112543" y="983378"/>
                      </a:cubicBezTo>
                      <a:cubicBezTo>
                        <a:pt x="105935" y="914822"/>
                        <a:pt x="69179" y="856590"/>
                        <a:pt x="51833" y="790925"/>
                      </a:cubicBezTo>
                      <a:cubicBezTo>
                        <a:pt x="46465" y="770276"/>
                        <a:pt x="47704" y="752930"/>
                        <a:pt x="48942" y="733107"/>
                      </a:cubicBezTo>
                      <a:cubicBezTo>
                        <a:pt x="53485" y="677353"/>
                        <a:pt x="58028" y="621187"/>
                        <a:pt x="63810" y="565433"/>
                      </a:cubicBezTo>
                      <a:cubicBezTo>
                        <a:pt x="69592" y="511332"/>
                        <a:pt x="82395" y="458056"/>
                        <a:pt x="96436" y="405194"/>
                      </a:cubicBezTo>
                      <a:cubicBezTo>
                        <a:pt x="108826" y="358113"/>
                        <a:pt x="122867" y="311446"/>
                        <a:pt x="138561" y="265191"/>
                      </a:cubicBezTo>
                      <a:cubicBezTo>
                        <a:pt x="142691" y="252801"/>
                        <a:pt x="148473" y="240825"/>
                        <a:pt x="154255" y="229261"/>
                      </a:cubicBezTo>
                      <a:cubicBezTo>
                        <a:pt x="157558" y="222653"/>
                        <a:pt x="162514" y="215219"/>
                        <a:pt x="171600" y="217284"/>
                      </a:cubicBezTo>
                      <a:cubicBezTo>
                        <a:pt x="179034" y="218936"/>
                        <a:pt x="182338" y="225131"/>
                        <a:pt x="183990" y="232152"/>
                      </a:cubicBezTo>
                      <a:cubicBezTo>
                        <a:pt x="199270" y="287079"/>
                        <a:pt x="217442" y="341181"/>
                        <a:pt x="229006" y="396934"/>
                      </a:cubicBezTo>
                      <a:cubicBezTo>
                        <a:pt x="235613" y="428734"/>
                        <a:pt x="242634" y="460121"/>
                        <a:pt x="249242" y="491921"/>
                      </a:cubicBezTo>
                      <a:cubicBezTo>
                        <a:pt x="254198" y="514223"/>
                        <a:pt x="256676" y="537350"/>
                        <a:pt x="260806" y="560065"/>
                      </a:cubicBezTo>
                      <a:cubicBezTo>
                        <a:pt x="264523" y="581953"/>
                        <a:pt x="263697" y="605080"/>
                        <a:pt x="266174" y="626969"/>
                      </a:cubicBezTo>
                      <a:cubicBezTo>
                        <a:pt x="271130" y="672397"/>
                        <a:pt x="282281" y="715348"/>
                        <a:pt x="294671" y="759125"/>
                      </a:cubicBezTo>
                      <a:cubicBezTo>
                        <a:pt x="307060" y="803728"/>
                        <a:pt x="318624" y="848743"/>
                        <a:pt x="331840" y="893346"/>
                      </a:cubicBezTo>
                      <a:cubicBezTo>
                        <a:pt x="350424" y="955707"/>
                        <a:pt x="370247" y="1017243"/>
                        <a:pt x="391310" y="1078778"/>
                      </a:cubicBezTo>
                      <a:cubicBezTo>
                        <a:pt x="402461" y="1088690"/>
                        <a:pt x="379746" y="1027154"/>
                        <a:pt x="368183" y="989572"/>
                      </a:cubicBezTo>
                      <a:cubicBezTo>
                        <a:pt x="335143" y="894998"/>
                        <a:pt x="309125" y="797533"/>
                        <a:pt x="288889" y="699655"/>
                      </a:cubicBezTo>
                      <a:cubicBezTo>
                        <a:pt x="268239" y="599298"/>
                        <a:pt x="275260" y="594343"/>
                        <a:pt x="266174" y="541067"/>
                      </a:cubicBezTo>
                      <a:cubicBezTo>
                        <a:pt x="261632" y="514223"/>
                        <a:pt x="257502" y="484901"/>
                        <a:pt x="251307" y="458469"/>
                      </a:cubicBezTo>
                      <a:cubicBezTo>
                        <a:pt x="245525" y="433690"/>
                        <a:pt x="240156" y="408911"/>
                        <a:pt x="233548" y="384545"/>
                      </a:cubicBezTo>
                      <a:cubicBezTo>
                        <a:pt x="220333" y="337051"/>
                        <a:pt x="206704" y="289144"/>
                        <a:pt x="193488" y="241651"/>
                      </a:cubicBezTo>
                      <a:cubicBezTo>
                        <a:pt x="189772" y="228848"/>
                        <a:pt x="186881" y="216458"/>
                        <a:pt x="173665" y="209850"/>
                      </a:cubicBezTo>
                      <a:cubicBezTo>
                        <a:pt x="168709" y="207372"/>
                        <a:pt x="168296" y="202417"/>
                        <a:pt x="167057" y="197874"/>
                      </a:cubicBezTo>
                      <a:cubicBezTo>
                        <a:pt x="150538" y="144185"/>
                        <a:pt x="115021" y="105364"/>
                        <a:pt x="67527" y="76455"/>
                      </a:cubicBezTo>
                      <a:cubicBezTo>
                        <a:pt x="100566" y="82237"/>
                        <a:pt x="130301" y="99583"/>
                        <a:pt x="161275" y="110733"/>
                      </a:cubicBezTo>
                      <a:cubicBezTo>
                        <a:pt x="161275" y="110733"/>
                        <a:pt x="161275" y="111146"/>
                        <a:pt x="161275" y="111146"/>
                      </a:cubicBezTo>
                      <a:cubicBezTo>
                        <a:pt x="186468" y="121471"/>
                        <a:pt x="225289" y="140055"/>
                        <a:pt x="245112" y="171856"/>
                      </a:cubicBezTo>
                      <a:close/>
                    </a:path>
                  </a:pathLst>
                </a:custGeom>
                <a:grpFill/>
                <a:ln w="41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algn="r" rtl="1"/>
                  <a:endParaRPr lang="en-US"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CC753B85-7B52-42AD-AD06-12A5444CB345}"/>
                </a:ext>
              </a:extLst>
            </p:cNvPr>
            <p:cNvGrpSpPr/>
            <p:nvPr/>
          </p:nvGrpSpPr>
          <p:grpSpPr>
            <a:xfrm>
              <a:off x="9464596" y="1222282"/>
              <a:ext cx="2353274" cy="5120722"/>
              <a:chOff x="9464596" y="1222282"/>
              <a:chExt cx="2353274" cy="5120722"/>
            </a:xfrm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026B15F-14FA-4FF5-AA66-58E1CD80941C}"/>
                  </a:ext>
                </a:extLst>
              </p:cNvPr>
              <p:cNvSpPr/>
              <p:nvPr/>
            </p:nvSpPr>
            <p:spPr>
              <a:xfrm>
                <a:off x="9464596" y="1222282"/>
                <a:ext cx="2353274" cy="5120722"/>
              </a:xfrm>
              <a:custGeom>
                <a:avLst/>
                <a:gdLst>
                  <a:gd name="connsiteX0" fmla="*/ 1029602 w 1032471"/>
                  <a:gd name="connsiteY0" fmla="*/ 1070077 h 2246656"/>
                  <a:gd name="connsiteX1" fmla="*/ 989542 w 1032471"/>
                  <a:gd name="connsiteY1" fmla="*/ 845411 h 2246656"/>
                  <a:gd name="connsiteX2" fmla="*/ 929659 w 1032471"/>
                  <a:gd name="connsiteY2" fmla="*/ 511304 h 2246656"/>
                  <a:gd name="connsiteX3" fmla="*/ 920986 w 1032471"/>
                  <a:gd name="connsiteY3" fmla="*/ 423337 h 2246656"/>
                  <a:gd name="connsiteX4" fmla="*/ 884643 w 1032471"/>
                  <a:gd name="connsiteY4" fmla="*/ 267641 h 2246656"/>
                  <a:gd name="connsiteX5" fmla="*/ 875971 w 1032471"/>
                  <a:gd name="connsiteY5" fmla="*/ 246991 h 2246656"/>
                  <a:gd name="connsiteX6" fmla="*/ 789656 w 1032471"/>
                  <a:gd name="connsiteY6" fmla="*/ 164393 h 2246656"/>
                  <a:gd name="connsiteX7" fmla="*/ 669476 w 1032471"/>
                  <a:gd name="connsiteY7" fmla="*/ 112770 h 2246656"/>
                  <a:gd name="connsiteX8" fmla="*/ 645523 w 1032471"/>
                  <a:gd name="connsiteY8" fmla="*/ 102032 h 2246656"/>
                  <a:gd name="connsiteX9" fmla="*/ 628178 w 1032471"/>
                  <a:gd name="connsiteY9" fmla="*/ 71884 h 2246656"/>
                  <a:gd name="connsiteX10" fmla="*/ 625700 w 1032471"/>
                  <a:gd name="connsiteY10" fmla="*/ 62385 h 2246656"/>
                  <a:gd name="connsiteX11" fmla="*/ 565403 w 1032471"/>
                  <a:gd name="connsiteY11" fmla="*/ 2915 h 2246656"/>
                  <a:gd name="connsiteX12" fmla="*/ 446876 w 1032471"/>
                  <a:gd name="connsiteY12" fmla="*/ 11588 h 2246656"/>
                  <a:gd name="connsiteX13" fmla="*/ 446876 w 1032471"/>
                  <a:gd name="connsiteY13" fmla="*/ 11588 h 2246656"/>
                  <a:gd name="connsiteX14" fmla="*/ 413011 w 1032471"/>
                  <a:gd name="connsiteY14" fmla="*/ 33889 h 2246656"/>
                  <a:gd name="connsiteX15" fmla="*/ 381210 w 1032471"/>
                  <a:gd name="connsiteY15" fmla="*/ 97902 h 2246656"/>
                  <a:gd name="connsiteX16" fmla="*/ 381210 w 1032471"/>
                  <a:gd name="connsiteY16" fmla="*/ 97902 h 2246656"/>
                  <a:gd name="connsiteX17" fmla="*/ 381210 w 1032471"/>
                  <a:gd name="connsiteY17" fmla="*/ 97902 h 2246656"/>
                  <a:gd name="connsiteX18" fmla="*/ 380797 w 1032471"/>
                  <a:gd name="connsiteY18" fmla="*/ 104510 h 2246656"/>
                  <a:gd name="connsiteX19" fmla="*/ 380797 w 1032471"/>
                  <a:gd name="connsiteY19" fmla="*/ 104510 h 2246656"/>
                  <a:gd name="connsiteX20" fmla="*/ 380797 w 1032471"/>
                  <a:gd name="connsiteY20" fmla="*/ 104510 h 2246656"/>
                  <a:gd name="connsiteX21" fmla="*/ 361387 w 1032471"/>
                  <a:gd name="connsiteY21" fmla="*/ 107401 h 2246656"/>
                  <a:gd name="connsiteX22" fmla="*/ 240381 w 1032471"/>
                  <a:gd name="connsiteY22" fmla="*/ 159025 h 2246656"/>
                  <a:gd name="connsiteX23" fmla="*/ 145807 w 1032471"/>
                  <a:gd name="connsiteY23" fmla="*/ 267641 h 2246656"/>
                  <a:gd name="connsiteX24" fmla="*/ 100791 w 1032471"/>
                  <a:gd name="connsiteY24" fmla="*/ 503044 h 2246656"/>
                  <a:gd name="connsiteX25" fmla="*/ 95835 w 1032471"/>
                  <a:gd name="connsiteY25" fmla="*/ 547647 h 2246656"/>
                  <a:gd name="connsiteX26" fmla="*/ 63209 w 1032471"/>
                  <a:gd name="connsiteY26" fmla="*/ 703756 h 2246656"/>
                  <a:gd name="connsiteX27" fmla="*/ 48755 w 1032471"/>
                  <a:gd name="connsiteY27" fmla="*/ 759510 h 2246656"/>
                  <a:gd name="connsiteX28" fmla="*/ 42560 w 1032471"/>
                  <a:gd name="connsiteY28" fmla="*/ 810307 h 2246656"/>
                  <a:gd name="connsiteX29" fmla="*/ 6217 w 1032471"/>
                  <a:gd name="connsiteY29" fmla="*/ 1074620 h 2246656"/>
                  <a:gd name="connsiteX30" fmla="*/ 46690 w 1032471"/>
                  <a:gd name="connsiteY30" fmla="*/ 1135329 h 2246656"/>
                  <a:gd name="connsiteX31" fmla="*/ 63622 w 1032471"/>
                  <a:gd name="connsiteY31" fmla="*/ 1139046 h 2246656"/>
                  <a:gd name="connsiteX32" fmla="*/ 102443 w 1032471"/>
                  <a:gd name="connsiteY32" fmla="*/ 1112202 h 2246656"/>
                  <a:gd name="connsiteX33" fmla="*/ 114007 w 1032471"/>
                  <a:gd name="connsiteY33" fmla="*/ 1077098 h 2246656"/>
                  <a:gd name="connsiteX34" fmla="*/ 187519 w 1032471"/>
                  <a:gd name="connsiteY34" fmla="*/ 841281 h 2246656"/>
                  <a:gd name="connsiteX35" fmla="*/ 215602 w 1032471"/>
                  <a:gd name="connsiteY35" fmla="*/ 708712 h 2246656"/>
                  <a:gd name="connsiteX36" fmla="*/ 221384 w 1032471"/>
                  <a:gd name="connsiteY36" fmla="*/ 620333 h 2246656"/>
                  <a:gd name="connsiteX37" fmla="*/ 258140 w 1032471"/>
                  <a:gd name="connsiteY37" fmla="*/ 491893 h 2246656"/>
                  <a:gd name="connsiteX38" fmla="*/ 258140 w 1032471"/>
                  <a:gd name="connsiteY38" fmla="*/ 491893 h 2246656"/>
                  <a:gd name="connsiteX39" fmla="*/ 272181 w 1032471"/>
                  <a:gd name="connsiteY39" fmla="*/ 441922 h 2246656"/>
                  <a:gd name="connsiteX40" fmla="*/ 286223 w 1032471"/>
                  <a:gd name="connsiteY40" fmla="*/ 573665 h 2246656"/>
                  <a:gd name="connsiteX41" fmla="*/ 286223 w 1032471"/>
                  <a:gd name="connsiteY41" fmla="*/ 573665 h 2246656"/>
                  <a:gd name="connsiteX42" fmla="*/ 290353 w 1032471"/>
                  <a:gd name="connsiteY42" fmla="*/ 611247 h 2246656"/>
                  <a:gd name="connsiteX43" fmla="*/ 291592 w 1032471"/>
                  <a:gd name="connsiteY43" fmla="*/ 626940 h 2246656"/>
                  <a:gd name="connsiteX44" fmla="*/ 289114 w 1032471"/>
                  <a:gd name="connsiteY44" fmla="*/ 833022 h 2246656"/>
                  <a:gd name="connsiteX45" fmla="*/ 277137 w 1032471"/>
                  <a:gd name="connsiteY45" fmla="*/ 907772 h 2246656"/>
                  <a:gd name="connsiteX46" fmla="*/ 283332 w 1032471"/>
                  <a:gd name="connsiteY46" fmla="*/ 1535928 h 2246656"/>
                  <a:gd name="connsiteX47" fmla="*/ 283332 w 1032471"/>
                  <a:gd name="connsiteY47" fmla="*/ 1535928 h 2246656"/>
                  <a:gd name="connsiteX48" fmla="*/ 283332 w 1032471"/>
                  <a:gd name="connsiteY48" fmla="*/ 1535928 h 2246656"/>
                  <a:gd name="connsiteX49" fmla="*/ 275072 w 1032471"/>
                  <a:gd name="connsiteY49" fmla="*/ 1723011 h 2246656"/>
                  <a:gd name="connsiteX50" fmla="*/ 290766 w 1032471"/>
                  <a:gd name="connsiteY50" fmla="*/ 2155410 h 2246656"/>
                  <a:gd name="connsiteX51" fmla="*/ 291592 w 1032471"/>
                  <a:gd name="connsiteY51" fmla="*/ 2222314 h 2246656"/>
                  <a:gd name="connsiteX52" fmla="*/ 332478 w 1032471"/>
                  <a:gd name="connsiteY52" fmla="*/ 2238008 h 2246656"/>
                  <a:gd name="connsiteX53" fmla="*/ 335369 w 1032471"/>
                  <a:gd name="connsiteY53" fmla="*/ 2238008 h 2246656"/>
                  <a:gd name="connsiteX54" fmla="*/ 377493 w 1032471"/>
                  <a:gd name="connsiteY54" fmla="*/ 2242551 h 2246656"/>
                  <a:gd name="connsiteX55" fmla="*/ 410533 w 1032471"/>
                  <a:gd name="connsiteY55" fmla="*/ 2199187 h 2246656"/>
                  <a:gd name="connsiteX56" fmla="*/ 417140 w 1032471"/>
                  <a:gd name="connsiteY56" fmla="*/ 2065379 h 2246656"/>
                  <a:gd name="connsiteX57" fmla="*/ 443985 w 1032471"/>
                  <a:gd name="connsiteY57" fmla="*/ 1730858 h 2246656"/>
                  <a:gd name="connsiteX58" fmla="*/ 444398 w 1032471"/>
                  <a:gd name="connsiteY58" fmla="*/ 1727967 h 2246656"/>
                  <a:gd name="connsiteX59" fmla="*/ 501803 w 1032471"/>
                  <a:gd name="connsiteY59" fmla="*/ 1193560 h 2246656"/>
                  <a:gd name="connsiteX60" fmla="*/ 501803 w 1032471"/>
                  <a:gd name="connsiteY60" fmla="*/ 1193560 h 2246656"/>
                  <a:gd name="connsiteX61" fmla="*/ 513367 w 1032471"/>
                  <a:gd name="connsiteY61" fmla="*/ 1138633 h 2246656"/>
                  <a:gd name="connsiteX62" fmla="*/ 526169 w 1032471"/>
                  <a:gd name="connsiteY62" fmla="*/ 1167542 h 2246656"/>
                  <a:gd name="connsiteX63" fmla="*/ 526582 w 1032471"/>
                  <a:gd name="connsiteY63" fmla="*/ 1171672 h 2246656"/>
                  <a:gd name="connsiteX64" fmla="*/ 534016 w 1032471"/>
                  <a:gd name="connsiteY64" fmla="*/ 1250140 h 2246656"/>
                  <a:gd name="connsiteX65" fmla="*/ 534016 w 1032471"/>
                  <a:gd name="connsiteY65" fmla="*/ 1250140 h 2246656"/>
                  <a:gd name="connsiteX66" fmla="*/ 588118 w 1032471"/>
                  <a:gd name="connsiteY66" fmla="*/ 1712687 h 2246656"/>
                  <a:gd name="connsiteX67" fmla="*/ 621157 w 1032471"/>
                  <a:gd name="connsiteY67" fmla="*/ 2063727 h 2246656"/>
                  <a:gd name="connsiteX68" fmla="*/ 622809 w 1032471"/>
                  <a:gd name="connsiteY68" fmla="*/ 2197535 h 2246656"/>
                  <a:gd name="connsiteX69" fmla="*/ 655848 w 1032471"/>
                  <a:gd name="connsiteY69" fmla="*/ 2237595 h 2246656"/>
                  <a:gd name="connsiteX70" fmla="*/ 678149 w 1032471"/>
                  <a:gd name="connsiteY70" fmla="*/ 2241725 h 2246656"/>
                  <a:gd name="connsiteX71" fmla="*/ 678149 w 1032471"/>
                  <a:gd name="connsiteY71" fmla="*/ 2241725 h 2246656"/>
                  <a:gd name="connsiteX72" fmla="*/ 691778 w 1032471"/>
                  <a:gd name="connsiteY72" fmla="*/ 2241312 h 2246656"/>
                  <a:gd name="connsiteX73" fmla="*/ 693430 w 1032471"/>
                  <a:gd name="connsiteY73" fmla="*/ 2241312 h 2246656"/>
                  <a:gd name="connsiteX74" fmla="*/ 695082 w 1032471"/>
                  <a:gd name="connsiteY74" fmla="*/ 2241312 h 2246656"/>
                  <a:gd name="connsiteX75" fmla="*/ 713253 w 1032471"/>
                  <a:gd name="connsiteY75" fmla="*/ 2241725 h 2246656"/>
                  <a:gd name="connsiteX76" fmla="*/ 713253 w 1032471"/>
                  <a:gd name="connsiteY76" fmla="*/ 2241725 h 2246656"/>
                  <a:gd name="connsiteX77" fmla="*/ 720687 w 1032471"/>
                  <a:gd name="connsiteY77" fmla="*/ 2237595 h 2246656"/>
                  <a:gd name="connsiteX78" fmla="*/ 752487 w 1032471"/>
                  <a:gd name="connsiteY78" fmla="*/ 2197948 h 2246656"/>
                  <a:gd name="connsiteX79" fmla="*/ 756617 w 1032471"/>
                  <a:gd name="connsiteY79" fmla="*/ 2119893 h 2246656"/>
                  <a:gd name="connsiteX80" fmla="*/ 757030 w 1032471"/>
                  <a:gd name="connsiteY80" fmla="*/ 1946851 h 2246656"/>
                  <a:gd name="connsiteX81" fmla="*/ 756617 w 1032471"/>
                  <a:gd name="connsiteY81" fmla="*/ 1728380 h 2246656"/>
                  <a:gd name="connsiteX82" fmla="*/ 751661 w 1032471"/>
                  <a:gd name="connsiteY82" fmla="*/ 1561533 h 2246656"/>
                  <a:gd name="connsiteX83" fmla="*/ 773137 w 1032471"/>
                  <a:gd name="connsiteY83" fmla="*/ 1182823 h 2246656"/>
                  <a:gd name="connsiteX84" fmla="*/ 756617 w 1032471"/>
                  <a:gd name="connsiteY84" fmla="*/ 878863 h 2246656"/>
                  <a:gd name="connsiteX85" fmla="*/ 737206 w 1032471"/>
                  <a:gd name="connsiteY85" fmla="*/ 635200 h 2246656"/>
                  <a:gd name="connsiteX86" fmla="*/ 738445 w 1032471"/>
                  <a:gd name="connsiteY86" fmla="*/ 627766 h 2246656"/>
                  <a:gd name="connsiteX87" fmla="*/ 752900 w 1032471"/>
                  <a:gd name="connsiteY87" fmla="*/ 473309 h 2246656"/>
                  <a:gd name="connsiteX88" fmla="*/ 752900 w 1032471"/>
                  <a:gd name="connsiteY88" fmla="*/ 473309 h 2246656"/>
                  <a:gd name="connsiteX89" fmla="*/ 752900 w 1032471"/>
                  <a:gd name="connsiteY89" fmla="*/ 473309 h 2246656"/>
                  <a:gd name="connsiteX90" fmla="*/ 761160 w 1032471"/>
                  <a:gd name="connsiteY90" fmla="*/ 446878 h 2246656"/>
                  <a:gd name="connsiteX91" fmla="*/ 786352 w 1032471"/>
                  <a:gd name="connsiteY91" fmla="*/ 555906 h 2246656"/>
                  <a:gd name="connsiteX92" fmla="*/ 786352 w 1032471"/>
                  <a:gd name="connsiteY92" fmla="*/ 555906 h 2246656"/>
                  <a:gd name="connsiteX93" fmla="*/ 792134 w 1032471"/>
                  <a:gd name="connsiteY93" fmla="*/ 586055 h 2246656"/>
                  <a:gd name="connsiteX94" fmla="*/ 818565 w 1032471"/>
                  <a:gd name="connsiteY94" fmla="*/ 686824 h 2246656"/>
                  <a:gd name="connsiteX95" fmla="*/ 823934 w 1032471"/>
                  <a:gd name="connsiteY95" fmla="*/ 737621 h 2246656"/>
                  <a:gd name="connsiteX96" fmla="*/ 825999 w 1032471"/>
                  <a:gd name="connsiteY96" fmla="*/ 757858 h 2246656"/>
                  <a:gd name="connsiteX97" fmla="*/ 894142 w 1032471"/>
                  <a:gd name="connsiteY97" fmla="*/ 993674 h 2246656"/>
                  <a:gd name="connsiteX98" fmla="*/ 922638 w 1032471"/>
                  <a:gd name="connsiteY98" fmla="*/ 1114680 h 2246656"/>
                  <a:gd name="connsiteX99" fmla="*/ 988716 w 1032471"/>
                  <a:gd name="connsiteY99" fmla="*/ 1141937 h 2246656"/>
                  <a:gd name="connsiteX100" fmla="*/ 988716 w 1032471"/>
                  <a:gd name="connsiteY100" fmla="*/ 1141937 h 2246656"/>
                  <a:gd name="connsiteX101" fmla="*/ 993672 w 1032471"/>
                  <a:gd name="connsiteY101" fmla="*/ 1141937 h 2246656"/>
                  <a:gd name="connsiteX102" fmla="*/ 993672 w 1032471"/>
                  <a:gd name="connsiteY102" fmla="*/ 1141937 h 2246656"/>
                  <a:gd name="connsiteX103" fmla="*/ 1029602 w 1032471"/>
                  <a:gd name="connsiteY103" fmla="*/ 1070077 h 2246656"/>
                  <a:gd name="connsiteX104" fmla="*/ 418379 w 1032471"/>
                  <a:gd name="connsiteY104" fmla="*/ 1706079 h 2246656"/>
                  <a:gd name="connsiteX105" fmla="*/ 418379 w 1032471"/>
                  <a:gd name="connsiteY105" fmla="*/ 1704840 h 2246656"/>
                  <a:gd name="connsiteX106" fmla="*/ 418792 w 1032471"/>
                  <a:gd name="connsiteY106" fmla="*/ 1704840 h 2246656"/>
                  <a:gd name="connsiteX107" fmla="*/ 418379 w 1032471"/>
                  <a:gd name="connsiteY107" fmla="*/ 1706079 h 2246656"/>
                  <a:gd name="connsiteX108" fmla="*/ 661630 w 1032471"/>
                  <a:gd name="connsiteY108" fmla="*/ 127638 h 2246656"/>
                  <a:gd name="connsiteX109" fmla="*/ 660804 w 1032471"/>
                  <a:gd name="connsiteY109" fmla="*/ 128050 h 2246656"/>
                  <a:gd name="connsiteX110" fmla="*/ 659565 w 1032471"/>
                  <a:gd name="connsiteY110" fmla="*/ 125986 h 2246656"/>
                  <a:gd name="connsiteX111" fmla="*/ 661630 w 1032471"/>
                  <a:gd name="connsiteY111" fmla="*/ 127638 h 2246656"/>
                  <a:gd name="connsiteX112" fmla="*/ 580271 w 1032471"/>
                  <a:gd name="connsiteY112" fmla="*/ 23564 h 2246656"/>
                  <a:gd name="connsiteX113" fmla="*/ 579032 w 1032471"/>
                  <a:gd name="connsiteY113" fmla="*/ 23977 h 2246656"/>
                  <a:gd name="connsiteX114" fmla="*/ 578619 w 1032471"/>
                  <a:gd name="connsiteY114" fmla="*/ 23151 h 2246656"/>
                  <a:gd name="connsiteX115" fmla="*/ 580271 w 1032471"/>
                  <a:gd name="connsiteY115" fmla="*/ 23564 h 2246656"/>
                  <a:gd name="connsiteX116" fmla="*/ 711601 w 1032471"/>
                  <a:gd name="connsiteY116" fmla="*/ 619094 h 2246656"/>
                  <a:gd name="connsiteX117" fmla="*/ 711601 w 1032471"/>
                  <a:gd name="connsiteY117" fmla="*/ 619094 h 2246656"/>
                  <a:gd name="connsiteX118" fmla="*/ 711601 w 1032471"/>
                  <a:gd name="connsiteY118" fmla="*/ 619094 h 2246656"/>
                  <a:gd name="connsiteX119" fmla="*/ 711601 w 1032471"/>
                  <a:gd name="connsiteY119" fmla="*/ 619094 h 2246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2471" h="2246656">
                    <a:moveTo>
                      <a:pt x="1029602" y="1070077"/>
                    </a:moveTo>
                    <a:cubicBezTo>
                      <a:pt x="1008953" y="996152"/>
                      <a:pt x="997802" y="921401"/>
                      <a:pt x="989542" y="845411"/>
                    </a:cubicBezTo>
                    <a:cubicBezTo>
                      <a:pt x="977153" y="732665"/>
                      <a:pt x="940810" y="624049"/>
                      <a:pt x="929659" y="511304"/>
                    </a:cubicBezTo>
                    <a:cubicBezTo>
                      <a:pt x="926768" y="481982"/>
                      <a:pt x="924290" y="452659"/>
                      <a:pt x="920986" y="423337"/>
                    </a:cubicBezTo>
                    <a:cubicBezTo>
                      <a:pt x="914792" y="370062"/>
                      <a:pt x="907771" y="316786"/>
                      <a:pt x="884643" y="267641"/>
                    </a:cubicBezTo>
                    <a:cubicBezTo>
                      <a:pt x="881752" y="260620"/>
                      <a:pt x="879275" y="253599"/>
                      <a:pt x="875971" y="246991"/>
                    </a:cubicBezTo>
                    <a:cubicBezTo>
                      <a:pt x="858212" y="208170"/>
                      <a:pt x="826825" y="183391"/>
                      <a:pt x="789656" y="164393"/>
                    </a:cubicBezTo>
                    <a:cubicBezTo>
                      <a:pt x="751661" y="142092"/>
                      <a:pt x="709949" y="128463"/>
                      <a:pt x="669476" y="112770"/>
                    </a:cubicBezTo>
                    <a:cubicBezTo>
                      <a:pt x="662043" y="109879"/>
                      <a:pt x="652957" y="98728"/>
                      <a:pt x="645523" y="102032"/>
                    </a:cubicBezTo>
                    <a:lnTo>
                      <a:pt x="628178" y="71884"/>
                    </a:lnTo>
                    <a:cubicBezTo>
                      <a:pt x="627352" y="68580"/>
                      <a:pt x="626526" y="65276"/>
                      <a:pt x="625700" y="62385"/>
                    </a:cubicBezTo>
                    <a:cubicBezTo>
                      <a:pt x="617440" y="30585"/>
                      <a:pt x="607115" y="6219"/>
                      <a:pt x="565403" y="2915"/>
                    </a:cubicBezTo>
                    <a:cubicBezTo>
                      <a:pt x="524517" y="-389"/>
                      <a:pt x="485284" y="-4106"/>
                      <a:pt x="446876" y="11588"/>
                    </a:cubicBezTo>
                    <a:lnTo>
                      <a:pt x="446876" y="11588"/>
                    </a:lnTo>
                    <a:cubicBezTo>
                      <a:pt x="426226" y="4980"/>
                      <a:pt x="419205" y="19848"/>
                      <a:pt x="413011" y="33889"/>
                    </a:cubicBezTo>
                    <a:cubicBezTo>
                      <a:pt x="403099" y="55778"/>
                      <a:pt x="399382" y="80144"/>
                      <a:pt x="381210" y="97902"/>
                    </a:cubicBezTo>
                    <a:cubicBezTo>
                      <a:pt x="381210" y="97902"/>
                      <a:pt x="381210" y="97902"/>
                      <a:pt x="381210" y="97902"/>
                    </a:cubicBezTo>
                    <a:cubicBezTo>
                      <a:pt x="381210" y="97902"/>
                      <a:pt x="381210" y="97902"/>
                      <a:pt x="381210" y="97902"/>
                    </a:cubicBezTo>
                    <a:cubicBezTo>
                      <a:pt x="381210" y="99967"/>
                      <a:pt x="380797" y="102445"/>
                      <a:pt x="380797" y="104510"/>
                    </a:cubicBezTo>
                    <a:cubicBezTo>
                      <a:pt x="380797" y="104510"/>
                      <a:pt x="380797" y="104510"/>
                      <a:pt x="380797" y="104510"/>
                    </a:cubicBezTo>
                    <a:cubicBezTo>
                      <a:pt x="380797" y="104510"/>
                      <a:pt x="380797" y="104510"/>
                      <a:pt x="380797" y="104510"/>
                    </a:cubicBezTo>
                    <a:cubicBezTo>
                      <a:pt x="373777" y="100380"/>
                      <a:pt x="367582" y="104510"/>
                      <a:pt x="361387" y="107401"/>
                    </a:cubicBezTo>
                    <a:cubicBezTo>
                      <a:pt x="321327" y="124747"/>
                      <a:pt x="281267" y="142918"/>
                      <a:pt x="240381" y="159025"/>
                    </a:cubicBezTo>
                    <a:cubicBezTo>
                      <a:pt x="189171" y="178848"/>
                      <a:pt x="160675" y="216843"/>
                      <a:pt x="145807" y="267641"/>
                    </a:cubicBezTo>
                    <a:cubicBezTo>
                      <a:pt x="120615" y="344043"/>
                      <a:pt x="109051" y="423337"/>
                      <a:pt x="100791" y="503044"/>
                    </a:cubicBezTo>
                    <a:cubicBezTo>
                      <a:pt x="99139" y="517911"/>
                      <a:pt x="97074" y="532779"/>
                      <a:pt x="95835" y="547647"/>
                    </a:cubicBezTo>
                    <a:cubicBezTo>
                      <a:pt x="91705" y="600922"/>
                      <a:pt x="86750" y="654198"/>
                      <a:pt x="63209" y="703756"/>
                    </a:cubicBezTo>
                    <a:cubicBezTo>
                      <a:pt x="54950" y="721102"/>
                      <a:pt x="51233" y="740099"/>
                      <a:pt x="48755" y="759510"/>
                    </a:cubicBezTo>
                    <a:cubicBezTo>
                      <a:pt x="46690" y="776442"/>
                      <a:pt x="44212" y="793375"/>
                      <a:pt x="42560" y="810307"/>
                    </a:cubicBezTo>
                    <a:cubicBezTo>
                      <a:pt x="33061" y="898687"/>
                      <a:pt x="38430" y="989131"/>
                      <a:pt x="6217" y="1074620"/>
                    </a:cubicBezTo>
                    <a:cubicBezTo>
                      <a:pt x="-8651" y="1114680"/>
                      <a:pt x="2500" y="1127482"/>
                      <a:pt x="46690" y="1135329"/>
                    </a:cubicBezTo>
                    <a:cubicBezTo>
                      <a:pt x="52059" y="1137807"/>
                      <a:pt x="57427" y="1140285"/>
                      <a:pt x="63622" y="1139046"/>
                    </a:cubicBezTo>
                    <a:cubicBezTo>
                      <a:pt x="84685" y="1141937"/>
                      <a:pt x="97487" y="1133264"/>
                      <a:pt x="102443" y="1112202"/>
                    </a:cubicBezTo>
                    <a:cubicBezTo>
                      <a:pt x="105334" y="1100225"/>
                      <a:pt x="111116" y="1089074"/>
                      <a:pt x="114007" y="1077098"/>
                    </a:cubicBezTo>
                    <a:cubicBezTo>
                      <a:pt x="132178" y="996565"/>
                      <a:pt x="158610" y="918510"/>
                      <a:pt x="187519" y="841281"/>
                    </a:cubicBezTo>
                    <a:cubicBezTo>
                      <a:pt x="203625" y="798331"/>
                      <a:pt x="214776" y="754967"/>
                      <a:pt x="215602" y="708712"/>
                    </a:cubicBezTo>
                    <a:cubicBezTo>
                      <a:pt x="216015" y="678977"/>
                      <a:pt x="217254" y="649655"/>
                      <a:pt x="221384" y="620333"/>
                    </a:cubicBezTo>
                    <a:cubicBezTo>
                      <a:pt x="235838" y="578208"/>
                      <a:pt x="251119" y="536083"/>
                      <a:pt x="258140" y="491893"/>
                    </a:cubicBezTo>
                    <a:cubicBezTo>
                      <a:pt x="258140" y="491893"/>
                      <a:pt x="258140" y="491893"/>
                      <a:pt x="258140" y="491893"/>
                    </a:cubicBezTo>
                    <a:cubicBezTo>
                      <a:pt x="266813" y="477852"/>
                      <a:pt x="257727" y="458854"/>
                      <a:pt x="272181" y="441922"/>
                    </a:cubicBezTo>
                    <a:cubicBezTo>
                      <a:pt x="275898" y="488589"/>
                      <a:pt x="277550" y="531540"/>
                      <a:pt x="286223" y="573665"/>
                    </a:cubicBezTo>
                    <a:cubicBezTo>
                      <a:pt x="286223" y="573665"/>
                      <a:pt x="286223" y="573665"/>
                      <a:pt x="286223" y="573665"/>
                    </a:cubicBezTo>
                    <a:cubicBezTo>
                      <a:pt x="287049" y="586055"/>
                      <a:pt x="284984" y="599270"/>
                      <a:pt x="290353" y="611247"/>
                    </a:cubicBezTo>
                    <a:cubicBezTo>
                      <a:pt x="290766" y="616616"/>
                      <a:pt x="291179" y="621572"/>
                      <a:pt x="291592" y="626940"/>
                    </a:cubicBezTo>
                    <a:cubicBezTo>
                      <a:pt x="302330" y="695909"/>
                      <a:pt x="303156" y="764466"/>
                      <a:pt x="289114" y="833022"/>
                    </a:cubicBezTo>
                    <a:cubicBezTo>
                      <a:pt x="284158" y="857801"/>
                      <a:pt x="279615" y="882580"/>
                      <a:pt x="277137" y="907772"/>
                    </a:cubicBezTo>
                    <a:cubicBezTo>
                      <a:pt x="256488" y="1117571"/>
                      <a:pt x="260618" y="1326956"/>
                      <a:pt x="283332" y="1535928"/>
                    </a:cubicBezTo>
                    <a:lnTo>
                      <a:pt x="283332" y="1535928"/>
                    </a:lnTo>
                    <a:lnTo>
                      <a:pt x="283332" y="1535928"/>
                    </a:lnTo>
                    <a:cubicBezTo>
                      <a:pt x="285810" y="1598702"/>
                      <a:pt x="278789" y="1660650"/>
                      <a:pt x="275072" y="1723011"/>
                    </a:cubicBezTo>
                    <a:cubicBezTo>
                      <a:pt x="266813" y="1867144"/>
                      <a:pt x="282093" y="2011277"/>
                      <a:pt x="290766" y="2155410"/>
                    </a:cubicBezTo>
                    <a:cubicBezTo>
                      <a:pt x="291179" y="2177712"/>
                      <a:pt x="290766" y="2200013"/>
                      <a:pt x="291592" y="2222314"/>
                    </a:cubicBezTo>
                    <a:cubicBezTo>
                      <a:pt x="292418" y="2241725"/>
                      <a:pt x="314719" y="2249985"/>
                      <a:pt x="332478" y="2238008"/>
                    </a:cubicBezTo>
                    <a:cubicBezTo>
                      <a:pt x="333304" y="2238008"/>
                      <a:pt x="334543" y="2238008"/>
                      <a:pt x="335369" y="2238008"/>
                    </a:cubicBezTo>
                    <a:cubicBezTo>
                      <a:pt x="347758" y="2253701"/>
                      <a:pt x="363039" y="2244616"/>
                      <a:pt x="377493" y="2242551"/>
                    </a:cubicBezTo>
                    <a:cubicBezTo>
                      <a:pt x="402686" y="2237182"/>
                      <a:pt x="407642" y="2230574"/>
                      <a:pt x="410533" y="2199187"/>
                    </a:cubicBezTo>
                    <a:cubicBezTo>
                      <a:pt x="414250" y="2154584"/>
                      <a:pt x="410533" y="2109982"/>
                      <a:pt x="417140" y="2065379"/>
                    </a:cubicBezTo>
                    <a:cubicBezTo>
                      <a:pt x="433660" y="1954698"/>
                      <a:pt x="444811" y="1843191"/>
                      <a:pt x="443985" y="1730858"/>
                    </a:cubicBezTo>
                    <a:cubicBezTo>
                      <a:pt x="444398" y="1729619"/>
                      <a:pt x="444398" y="1728793"/>
                      <a:pt x="444398" y="1727967"/>
                    </a:cubicBezTo>
                    <a:cubicBezTo>
                      <a:pt x="477437" y="1551208"/>
                      <a:pt x="491065" y="1372797"/>
                      <a:pt x="501803" y="1193560"/>
                    </a:cubicBezTo>
                    <a:cubicBezTo>
                      <a:pt x="501803" y="1193560"/>
                      <a:pt x="501803" y="1193560"/>
                      <a:pt x="501803" y="1193560"/>
                    </a:cubicBezTo>
                    <a:cubicBezTo>
                      <a:pt x="507172" y="1175802"/>
                      <a:pt x="502629" y="1155566"/>
                      <a:pt x="513367" y="1138633"/>
                    </a:cubicBezTo>
                    <a:cubicBezTo>
                      <a:pt x="524104" y="1145654"/>
                      <a:pt x="521627" y="1158043"/>
                      <a:pt x="526169" y="1167542"/>
                    </a:cubicBezTo>
                    <a:cubicBezTo>
                      <a:pt x="526169" y="1168781"/>
                      <a:pt x="526169" y="1170433"/>
                      <a:pt x="526582" y="1171672"/>
                    </a:cubicBezTo>
                    <a:cubicBezTo>
                      <a:pt x="528647" y="1197690"/>
                      <a:pt x="528647" y="1224122"/>
                      <a:pt x="534016" y="1250140"/>
                    </a:cubicBezTo>
                    <a:cubicBezTo>
                      <a:pt x="534016" y="1250140"/>
                      <a:pt x="534016" y="1250140"/>
                      <a:pt x="534016" y="1250140"/>
                    </a:cubicBezTo>
                    <a:cubicBezTo>
                      <a:pt x="537320" y="1405836"/>
                      <a:pt x="558382" y="1559881"/>
                      <a:pt x="588118" y="1712687"/>
                    </a:cubicBezTo>
                    <a:cubicBezTo>
                      <a:pt x="581510" y="1831214"/>
                      <a:pt x="596790" y="1948090"/>
                      <a:pt x="621157" y="2063727"/>
                    </a:cubicBezTo>
                    <a:cubicBezTo>
                      <a:pt x="620331" y="2108330"/>
                      <a:pt x="621570" y="2152932"/>
                      <a:pt x="622809" y="2197535"/>
                    </a:cubicBezTo>
                    <a:cubicBezTo>
                      <a:pt x="623635" y="2221488"/>
                      <a:pt x="634785" y="2232639"/>
                      <a:pt x="655848" y="2237595"/>
                    </a:cubicBezTo>
                    <a:cubicBezTo>
                      <a:pt x="663282" y="2239247"/>
                      <a:pt x="670715" y="2240486"/>
                      <a:pt x="678149" y="2241725"/>
                    </a:cubicBezTo>
                    <a:cubicBezTo>
                      <a:pt x="678149" y="2241725"/>
                      <a:pt x="678149" y="2241725"/>
                      <a:pt x="678149" y="2241725"/>
                    </a:cubicBezTo>
                    <a:cubicBezTo>
                      <a:pt x="682692" y="2244203"/>
                      <a:pt x="687235" y="2245442"/>
                      <a:pt x="691778" y="2241312"/>
                    </a:cubicBezTo>
                    <a:lnTo>
                      <a:pt x="693430" y="2241312"/>
                    </a:lnTo>
                    <a:lnTo>
                      <a:pt x="695082" y="2241312"/>
                    </a:lnTo>
                    <a:cubicBezTo>
                      <a:pt x="700863" y="2246268"/>
                      <a:pt x="707058" y="2244203"/>
                      <a:pt x="713253" y="2241725"/>
                    </a:cubicBezTo>
                    <a:cubicBezTo>
                      <a:pt x="713253" y="2241725"/>
                      <a:pt x="713253" y="2241725"/>
                      <a:pt x="713253" y="2241725"/>
                    </a:cubicBezTo>
                    <a:cubicBezTo>
                      <a:pt x="716557" y="2242138"/>
                      <a:pt x="719448" y="2241312"/>
                      <a:pt x="720687" y="2237595"/>
                    </a:cubicBezTo>
                    <a:cubicBezTo>
                      <a:pt x="745466" y="2235943"/>
                      <a:pt x="748770" y="2216120"/>
                      <a:pt x="752487" y="2197948"/>
                    </a:cubicBezTo>
                    <a:cubicBezTo>
                      <a:pt x="757856" y="2172343"/>
                      <a:pt x="757856" y="2145912"/>
                      <a:pt x="756617" y="2119893"/>
                    </a:cubicBezTo>
                    <a:cubicBezTo>
                      <a:pt x="753726" y="2062075"/>
                      <a:pt x="753726" y="2004669"/>
                      <a:pt x="757030" y="1946851"/>
                    </a:cubicBezTo>
                    <a:cubicBezTo>
                      <a:pt x="761160" y="1874165"/>
                      <a:pt x="764051" y="1801066"/>
                      <a:pt x="756617" y="1728380"/>
                    </a:cubicBezTo>
                    <a:cubicBezTo>
                      <a:pt x="750835" y="1672627"/>
                      <a:pt x="748770" y="1617286"/>
                      <a:pt x="751661" y="1561533"/>
                    </a:cubicBezTo>
                    <a:cubicBezTo>
                      <a:pt x="758269" y="1435159"/>
                      <a:pt x="771898" y="1309610"/>
                      <a:pt x="773137" y="1182823"/>
                    </a:cubicBezTo>
                    <a:cubicBezTo>
                      <a:pt x="774375" y="1081228"/>
                      <a:pt x="778092" y="979632"/>
                      <a:pt x="756617" y="878863"/>
                    </a:cubicBezTo>
                    <a:cubicBezTo>
                      <a:pt x="739684" y="798744"/>
                      <a:pt x="731425" y="717385"/>
                      <a:pt x="737206" y="635200"/>
                    </a:cubicBezTo>
                    <a:cubicBezTo>
                      <a:pt x="738445" y="632309"/>
                      <a:pt x="738445" y="630244"/>
                      <a:pt x="738445" y="627766"/>
                    </a:cubicBezTo>
                    <a:cubicBezTo>
                      <a:pt x="746292" y="576556"/>
                      <a:pt x="749183" y="524932"/>
                      <a:pt x="752900" y="473309"/>
                    </a:cubicBezTo>
                    <a:lnTo>
                      <a:pt x="752900" y="473309"/>
                    </a:lnTo>
                    <a:lnTo>
                      <a:pt x="752900" y="473309"/>
                    </a:lnTo>
                    <a:cubicBezTo>
                      <a:pt x="755378" y="465049"/>
                      <a:pt x="752074" y="455550"/>
                      <a:pt x="761160" y="446878"/>
                    </a:cubicBezTo>
                    <a:cubicBezTo>
                      <a:pt x="774375" y="482807"/>
                      <a:pt x="773549" y="521215"/>
                      <a:pt x="786352" y="555906"/>
                    </a:cubicBezTo>
                    <a:cubicBezTo>
                      <a:pt x="786352" y="555906"/>
                      <a:pt x="786352" y="555906"/>
                      <a:pt x="786352" y="555906"/>
                    </a:cubicBezTo>
                    <a:cubicBezTo>
                      <a:pt x="788417" y="565818"/>
                      <a:pt x="789656" y="576143"/>
                      <a:pt x="792134" y="586055"/>
                    </a:cubicBezTo>
                    <a:cubicBezTo>
                      <a:pt x="800394" y="619507"/>
                      <a:pt x="816913" y="651307"/>
                      <a:pt x="818565" y="686824"/>
                    </a:cubicBezTo>
                    <a:cubicBezTo>
                      <a:pt x="819391" y="703756"/>
                      <a:pt x="819391" y="721102"/>
                      <a:pt x="823934" y="737621"/>
                    </a:cubicBezTo>
                    <a:cubicBezTo>
                      <a:pt x="824760" y="744229"/>
                      <a:pt x="824760" y="751250"/>
                      <a:pt x="825999" y="757858"/>
                    </a:cubicBezTo>
                    <a:cubicBezTo>
                      <a:pt x="840867" y="838803"/>
                      <a:pt x="878036" y="913141"/>
                      <a:pt x="894142" y="993674"/>
                    </a:cubicBezTo>
                    <a:cubicBezTo>
                      <a:pt x="900750" y="1034560"/>
                      <a:pt x="903641" y="1076685"/>
                      <a:pt x="922638" y="1114680"/>
                    </a:cubicBezTo>
                    <a:cubicBezTo>
                      <a:pt x="940397" y="1150197"/>
                      <a:pt x="949070" y="1154327"/>
                      <a:pt x="988716" y="1141937"/>
                    </a:cubicBezTo>
                    <a:lnTo>
                      <a:pt x="988716" y="1141937"/>
                    </a:lnTo>
                    <a:cubicBezTo>
                      <a:pt x="990368" y="1141937"/>
                      <a:pt x="992020" y="1141937"/>
                      <a:pt x="993672" y="1141937"/>
                    </a:cubicBezTo>
                    <a:lnTo>
                      <a:pt x="993672" y="1141937"/>
                    </a:lnTo>
                    <a:cubicBezTo>
                      <a:pt x="1024233" y="1132851"/>
                      <a:pt x="1039927" y="1107246"/>
                      <a:pt x="1029602" y="1070077"/>
                    </a:cubicBezTo>
                    <a:close/>
                    <a:moveTo>
                      <a:pt x="418379" y="1706079"/>
                    </a:moveTo>
                    <a:cubicBezTo>
                      <a:pt x="418379" y="1705666"/>
                      <a:pt x="418379" y="1705253"/>
                      <a:pt x="418379" y="1704840"/>
                    </a:cubicBezTo>
                    <a:cubicBezTo>
                      <a:pt x="418379" y="1704840"/>
                      <a:pt x="418379" y="1704840"/>
                      <a:pt x="418792" y="1704840"/>
                    </a:cubicBezTo>
                    <a:cubicBezTo>
                      <a:pt x="418792" y="1705253"/>
                      <a:pt x="418792" y="1705666"/>
                      <a:pt x="418379" y="1706079"/>
                    </a:cubicBezTo>
                    <a:close/>
                    <a:moveTo>
                      <a:pt x="661630" y="127638"/>
                    </a:moveTo>
                    <a:cubicBezTo>
                      <a:pt x="661217" y="127638"/>
                      <a:pt x="661217" y="127638"/>
                      <a:pt x="660804" y="128050"/>
                    </a:cubicBezTo>
                    <a:lnTo>
                      <a:pt x="659565" y="125986"/>
                    </a:lnTo>
                    <a:cubicBezTo>
                      <a:pt x="660391" y="126399"/>
                      <a:pt x="660804" y="126812"/>
                      <a:pt x="661630" y="127638"/>
                    </a:cubicBezTo>
                    <a:close/>
                    <a:moveTo>
                      <a:pt x="580271" y="23564"/>
                    </a:moveTo>
                    <a:lnTo>
                      <a:pt x="579032" y="23977"/>
                    </a:lnTo>
                    <a:cubicBezTo>
                      <a:pt x="579032" y="23564"/>
                      <a:pt x="578619" y="23151"/>
                      <a:pt x="578619" y="23151"/>
                    </a:cubicBezTo>
                    <a:cubicBezTo>
                      <a:pt x="579445" y="23564"/>
                      <a:pt x="579858" y="23564"/>
                      <a:pt x="580271" y="23564"/>
                    </a:cubicBezTo>
                    <a:close/>
                    <a:moveTo>
                      <a:pt x="711601" y="619094"/>
                    </a:moveTo>
                    <a:cubicBezTo>
                      <a:pt x="711601" y="619094"/>
                      <a:pt x="711601" y="619094"/>
                      <a:pt x="711601" y="619094"/>
                    </a:cubicBezTo>
                    <a:cubicBezTo>
                      <a:pt x="711601" y="619094"/>
                      <a:pt x="711601" y="619094"/>
                      <a:pt x="711601" y="619094"/>
                    </a:cubicBezTo>
                    <a:cubicBezTo>
                      <a:pt x="711601" y="619094"/>
                      <a:pt x="711601" y="619094"/>
                      <a:pt x="711601" y="61909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41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Rectangle: Rounded Corners 37">
                <a:extLst>
                  <a:ext uri="{FF2B5EF4-FFF2-40B4-BE49-F238E27FC236}">
                    <a16:creationId xmlns:a16="http://schemas.microsoft.com/office/drawing/2014/main" id="{54A39E50-431E-4B5E-9B34-78E12ABE4812}"/>
                  </a:ext>
                </a:extLst>
              </p:cNvPr>
              <p:cNvSpPr/>
              <p:nvPr/>
            </p:nvSpPr>
            <p:spPr>
              <a:xfrm>
                <a:off x="10627517" y="1536970"/>
                <a:ext cx="27432" cy="1721796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32" name="Grupo 31">
            <a:extLst>
              <a:ext uri="{FF2B5EF4-FFF2-40B4-BE49-F238E27FC236}">
                <a16:creationId xmlns:a16="http://schemas.microsoft.com/office/drawing/2014/main" id="{34DDEEBF-0478-49F0-BE99-ABA5C6FF3387}"/>
              </a:ext>
            </a:extLst>
          </p:cNvPr>
          <p:cNvGrpSpPr/>
          <p:nvPr/>
        </p:nvGrpSpPr>
        <p:grpSpPr>
          <a:xfrm rot="5400000">
            <a:off x="10973971" y="-120875"/>
            <a:ext cx="1100777" cy="1335282"/>
            <a:chOff x="5054" y="0"/>
            <a:chExt cx="2963614" cy="3594970"/>
          </a:xfrm>
        </p:grpSpPr>
        <p:sp>
          <p:nvSpPr>
            <p:cNvPr id="33" name="Triángulo rectángulo 32">
              <a:extLst>
                <a:ext uri="{FF2B5EF4-FFF2-40B4-BE49-F238E27FC236}">
                  <a16:creationId xmlns:a16="http://schemas.microsoft.com/office/drawing/2014/main" id="{0AB68C3D-97F6-423F-BDA8-7A54A06870E3}"/>
                </a:ext>
              </a:extLst>
            </p:cNvPr>
            <p:cNvSpPr/>
            <p:nvPr/>
          </p:nvSpPr>
          <p:spPr>
            <a:xfrm rot="5400000">
              <a:off x="-310624" y="315678"/>
              <a:ext cx="3594970" cy="2963614"/>
            </a:xfrm>
            <a:prstGeom prst="rtTriangl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Paralelogramo 33">
              <a:extLst>
                <a:ext uri="{FF2B5EF4-FFF2-40B4-BE49-F238E27FC236}">
                  <a16:creationId xmlns:a16="http://schemas.microsoft.com/office/drawing/2014/main" id="{477D6089-F1A7-462D-92AA-28D322B0D786}"/>
                </a:ext>
              </a:extLst>
            </p:cNvPr>
            <p:cNvSpPr/>
            <p:nvPr/>
          </p:nvSpPr>
          <p:spPr>
            <a:xfrm rot="18569235">
              <a:off x="36935" y="1418323"/>
              <a:ext cx="2932275" cy="481479"/>
            </a:xfrm>
            <a:prstGeom prst="parallelogram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</p:grpSp>
      <p:sp>
        <p:nvSpPr>
          <p:cNvPr id="35" name="Diagrama de flujo: datos 34">
            <a:extLst>
              <a:ext uri="{FF2B5EF4-FFF2-40B4-BE49-F238E27FC236}">
                <a16:creationId xmlns:a16="http://schemas.microsoft.com/office/drawing/2014/main" id="{FF686AA0-33C9-4F5D-BA4C-7ABF7A1AEC7B}"/>
              </a:ext>
            </a:extLst>
          </p:cNvPr>
          <p:cNvSpPr/>
          <p:nvPr/>
        </p:nvSpPr>
        <p:spPr>
          <a:xfrm rot="5400000" flipH="1">
            <a:off x="645038" y="-490783"/>
            <a:ext cx="800974" cy="2091047"/>
          </a:xfrm>
          <a:prstGeom prst="flowChartInputOutpu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grpSp>
        <p:nvGrpSpPr>
          <p:cNvPr id="36" name="Grupo 35">
            <a:extLst>
              <a:ext uri="{FF2B5EF4-FFF2-40B4-BE49-F238E27FC236}">
                <a16:creationId xmlns:a16="http://schemas.microsoft.com/office/drawing/2014/main" id="{F56C18BD-BFD8-4B61-95F1-5F2F0C08DA64}"/>
              </a:ext>
            </a:extLst>
          </p:cNvPr>
          <p:cNvGrpSpPr/>
          <p:nvPr/>
        </p:nvGrpSpPr>
        <p:grpSpPr>
          <a:xfrm rot="10800000">
            <a:off x="10635865" y="2087975"/>
            <a:ext cx="1568661" cy="4770025"/>
            <a:chOff x="8029119" y="2489548"/>
            <a:chExt cx="1568661" cy="4770025"/>
          </a:xfrm>
        </p:grpSpPr>
        <p:sp>
          <p:nvSpPr>
            <p:cNvPr id="37" name="Triángulo rectángulo 36">
              <a:extLst>
                <a:ext uri="{FF2B5EF4-FFF2-40B4-BE49-F238E27FC236}">
                  <a16:creationId xmlns:a16="http://schemas.microsoft.com/office/drawing/2014/main" id="{2C49782C-8EE0-4ED5-942E-0935E7D8AFA3}"/>
                </a:ext>
              </a:extLst>
            </p:cNvPr>
            <p:cNvSpPr/>
            <p:nvPr userDrawn="1"/>
          </p:nvSpPr>
          <p:spPr>
            <a:xfrm rot="5400000">
              <a:off x="7883865" y="2654536"/>
              <a:ext cx="1878904" cy="1548927"/>
            </a:xfrm>
            <a:prstGeom prst="rtTriangl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Paralelogramo 39">
              <a:extLst>
                <a:ext uri="{FF2B5EF4-FFF2-40B4-BE49-F238E27FC236}">
                  <a16:creationId xmlns:a16="http://schemas.microsoft.com/office/drawing/2014/main" id="{28322F16-E731-44D7-81AB-F83548E0E3C3}"/>
                </a:ext>
              </a:extLst>
            </p:cNvPr>
            <p:cNvSpPr/>
            <p:nvPr userDrawn="1"/>
          </p:nvSpPr>
          <p:spPr>
            <a:xfrm rot="18569235">
              <a:off x="8016423" y="3342942"/>
              <a:ext cx="1613788" cy="172113"/>
            </a:xfrm>
            <a:prstGeom prst="parallelogram">
              <a:avLst/>
            </a:prstGeom>
            <a:solidFill>
              <a:srgbClr val="64C8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Diagrama de flujo: datos 40">
              <a:extLst>
                <a:ext uri="{FF2B5EF4-FFF2-40B4-BE49-F238E27FC236}">
                  <a16:creationId xmlns:a16="http://schemas.microsoft.com/office/drawing/2014/main" id="{D41ECA65-C915-4AF5-A87B-A5F4DB5DB306}"/>
                </a:ext>
              </a:extLst>
            </p:cNvPr>
            <p:cNvSpPr/>
            <p:nvPr userDrawn="1"/>
          </p:nvSpPr>
          <p:spPr>
            <a:xfrm rot="5400000">
              <a:off x="6782780" y="5675030"/>
              <a:ext cx="2830882" cy="338203"/>
            </a:xfrm>
            <a:prstGeom prst="flowChartInputOutpu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90829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E3D41AE6-FBBD-4DE4-8B17-3BC023759EB5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0748953 w 12192000"/>
              <a:gd name="connsiteY0" fmla="*/ 846460 h 6858000"/>
              <a:gd name="connsiteX1" fmla="*/ 10754477 w 12192000"/>
              <a:gd name="connsiteY1" fmla="*/ 858888 h 6858000"/>
              <a:gd name="connsiteX2" fmla="*/ 10748915 w 12192000"/>
              <a:gd name="connsiteY2" fmla="*/ 846651 h 6858000"/>
              <a:gd name="connsiteX3" fmla="*/ 8847240 w 12192000"/>
              <a:gd name="connsiteY3" fmla="*/ 112821 h 6858000"/>
              <a:gd name="connsiteX4" fmla="*/ 8705195 w 12192000"/>
              <a:gd name="connsiteY4" fmla="*/ 117202 h 6858000"/>
              <a:gd name="connsiteX5" fmla="*/ 8202704 w 12192000"/>
              <a:gd name="connsiteY5" fmla="*/ 199158 h 6858000"/>
              <a:gd name="connsiteX6" fmla="*/ 8074020 w 12192000"/>
              <a:gd name="connsiteY6" fmla="*/ 261089 h 6858000"/>
              <a:gd name="connsiteX7" fmla="*/ 8044353 w 12192000"/>
              <a:gd name="connsiteY7" fmla="*/ 267764 h 6858000"/>
              <a:gd name="connsiteX8" fmla="*/ 7922716 w 12192000"/>
              <a:gd name="connsiteY8" fmla="*/ 290015 h 6858000"/>
              <a:gd name="connsiteX9" fmla="*/ 7797741 w 12192000"/>
              <a:gd name="connsiteY9" fmla="*/ 356397 h 6858000"/>
              <a:gd name="connsiteX10" fmla="*/ 7529251 w 12192000"/>
              <a:gd name="connsiteY10" fmla="*/ 524017 h 6858000"/>
              <a:gd name="connsiteX11" fmla="*/ 7442101 w 12192000"/>
              <a:gd name="connsiteY11" fmla="*/ 597815 h 6858000"/>
              <a:gd name="connsiteX12" fmla="*/ 7408725 w 12192000"/>
              <a:gd name="connsiteY12" fmla="*/ 631191 h 6858000"/>
              <a:gd name="connsiteX13" fmla="*/ 7382026 w 12192000"/>
              <a:gd name="connsiteY13" fmla="*/ 661600 h 6858000"/>
              <a:gd name="connsiteX14" fmla="*/ 7359775 w 12192000"/>
              <a:gd name="connsiteY14" fmla="*/ 679400 h 6858000"/>
              <a:gd name="connsiteX15" fmla="*/ 7341233 w 12192000"/>
              <a:gd name="connsiteY15" fmla="*/ 697943 h 6858000"/>
              <a:gd name="connsiteX16" fmla="*/ 7293023 w 12192000"/>
              <a:gd name="connsiteY16" fmla="*/ 749860 h 6858000"/>
              <a:gd name="connsiteX17" fmla="*/ 7267064 w 12192000"/>
              <a:gd name="connsiteY17" fmla="*/ 772112 h 6858000"/>
              <a:gd name="connsiteX18" fmla="*/ 7244813 w 12192000"/>
              <a:gd name="connsiteY18" fmla="*/ 794362 h 6858000"/>
              <a:gd name="connsiteX19" fmla="*/ 7224788 w 12192000"/>
              <a:gd name="connsiteY19" fmla="*/ 818095 h 6858000"/>
              <a:gd name="connsiteX20" fmla="*/ 7171387 w 12192000"/>
              <a:gd name="connsiteY20" fmla="*/ 878914 h 6858000"/>
              <a:gd name="connsiteX21" fmla="*/ 7186962 w 12192000"/>
              <a:gd name="connsiteY21" fmla="*/ 946407 h 6858000"/>
              <a:gd name="connsiteX22" fmla="*/ 7281156 w 12192000"/>
              <a:gd name="connsiteY22" fmla="*/ 949375 h 6858000"/>
              <a:gd name="connsiteX23" fmla="*/ 7342345 w 12192000"/>
              <a:gd name="connsiteY23" fmla="*/ 943071 h 6858000"/>
              <a:gd name="connsiteX24" fmla="*/ 7574494 w 12192000"/>
              <a:gd name="connsiteY24" fmla="*/ 905986 h 6858000"/>
              <a:gd name="connsiteX25" fmla="*/ 7621220 w 12192000"/>
              <a:gd name="connsiteY25" fmla="*/ 903761 h 6858000"/>
              <a:gd name="connsiteX26" fmla="*/ 7764365 w 12192000"/>
              <a:gd name="connsiteY26" fmla="*/ 929720 h 6858000"/>
              <a:gd name="connsiteX27" fmla="*/ 7920490 w 12192000"/>
              <a:gd name="connsiteY27" fmla="*/ 896714 h 6858000"/>
              <a:gd name="connsiteX28" fmla="*/ 7984646 w 12192000"/>
              <a:gd name="connsiteY28" fmla="*/ 884477 h 6858000"/>
              <a:gd name="connsiteX29" fmla="*/ 8090707 w 12192000"/>
              <a:gd name="connsiteY29" fmla="*/ 860001 h 6858000"/>
              <a:gd name="connsiteX30" fmla="*/ 8156348 w 12192000"/>
              <a:gd name="connsiteY30" fmla="*/ 850730 h 6858000"/>
              <a:gd name="connsiteX31" fmla="*/ 8344365 w 12192000"/>
              <a:gd name="connsiteY31" fmla="*/ 861484 h 6858000"/>
              <a:gd name="connsiteX32" fmla="*/ 8627318 w 12192000"/>
              <a:gd name="connsiteY32" fmla="*/ 861855 h 6858000"/>
              <a:gd name="connsiteX33" fmla="*/ 8706679 w 12192000"/>
              <a:gd name="connsiteY33" fmla="*/ 874464 h 6858000"/>
              <a:gd name="connsiteX34" fmla="*/ 8852419 w 12192000"/>
              <a:gd name="connsiteY34" fmla="*/ 902277 h 6858000"/>
              <a:gd name="connsiteX35" fmla="*/ 8928443 w 12192000"/>
              <a:gd name="connsiteY35" fmla="*/ 930090 h 6858000"/>
              <a:gd name="connsiteX36" fmla="*/ 8925476 w 12192000"/>
              <a:gd name="connsiteY36" fmla="*/ 957534 h 6858000"/>
              <a:gd name="connsiteX37" fmla="*/ 8832767 w 12192000"/>
              <a:gd name="connsiteY37" fmla="*/ 1006485 h 6858000"/>
              <a:gd name="connsiteX38" fmla="*/ 8613596 w 12192000"/>
              <a:gd name="connsiteY38" fmla="*/ 1129234 h 6858000"/>
              <a:gd name="connsiteX39" fmla="*/ 8593572 w 12192000"/>
              <a:gd name="connsiteY39" fmla="*/ 1181894 h 6858000"/>
              <a:gd name="connsiteX40" fmla="*/ 8591718 w 12192000"/>
              <a:gd name="connsiteY40" fmla="*/ 1179297 h 6858000"/>
              <a:gd name="connsiteX41" fmla="*/ 8523482 w 12192000"/>
              <a:gd name="connsiteY41" fmla="*/ 1167431 h 6858000"/>
              <a:gd name="connsiteX42" fmla="*/ 8276872 w 12192000"/>
              <a:gd name="connsiteY42" fmla="*/ 1335423 h 6858000"/>
              <a:gd name="connsiteX43" fmla="*/ 8201961 w 12192000"/>
              <a:gd name="connsiteY43" fmla="*/ 1405142 h 6858000"/>
              <a:gd name="connsiteX44" fmla="*/ 8196398 w 12192000"/>
              <a:gd name="connsiteY44" fmla="*/ 1410705 h 6858000"/>
              <a:gd name="connsiteX45" fmla="*/ 8094415 w 12192000"/>
              <a:gd name="connsiteY45" fmla="*/ 1482277 h 6858000"/>
              <a:gd name="connsiteX46" fmla="*/ 7898610 w 12192000"/>
              <a:gd name="connsiteY46" fmla="*/ 1698849 h 6858000"/>
              <a:gd name="connsiteX47" fmla="*/ 7895644 w 12192000"/>
              <a:gd name="connsiteY47" fmla="*/ 1765601 h 6858000"/>
              <a:gd name="connsiteX48" fmla="*/ 7932729 w 12192000"/>
              <a:gd name="connsiteY48" fmla="*/ 1822712 h 6858000"/>
              <a:gd name="connsiteX49" fmla="*/ 7868573 w 12192000"/>
              <a:gd name="connsiteY49" fmla="*/ 1782290 h 6858000"/>
              <a:gd name="connsiteX50" fmla="*/ 7811463 w 12192000"/>
              <a:gd name="connsiteY50" fmla="*/ 1789706 h 6858000"/>
              <a:gd name="connsiteX51" fmla="*/ 7781795 w 12192000"/>
              <a:gd name="connsiteY51" fmla="*/ 1826049 h 6858000"/>
              <a:gd name="connsiteX52" fmla="*/ 7600824 w 12192000"/>
              <a:gd name="connsiteY52" fmla="*/ 2059680 h 6858000"/>
              <a:gd name="connsiteX53" fmla="*/ 7521833 w 12192000"/>
              <a:gd name="connsiteY53" fmla="*/ 2220256 h 6858000"/>
              <a:gd name="connsiteX54" fmla="*/ 7505144 w 12192000"/>
              <a:gd name="connsiteY54" fmla="*/ 2234719 h 6858000"/>
              <a:gd name="connsiteX55" fmla="*/ 7420223 w 12192000"/>
              <a:gd name="connsiteY55" fmla="*/ 2311484 h 6858000"/>
              <a:gd name="connsiteX56" fmla="*/ 7284123 w 12192000"/>
              <a:gd name="connsiteY56" fmla="*/ 2603337 h 6858000"/>
              <a:gd name="connsiteX57" fmla="*/ 7276336 w 12192000"/>
              <a:gd name="connsiteY57" fmla="*/ 2654142 h 6858000"/>
              <a:gd name="connsiteX58" fmla="*/ 7267065 w 12192000"/>
              <a:gd name="connsiteY58" fmla="*/ 2688632 h 6858000"/>
              <a:gd name="connsiteX59" fmla="*/ 7218112 w 12192000"/>
              <a:gd name="connsiteY59" fmla="*/ 2792468 h 6858000"/>
              <a:gd name="connsiteX60" fmla="*/ 7138752 w 12192000"/>
              <a:gd name="connsiteY60" fmla="*/ 3083209 h 6858000"/>
              <a:gd name="connsiteX61" fmla="*/ 7109455 w 12192000"/>
              <a:gd name="connsiteY61" fmla="*/ 3123631 h 6858000"/>
              <a:gd name="connsiteX62" fmla="*/ 6965196 w 12192000"/>
              <a:gd name="connsiteY62" fmla="*/ 3213746 h 6858000"/>
              <a:gd name="connsiteX63" fmla="*/ 6618457 w 12192000"/>
              <a:gd name="connsiteY63" fmla="*/ 3469999 h 6858000"/>
              <a:gd name="connsiteX64" fmla="*/ 6424507 w 12192000"/>
              <a:gd name="connsiteY64" fmla="*/ 3637250 h 6858000"/>
              <a:gd name="connsiteX65" fmla="*/ 6260965 w 12192000"/>
              <a:gd name="connsiteY65" fmla="*/ 3800050 h 6858000"/>
              <a:gd name="connsiteX66" fmla="*/ 6176041 w 12192000"/>
              <a:gd name="connsiteY66" fmla="*/ 3925023 h 6858000"/>
              <a:gd name="connsiteX67" fmla="*/ 6164546 w 12192000"/>
              <a:gd name="connsiteY67" fmla="*/ 3978055 h 6858000"/>
              <a:gd name="connsiteX68" fmla="*/ 6177525 w 12192000"/>
              <a:gd name="connsiteY68" fmla="*/ 4150496 h 6858000"/>
              <a:gd name="connsiteX69" fmla="*/ 6202371 w 12192000"/>
              <a:gd name="connsiteY69" fmla="*/ 4196853 h 6858000"/>
              <a:gd name="connsiteX70" fmla="*/ 6296566 w 12192000"/>
              <a:gd name="connsiteY70" fmla="*/ 4267312 h 6858000"/>
              <a:gd name="connsiteX71" fmla="*/ 6350709 w 12192000"/>
              <a:gd name="connsiteY71" fmla="*/ 4282147 h 6858000"/>
              <a:gd name="connsiteX72" fmla="*/ 6431183 w 12192000"/>
              <a:gd name="connsiteY72" fmla="*/ 4270650 h 6858000"/>
              <a:gd name="connsiteX73" fmla="*/ 6481618 w 12192000"/>
              <a:gd name="connsiteY73" fmla="*/ 4278808 h 6858000"/>
              <a:gd name="connsiteX74" fmla="*/ 6581744 w 12192000"/>
              <a:gd name="connsiteY74" fmla="*/ 4344819 h 6858000"/>
              <a:gd name="connsiteX75" fmla="*/ 6630324 w 12192000"/>
              <a:gd name="connsiteY75" fmla="*/ 4354091 h 6858000"/>
              <a:gd name="connsiteX76" fmla="*/ 6718215 w 12192000"/>
              <a:gd name="connsiteY76" fmla="*/ 4319601 h 6858000"/>
              <a:gd name="connsiteX77" fmla="*/ 6758637 w 12192000"/>
              <a:gd name="connsiteY77" fmla="*/ 4287338 h 6858000"/>
              <a:gd name="connsiteX78" fmla="*/ 6819455 w 12192000"/>
              <a:gd name="connsiteY78" fmla="*/ 4258413 h 6858000"/>
              <a:gd name="connsiteX79" fmla="*/ 6850606 w 12192000"/>
              <a:gd name="connsiteY79" fmla="*/ 4261380 h 6858000"/>
              <a:gd name="connsiteX80" fmla="*/ 6904008 w 12192000"/>
              <a:gd name="connsiteY80" fmla="*/ 4239129 h 6858000"/>
              <a:gd name="connsiteX81" fmla="*/ 6948879 w 12192000"/>
              <a:gd name="connsiteY81" fmla="*/ 4184615 h 6858000"/>
              <a:gd name="connsiteX82" fmla="*/ 7090913 w 12192000"/>
              <a:gd name="connsiteY82" fmla="*/ 4006981 h 6858000"/>
              <a:gd name="connsiteX83" fmla="*/ 7113535 w 12192000"/>
              <a:gd name="connsiteY83" fmla="*/ 4009577 h 6858000"/>
              <a:gd name="connsiteX84" fmla="*/ 7124661 w 12192000"/>
              <a:gd name="connsiteY84" fmla="*/ 4033310 h 6858000"/>
              <a:gd name="connsiteX85" fmla="*/ 7163228 w 12192000"/>
              <a:gd name="connsiteY85" fmla="*/ 4172007 h 6858000"/>
              <a:gd name="connsiteX86" fmla="*/ 7198087 w 12192000"/>
              <a:gd name="connsiteY86" fmla="*/ 4228374 h 6858000"/>
              <a:gd name="connsiteX87" fmla="*/ 7213663 w 12192000"/>
              <a:gd name="connsiteY87" fmla="*/ 4258784 h 6858000"/>
              <a:gd name="connsiteX88" fmla="*/ 7224416 w 12192000"/>
              <a:gd name="connsiteY88" fmla="*/ 4366699 h 6858000"/>
              <a:gd name="connsiteX89" fmla="*/ 7279673 w 12192000"/>
              <a:gd name="connsiteY89" fmla="*/ 4524308 h 6858000"/>
              <a:gd name="connsiteX90" fmla="*/ 7266321 w 12192000"/>
              <a:gd name="connsiteY90" fmla="*/ 4571775 h 6858000"/>
              <a:gd name="connsiteX91" fmla="*/ 7238510 w 12192000"/>
              <a:gd name="connsiteY91" fmla="*/ 4606264 h 6858000"/>
              <a:gd name="connsiteX92" fmla="*/ 7169904 w 12192000"/>
              <a:gd name="connsiteY92" fmla="*/ 4738655 h 6858000"/>
              <a:gd name="connsiteX93" fmla="*/ 7022307 w 12192000"/>
              <a:gd name="connsiteY93" fmla="*/ 5027912 h 6858000"/>
              <a:gd name="connsiteX94" fmla="*/ 7024903 w 12192000"/>
              <a:gd name="connsiteY94" fmla="*/ 5091327 h 6858000"/>
              <a:gd name="connsiteX95" fmla="*/ 7032320 w 12192000"/>
              <a:gd name="connsiteY95" fmla="*/ 5098744 h 6858000"/>
              <a:gd name="connsiteX96" fmla="*/ 7079788 w 12192000"/>
              <a:gd name="connsiteY96" fmla="*/ 5094294 h 6858000"/>
              <a:gd name="connsiteX97" fmla="*/ 7142089 w 12192000"/>
              <a:gd name="connsiteY97" fmla="*/ 5067594 h 6858000"/>
              <a:gd name="connsiteX98" fmla="*/ 7197345 w 12192000"/>
              <a:gd name="connsiteY98" fmla="*/ 5045713 h 6858000"/>
              <a:gd name="connsiteX99" fmla="*/ 7514788 w 12192000"/>
              <a:gd name="connsiteY99" fmla="*/ 4848425 h 6858000"/>
              <a:gd name="connsiteX100" fmla="*/ 7584877 w 12192000"/>
              <a:gd name="connsiteY100" fmla="*/ 4842121 h 6858000"/>
              <a:gd name="connsiteX101" fmla="*/ 7629748 w 12192000"/>
              <a:gd name="connsiteY101" fmla="*/ 4857325 h 6858000"/>
              <a:gd name="connsiteX102" fmla="*/ 7774748 w 12192000"/>
              <a:gd name="connsiteY102" fmla="*/ 4902939 h 6858000"/>
              <a:gd name="connsiteX103" fmla="*/ 7877101 w 12192000"/>
              <a:gd name="connsiteY103" fmla="*/ 4892554 h 6858000"/>
              <a:gd name="connsiteX104" fmla="*/ 7898610 w 12192000"/>
              <a:gd name="connsiteY104" fmla="*/ 4898489 h 6858000"/>
              <a:gd name="connsiteX105" fmla="*/ 8036194 w 12192000"/>
              <a:gd name="connsiteY105" fmla="*/ 4979703 h 6858000"/>
              <a:gd name="connsiteX106" fmla="*/ 8097753 w 12192000"/>
              <a:gd name="connsiteY106" fmla="*/ 4992311 h 6858000"/>
              <a:gd name="connsiteX107" fmla="*/ 8104428 w 12192000"/>
              <a:gd name="connsiteY107" fmla="*/ 5011596 h 6858000"/>
              <a:gd name="connsiteX108" fmla="*/ 8077357 w 12192000"/>
              <a:gd name="connsiteY108" fmla="*/ 5063885 h 6858000"/>
              <a:gd name="connsiteX109" fmla="*/ 8061783 w 12192000"/>
              <a:gd name="connsiteY109" fmla="*/ 5083910 h 6858000"/>
              <a:gd name="connsiteX110" fmla="*/ 7856706 w 12192000"/>
              <a:gd name="connsiteY110" fmla="*/ 5242261 h 6858000"/>
              <a:gd name="connsiteX111" fmla="*/ 7823329 w 12192000"/>
              <a:gd name="connsiteY111" fmla="*/ 5347580 h 6858000"/>
              <a:gd name="connsiteX112" fmla="*/ 7807754 w 12192000"/>
              <a:gd name="connsiteY112" fmla="*/ 5393565 h 6858000"/>
              <a:gd name="connsiteX113" fmla="*/ 7758061 w 12192000"/>
              <a:gd name="connsiteY113" fmla="*/ 5461058 h 6858000"/>
              <a:gd name="connsiteX114" fmla="*/ 7745823 w 12192000"/>
              <a:gd name="connsiteY114" fmla="*/ 5525215 h 6858000"/>
              <a:gd name="connsiteX115" fmla="*/ 7758802 w 12192000"/>
              <a:gd name="connsiteY115" fmla="*/ 5573052 h 6858000"/>
              <a:gd name="connsiteX116" fmla="*/ 7826667 w 12192000"/>
              <a:gd name="connsiteY116" fmla="*/ 5601608 h 6858000"/>
              <a:gd name="connsiteX117" fmla="*/ 7825184 w 12192000"/>
              <a:gd name="connsiteY117" fmla="*/ 5614959 h 6858000"/>
              <a:gd name="connsiteX118" fmla="*/ 7817025 w 12192000"/>
              <a:gd name="connsiteY118" fmla="*/ 5806315 h 6858000"/>
              <a:gd name="connsiteX119" fmla="*/ 7838534 w 12192000"/>
              <a:gd name="connsiteY119" fmla="*/ 5850814 h 6858000"/>
              <a:gd name="connsiteX120" fmla="*/ 7900464 w 12192000"/>
              <a:gd name="connsiteY120" fmla="*/ 5928321 h 6858000"/>
              <a:gd name="connsiteX121" fmla="*/ 7959429 w 12192000"/>
              <a:gd name="connsiteY121" fmla="*/ 5956875 h 6858000"/>
              <a:gd name="connsiteX122" fmla="*/ 8059186 w 12192000"/>
              <a:gd name="connsiteY122" fmla="*/ 5959473 h 6858000"/>
              <a:gd name="connsiteX123" fmla="*/ 8242011 w 12192000"/>
              <a:gd name="connsiteY123" fmla="*/ 5908667 h 6858000"/>
              <a:gd name="connsiteX124" fmla="*/ 8467114 w 12192000"/>
              <a:gd name="connsiteY124" fmla="*/ 5698398 h 6858000"/>
              <a:gd name="connsiteX125" fmla="*/ 8694070 w 12192000"/>
              <a:gd name="connsiteY125" fmla="*/ 5418041 h 6858000"/>
              <a:gd name="connsiteX126" fmla="*/ 8933263 w 12192000"/>
              <a:gd name="connsiteY126" fmla="*/ 5055725 h 6858000"/>
              <a:gd name="connsiteX127" fmla="*/ 8934747 w 12192000"/>
              <a:gd name="connsiteY127" fmla="*/ 5004549 h 6858000"/>
              <a:gd name="connsiteX128" fmla="*/ 8956256 w 12192000"/>
              <a:gd name="connsiteY128" fmla="*/ 4997873 h 6858000"/>
              <a:gd name="connsiteX129" fmla="*/ 9091242 w 12192000"/>
              <a:gd name="connsiteY129" fmla="*/ 4976366 h 6858000"/>
              <a:gd name="connsiteX130" fmla="*/ 9323020 w 12192000"/>
              <a:gd name="connsiteY130" fmla="*/ 4902569 h 6858000"/>
              <a:gd name="connsiteX131" fmla="*/ 9446882 w 12192000"/>
              <a:gd name="connsiteY131" fmla="*/ 4835816 h 6858000"/>
              <a:gd name="connsiteX132" fmla="*/ 9453186 w 12192000"/>
              <a:gd name="connsiteY132" fmla="*/ 4799844 h 6858000"/>
              <a:gd name="connsiteX133" fmla="*/ 9471358 w 12192000"/>
              <a:gd name="connsiteY133" fmla="*/ 4815050 h 6858000"/>
              <a:gd name="connsiteX134" fmla="*/ 9535885 w 12192000"/>
              <a:gd name="connsiteY134" fmla="*/ 4824691 h 6858000"/>
              <a:gd name="connsiteX135" fmla="*/ 9712777 w 12192000"/>
              <a:gd name="connsiteY135" fmla="*/ 4739768 h 6858000"/>
              <a:gd name="connsiteX136" fmla="*/ 9753940 w 12192000"/>
              <a:gd name="connsiteY136" fmla="*/ 4723079 h 6858000"/>
              <a:gd name="connsiteX137" fmla="*/ 9858519 w 12192000"/>
              <a:gd name="connsiteY137" fmla="*/ 4661520 h 6858000"/>
              <a:gd name="connsiteX138" fmla="*/ 9884107 w 12192000"/>
              <a:gd name="connsiteY138" fmla="*/ 4604039 h 6858000"/>
              <a:gd name="connsiteX139" fmla="*/ 9897087 w 12192000"/>
              <a:gd name="connsiteY139" fmla="*/ 4590318 h 6858000"/>
              <a:gd name="connsiteX140" fmla="*/ 9983123 w 12192000"/>
              <a:gd name="connsiteY140" fmla="*/ 4566583 h 6858000"/>
              <a:gd name="connsiteX141" fmla="*/ 10243084 w 12192000"/>
              <a:gd name="connsiteY141" fmla="*/ 4395624 h 6858000"/>
              <a:gd name="connsiteX142" fmla="*/ 10345437 w 12192000"/>
              <a:gd name="connsiteY142" fmla="*/ 4285854 h 6858000"/>
              <a:gd name="connsiteX143" fmla="*/ 10326896 w 12192000"/>
              <a:gd name="connsiteY143" fmla="*/ 4212428 h 6858000"/>
              <a:gd name="connsiteX144" fmla="*/ 10326524 w 12192000"/>
              <a:gd name="connsiteY144" fmla="*/ 4212056 h 6858000"/>
              <a:gd name="connsiteX145" fmla="*/ 10339874 w 12192000"/>
              <a:gd name="connsiteY145" fmla="*/ 4220216 h 6858000"/>
              <a:gd name="connsiteX146" fmla="*/ 10462252 w 12192000"/>
              <a:gd name="connsiteY146" fmla="*/ 4205383 h 6858000"/>
              <a:gd name="connsiteX147" fmla="*/ 10503046 w 12192000"/>
              <a:gd name="connsiteY147" fmla="*/ 4164589 h 6858000"/>
              <a:gd name="connsiteX148" fmla="*/ 10682533 w 12192000"/>
              <a:gd name="connsiteY148" fmla="*/ 3977684 h 6858000"/>
              <a:gd name="connsiteX149" fmla="*/ 10719990 w 12192000"/>
              <a:gd name="connsiteY149" fmla="*/ 3909819 h 6858000"/>
              <a:gd name="connsiteX150" fmla="*/ 10734081 w 12192000"/>
              <a:gd name="connsiteY150" fmla="*/ 3889051 h 6858000"/>
              <a:gd name="connsiteX151" fmla="*/ 10832724 w 12192000"/>
              <a:gd name="connsiteY151" fmla="*/ 3785215 h 6858000"/>
              <a:gd name="connsiteX152" fmla="*/ 10955103 w 12192000"/>
              <a:gd name="connsiteY152" fmla="*/ 3593118 h 6858000"/>
              <a:gd name="connsiteX153" fmla="*/ 10963262 w 12192000"/>
              <a:gd name="connsiteY153" fmla="*/ 3560484 h 6858000"/>
              <a:gd name="connsiteX154" fmla="*/ 10974015 w 12192000"/>
              <a:gd name="connsiteY154" fmla="*/ 3529704 h 6858000"/>
              <a:gd name="connsiteX155" fmla="*/ 11112712 w 12192000"/>
              <a:gd name="connsiteY155" fmla="*/ 3290140 h 6858000"/>
              <a:gd name="connsiteX156" fmla="*/ 11154247 w 12192000"/>
              <a:gd name="connsiteY156" fmla="*/ 3205587 h 6858000"/>
              <a:gd name="connsiteX157" fmla="*/ 11173160 w 12192000"/>
              <a:gd name="connsiteY157" fmla="*/ 3188900 h 6858000"/>
              <a:gd name="connsiteX158" fmla="*/ 11224707 w 12192000"/>
              <a:gd name="connsiteY158" fmla="*/ 3251572 h 6858000"/>
              <a:gd name="connsiteX159" fmla="*/ 11272546 w 12192000"/>
              <a:gd name="connsiteY159" fmla="*/ 3414372 h 6858000"/>
              <a:gd name="connsiteX160" fmla="*/ 11283672 w 12192000"/>
              <a:gd name="connsiteY160" fmla="*/ 3485575 h 6858000"/>
              <a:gd name="connsiteX161" fmla="*/ 11285524 w 12192000"/>
              <a:gd name="connsiteY161" fmla="*/ 3675816 h 6858000"/>
              <a:gd name="connsiteX162" fmla="*/ 11283300 w 12192000"/>
              <a:gd name="connsiteY162" fmla="*/ 3704000 h 6858000"/>
              <a:gd name="connsiteX163" fmla="*/ 11273659 w 12192000"/>
              <a:gd name="connsiteY163" fmla="*/ 3755178 h 6858000"/>
              <a:gd name="connsiteX164" fmla="*/ 11273659 w 12192000"/>
              <a:gd name="connsiteY164" fmla="*/ 3962108 h 6858000"/>
              <a:gd name="connsiteX165" fmla="*/ 11280333 w 12192000"/>
              <a:gd name="connsiteY165" fmla="*/ 4005868 h 6858000"/>
              <a:gd name="connsiteX166" fmla="*/ 11276996 w 12192000"/>
              <a:gd name="connsiteY166" fmla="*/ 4059639 h 6858000"/>
              <a:gd name="connsiteX167" fmla="*/ 11236945 w 12192000"/>
              <a:gd name="connsiteY167" fmla="*/ 4179051 h 6858000"/>
              <a:gd name="connsiteX168" fmla="*/ 11189847 w 12192000"/>
              <a:gd name="connsiteY168" fmla="*/ 4459780 h 6858000"/>
              <a:gd name="connsiteX169" fmla="*/ 11190218 w 12192000"/>
              <a:gd name="connsiteY169" fmla="*/ 4536544 h 6858000"/>
              <a:gd name="connsiteX170" fmla="*/ 11194297 w 12192000"/>
              <a:gd name="connsiteY170" fmla="*/ 4667453 h 6858000"/>
              <a:gd name="connsiteX171" fmla="*/ 11187251 w 12192000"/>
              <a:gd name="connsiteY171" fmla="*/ 4768693 h 6858000"/>
              <a:gd name="connsiteX172" fmla="*/ 11185768 w 12192000"/>
              <a:gd name="connsiteY172" fmla="*/ 4865113 h 6858000"/>
              <a:gd name="connsiteX173" fmla="*/ 11225077 w 12192000"/>
              <a:gd name="connsiteY173" fmla="*/ 4981557 h 6858000"/>
              <a:gd name="connsiteX174" fmla="*/ 11258083 w 12192000"/>
              <a:gd name="connsiteY174" fmla="*/ 4981928 h 6858000"/>
              <a:gd name="connsiteX175" fmla="*/ 11324092 w 12192000"/>
              <a:gd name="connsiteY175" fmla="*/ 4923334 h 6858000"/>
              <a:gd name="connsiteX176" fmla="*/ 11368593 w 12192000"/>
              <a:gd name="connsiteY176" fmla="*/ 4878834 h 6858000"/>
              <a:gd name="connsiteX177" fmla="*/ 11390102 w 12192000"/>
              <a:gd name="connsiteY177" fmla="*/ 4853617 h 6858000"/>
              <a:gd name="connsiteX178" fmla="*/ 11424220 w 12192000"/>
              <a:gd name="connsiteY178" fmla="*/ 4823206 h 6858000"/>
              <a:gd name="connsiteX179" fmla="*/ 11450180 w 12192000"/>
              <a:gd name="connsiteY179" fmla="*/ 4799473 h 6858000"/>
              <a:gd name="connsiteX180" fmla="*/ 11471319 w 12192000"/>
              <a:gd name="connsiteY180" fmla="*/ 4774626 h 6858000"/>
              <a:gd name="connsiteX181" fmla="*/ 11489119 w 12192000"/>
              <a:gd name="connsiteY181" fmla="*/ 4756826 h 6858000"/>
              <a:gd name="connsiteX182" fmla="*/ 11506919 w 12192000"/>
              <a:gd name="connsiteY182" fmla="*/ 4739026 h 6858000"/>
              <a:gd name="connsiteX183" fmla="*/ 11571075 w 12192000"/>
              <a:gd name="connsiteY183" fmla="*/ 4666711 h 6858000"/>
              <a:gd name="connsiteX184" fmla="*/ 11678619 w 12192000"/>
              <a:gd name="connsiteY184" fmla="*/ 4512440 h 6858000"/>
              <a:gd name="connsiteX185" fmla="*/ 11685295 w 12192000"/>
              <a:gd name="connsiteY185" fmla="*/ 4467197 h 6858000"/>
              <a:gd name="connsiteX186" fmla="*/ 11694566 w 12192000"/>
              <a:gd name="connsiteY186" fmla="*/ 4429001 h 6858000"/>
              <a:gd name="connsiteX187" fmla="*/ 11764284 w 12192000"/>
              <a:gd name="connsiteY187" fmla="*/ 4348156 h 6858000"/>
              <a:gd name="connsiteX188" fmla="*/ 11834374 w 12192000"/>
              <a:gd name="connsiteY188" fmla="*/ 4213540 h 6858000"/>
              <a:gd name="connsiteX189" fmla="*/ 11977891 w 12192000"/>
              <a:gd name="connsiteY189" fmla="*/ 3860126 h 6858000"/>
              <a:gd name="connsiteX190" fmla="*/ 11977891 w 12192000"/>
              <a:gd name="connsiteY190" fmla="*/ 3793374 h 6858000"/>
              <a:gd name="connsiteX191" fmla="*/ 11981969 w 12192000"/>
              <a:gd name="connsiteY191" fmla="*/ 3769270 h 6858000"/>
              <a:gd name="connsiteX192" fmla="*/ 12009041 w 12192000"/>
              <a:gd name="connsiteY192" fmla="*/ 3696213 h 6858000"/>
              <a:gd name="connsiteX193" fmla="*/ 12027213 w 12192000"/>
              <a:gd name="connsiteY193" fmla="*/ 3540088 h 6858000"/>
              <a:gd name="connsiteX194" fmla="*/ 12016830 w 12192000"/>
              <a:gd name="connsiteY194" fmla="*/ 3503745 h 6858000"/>
              <a:gd name="connsiteX195" fmla="*/ 12005332 w 12192000"/>
              <a:gd name="connsiteY195" fmla="*/ 3455906 h 6858000"/>
              <a:gd name="connsiteX196" fmla="*/ 12009041 w 12192000"/>
              <a:gd name="connsiteY196" fmla="*/ 3289026 h 6858000"/>
              <a:gd name="connsiteX197" fmla="*/ 12011267 w 12192000"/>
              <a:gd name="connsiteY197" fmla="*/ 3186674 h 6858000"/>
              <a:gd name="connsiteX198" fmla="*/ 12012749 w 12192000"/>
              <a:gd name="connsiteY198" fmla="*/ 3142173 h 6858000"/>
              <a:gd name="connsiteX199" fmla="*/ 11967877 w 12192000"/>
              <a:gd name="connsiteY199" fmla="*/ 2879245 h 6858000"/>
              <a:gd name="connsiteX200" fmla="*/ 11923006 w 12192000"/>
              <a:gd name="connsiteY200" fmla="*/ 2723119 h 6858000"/>
              <a:gd name="connsiteX201" fmla="*/ 11877391 w 12192000"/>
              <a:gd name="connsiteY201" fmla="*/ 2612237 h 6858000"/>
              <a:gd name="connsiteX202" fmla="*/ 11719783 w 12192000"/>
              <a:gd name="connsiteY202" fmla="*/ 2384169 h 6858000"/>
              <a:gd name="connsiteX203" fmla="*/ 11642647 w 12192000"/>
              <a:gd name="connsiteY203" fmla="*/ 2292200 h 6858000"/>
              <a:gd name="connsiteX204" fmla="*/ 11495051 w 12192000"/>
              <a:gd name="connsiteY204" fmla="*/ 2188363 h 6858000"/>
              <a:gd name="connsiteX205" fmla="*/ 11297022 w 12192000"/>
              <a:gd name="connsiteY205" fmla="*/ 2169820 h 6858000"/>
              <a:gd name="connsiteX206" fmla="*/ 11186140 w 12192000"/>
              <a:gd name="connsiteY206" fmla="*/ 2228043 h 6858000"/>
              <a:gd name="connsiteX207" fmla="*/ 11167968 w 12192000"/>
              <a:gd name="connsiteY207" fmla="*/ 2185396 h 6858000"/>
              <a:gd name="connsiteX208" fmla="*/ 11145346 w 12192000"/>
              <a:gd name="connsiteY208" fmla="*/ 2034462 h 6858000"/>
              <a:gd name="connsiteX209" fmla="*/ 11149425 w 12192000"/>
              <a:gd name="connsiteY209" fmla="*/ 2014808 h 6858000"/>
              <a:gd name="connsiteX210" fmla="*/ 11186509 w 12192000"/>
              <a:gd name="connsiteY210" fmla="*/ 1923581 h 6858000"/>
              <a:gd name="connsiteX211" fmla="*/ 11174642 w 12192000"/>
              <a:gd name="connsiteY211" fmla="*/ 1853862 h 6858000"/>
              <a:gd name="connsiteX212" fmla="*/ 11142379 w 12192000"/>
              <a:gd name="connsiteY212" fmla="*/ 1791932 h 6858000"/>
              <a:gd name="connsiteX213" fmla="*/ 11084158 w 12192000"/>
              <a:gd name="connsiteY213" fmla="*/ 1747800 h 6858000"/>
              <a:gd name="connsiteX214" fmla="*/ 11049669 w 12192000"/>
              <a:gd name="connsiteY214" fmla="*/ 1727404 h 6858000"/>
              <a:gd name="connsiteX215" fmla="*/ 11079707 w 12192000"/>
              <a:gd name="connsiteY215" fmla="*/ 1727033 h 6858000"/>
              <a:gd name="connsiteX216" fmla="*/ 11121612 w 12192000"/>
              <a:gd name="connsiteY216" fmla="*/ 1675487 h 6858000"/>
              <a:gd name="connsiteX217" fmla="*/ 11123466 w 12192000"/>
              <a:gd name="connsiteY217" fmla="*/ 1558670 h 6858000"/>
              <a:gd name="connsiteX218" fmla="*/ 11118645 w 12192000"/>
              <a:gd name="connsiteY218" fmla="*/ 1501931 h 6858000"/>
              <a:gd name="connsiteX219" fmla="*/ 11166484 w 12192000"/>
              <a:gd name="connsiteY219" fmla="*/ 1488951 h 6858000"/>
              <a:gd name="connsiteX220" fmla="*/ 11289976 w 12192000"/>
              <a:gd name="connsiteY220" fmla="*/ 1384745 h 6858000"/>
              <a:gd name="connsiteX221" fmla="*/ 11329285 w 12192000"/>
              <a:gd name="connsiteY221" fmla="*/ 1339502 h 6858000"/>
              <a:gd name="connsiteX222" fmla="*/ 11446471 w 12192000"/>
              <a:gd name="connsiteY222" fmla="*/ 1247532 h 6858000"/>
              <a:gd name="connsiteX223" fmla="*/ 11574413 w 12192000"/>
              <a:gd name="connsiteY223" fmla="*/ 1117367 h 6858000"/>
              <a:gd name="connsiteX224" fmla="*/ 11651177 w 12192000"/>
              <a:gd name="connsiteY224" fmla="*/ 986459 h 6858000"/>
              <a:gd name="connsiteX225" fmla="*/ 11737583 w 12192000"/>
              <a:gd name="connsiteY225" fmla="*/ 850360 h 6858000"/>
              <a:gd name="connsiteX226" fmla="*/ 11802111 w 12192000"/>
              <a:gd name="connsiteY226" fmla="*/ 747265 h 6858000"/>
              <a:gd name="connsiteX227" fmla="*/ 11781343 w 12192000"/>
              <a:gd name="connsiteY227" fmla="*/ 575193 h 6858000"/>
              <a:gd name="connsiteX228" fmla="*/ 11767992 w 12192000"/>
              <a:gd name="connsiteY228" fmla="*/ 572968 h 6858000"/>
              <a:gd name="connsiteX229" fmla="*/ 11779489 w 12192000"/>
              <a:gd name="connsiteY229" fmla="*/ 570372 h 6858000"/>
              <a:gd name="connsiteX230" fmla="*/ 11799144 w 12192000"/>
              <a:gd name="connsiteY230" fmla="*/ 529209 h 6858000"/>
              <a:gd name="connsiteX231" fmla="*/ 11765398 w 12192000"/>
              <a:gd name="connsiteY231" fmla="*/ 338224 h 6858000"/>
              <a:gd name="connsiteX232" fmla="*/ 11761689 w 12192000"/>
              <a:gd name="connsiteY232" fmla="*/ 334516 h 6858000"/>
              <a:gd name="connsiteX233" fmla="*/ 11701611 w 12192000"/>
              <a:gd name="connsiteY233" fmla="*/ 319682 h 6858000"/>
              <a:gd name="connsiteX234" fmla="*/ 11582201 w 12192000"/>
              <a:gd name="connsiteY234" fmla="*/ 332291 h 6858000"/>
              <a:gd name="connsiteX235" fmla="*/ 11514336 w 12192000"/>
              <a:gd name="connsiteY235" fmla="*/ 327471 h 6858000"/>
              <a:gd name="connsiteX236" fmla="*/ 11318531 w 12192000"/>
              <a:gd name="connsiteY236" fmla="*/ 363071 h 6858000"/>
              <a:gd name="connsiteX237" fmla="*/ 11169081 w 12192000"/>
              <a:gd name="connsiteY237" fmla="*/ 461344 h 6858000"/>
              <a:gd name="connsiteX238" fmla="*/ 10887982 w 12192000"/>
              <a:gd name="connsiteY238" fmla="*/ 651217 h 6858000"/>
              <a:gd name="connsiteX239" fmla="*/ 10753365 w 12192000"/>
              <a:gd name="connsiteY239" fmla="*/ 824400 h 6858000"/>
              <a:gd name="connsiteX240" fmla="*/ 10748953 w 12192000"/>
              <a:gd name="connsiteY240" fmla="*/ 846460 h 6858000"/>
              <a:gd name="connsiteX241" fmla="*/ 10748543 w 12192000"/>
              <a:gd name="connsiteY241" fmla="*/ 845538 h 6858000"/>
              <a:gd name="connsiteX242" fmla="*/ 10719246 w 12192000"/>
              <a:gd name="connsiteY242" fmla="*/ 851101 h 6858000"/>
              <a:gd name="connsiteX243" fmla="*/ 10623568 w 12192000"/>
              <a:gd name="connsiteY243" fmla="*/ 958646 h 6858000"/>
              <a:gd name="connsiteX244" fmla="*/ 10567573 w 12192000"/>
              <a:gd name="connsiteY244" fmla="*/ 1007226 h 6858000"/>
              <a:gd name="connsiteX245" fmla="*/ 10445193 w 12192000"/>
              <a:gd name="connsiteY245" fmla="*/ 1016868 h 6858000"/>
              <a:gd name="connsiteX246" fmla="*/ 10400321 w 12192000"/>
              <a:gd name="connsiteY246" fmla="*/ 1046907 h 6858000"/>
              <a:gd name="connsiteX247" fmla="*/ 10391791 w 12192000"/>
              <a:gd name="connsiteY247" fmla="*/ 1062111 h 6858000"/>
              <a:gd name="connsiteX248" fmla="*/ 10383262 w 12192000"/>
              <a:gd name="connsiteY248" fmla="*/ 1056548 h 6858000"/>
              <a:gd name="connsiteX249" fmla="*/ 10309094 w 12192000"/>
              <a:gd name="connsiteY249" fmla="*/ 968288 h 6858000"/>
              <a:gd name="connsiteX250" fmla="*/ 10260885 w 12192000"/>
              <a:gd name="connsiteY250" fmla="*/ 940845 h 6858000"/>
              <a:gd name="connsiteX251" fmla="*/ 10114031 w 12192000"/>
              <a:gd name="connsiteY251" fmla="*/ 966803 h 6858000"/>
              <a:gd name="connsiteX252" fmla="*/ 10091780 w 12192000"/>
              <a:gd name="connsiteY252" fmla="*/ 970512 h 6858000"/>
              <a:gd name="connsiteX253" fmla="*/ 9974223 w 12192000"/>
              <a:gd name="connsiteY253" fmla="*/ 951599 h 6858000"/>
              <a:gd name="connsiteX254" fmla="*/ 9904875 w 12192000"/>
              <a:gd name="connsiteY254" fmla="*/ 938621 h 6858000"/>
              <a:gd name="connsiteX255" fmla="*/ 9978301 w 12192000"/>
              <a:gd name="connsiteY255" fmla="*/ 777673 h 6858000"/>
              <a:gd name="connsiteX256" fmla="*/ 9983123 w 12192000"/>
              <a:gd name="connsiteY256" fmla="*/ 744669 h 6858000"/>
              <a:gd name="connsiteX257" fmla="*/ 9931575 w 12192000"/>
              <a:gd name="connsiteY257" fmla="*/ 616728 h 6858000"/>
              <a:gd name="connsiteX258" fmla="*/ 9790284 w 12192000"/>
              <a:gd name="connsiteY258" fmla="*/ 466536 h 6858000"/>
              <a:gd name="connsiteX259" fmla="*/ 9548494 w 12192000"/>
              <a:gd name="connsiteY259" fmla="*/ 284080 h 6858000"/>
              <a:gd name="connsiteX260" fmla="*/ 9265169 w 12192000"/>
              <a:gd name="connsiteY260" fmla="*/ 177278 h 6858000"/>
              <a:gd name="connsiteX261" fmla="*/ 8847240 w 12192000"/>
              <a:gd name="connsiteY261" fmla="*/ 112821 h 6858000"/>
              <a:gd name="connsiteX262" fmla="*/ 0 w 12192000"/>
              <a:gd name="connsiteY262" fmla="*/ 0 h 6858000"/>
              <a:gd name="connsiteX263" fmla="*/ 12192000 w 12192000"/>
              <a:gd name="connsiteY263" fmla="*/ 0 h 6858000"/>
              <a:gd name="connsiteX264" fmla="*/ 12192000 w 12192000"/>
              <a:gd name="connsiteY264" fmla="*/ 6858000 h 6858000"/>
              <a:gd name="connsiteX265" fmla="*/ 0 w 12192000"/>
              <a:gd name="connsiteY265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</a:cxnLst>
            <a:rect l="l" t="t" r="r" b="b"/>
            <a:pathLst>
              <a:path w="12192000" h="6858000">
                <a:moveTo>
                  <a:pt x="10748953" y="846460"/>
                </a:moveTo>
                <a:lnTo>
                  <a:pt x="10754477" y="858888"/>
                </a:lnTo>
                <a:cubicBezTo>
                  <a:pt x="10750398" y="855552"/>
                  <a:pt x="10749285" y="851473"/>
                  <a:pt x="10748915" y="846651"/>
                </a:cubicBezTo>
                <a:close/>
                <a:moveTo>
                  <a:pt x="8847240" y="112821"/>
                </a:moveTo>
                <a:cubicBezTo>
                  <a:pt x="8800177" y="111500"/>
                  <a:pt x="8752848" y="112751"/>
                  <a:pt x="8705195" y="117202"/>
                </a:cubicBezTo>
                <a:cubicBezTo>
                  <a:pt x="8535720" y="132406"/>
                  <a:pt x="8365132" y="142048"/>
                  <a:pt x="8202704" y="199158"/>
                </a:cubicBezTo>
                <a:cubicBezTo>
                  <a:pt x="8157459" y="214732"/>
                  <a:pt x="8109992" y="225117"/>
                  <a:pt x="8074020" y="261089"/>
                </a:cubicBezTo>
                <a:cubicBezTo>
                  <a:pt x="8065861" y="269248"/>
                  <a:pt x="8055478" y="269247"/>
                  <a:pt x="8044353" y="267764"/>
                </a:cubicBezTo>
                <a:cubicBezTo>
                  <a:pt x="8001335" y="261089"/>
                  <a:pt x="7961284" y="271473"/>
                  <a:pt x="7922716" y="290015"/>
                </a:cubicBezTo>
                <a:cubicBezTo>
                  <a:pt x="7880069" y="310410"/>
                  <a:pt x="7838906" y="333033"/>
                  <a:pt x="7797741" y="356397"/>
                </a:cubicBezTo>
                <a:cubicBezTo>
                  <a:pt x="7705772" y="408314"/>
                  <a:pt x="7613432" y="459862"/>
                  <a:pt x="7529251" y="524017"/>
                </a:cubicBezTo>
                <a:cubicBezTo>
                  <a:pt x="7498841" y="547009"/>
                  <a:pt x="7473625" y="575935"/>
                  <a:pt x="7442101" y="597815"/>
                </a:cubicBezTo>
                <a:cubicBezTo>
                  <a:pt x="7430977" y="608939"/>
                  <a:pt x="7419851" y="620065"/>
                  <a:pt x="7408725" y="631191"/>
                </a:cubicBezTo>
                <a:cubicBezTo>
                  <a:pt x="7403535" y="644541"/>
                  <a:pt x="7390555" y="650846"/>
                  <a:pt x="7382026" y="661600"/>
                </a:cubicBezTo>
                <a:cubicBezTo>
                  <a:pt x="7373867" y="667534"/>
                  <a:pt x="7369788" y="676806"/>
                  <a:pt x="7359775" y="679400"/>
                </a:cubicBezTo>
                <a:cubicBezTo>
                  <a:pt x="7353471" y="685704"/>
                  <a:pt x="7347538" y="691638"/>
                  <a:pt x="7341233" y="697943"/>
                </a:cubicBezTo>
                <a:cubicBezTo>
                  <a:pt x="7328625" y="718710"/>
                  <a:pt x="7308599" y="732061"/>
                  <a:pt x="7293023" y="749860"/>
                </a:cubicBezTo>
                <a:cubicBezTo>
                  <a:pt x="7284123" y="757278"/>
                  <a:pt x="7278561" y="768032"/>
                  <a:pt x="7267064" y="772112"/>
                </a:cubicBezTo>
                <a:cubicBezTo>
                  <a:pt x="7259647" y="779528"/>
                  <a:pt x="7252230" y="786945"/>
                  <a:pt x="7244813" y="794362"/>
                </a:cubicBezTo>
                <a:cubicBezTo>
                  <a:pt x="7241847" y="805488"/>
                  <a:pt x="7231093" y="809567"/>
                  <a:pt x="7224788" y="818095"/>
                </a:cubicBezTo>
                <a:cubicBezTo>
                  <a:pt x="7206246" y="837380"/>
                  <a:pt x="7188446" y="858147"/>
                  <a:pt x="7171387" y="878914"/>
                </a:cubicBezTo>
                <a:cubicBezTo>
                  <a:pt x="7150248" y="905245"/>
                  <a:pt x="7156182" y="932687"/>
                  <a:pt x="7186962" y="946407"/>
                </a:cubicBezTo>
                <a:cubicBezTo>
                  <a:pt x="7218113" y="960500"/>
                  <a:pt x="7249264" y="961242"/>
                  <a:pt x="7281156" y="949375"/>
                </a:cubicBezTo>
                <a:cubicBezTo>
                  <a:pt x="7300810" y="942329"/>
                  <a:pt x="7320466" y="936766"/>
                  <a:pt x="7342345" y="943071"/>
                </a:cubicBezTo>
                <a:cubicBezTo>
                  <a:pt x="7425414" y="968288"/>
                  <a:pt x="7502920" y="950857"/>
                  <a:pt x="7574494" y="905986"/>
                </a:cubicBezTo>
                <a:cubicBezTo>
                  <a:pt x="7592294" y="894860"/>
                  <a:pt x="7603789" y="893007"/>
                  <a:pt x="7621220" y="903761"/>
                </a:cubicBezTo>
                <a:cubicBezTo>
                  <a:pt x="7665350" y="931575"/>
                  <a:pt x="7712817" y="938990"/>
                  <a:pt x="7764365" y="929720"/>
                </a:cubicBezTo>
                <a:cubicBezTo>
                  <a:pt x="7816654" y="920449"/>
                  <a:pt x="7869686" y="913403"/>
                  <a:pt x="7920490" y="896714"/>
                </a:cubicBezTo>
                <a:cubicBezTo>
                  <a:pt x="7941257" y="890040"/>
                  <a:pt x="7962396" y="884478"/>
                  <a:pt x="7984646" y="884477"/>
                </a:cubicBezTo>
                <a:cubicBezTo>
                  <a:pt x="8021731" y="884477"/>
                  <a:pt x="8057331" y="876318"/>
                  <a:pt x="8090707" y="860001"/>
                </a:cubicBezTo>
                <a:cubicBezTo>
                  <a:pt x="8111476" y="849618"/>
                  <a:pt x="8132983" y="846651"/>
                  <a:pt x="8156348" y="850730"/>
                </a:cubicBezTo>
                <a:cubicBezTo>
                  <a:pt x="8218650" y="861114"/>
                  <a:pt x="8281693" y="860371"/>
                  <a:pt x="8344365" y="861484"/>
                </a:cubicBezTo>
                <a:cubicBezTo>
                  <a:pt x="8438560" y="862968"/>
                  <a:pt x="8532753" y="862227"/>
                  <a:pt x="8627318" y="861855"/>
                </a:cubicBezTo>
                <a:cubicBezTo>
                  <a:pt x="8654761" y="861856"/>
                  <a:pt x="8680720" y="866305"/>
                  <a:pt x="8706679" y="874464"/>
                </a:cubicBezTo>
                <a:cubicBezTo>
                  <a:pt x="8754146" y="889297"/>
                  <a:pt x="8801985" y="905244"/>
                  <a:pt x="8852419" y="902277"/>
                </a:cubicBezTo>
                <a:cubicBezTo>
                  <a:pt x="8882829" y="900794"/>
                  <a:pt x="8906564" y="911177"/>
                  <a:pt x="8928443" y="930090"/>
                </a:cubicBezTo>
                <a:cubicBezTo>
                  <a:pt x="8944019" y="943440"/>
                  <a:pt x="8944390" y="948262"/>
                  <a:pt x="8925476" y="957534"/>
                </a:cubicBezTo>
                <a:cubicBezTo>
                  <a:pt x="8894325" y="973109"/>
                  <a:pt x="8863545" y="989796"/>
                  <a:pt x="8832767" y="1006485"/>
                </a:cubicBezTo>
                <a:cubicBezTo>
                  <a:pt x="8758598" y="1045794"/>
                  <a:pt x="8685541" y="1086215"/>
                  <a:pt x="8613596" y="1129234"/>
                </a:cubicBezTo>
                <a:cubicBezTo>
                  <a:pt x="8588009" y="1144439"/>
                  <a:pt x="8583929" y="1155934"/>
                  <a:pt x="8593572" y="1181894"/>
                </a:cubicBezTo>
                <a:cubicBezTo>
                  <a:pt x="8592829" y="1181152"/>
                  <a:pt x="8592460" y="1180039"/>
                  <a:pt x="8591718" y="1179297"/>
                </a:cubicBezTo>
                <a:cubicBezTo>
                  <a:pt x="8574288" y="1151485"/>
                  <a:pt x="8553149" y="1148146"/>
                  <a:pt x="8523482" y="1167431"/>
                </a:cubicBezTo>
                <a:cubicBezTo>
                  <a:pt x="8440784" y="1222686"/>
                  <a:pt x="8358456" y="1278313"/>
                  <a:pt x="8276872" y="1335423"/>
                </a:cubicBezTo>
                <a:cubicBezTo>
                  <a:pt x="8249058" y="1355078"/>
                  <a:pt x="8213457" y="1367686"/>
                  <a:pt x="8201961" y="1405142"/>
                </a:cubicBezTo>
                <a:cubicBezTo>
                  <a:pt x="8201219" y="1407366"/>
                  <a:pt x="8198993" y="1409592"/>
                  <a:pt x="8196398" y="1410705"/>
                </a:cubicBezTo>
                <a:cubicBezTo>
                  <a:pt x="8155234" y="1424425"/>
                  <a:pt x="8126309" y="1455576"/>
                  <a:pt x="8094415" y="1482277"/>
                </a:cubicBezTo>
                <a:cubicBezTo>
                  <a:pt x="8019135" y="1545691"/>
                  <a:pt x="7953125" y="1616893"/>
                  <a:pt x="7898610" y="1698849"/>
                </a:cubicBezTo>
                <a:cubicBezTo>
                  <a:pt x="7883777" y="1721100"/>
                  <a:pt x="7884519" y="1743351"/>
                  <a:pt x="7895644" y="1765601"/>
                </a:cubicBezTo>
                <a:cubicBezTo>
                  <a:pt x="7906398" y="1786739"/>
                  <a:pt x="7920491" y="1806023"/>
                  <a:pt x="7932729" y="1822712"/>
                </a:cubicBezTo>
                <a:cubicBezTo>
                  <a:pt x="7913075" y="1809732"/>
                  <a:pt x="7891194" y="1795269"/>
                  <a:pt x="7868573" y="1782290"/>
                </a:cubicBezTo>
                <a:cubicBezTo>
                  <a:pt x="7846692" y="1770052"/>
                  <a:pt x="7830375" y="1773018"/>
                  <a:pt x="7811463" y="1789706"/>
                </a:cubicBezTo>
                <a:cubicBezTo>
                  <a:pt x="7799595" y="1800090"/>
                  <a:pt x="7792180" y="1814182"/>
                  <a:pt x="7781795" y="1826049"/>
                </a:cubicBezTo>
                <a:cubicBezTo>
                  <a:pt x="7716526" y="1900218"/>
                  <a:pt x="7655337" y="1976981"/>
                  <a:pt x="7600824" y="2059680"/>
                </a:cubicBezTo>
                <a:cubicBezTo>
                  <a:pt x="7567818" y="2109744"/>
                  <a:pt x="7530734" y="2157954"/>
                  <a:pt x="7521833" y="2220256"/>
                </a:cubicBezTo>
                <a:cubicBezTo>
                  <a:pt x="7520722" y="2229526"/>
                  <a:pt x="7512933" y="2232123"/>
                  <a:pt x="7505144" y="2234719"/>
                </a:cubicBezTo>
                <a:cubicBezTo>
                  <a:pt x="7465464" y="2247699"/>
                  <a:pt x="7439136" y="2275512"/>
                  <a:pt x="7420223" y="2311484"/>
                </a:cubicBezTo>
                <a:cubicBezTo>
                  <a:pt x="7369788" y="2406419"/>
                  <a:pt x="7329366" y="2506176"/>
                  <a:pt x="7284123" y="2603337"/>
                </a:cubicBezTo>
                <a:cubicBezTo>
                  <a:pt x="7276706" y="2619654"/>
                  <a:pt x="7271884" y="2636342"/>
                  <a:pt x="7276336" y="2654142"/>
                </a:cubicBezTo>
                <a:cubicBezTo>
                  <a:pt x="7279301" y="2667493"/>
                  <a:pt x="7274482" y="2678248"/>
                  <a:pt x="7267065" y="2688632"/>
                </a:cubicBezTo>
                <a:cubicBezTo>
                  <a:pt x="7243701" y="2720152"/>
                  <a:pt x="7229238" y="2755382"/>
                  <a:pt x="7218112" y="2792468"/>
                </a:cubicBezTo>
                <a:cubicBezTo>
                  <a:pt x="7189928" y="2888887"/>
                  <a:pt x="7157294" y="2983822"/>
                  <a:pt x="7138752" y="3083209"/>
                </a:cubicBezTo>
                <a:cubicBezTo>
                  <a:pt x="7135413" y="3102122"/>
                  <a:pt x="7125402" y="3113618"/>
                  <a:pt x="7109455" y="3123631"/>
                </a:cubicBezTo>
                <a:cubicBezTo>
                  <a:pt x="7061246" y="3154040"/>
                  <a:pt x="7012665" y="3182596"/>
                  <a:pt x="6965196" y="3213746"/>
                </a:cubicBezTo>
                <a:cubicBezTo>
                  <a:pt x="6844673" y="3292736"/>
                  <a:pt x="6729712" y="3378771"/>
                  <a:pt x="6618457" y="3469999"/>
                </a:cubicBezTo>
                <a:cubicBezTo>
                  <a:pt x="6552448" y="3524142"/>
                  <a:pt x="6487551" y="3579398"/>
                  <a:pt x="6424507" y="3637250"/>
                </a:cubicBezTo>
                <a:cubicBezTo>
                  <a:pt x="6368138" y="3689167"/>
                  <a:pt x="6314738" y="3744793"/>
                  <a:pt x="6260965" y="3800050"/>
                </a:cubicBezTo>
                <a:cubicBezTo>
                  <a:pt x="6225363" y="3836393"/>
                  <a:pt x="6195697" y="3877186"/>
                  <a:pt x="6176041" y="3925023"/>
                </a:cubicBezTo>
                <a:cubicBezTo>
                  <a:pt x="6168996" y="3941712"/>
                  <a:pt x="6163063" y="3958771"/>
                  <a:pt x="6164546" y="3978055"/>
                </a:cubicBezTo>
                <a:cubicBezTo>
                  <a:pt x="6169367" y="4035535"/>
                  <a:pt x="6174559" y="4092646"/>
                  <a:pt x="6177525" y="4150496"/>
                </a:cubicBezTo>
                <a:cubicBezTo>
                  <a:pt x="6178639" y="4170152"/>
                  <a:pt x="6186425" y="4185355"/>
                  <a:pt x="6202371" y="4196853"/>
                </a:cubicBezTo>
                <a:cubicBezTo>
                  <a:pt x="6233894" y="4220215"/>
                  <a:pt x="6265415" y="4243580"/>
                  <a:pt x="6296566" y="4267312"/>
                </a:cubicBezTo>
                <a:cubicBezTo>
                  <a:pt x="6312883" y="4279921"/>
                  <a:pt x="6330312" y="4284743"/>
                  <a:pt x="6350709" y="4282147"/>
                </a:cubicBezTo>
                <a:cubicBezTo>
                  <a:pt x="6377781" y="4278808"/>
                  <a:pt x="6404481" y="4275100"/>
                  <a:pt x="6431183" y="4270650"/>
                </a:cubicBezTo>
                <a:cubicBezTo>
                  <a:pt x="6448983" y="4267683"/>
                  <a:pt x="6464928" y="4270280"/>
                  <a:pt x="6481618" y="4278808"/>
                </a:cubicBezTo>
                <a:cubicBezTo>
                  <a:pt x="6517589" y="4296981"/>
                  <a:pt x="6550224" y="4319973"/>
                  <a:pt x="6581744" y="4344819"/>
                </a:cubicBezTo>
                <a:cubicBezTo>
                  <a:pt x="6596948" y="4356316"/>
                  <a:pt x="6612895" y="4361136"/>
                  <a:pt x="6630324" y="4354091"/>
                </a:cubicBezTo>
                <a:cubicBezTo>
                  <a:pt x="6659250" y="4342224"/>
                  <a:pt x="6690030" y="4333694"/>
                  <a:pt x="6718215" y="4319601"/>
                </a:cubicBezTo>
                <a:cubicBezTo>
                  <a:pt x="6734161" y="4311814"/>
                  <a:pt x="6751221" y="4302914"/>
                  <a:pt x="6758637" y="4287338"/>
                </a:cubicBezTo>
                <a:cubicBezTo>
                  <a:pt x="6771988" y="4259895"/>
                  <a:pt x="6793125" y="4256558"/>
                  <a:pt x="6819455" y="4258413"/>
                </a:cubicBezTo>
                <a:cubicBezTo>
                  <a:pt x="6829839" y="4259154"/>
                  <a:pt x="6840223" y="4260637"/>
                  <a:pt x="6850606" y="4261380"/>
                </a:cubicBezTo>
                <a:cubicBezTo>
                  <a:pt x="6872116" y="4262863"/>
                  <a:pt x="6891029" y="4256558"/>
                  <a:pt x="6904008" y="4239129"/>
                </a:cubicBezTo>
                <a:cubicBezTo>
                  <a:pt x="6918101" y="4219845"/>
                  <a:pt x="6933675" y="4202785"/>
                  <a:pt x="6948879" y="4184615"/>
                </a:cubicBezTo>
                <a:cubicBezTo>
                  <a:pt x="6996718" y="4125650"/>
                  <a:pt x="7042703" y="4065575"/>
                  <a:pt x="7090913" y="4006981"/>
                </a:cubicBezTo>
                <a:cubicBezTo>
                  <a:pt x="7101667" y="3994001"/>
                  <a:pt x="7107601" y="3997710"/>
                  <a:pt x="7113535" y="4009577"/>
                </a:cubicBezTo>
                <a:cubicBezTo>
                  <a:pt x="7117615" y="4017364"/>
                  <a:pt x="7121694" y="4025151"/>
                  <a:pt x="7124661" y="4033310"/>
                </a:cubicBezTo>
                <a:cubicBezTo>
                  <a:pt x="7142089" y="4078182"/>
                  <a:pt x="7152103" y="4125279"/>
                  <a:pt x="7163228" y="4172007"/>
                </a:cubicBezTo>
                <a:cubicBezTo>
                  <a:pt x="7168419" y="4194998"/>
                  <a:pt x="7177691" y="4214652"/>
                  <a:pt x="7198087" y="4228374"/>
                </a:cubicBezTo>
                <a:cubicBezTo>
                  <a:pt x="7208471" y="4235050"/>
                  <a:pt x="7217742" y="4243578"/>
                  <a:pt x="7213663" y="4258784"/>
                </a:cubicBezTo>
                <a:cubicBezTo>
                  <a:pt x="7202908" y="4296239"/>
                  <a:pt x="7211808" y="4331839"/>
                  <a:pt x="7224416" y="4366699"/>
                </a:cubicBezTo>
                <a:cubicBezTo>
                  <a:pt x="7243330" y="4418988"/>
                  <a:pt x="7267806" y="4469423"/>
                  <a:pt x="7279673" y="4524308"/>
                </a:cubicBezTo>
                <a:cubicBezTo>
                  <a:pt x="7284123" y="4544333"/>
                  <a:pt x="7285977" y="4559538"/>
                  <a:pt x="7266321" y="4571775"/>
                </a:cubicBezTo>
                <a:cubicBezTo>
                  <a:pt x="7253713" y="4579934"/>
                  <a:pt x="7246667" y="4593655"/>
                  <a:pt x="7238510" y="4606264"/>
                </a:cubicBezTo>
                <a:cubicBezTo>
                  <a:pt x="7211808" y="4648540"/>
                  <a:pt x="7192895" y="4694895"/>
                  <a:pt x="7169904" y="4738655"/>
                </a:cubicBezTo>
                <a:cubicBezTo>
                  <a:pt x="7119098" y="4833962"/>
                  <a:pt x="7064212" y="4927414"/>
                  <a:pt x="7022307" y="5027912"/>
                </a:cubicBezTo>
                <a:cubicBezTo>
                  <a:pt x="7013036" y="5049794"/>
                  <a:pt x="7007844" y="5070560"/>
                  <a:pt x="7024903" y="5091327"/>
                </a:cubicBezTo>
                <a:cubicBezTo>
                  <a:pt x="7027499" y="5093923"/>
                  <a:pt x="7029724" y="5096148"/>
                  <a:pt x="7032320" y="5098744"/>
                </a:cubicBezTo>
                <a:cubicBezTo>
                  <a:pt x="7049007" y="5106531"/>
                  <a:pt x="7064583" y="5102081"/>
                  <a:pt x="7079788" y="5094294"/>
                </a:cubicBezTo>
                <a:cubicBezTo>
                  <a:pt x="7100183" y="5084281"/>
                  <a:pt x="7119096" y="5070560"/>
                  <a:pt x="7142089" y="5067594"/>
                </a:cubicBezTo>
                <a:cubicBezTo>
                  <a:pt x="7162485" y="5064997"/>
                  <a:pt x="7180658" y="5057210"/>
                  <a:pt x="7197345" y="5045713"/>
                </a:cubicBezTo>
                <a:cubicBezTo>
                  <a:pt x="7299328" y="4973399"/>
                  <a:pt x="7400196" y="4900714"/>
                  <a:pt x="7514788" y="4848425"/>
                </a:cubicBezTo>
                <a:cubicBezTo>
                  <a:pt x="7540747" y="4836558"/>
                  <a:pt x="7560402" y="4832478"/>
                  <a:pt x="7584877" y="4842121"/>
                </a:cubicBezTo>
                <a:cubicBezTo>
                  <a:pt x="7599340" y="4847684"/>
                  <a:pt x="7614543" y="4852504"/>
                  <a:pt x="7629748" y="4857325"/>
                </a:cubicBezTo>
                <a:cubicBezTo>
                  <a:pt x="7677958" y="4872900"/>
                  <a:pt x="7725798" y="4890330"/>
                  <a:pt x="7774748" y="4902939"/>
                </a:cubicBezTo>
                <a:cubicBezTo>
                  <a:pt x="7809978" y="4912210"/>
                  <a:pt x="7845210" y="4919256"/>
                  <a:pt x="7877101" y="4892554"/>
                </a:cubicBezTo>
                <a:cubicBezTo>
                  <a:pt x="7886373" y="4884767"/>
                  <a:pt x="7893790" y="4889958"/>
                  <a:pt x="7898610" y="4898489"/>
                </a:cubicBezTo>
                <a:cubicBezTo>
                  <a:pt x="7929390" y="4950777"/>
                  <a:pt x="7980937" y="4968949"/>
                  <a:pt x="8036194" y="4979703"/>
                </a:cubicBezTo>
                <a:cubicBezTo>
                  <a:pt x="8056589" y="4983783"/>
                  <a:pt x="8076987" y="4987862"/>
                  <a:pt x="8097753" y="4992311"/>
                </a:cubicBezTo>
                <a:cubicBezTo>
                  <a:pt x="8111103" y="4995279"/>
                  <a:pt x="8114813" y="5001954"/>
                  <a:pt x="8104428" y="5011596"/>
                </a:cubicBezTo>
                <a:cubicBezTo>
                  <a:pt x="8089224" y="5026058"/>
                  <a:pt x="8079211" y="5042746"/>
                  <a:pt x="8077357" y="5063885"/>
                </a:cubicBezTo>
                <a:cubicBezTo>
                  <a:pt x="8076244" y="5073897"/>
                  <a:pt x="8068457" y="5078718"/>
                  <a:pt x="8061783" y="5083910"/>
                </a:cubicBezTo>
                <a:cubicBezTo>
                  <a:pt x="7992063" y="5135087"/>
                  <a:pt x="7925311" y="5189231"/>
                  <a:pt x="7856706" y="5242261"/>
                </a:cubicBezTo>
                <a:cubicBezTo>
                  <a:pt x="7809608" y="5278974"/>
                  <a:pt x="7808495" y="5301595"/>
                  <a:pt x="7823329" y="5347580"/>
                </a:cubicBezTo>
                <a:cubicBezTo>
                  <a:pt x="7830004" y="5368348"/>
                  <a:pt x="7826667" y="5380586"/>
                  <a:pt x="7807754" y="5393565"/>
                </a:cubicBezTo>
                <a:cubicBezTo>
                  <a:pt x="7784019" y="5409882"/>
                  <a:pt x="7761028" y="5429166"/>
                  <a:pt x="7758061" y="5461058"/>
                </a:cubicBezTo>
                <a:cubicBezTo>
                  <a:pt x="7756207" y="5482938"/>
                  <a:pt x="7752498" y="5504447"/>
                  <a:pt x="7745823" y="5525215"/>
                </a:cubicBezTo>
                <a:cubicBezTo>
                  <a:pt x="7739889" y="5543757"/>
                  <a:pt x="7744710" y="5559703"/>
                  <a:pt x="7758802" y="5573052"/>
                </a:cubicBezTo>
                <a:cubicBezTo>
                  <a:pt x="7777717" y="5591966"/>
                  <a:pt x="7794404" y="5616071"/>
                  <a:pt x="7826667" y="5601608"/>
                </a:cubicBezTo>
                <a:cubicBezTo>
                  <a:pt x="7828521" y="5608655"/>
                  <a:pt x="7826667" y="5611991"/>
                  <a:pt x="7825184" y="5614959"/>
                </a:cubicBezTo>
                <a:cubicBezTo>
                  <a:pt x="7798853" y="5677631"/>
                  <a:pt x="7814799" y="5742529"/>
                  <a:pt x="7817025" y="5806315"/>
                </a:cubicBezTo>
                <a:cubicBezTo>
                  <a:pt x="7817397" y="5823002"/>
                  <a:pt x="7828149" y="5837465"/>
                  <a:pt x="7838534" y="5850814"/>
                </a:cubicBezTo>
                <a:cubicBezTo>
                  <a:pt x="7858558" y="5877515"/>
                  <a:pt x="7880810" y="5901993"/>
                  <a:pt x="7900464" y="5928321"/>
                </a:cubicBezTo>
                <a:cubicBezTo>
                  <a:pt x="7915299" y="5947604"/>
                  <a:pt x="7934582" y="5957247"/>
                  <a:pt x="7959429" y="5956875"/>
                </a:cubicBezTo>
                <a:cubicBezTo>
                  <a:pt x="7992434" y="5956506"/>
                  <a:pt x="8025810" y="5957989"/>
                  <a:pt x="8059186" y="5959473"/>
                </a:cubicBezTo>
                <a:cubicBezTo>
                  <a:pt x="8125196" y="5962438"/>
                  <a:pt x="8186385" y="5948719"/>
                  <a:pt x="8242011" y="5908667"/>
                </a:cubicBezTo>
                <a:cubicBezTo>
                  <a:pt x="8325823" y="5847849"/>
                  <a:pt x="8398508" y="5775904"/>
                  <a:pt x="8467114" y="5698398"/>
                </a:cubicBezTo>
                <a:cubicBezTo>
                  <a:pt x="8547216" y="5608655"/>
                  <a:pt x="8622496" y="5514830"/>
                  <a:pt x="8694070" y="5418041"/>
                </a:cubicBezTo>
                <a:cubicBezTo>
                  <a:pt x="8780105" y="5301595"/>
                  <a:pt x="8854645" y="5177363"/>
                  <a:pt x="8933263" y="5055725"/>
                </a:cubicBezTo>
                <a:cubicBezTo>
                  <a:pt x="8943647" y="5039409"/>
                  <a:pt x="8954030" y="5022351"/>
                  <a:pt x="8934747" y="5004549"/>
                </a:cubicBezTo>
                <a:cubicBezTo>
                  <a:pt x="8942534" y="4999729"/>
                  <a:pt x="8949582" y="4997133"/>
                  <a:pt x="8956256" y="4997873"/>
                </a:cubicBezTo>
                <a:cubicBezTo>
                  <a:pt x="9003724" y="5004549"/>
                  <a:pt x="9046371" y="4987862"/>
                  <a:pt x="9091242" y="4976366"/>
                </a:cubicBezTo>
                <a:cubicBezTo>
                  <a:pt x="9170234" y="4955969"/>
                  <a:pt x="9246996" y="4931123"/>
                  <a:pt x="9323020" y="4902569"/>
                </a:cubicBezTo>
                <a:cubicBezTo>
                  <a:pt x="9367150" y="4885880"/>
                  <a:pt x="9410169" y="4865854"/>
                  <a:pt x="9446882" y="4835816"/>
                </a:cubicBezTo>
                <a:cubicBezTo>
                  <a:pt x="9460232" y="4824691"/>
                  <a:pt x="9466166" y="4812824"/>
                  <a:pt x="9453186" y="4799844"/>
                </a:cubicBezTo>
                <a:cubicBezTo>
                  <a:pt x="9458008" y="4803923"/>
                  <a:pt x="9465425" y="4809117"/>
                  <a:pt x="9471358" y="4815050"/>
                </a:cubicBezTo>
                <a:cubicBezTo>
                  <a:pt x="9490643" y="4833591"/>
                  <a:pt x="9511780" y="4837669"/>
                  <a:pt x="9535885" y="4824691"/>
                </a:cubicBezTo>
                <a:cubicBezTo>
                  <a:pt x="9593736" y="4793539"/>
                  <a:pt x="9655296" y="4770547"/>
                  <a:pt x="9712777" y="4739768"/>
                </a:cubicBezTo>
                <a:cubicBezTo>
                  <a:pt x="9725757" y="4732722"/>
                  <a:pt x="9739478" y="4726417"/>
                  <a:pt x="9753940" y="4723079"/>
                </a:cubicBezTo>
                <a:cubicBezTo>
                  <a:pt x="9795846" y="4713807"/>
                  <a:pt x="9828480" y="4690074"/>
                  <a:pt x="9858519" y="4661520"/>
                </a:cubicBezTo>
                <a:cubicBezTo>
                  <a:pt x="9875206" y="4645574"/>
                  <a:pt x="9887445" y="4628886"/>
                  <a:pt x="9884107" y="4604039"/>
                </a:cubicBezTo>
                <a:cubicBezTo>
                  <a:pt x="9882993" y="4594768"/>
                  <a:pt x="9885591" y="4587721"/>
                  <a:pt x="9897087" y="4590318"/>
                </a:cubicBezTo>
                <a:cubicBezTo>
                  <a:pt x="9930091" y="4597363"/>
                  <a:pt x="9956421" y="4581418"/>
                  <a:pt x="9983123" y="4566583"/>
                </a:cubicBezTo>
                <a:cubicBezTo>
                  <a:pt x="10073607" y="4515407"/>
                  <a:pt x="10156307" y="4451992"/>
                  <a:pt x="10243084" y="4395624"/>
                </a:cubicBezTo>
                <a:cubicBezTo>
                  <a:pt x="10286844" y="4367440"/>
                  <a:pt x="10319476" y="4330356"/>
                  <a:pt x="10345437" y="4285854"/>
                </a:cubicBezTo>
                <a:cubicBezTo>
                  <a:pt x="10368428" y="4246545"/>
                  <a:pt x="10366204" y="4236902"/>
                  <a:pt x="10326896" y="4212428"/>
                </a:cubicBezTo>
                <a:cubicBezTo>
                  <a:pt x="10326896" y="4212428"/>
                  <a:pt x="10326524" y="4212056"/>
                  <a:pt x="10326524" y="4212056"/>
                </a:cubicBezTo>
                <a:cubicBezTo>
                  <a:pt x="10330974" y="4214283"/>
                  <a:pt x="10335052" y="4217620"/>
                  <a:pt x="10339874" y="4220216"/>
                </a:cubicBezTo>
                <a:cubicBezTo>
                  <a:pt x="10386230" y="4247287"/>
                  <a:pt x="10424798" y="4242837"/>
                  <a:pt x="10462252" y="4205383"/>
                </a:cubicBezTo>
                <a:cubicBezTo>
                  <a:pt x="10475974" y="4191661"/>
                  <a:pt x="10489695" y="4178681"/>
                  <a:pt x="10503046" y="4164589"/>
                </a:cubicBezTo>
                <a:cubicBezTo>
                  <a:pt x="10563123" y="4102287"/>
                  <a:pt x="10628391" y="4045177"/>
                  <a:pt x="10682533" y="3977684"/>
                </a:cubicBezTo>
                <a:cubicBezTo>
                  <a:pt x="10699221" y="3957287"/>
                  <a:pt x="10715538" y="3936519"/>
                  <a:pt x="10719990" y="3909819"/>
                </a:cubicBezTo>
                <a:cubicBezTo>
                  <a:pt x="10721472" y="3900178"/>
                  <a:pt x="10726663" y="3893502"/>
                  <a:pt x="10734081" y="3889051"/>
                </a:cubicBezTo>
                <a:cubicBezTo>
                  <a:pt x="10776728" y="3863463"/>
                  <a:pt x="10803429" y="3823413"/>
                  <a:pt x="10832724" y="3785215"/>
                </a:cubicBezTo>
                <a:cubicBezTo>
                  <a:pt x="10879081" y="3724768"/>
                  <a:pt x="10915423" y="3658016"/>
                  <a:pt x="10955103" y="3593118"/>
                </a:cubicBezTo>
                <a:cubicBezTo>
                  <a:pt x="10961408" y="3583105"/>
                  <a:pt x="10965487" y="3572351"/>
                  <a:pt x="10963262" y="3560484"/>
                </a:cubicBezTo>
                <a:cubicBezTo>
                  <a:pt x="10960667" y="3547505"/>
                  <a:pt x="10966230" y="3538975"/>
                  <a:pt x="10974015" y="3529704"/>
                </a:cubicBezTo>
                <a:cubicBezTo>
                  <a:pt x="11032610" y="3457018"/>
                  <a:pt x="11074144" y="3374691"/>
                  <a:pt x="11112712" y="3290140"/>
                </a:cubicBezTo>
                <a:cubicBezTo>
                  <a:pt x="11125691" y="3261584"/>
                  <a:pt x="11140154" y="3233772"/>
                  <a:pt x="11154247" y="3205587"/>
                </a:cubicBezTo>
                <a:cubicBezTo>
                  <a:pt x="11157956" y="3198170"/>
                  <a:pt x="11164259" y="3181483"/>
                  <a:pt x="11173160" y="3188900"/>
                </a:cubicBezTo>
                <a:cubicBezTo>
                  <a:pt x="11194297" y="3206329"/>
                  <a:pt x="11222112" y="3221533"/>
                  <a:pt x="11224707" y="3251572"/>
                </a:cubicBezTo>
                <a:cubicBezTo>
                  <a:pt x="11230270" y="3309054"/>
                  <a:pt x="11250666" y="3362083"/>
                  <a:pt x="11272546" y="3414372"/>
                </a:cubicBezTo>
                <a:cubicBezTo>
                  <a:pt x="11282187" y="3437364"/>
                  <a:pt x="11285896" y="3460358"/>
                  <a:pt x="11283672" y="3485575"/>
                </a:cubicBezTo>
                <a:cubicBezTo>
                  <a:pt x="11278479" y="3549360"/>
                  <a:pt x="11272174" y="3612773"/>
                  <a:pt x="11285524" y="3675816"/>
                </a:cubicBezTo>
                <a:cubicBezTo>
                  <a:pt x="11287380" y="3685087"/>
                  <a:pt x="11288122" y="3694730"/>
                  <a:pt x="11283300" y="3704000"/>
                </a:cubicBezTo>
                <a:cubicBezTo>
                  <a:pt x="11275141" y="3720318"/>
                  <a:pt x="11273659" y="3737377"/>
                  <a:pt x="11273659" y="3755178"/>
                </a:cubicBezTo>
                <a:cubicBezTo>
                  <a:pt x="11273657" y="3824154"/>
                  <a:pt x="11273659" y="3893130"/>
                  <a:pt x="11273659" y="3962108"/>
                </a:cubicBezTo>
                <a:cubicBezTo>
                  <a:pt x="11273659" y="3976942"/>
                  <a:pt x="11272546" y="3992888"/>
                  <a:pt x="11280333" y="4005868"/>
                </a:cubicBezTo>
                <a:cubicBezTo>
                  <a:pt x="11292200" y="4025152"/>
                  <a:pt x="11286266" y="4041468"/>
                  <a:pt x="11276996" y="4059639"/>
                </a:cubicBezTo>
                <a:cubicBezTo>
                  <a:pt x="11258824" y="4097837"/>
                  <a:pt x="11242137" y="4134550"/>
                  <a:pt x="11236945" y="4179051"/>
                </a:cubicBezTo>
                <a:cubicBezTo>
                  <a:pt x="11225448" y="4272876"/>
                  <a:pt x="11223223" y="4369293"/>
                  <a:pt x="11189847" y="4459780"/>
                </a:cubicBezTo>
                <a:cubicBezTo>
                  <a:pt x="11180577" y="4485369"/>
                  <a:pt x="11180205" y="4510957"/>
                  <a:pt x="11190218" y="4536544"/>
                </a:cubicBezTo>
                <a:cubicBezTo>
                  <a:pt x="11206907" y="4579933"/>
                  <a:pt x="11206536" y="4623322"/>
                  <a:pt x="11194297" y="4667453"/>
                </a:cubicBezTo>
                <a:cubicBezTo>
                  <a:pt x="11185398" y="4700828"/>
                  <a:pt x="11183172" y="4734205"/>
                  <a:pt x="11187251" y="4768693"/>
                </a:cubicBezTo>
                <a:cubicBezTo>
                  <a:pt x="11190959" y="4800585"/>
                  <a:pt x="11193926" y="4832478"/>
                  <a:pt x="11185768" y="4865113"/>
                </a:cubicBezTo>
                <a:cubicBezTo>
                  <a:pt x="11173901" y="4911098"/>
                  <a:pt x="11194298" y="4948551"/>
                  <a:pt x="11225077" y="4981557"/>
                </a:cubicBezTo>
                <a:cubicBezTo>
                  <a:pt x="11236203" y="4993423"/>
                  <a:pt x="11246216" y="4994536"/>
                  <a:pt x="11258083" y="4981928"/>
                </a:cubicBezTo>
                <a:cubicBezTo>
                  <a:pt x="11278478" y="4960790"/>
                  <a:pt x="11299246" y="4940021"/>
                  <a:pt x="11324092" y="4923334"/>
                </a:cubicBezTo>
                <a:cubicBezTo>
                  <a:pt x="11338926" y="4908500"/>
                  <a:pt x="11353759" y="4893667"/>
                  <a:pt x="11368593" y="4878834"/>
                </a:cubicBezTo>
                <a:cubicBezTo>
                  <a:pt x="11371931" y="4867336"/>
                  <a:pt x="11383428" y="4862517"/>
                  <a:pt x="11390102" y="4853617"/>
                </a:cubicBezTo>
                <a:cubicBezTo>
                  <a:pt x="11401600" y="4843604"/>
                  <a:pt x="11410129" y="4829882"/>
                  <a:pt x="11424220" y="4823206"/>
                </a:cubicBezTo>
                <a:cubicBezTo>
                  <a:pt x="11432750" y="4816902"/>
                  <a:pt x="11441650" y="4808002"/>
                  <a:pt x="11450180" y="4799473"/>
                </a:cubicBezTo>
                <a:cubicBezTo>
                  <a:pt x="11453517" y="4787976"/>
                  <a:pt x="11465013" y="4783157"/>
                  <a:pt x="11471319" y="4774626"/>
                </a:cubicBezTo>
                <a:cubicBezTo>
                  <a:pt x="11477252" y="4768693"/>
                  <a:pt x="11483185" y="4762760"/>
                  <a:pt x="11489119" y="4756826"/>
                </a:cubicBezTo>
                <a:cubicBezTo>
                  <a:pt x="11495052" y="4750893"/>
                  <a:pt x="11500986" y="4744959"/>
                  <a:pt x="11506919" y="4739026"/>
                </a:cubicBezTo>
                <a:cubicBezTo>
                  <a:pt x="11529912" y="4716033"/>
                  <a:pt x="11549936" y="4690816"/>
                  <a:pt x="11571075" y="4666711"/>
                </a:cubicBezTo>
                <a:cubicBezTo>
                  <a:pt x="11612610" y="4619242"/>
                  <a:pt x="11648952" y="4568066"/>
                  <a:pt x="11678619" y="4512440"/>
                </a:cubicBezTo>
                <a:cubicBezTo>
                  <a:pt x="11686036" y="4498349"/>
                  <a:pt x="11693082" y="4482402"/>
                  <a:pt x="11685295" y="4467197"/>
                </a:cubicBezTo>
                <a:cubicBezTo>
                  <a:pt x="11676394" y="4450139"/>
                  <a:pt x="11683070" y="4440497"/>
                  <a:pt x="11694566" y="4429001"/>
                </a:cubicBezTo>
                <a:cubicBezTo>
                  <a:pt x="11719783" y="4403784"/>
                  <a:pt x="11749822" y="4381904"/>
                  <a:pt x="11764284" y="4348156"/>
                </a:cubicBezTo>
                <a:cubicBezTo>
                  <a:pt x="11783940" y="4301059"/>
                  <a:pt x="11811011" y="4258411"/>
                  <a:pt x="11834374" y="4213540"/>
                </a:cubicBezTo>
                <a:cubicBezTo>
                  <a:pt x="11893337" y="4100433"/>
                  <a:pt x="11950448" y="3986214"/>
                  <a:pt x="11977891" y="3860126"/>
                </a:cubicBezTo>
                <a:cubicBezTo>
                  <a:pt x="11982711" y="3837506"/>
                  <a:pt x="11988274" y="3815624"/>
                  <a:pt x="11977891" y="3793374"/>
                </a:cubicBezTo>
                <a:cubicBezTo>
                  <a:pt x="11973441" y="3783732"/>
                  <a:pt x="11976035" y="3776685"/>
                  <a:pt x="11981969" y="3769270"/>
                </a:cubicBezTo>
                <a:cubicBezTo>
                  <a:pt x="11998286" y="3747761"/>
                  <a:pt x="12004219" y="3722542"/>
                  <a:pt x="12009041" y="3696213"/>
                </a:cubicBezTo>
                <a:cubicBezTo>
                  <a:pt x="12017571" y="3644665"/>
                  <a:pt x="12014975" y="3591635"/>
                  <a:pt x="12027213" y="3540088"/>
                </a:cubicBezTo>
                <a:cubicBezTo>
                  <a:pt x="12030550" y="3526366"/>
                  <a:pt x="12026841" y="3513016"/>
                  <a:pt x="12016830" y="3503745"/>
                </a:cubicBezTo>
                <a:cubicBezTo>
                  <a:pt x="12001624" y="3490025"/>
                  <a:pt x="12001623" y="3474449"/>
                  <a:pt x="12005332" y="3455906"/>
                </a:cubicBezTo>
                <a:cubicBezTo>
                  <a:pt x="12016458" y="3400280"/>
                  <a:pt x="12017571" y="3344282"/>
                  <a:pt x="12009041" y="3289026"/>
                </a:cubicBezTo>
                <a:cubicBezTo>
                  <a:pt x="12003849" y="3254167"/>
                  <a:pt x="12000141" y="3220792"/>
                  <a:pt x="12011267" y="3186674"/>
                </a:cubicBezTo>
                <a:cubicBezTo>
                  <a:pt x="12015717" y="3172583"/>
                  <a:pt x="12013863" y="3157377"/>
                  <a:pt x="12012749" y="3142173"/>
                </a:cubicBezTo>
                <a:cubicBezTo>
                  <a:pt x="12005333" y="3053170"/>
                  <a:pt x="11984195" y="2966764"/>
                  <a:pt x="11967877" y="2879245"/>
                </a:cubicBezTo>
                <a:cubicBezTo>
                  <a:pt x="11958236" y="2825845"/>
                  <a:pt x="11938580" y="2775038"/>
                  <a:pt x="11923006" y="2723119"/>
                </a:cubicBezTo>
                <a:cubicBezTo>
                  <a:pt x="11911509" y="2684922"/>
                  <a:pt x="11900384" y="2646355"/>
                  <a:pt x="11877391" y="2612237"/>
                </a:cubicBezTo>
                <a:cubicBezTo>
                  <a:pt x="11825473" y="2535844"/>
                  <a:pt x="11773926" y="2459079"/>
                  <a:pt x="11719783" y="2384169"/>
                </a:cubicBezTo>
                <a:cubicBezTo>
                  <a:pt x="11696420" y="2351906"/>
                  <a:pt x="11676394" y="2315562"/>
                  <a:pt x="11642647" y="2292200"/>
                </a:cubicBezTo>
                <a:cubicBezTo>
                  <a:pt x="11593325" y="2257711"/>
                  <a:pt x="11544745" y="2221739"/>
                  <a:pt x="11495051" y="2188363"/>
                </a:cubicBezTo>
                <a:cubicBezTo>
                  <a:pt x="11432378" y="2145716"/>
                  <a:pt x="11368224" y="2127544"/>
                  <a:pt x="11297022" y="2169820"/>
                </a:cubicBezTo>
                <a:cubicBezTo>
                  <a:pt x="11261050" y="2190959"/>
                  <a:pt x="11215065" y="2193926"/>
                  <a:pt x="11186140" y="2228043"/>
                </a:cubicBezTo>
                <a:cubicBezTo>
                  <a:pt x="11173159" y="2215806"/>
                  <a:pt x="11165742" y="2202455"/>
                  <a:pt x="11167968" y="2185396"/>
                </a:cubicBezTo>
                <a:cubicBezTo>
                  <a:pt x="11174272" y="2133107"/>
                  <a:pt x="11166855" y="2082672"/>
                  <a:pt x="11145346" y="2034462"/>
                </a:cubicBezTo>
                <a:cubicBezTo>
                  <a:pt x="11142009" y="2027418"/>
                  <a:pt x="11139042" y="2020000"/>
                  <a:pt x="11149425" y="2014808"/>
                </a:cubicBezTo>
                <a:cubicBezTo>
                  <a:pt x="11188364" y="1995154"/>
                  <a:pt x="11192814" y="1961779"/>
                  <a:pt x="11186509" y="1923581"/>
                </a:cubicBezTo>
                <a:cubicBezTo>
                  <a:pt x="11182431" y="1900217"/>
                  <a:pt x="11173159" y="1878338"/>
                  <a:pt x="11174642" y="1853862"/>
                </a:cubicBezTo>
                <a:cubicBezTo>
                  <a:pt x="11176497" y="1826791"/>
                  <a:pt x="11163890" y="1806765"/>
                  <a:pt x="11142379" y="1791932"/>
                </a:cubicBezTo>
                <a:cubicBezTo>
                  <a:pt x="11122353" y="1777839"/>
                  <a:pt x="11104183" y="1761151"/>
                  <a:pt x="11084158" y="1747800"/>
                </a:cubicBezTo>
                <a:cubicBezTo>
                  <a:pt x="11073031" y="1740384"/>
                  <a:pt x="11062649" y="1730743"/>
                  <a:pt x="11049669" y="1727404"/>
                </a:cubicBezTo>
                <a:cubicBezTo>
                  <a:pt x="11059312" y="1728146"/>
                  <a:pt x="11069695" y="1727404"/>
                  <a:pt x="11079707" y="1727033"/>
                </a:cubicBezTo>
                <a:cubicBezTo>
                  <a:pt x="11122355" y="1724437"/>
                  <a:pt x="11129029" y="1716278"/>
                  <a:pt x="11121612" y="1675487"/>
                </a:cubicBezTo>
                <a:cubicBezTo>
                  <a:pt x="11114566" y="1636548"/>
                  <a:pt x="11112712" y="1597609"/>
                  <a:pt x="11123466" y="1558670"/>
                </a:cubicBezTo>
                <a:cubicBezTo>
                  <a:pt x="11128658" y="1540129"/>
                  <a:pt x="11127175" y="1520845"/>
                  <a:pt x="11118645" y="1501931"/>
                </a:cubicBezTo>
                <a:cubicBezTo>
                  <a:pt x="11137188" y="1503414"/>
                  <a:pt x="11153134" y="1499335"/>
                  <a:pt x="11166484" y="1488951"/>
                </a:cubicBezTo>
                <a:cubicBezTo>
                  <a:pt x="11209873" y="1456688"/>
                  <a:pt x="11253633" y="1424795"/>
                  <a:pt x="11289976" y="1384745"/>
                </a:cubicBezTo>
                <a:cubicBezTo>
                  <a:pt x="11303326" y="1369910"/>
                  <a:pt x="11312967" y="1352110"/>
                  <a:pt x="11329285" y="1339502"/>
                </a:cubicBezTo>
                <a:cubicBezTo>
                  <a:pt x="11368594" y="1309093"/>
                  <a:pt x="11409017" y="1279797"/>
                  <a:pt x="11446471" y="1247532"/>
                </a:cubicBezTo>
                <a:cubicBezTo>
                  <a:pt x="11492828" y="1207852"/>
                  <a:pt x="11538812" y="1167802"/>
                  <a:pt x="11574413" y="1117367"/>
                </a:cubicBezTo>
                <a:cubicBezTo>
                  <a:pt x="11603710" y="1076203"/>
                  <a:pt x="11624477" y="1029477"/>
                  <a:pt x="11651177" y="986459"/>
                </a:cubicBezTo>
                <a:cubicBezTo>
                  <a:pt x="11679361" y="940475"/>
                  <a:pt x="11697533" y="888184"/>
                  <a:pt x="11737583" y="850360"/>
                </a:cubicBezTo>
                <a:cubicBezTo>
                  <a:pt x="11768363" y="821062"/>
                  <a:pt x="11789502" y="786574"/>
                  <a:pt x="11802111" y="747265"/>
                </a:cubicBezTo>
                <a:cubicBezTo>
                  <a:pt x="11821394" y="687189"/>
                  <a:pt x="11818057" y="628966"/>
                  <a:pt x="11781343" y="575193"/>
                </a:cubicBezTo>
                <a:cubicBezTo>
                  <a:pt x="11776893" y="572968"/>
                  <a:pt x="11772444" y="572968"/>
                  <a:pt x="11767992" y="572968"/>
                </a:cubicBezTo>
                <a:cubicBezTo>
                  <a:pt x="11772072" y="572596"/>
                  <a:pt x="11775780" y="571855"/>
                  <a:pt x="11779489" y="570372"/>
                </a:cubicBezTo>
                <a:cubicBezTo>
                  <a:pt x="11793209" y="560359"/>
                  <a:pt x="11796548" y="544413"/>
                  <a:pt x="11799144" y="529209"/>
                </a:cubicBezTo>
                <a:cubicBezTo>
                  <a:pt x="11809156" y="462086"/>
                  <a:pt x="11809528" y="396447"/>
                  <a:pt x="11765398" y="338224"/>
                </a:cubicBezTo>
                <a:cubicBezTo>
                  <a:pt x="11764285" y="337112"/>
                  <a:pt x="11762801" y="335628"/>
                  <a:pt x="11761689" y="334516"/>
                </a:cubicBezTo>
                <a:cubicBezTo>
                  <a:pt x="11742776" y="324503"/>
                  <a:pt x="11722750" y="318569"/>
                  <a:pt x="11701611" y="319682"/>
                </a:cubicBezTo>
                <a:cubicBezTo>
                  <a:pt x="11661560" y="321165"/>
                  <a:pt x="11621140" y="323019"/>
                  <a:pt x="11582201" y="332291"/>
                </a:cubicBezTo>
                <a:cubicBezTo>
                  <a:pt x="11557725" y="338223"/>
                  <a:pt x="11537328" y="336371"/>
                  <a:pt x="11514336" y="327471"/>
                </a:cubicBezTo>
                <a:cubicBezTo>
                  <a:pt x="11442021" y="299656"/>
                  <a:pt x="11374157" y="307445"/>
                  <a:pt x="11318531" y="363071"/>
                </a:cubicBezTo>
                <a:cubicBezTo>
                  <a:pt x="11275142" y="406460"/>
                  <a:pt x="11224707" y="436869"/>
                  <a:pt x="11169081" y="461344"/>
                </a:cubicBezTo>
                <a:cubicBezTo>
                  <a:pt x="11063390" y="506957"/>
                  <a:pt x="10965117" y="562955"/>
                  <a:pt x="10887982" y="651217"/>
                </a:cubicBezTo>
                <a:cubicBezTo>
                  <a:pt x="10839400" y="706472"/>
                  <a:pt x="10797495" y="766178"/>
                  <a:pt x="10753365" y="824400"/>
                </a:cubicBezTo>
                <a:lnTo>
                  <a:pt x="10748953" y="846460"/>
                </a:lnTo>
                <a:lnTo>
                  <a:pt x="10748543" y="845538"/>
                </a:lnTo>
                <a:cubicBezTo>
                  <a:pt x="10735564" y="828849"/>
                  <a:pt x="10727035" y="843312"/>
                  <a:pt x="10719246" y="851101"/>
                </a:cubicBezTo>
                <a:cubicBezTo>
                  <a:pt x="10684388" y="884477"/>
                  <a:pt x="10655833" y="922673"/>
                  <a:pt x="10623568" y="958646"/>
                </a:cubicBezTo>
                <a:cubicBezTo>
                  <a:pt x="10607251" y="977188"/>
                  <a:pt x="10594645" y="1002405"/>
                  <a:pt x="10567573" y="1007226"/>
                </a:cubicBezTo>
                <a:cubicBezTo>
                  <a:pt x="10527149" y="1014272"/>
                  <a:pt x="10485987" y="1018351"/>
                  <a:pt x="10445193" y="1016868"/>
                </a:cubicBezTo>
                <a:cubicBezTo>
                  <a:pt x="10419976" y="1016126"/>
                  <a:pt x="10407367" y="1025027"/>
                  <a:pt x="10400321" y="1046907"/>
                </a:cubicBezTo>
                <a:cubicBezTo>
                  <a:pt x="10398467" y="1052469"/>
                  <a:pt x="10397725" y="1059144"/>
                  <a:pt x="10391791" y="1062111"/>
                </a:cubicBezTo>
                <a:cubicBezTo>
                  <a:pt x="10387343" y="1062111"/>
                  <a:pt x="10385858" y="1059144"/>
                  <a:pt x="10383262" y="1056548"/>
                </a:cubicBezTo>
                <a:cubicBezTo>
                  <a:pt x="10357674" y="1027994"/>
                  <a:pt x="10332828" y="998696"/>
                  <a:pt x="10309094" y="968288"/>
                </a:cubicBezTo>
                <a:cubicBezTo>
                  <a:pt x="10296856" y="952342"/>
                  <a:pt x="10280911" y="943812"/>
                  <a:pt x="10260885" y="940845"/>
                </a:cubicBezTo>
                <a:cubicBezTo>
                  <a:pt x="10208966" y="933427"/>
                  <a:pt x="10160014" y="941586"/>
                  <a:pt x="10114031" y="966803"/>
                </a:cubicBezTo>
                <a:cubicBezTo>
                  <a:pt x="10106985" y="970883"/>
                  <a:pt x="10099938" y="974962"/>
                  <a:pt x="10091780" y="970512"/>
                </a:cubicBezTo>
                <a:cubicBezTo>
                  <a:pt x="10055066" y="950116"/>
                  <a:pt x="10014273" y="953083"/>
                  <a:pt x="9974223" y="951599"/>
                </a:cubicBezTo>
                <a:cubicBezTo>
                  <a:pt x="9949747" y="950857"/>
                  <a:pt x="9926012" y="948633"/>
                  <a:pt x="9904875" y="938621"/>
                </a:cubicBezTo>
                <a:cubicBezTo>
                  <a:pt x="9924530" y="881140"/>
                  <a:pt x="9948634" y="828110"/>
                  <a:pt x="9978301" y="777673"/>
                </a:cubicBezTo>
                <a:cubicBezTo>
                  <a:pt x="9983864" y="767662"/>
                  <a:pt x="9986090" y="755795"/>
                  <a:pt x="9983123" y="744669"/>
                </a:cubicBezTo>
                <a:cubicBezTo>
                  <a:pt x="9970514" y="700167"/>
                  <a:pt x="9959017" y="655296"/>
                  <a:pt x="9931575" y="616728"/>
                </a:cubicBezTo>
                <a:cubicBezTo>
                  <a:pt x="9891524" y="560359"/>
                  <a:pt x="9842573" y="512151"/>
                  <a:pt x="9790284" y="466536"/>
                </a:cubicBezTo>
                <a:cubicBezTo>
                  <a:pt x="9713890" y="399784"/>
                  <a:pt x="9635272" y="335999"/>
                  <a:pt x="9548494" y="284080"/>
                </a:cubicBezTo>
                <a:cubicBezTo>
                  <a:pt x="9460604" y="231791"/>
                  <a:pt x="9363813" y="201012"/>
                  <a:pt x="9265169" y="177278"/>
                </a:cubicBezTo>
                <a:cubicBezTo>
                  <a:pt x="9127215" y="143903"/>
                  <a:pt x="8988427" y="116784"/>
                  <a:pt x="8847240" y="112821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0788D74-8EA6-47D0-AA2A-629F5A17972C}"/>
              </a:ext>
            </a:extLst>
          </p:cNvPr>
          <p:cNvSpPr/>
          <p:nvPr/>
        </p:nvSpPr>
        <p:spPr>
          <a:xfrm>
            <a:off x="851815" y="794476"/>
            <a:ext cx="72631" cy="21031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5491E207-7847-4AF1-80FA-A78DB8A5DA57}"/>
              </a:ext>
            </a:extLst>
          </p:cNvPr>
          <p:cNvSpPr/>
          <p:nvPr/>
        </p:nvSpPr>
        <p:spPr>
          <a:xfrm>
            <a:off x="754731" y="560075"/>
            <a:ext cx="266798" cy="266798"/>
          </a:xfrm>
          <a:prstGeom prst="ellipse">
            <a:avLst/>
          </a:prstGeom>
          <a:solidFill>
            <a:schemeClr val="accent4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5C199F4D-438E-45B7-9286-ED68C83D8507}"/>
              </a:ext>
            </a:extLst>
          </p:cNvPr>
          <p:cNvSpPr/>
          <p:nvPr/>
        </p:nvSpPr>
        <p:spPr>
          <a:xfrm>
            <a:off x="750280" y="1718356"/>
            <a:ext cx="266798" cy="266798"/>
          </a:xfrm>
          <a:prstGeom prst="ellipse">
            <a:avLst/>
          </a:prstGeom>
          <a:solidFill>
            <a:schemeClr val="accent3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C34BCE5C-02B7-4427-9EC3-CEFB4D436A94}"/>
              </a:ext>
            </a:extLst>
          </p:cNvPr>
          <p:cNvSpPr/>
          <p:nvPr/>
        </p:nvSpPr>
        <p:spPr>
          <a:xfrm>
            <a:off x="750280" y="2876636"/>
            <a:ext cx="266798" cy="266798"/>
          </a:xfrm>
          <a:prstGeom prst="ellipse">
            <a:avLst/>
          </a:prstGeom>
          <a:solidFill>
            <a:schemeClr val="accent1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72EC295-CA9D-4336-BBCA-3A06C3E2D46B}"/>
              </a:ext>
            </a:extLst>
          </p:cNvPr>
          <p:cNvGrpSpPr/>
          <p:nvPr/>
        </p:nvGrpSpPr>
        <p:grpSpPr>
          <a:xfrm>
            <a:off x="1105420" y="569016"/>
            <a:ext cx="4822699" cy="946131"/>
            <a:chOff x="6180980" y="1575313"/>
            <a:chExt cx="5212080" cy="94613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AB87C97-7651-4002-9FC6-FA23A69133CF}"/>
                </a:ext>
              </a:extLst>
            </p:cNvPr>
            <p:cNvSpPr txBox="1"/>
            <p:nvPr/>
          </p:nvSpPr>
          <p:spPr>
            <a:xfrm>
              <a:off x="6180980" y="1575313"/>
              <a:ext cx="521208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7FAE83D-27E9-47D7-AEDA-8DD511E1FCDD}"/>
                </a:ext>
              </a:extLst>
            </p:cNvPr>
            <p:cNvSpPr txBox="1"/>
            <p:nvPr/>
          </p:nvSpPr>
          <p:spPr>
            <a:xfrm>
              <a:off x="6180980" y="1875113"/>
              <a:ext cx="52120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یک ارائه پاورپوینت مدرن که به زیبایی طراحی شده است دریافت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9C6A53C-7B93-4AB4-AA19-B13F18F39EB4}"/>
              </a:ext>
            </a:extLst>
          </p:cNvPr>
          <p:cNvGrpSpPr/>
          <p:nvPr/>
        </p:nvGrpSpPr>
        <p:grpSpPr>
          <a:xfrm>
            <a:off x="1105420" y="1723778"/>
            <a:ext cx="4822699" cy="946131"/>
            <a:chOff x="6180980" y="2544245"/>
            <a:chExt cx="5212080" cy="946131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AF7D7F4-5ED0-45E9-ACBB-54DCDB37999E}"/>
                </a:ext>
              </a:extLst>
            </p:cNvPr>
            <p:cNvSpPr txBox="1"/>
            <p:nvPr/>
          </p:nvSpPr>
          <p:spPr>
            <a:xfrm>
              <a:off x="6180980" y="2544245"/>
              <a:ext cx="521208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D97BC12-BB7A-4FC6-A64C-D4D463B2674B}"/>
                </a:ext>
              </a:extLst>
            </p:cNvPr>
            <p:cNvSpPr txBox="1"/>
            <p:nvPr userDrawn="1"/>
          </p:nvSpPr>
          <p:spPr>
            <a:xfrm>
              <a:off x="6180980" y="2844045"/>
              <a:ext cx="52120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یک ارائه پاورپوینت مدرن که به زیبایی طراحی شده است دریافت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84579EF-83E6-4331-884F-D1D4DFC7A9F5}"/>
              </a:ext>
            </a:extLst>
          </p:cNvPr>
          <p:cNvGrpSpPr/>
          <p:nvPr/>
        </p:nvGrpSpPr>
        <p:grpSpPr>
          <a:xfrm>
            <a:off x="1105420" y="2878539"/>
            <a:ext cx="4822699" cy="946129"/>
            <a:chOff x="6180980" y="3513177"/>
            <a:chExt cx="5212080" cy="94612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9AE811E-9319-4346-B5A0-03DD5D3B1727}"/>
                </a:ext>
              </a:extLst>
            </p:cNvPr>
            <p:cNvSpPr txBox="1"/>
            <p:nvPr/>
          </p:nvSpPr>
          <p:spPr>
            <a:xfrm>
              <a:off x="6180980" y="3513177"/>
              <a:ext cx="521208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DF4CE7B-BA60-44F5-87FB-D9C5F9E6320F}"/>
                </a:ext>
              </a:extLst>
            </p:cNvPr>
            <p:cNvSpPr txBox="1"/>
            <p:nvPr userDrawn="1"/>
          </p:nvSpPr>
          <p:spPr>
            <a:xfrm>
              <a:off x="6180980" y="3812975"/>
              <a:ext cx="52120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یک ارائه پاورپوینت مدرن که به زیبایی طراحی شده است دریافت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9637F1AB-2093-46D8-8832-F331307F4808}"/>
              </a:ext>
            </a:extLst>
          </p:cNvPr>
          <p:cNvSpPr txBox="1">
            <a:spLocks/>
          </p:cNvSpPr>
          <p:nvPr/>
        </p:nvSpPr>
        <p:spPr>
          <a:xfrm>
            <a:off x="750280" y="5578107"/>
            <a:ext cx="7049023" cy="710877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altLang="ko-KR" sz="4800" b="1" dirty="0">
                <a:cs typeface="B Nazanin" panose="00000700000000000000" pitchFamily="2" charset="-78"/>
              </a:rPr>
              <a:t>ارائه نمونه کارها</a:t>
            </a:r>
            <a:endParaRPr lang="ko-KR" altLang="en-US" sz="4800" dirty="0">
              <a:cs typeface="B Nazanin" panose="00000700000000000000" pitchFamily="2" charset="-78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A7CFCA82-7883-4C0B-9352-A1D90E63667B}"/>
              </a:ext>
            </a:extLst>
          </p:cNvPr>
          <p:cNvSpPr txBox="1">
            <a:spLocks/>
          </p:cNvSpPr>
          <p:nvPr/>
        </p:nvSpPr>
        <p:spPr>
          <a:xfrm>
            <a:off x="750280" y="4659443"/>
            <a:ext cx="3802670" cy="46121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</a:t>
            </a:r>
            <a:endParaRPr lang="en-US" altLang="ko-KR" sz="2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4F92DD46-3F1C-48D3-9724-0EE16384DBC8}"/>
              </a:ext>
            </a:extLst>
          </p:cNvPr>
          <p:cNvGrpSpPr/>
          <p:nvPr/>
        </p:nvGrpSpPr>
        <p:grpSpPr>
          <a:xfrm rot="5400000">
            <a:off x="7394696" y="2117833"/>
            <a:ext cx="4648549" cy="3849596"/>
            <a:chOff x="2157323" y="0"/>
            <a:chExt cx="7979361" cy="6607937"/>
          </a:xfrm>
        </p:grpSpPr>
        <p:sp>
          <p:nvSpPr>
            <p:cNvPr id="23" name="Elipse 22">
              <a:extLst>
                <a:ext uri="{FF2B5EF4-FFF2-40B4-BE49-F238E27FC236}">
                  <a16:creationId xmlns:a16="http://schemas.microsoft.com/office/drawing/2014/main" id="{EA24B024-81C7-471D-8DEB-26FA6A11DA0F}"/>
                </a:ext>
              </a:extLst>
            </p:cNvPr>
            <p:cNvSpPr/>
            <p:nvPr/>
          </p:nvSpPr>
          <p:spPr>
            <a:xfrm>
              <a:off x="5317034" y="0"/>
              <a:ext cx="4819650" cy="4819650"/>
            </a:xfrm>
            <a:prstGeom prst="ellipse">
              <a:avLst/>
            </a:prstGeom>
            <a:solidFill>
              <a:schemeClr val="accent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4" name="Elipse 23">
              <a:extLst>
                <a:ext uri="{FF2B5EF4-FFF2-40B4-BE49-F238E27FC236}">
                  <a16:creationId xmlns:a16="http://schemas.microsoft.com/office/drawing/2014/main" id="{AEDFA3EE-032E-462A-BA61-B6B412112771}"/>
                </a:ext>
              </a:extLst>
            </p:cNvPr>
            <p:cNvSpPr/>
            <p:nvPr/>
          </p:nvSpPr>
          <p:spPr>
            <a:xfrm>
              <a:off x="2157323" y="2707665"/>
              <a:ext cx="3900272" cy="3900272"/>
            </a:xfrm>
            <a:prstGeom prst="ellipse">
              <a:avLst/>
            </a:prstGeom>
            <a:solidFill>
              <a:schemeClr val="accent1">
                <a:alpha val="14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Elipse 24">
              <a:extLst>
                <a:ext uri="{FF2B5EF4-FFF2-40B4-BE49-F238E27FC236}">
                  <a16:creationId xmlns:a16="http://schemas.microsoft.com/office/drawing/2014/main" id="{507CA731-8C6B-4853-B61A-920BC7065584}"/>
                </a:ext>
              </a:extLst>
            </p:cNvPr>
            <p:cNvSpPr/>
            <p:nvPr/>
          </p:nvSpPr>
          <p:spPr>
            <a:xfrm>
              <a:off x="6380581" y="4003722"/>
              <a:ext cx="1548433" cy="1548433"/>
            </a:xfrm>
            <a:prstGeom prst="ellipse">
              <a:avLst/>
            </a:prstGeom>
            <a:solidFill>
              <a:schemeClr val="accent1">
                <a:alpha val="42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Elipse 25">
              <a:extLst>
                <a:ext uri="{FF2B5EF4-FFF2-40B4-BE49-F238E27FC236}">
                  <a16:creationId xmlns:a16="http://schemas.microsoft.com/office/drawing/2014/main" id="{489EF3B5-EE44-48E7-A91E-B3D4468CB29D}"/>
                </a:ext>
              </a:extLst>
            </p:cNvPr>
            <p:cNvSpPr/>
            <p:nvPr/>
          </p:nvSpPr>
          <p:spPr>
            <a:xfrm>
              <a:off x="5961172" y="5661825"/>
              <a:ext cx="753627" cy="753627"/>
            </a:xfrm>
            <a:prstGeom prst="ellipse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413503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n 5">
            <a:extLst>
              <a:ext uri="{FF2B5EF4-FFF2-40B4-BE49-F238E27FC236}">
                <a16:creationId xmlns:a16="http://schemas.microsoft.com/office/drawing/2014/main" id="{14C77F41-D19F-4564-BAA8-3244A166295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481493" y="1091778"/>
            <a:ext cx="3136452" cy="5203371"/>
          </a:xfrm>
          <a:prstGeom prst="rect">
            <a:avLst/>
          </a:pr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309322" y="364561"/>
            <a:ext cx="5687248" cy="724247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سبک</a:t>
            </a:r>
            <a:r>
              <a:rPr lang="fa-IR" dirty="0">
                <a:solidFill>
                  <a:schemeClr val="accent2"/>
                </a:solidFill>
                <a:cs typeface="B Nazanin" panose="00000700000000000000" pitchFamily="2" charset="-78"/>
              </a:rPr>
              <a:t>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113FAA1-CD0C-4EA6-AAA0-74F89DC4BEF7}"/>
              </a:ext>
            </a:extLst>
          </p:cNvPr>
          <p:cNvSpPr txBox="1"/>
          <p:nvPr/>
        </p:nvSpPr>
        <p:spPr>
          <a:xfrm>
            <a:off x="8996570" y="3668067"/>
            <a:ext cx="1585293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به سادگی تحت تاثیر قرار دادن مخاطب شما</a:t>
            </a:r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620547E-1013-4C19-9B31-B5EF205A4110}"/>
              </a:ext>
            </a:extLst>
          </p:cNvPr>
          <p:cNvSpPr txBox="1"/>
          <p:nvPr/>
        </p:nvSpPr>
        <p:spPr>
          <a:xfrm>
            <a:off x="1524002" y="3668067"/>
            <a:ext cx="1653249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به سادگی تحت تاثیر قرار دادن مخاطب شما</a:t>
            </a:r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0AB7E76-8C73-4944-96BA-7821A09E301E}"/>
              </a:ext>
            </a:extLst>
          </p:cNvPr>
          <p:cNvSpPr txBox="1"/>
          <p:nvPr/>
        </p:nvSpPr>
        <p:spPr>
          <a:xfrm>
            <a:off x="2207568" y="5571937"/>
            <a:ext cx="175108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به سادگی تحت تاثیر قرار دادن مخاطب شما</a:t>
            </a:r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A72AF45-2366-4FD8-8C84-DF9DA40D5BB9}"/>
              </a:ext>
            </a:extLst>
          </p:cNvPr>
          <p:cNvSpPr txBox="1"/>
          <p:nvPr/>
        </p:nvSpPr>
        <p:spPr>
          <a:xfrm>
            <a:off x="8343318" y="5571937"/>
            <a:ext cx="1585293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به سادگی تحت تاثیر قرار دادن مخاطب شما</a:t>
            </a:r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18FBF544-D133-4369-BE0A-592347CE053F}"/>
              </a:ext>
            </a:extLst>
          </p:cNvPr>
          <p:cNvGrpSpPr/>
          <p:nvPr/>
        </p:nvGrpSpPr>
        <p:grpSpPr>
          <a:xfrm>
            <a:off x="8343317" y="1458202"/>
            <a:ext cx="3113949" cy="1336786"/>
            <a:chOff x="6726158" y="1238393"/>
            <a:chExt cx="1981532" cy="1336786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BFDDE1A-DB93-436C-BDF0-88CAB202A98A}"/>
                </a:ext>
              </a:extLst>
            </p:cNvPr>
            <p:cNvSpPr txBox="1"/>
            <p:nvPr/>
          </p:nvSpPr>
          <p:spPr>
            <a:xfrm>
              <a:off x="6726158" y="1238393"/>
              <a:ext cx="1947202" cy="5078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27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27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DA852CB9-2BC1-4EB3-8B17-5F4350A7468A}"/>
                </a:ext>
              </a:extLst>
            </p:cNvPr>
            <p:cNvSpPr txBox="1"/>
            <p:nvPr/>
          </p:nvSpPr>
          <p:spPr>
            <a:xfrm>
              <a:off x="6760489" y="1928848"/>
              <a:ext cx="1947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99DF36B-AB8F-4906-831F-D7943879903F}"/>
              </a:ext>
            </a:extLst>
          </p:cNvPr>
          <p:cNvGrpSpPr/>
          <p:nvPr/>
        </p:nvGrpSpPr>
        <p:grpSpPr>
          <a:xfrm>
            <a:off x="715818" y="1502071"/>
            <a:ext cx="3082736" cy="1292918"/>
            <a:chOff x="6746021" y="1275217"/>
            <a:chExt cx="1961670" cy="1292918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2ACC9BE2-4826-4F67-B51C-D97A6947C0BA}"/>
                </a:ext>
              </a:extLst>
            </p:cNvPr>
            <p:cNvSpPr txBox="1"/>
            <p:nvPr/>
          </p:nvSpPr>
          <p:spPr>
            <a:xfrm>
              <a:off x="6746021" y="1275217"/>
              <a:ext cx="1947202" cy="5078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27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27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C5466DBA-FA3E-4F0D-A671-BF7D0DE9B61C}"/>
                </a:ext>
              </a:extLst>
            </p:cNvPr>
            <p:cNvSpPr txBox="1"/>
            <p:nvPr/>
          </p:nvSpPr>
          <p:spPr>
            <a:xfrm>
              <a:off x="6760489" y="1921804"/>
              <a:ext cx="19472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5" name="L-Shape 34">
            <a:extLst>
              <a:ext uri="{FF2B5EF4-FFF2-40B4-BE49-F238E27FC236}">
                <a16:creationId xmlns:a16="http://schemas.microsoft.com/office/drawing/2014/main" id="{87AF3A15-3ADB-4B50-90B9-1F64DA4EE8ED}"/>
              </a:ext>
            </a:extLst>
          </p:cNvPr>
          <p:cNvSpPr/>
          <p:nvPr/>
        </p:nvSpPr>
        <p:spPr>
          <a:xfrm rot="2700000">
            <a:off x="7952270" y="2138901"/>
            <a:ext cx="375843" cy="375843"/>
          </a:xfrm>
          <a:prstGeom prst="corner">
            <a:avLst>
              <a:gd name="adj1" fmla="val 20835"/>
              <a:gd name="adj2" fmla="val 2433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6" name="L-Shape 35">
            <a:extLst>
              <a:ext uri="{FF2B5EF4-FFF2-40B4-BE49-F238E27FC236}">
                <a16:creationId xmlns:a16="http://schemas.microsoft.com/office/drawing/2014/main" id="{214CC99F-0F70-4E00-BCB4-6AEACF4631A4}"/>
              </a:ext>
            </a:extLst>
          </p:cNvPr>
          <p:cNvSpPr/>
          <p:nvPr/>
        </p:nvSpPr>
        <p:spPr>
          <a:xfrm rot="13500000">
            <a:off x="3903238" y="2138902"/>
            <a:ext cx="375843" cy="375843"/>
          </a:xfrm>
          <a:prstGeom prst="corner">
            <a:avLst>
              <a:gd name="adj1" fmla="val 20835"/>
              <a:gd name="adj2" fmla="val 2433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7" name="Rounded Rectangle 5">
            <a:extLst>
              <a:ext uri="{FF2B5EF4-FFF2-40B4-BE49-F238E27FC236}">
                <a16:creationId xmlns:a16="http://schemas.microsoft.com/office/drawing/2014/main" id="{DDBC5F1E-E904-47EE-89B1-D3C3E9A56E43}"/>
              </a:ext>
            </a:extLst>
          </p:cNvPr>
          <p:cNvSpPr/>
          <p:nvPr/>
        </p:nvSpPr>
        <p:spPr>
          <a:xfrm flipH="1">
            <a:off x="8415224" y="3808720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8" name="Teardrop 1">
            <a:extLst>
              <a:ext uri="{FF2B5EF4-FFF2-40B4-BE49-F238E27FC236}">
                <a16:creationId xmlns:a16="http://schemas.microsoft.com/office/drawing/2014/main" id="{F978A6F6-FCF2-48D9-9969-0B3B9C6D18F4}"/>
              </a:ext>
            </a:extLst>
          </p:cNvPr>
          <p:cNvSpPr/>
          <p:nvPr/>
        </p:nvSpPr>
        <p:spPr>
          <a:xfrm rot="18805991">
            <a:off x="3390724" y="3772030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Donut 39">
            <a:extLst>
              <a:ext uri="{FF2B5EF4-FFF2-40B4-BE49-F238E27FC236}">
                <a16:creationId xmlns:a16="http://schemas.microsoft.com/office/drawing/2014/main" id="{6B52C447-D2A3-4FEA-BD28-2DA306AF226A}"/>
              </a:ext>
            </a:extLst>
          </p:cNvPr>
          <p:cNvSpPr/>
          <p:nvPr/>
        </p:nvSpPr>
        <p:spPr>
          <a:xfrm>
            <a:off x="7732488" y="5652557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Rectangle 36">
            <a:extLst>
              <a:ext uri="{FF2B5EF4-FFF2-40B4-BE49-F238E27FC236}">
                <a16:creationId xmlns:a16="http://schemas.microsoft.com/office/drawing/2014/main" id="{DF666798-2094-45AB-B070-A286D1D06B50}"/>
              </a:ext>
            </a:extLst>
          </p:cNvPr>
          <p:cNvSpPr/>
          <p:nvPr/>
        </p:nvSpPr>
        <p:spPr>
          <a:xfrm>
            <a:off x="4170867" y="5680858"/>
            <a:ext cx="365319" cy="30537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1" name="Triángulo rectángulo 40">
            <a:extLst>
              <a:ext uri="{FF2B5EF4-FFF2-40B4-BE49-F238E27FC236}">
                <a16:creationId xmlns:a16="http://schemas.microsoft.com/office/drawing/2014/main" id="{3103F3B6-5E17-4365-97A8-6793A41BB2D8}"/>
              </a:ext>
            </a:extLst>
          </p:cNvPr>
          <p:cNvSpPr/>
          <p:nvPr/>
        </p:nvSpPr>
        <p:spPr>
          <a:xfrm rot="5400000">
            <a:off x="-159934" y="164988"/>
            <a:ext cx="1878904" cy="1548927"/>
          </a:xfrm>
          <a:prstGeom prst="rtTriangle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42" name="Paralelogramo 41">
            <a:extLst>
              <a:ext uri="{FF2B5EF4-FFF2-40B4-BE49-F238E27FC236}">
                <a16:creationId xmlns:a16="http://schemas.microsoft.com/office/drawing/2014/main" id="{5E569BD3-E9B9-4D50-AD81-AD34559FCCB8}"/>
              </a:ext>
            </a:extLst>
          </p:cNvPr>
          <p:cNvSpPr/>
          <p:nvPr/>
        </p:nvSpPr>
        <p:spPr>
          <a:xfrm rot="18569235">
            <a:off x="-27376" y="853394"/>
            <a:ext cx="1613788" cy="172113"/>
          </a:xfrm>
          <a:prstGeom prst="parallelogram">
            <a:avLst/>
          </a:prstGeom>
          <a:solidFill>
            <a:srgbClr val="64C8F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43" name="Diagrama de flujo: datos 42">
            <a:extLst>
              <a:ext uri="{FF2B5EF4-FFF2-40B4-BE49-F238E27FC236}">
                <a16:creationId xmlns:a16="http://schemas.microsoft.com/office/drawing/2014/main" id="{3968122F-D269-4D3F-8314-BC6A4BE19F0D}"/>
              </a:ext>
            </a:extLst>
          </p:cNvPr>
          <p:cNvSpPr/>
          <p:nvPr/>
        </p:nvSpPr>
        <p:spPr>
          <a:xfrm rot="5400000">
            <a:off x="-1261019" y="3185482"/>
            <a:ext cx="2830882" cy="338203"/>
          </a:xfrm>
          <a:prstGeom prst="flowChartInputOutpu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grpSp>
        <p:nvGrpSpPr>
          <p:cNvPr id="44" name="Grupo 43">
            <a:extLst>
              <a:ext uri="{FF2B5EF4-FFF2-40B4-BE49-F238E27FC236}">
                <a16:creationId xmlns:a16="http://schemas.microsoft.com/office/drawing/2014/main" id="{874A3522-3E37-48BF-B114-383CE094478E}"/>
              </a:ext>
            </a:extLst>
          </p:cNvPr>
          <p:cNvGrpSpPr/>
          <p:nvPr/>
        </p:nvGrpSpPr>
        <p:grpSpPr>
          <a:xfrm rot="10800000">
            <a:off x="10635865" y="2087975"/>
            <a:ext cx="1568661" cy="4770025"/>
            <a:chOff x="8029119" y="2489548"/>
            <a:chExt cx="1568661" cy="4770025"/>
          </a:xfrm>
        </p:grpSpPr>
        <p:sp>
          <p:nvSpPr>
            <p:cNvPr id="45" name="Triángulo rectángulo 44">
              <a:extLst>
                <a:ext uri="{FF2B5EF4-FFF2-40B4-BE49-F238E27FC236}">
                  <a16:creationId xmlns:a16="http://schemas.microsoft.com/office/drawing/2014/main" id="{36B19F33-3E8A-4BCE-9BF0-40FEB7C6976B}"/>
                </a:ext>
              </a:extLst>
            </p:cNvPr>
            <p:cNvSpPr/>
            <p:nvPr userDrawn="1"/>
          </p:nvSpPr>
          <p:spPr>
            <a:xfrm rot="5400000">
              <a:off x="7883865" y="2654536"/>
              <a:ext cx="1878904" cy="1548927"/>
            </a:xfrm>
            <a:prstGeom prst="rtTriangl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Paralelogramo 45">
              <a:extLst>
                <a:ext uri="{FF2B5EF4-FFF2-40B4-BE49-F238E27FC236}">
                  <a16:creationId xmlns:a16="http://schemas.microsoft.com/office/drawing/2014/main" id="{DD7A8F2B-C626-487F-BC8A-E81342890DD3}"/>
                </a:ext>
              </a:extLst>
            </p:cNvPr>
            <p:cNvSpPr/>
            <p:nvPr userDrawn="1"/>
          </p:nvSpPr>
          <p:spPr>
            <a:xfrm rot="18569235">
              <a:off x="8016423" y="3342942"/>
              <a:ext cx="1613788" cy="172113"/>
            </a:xfrm>
            <a:prstGeom prst="parallelogram">
              <a:avLst/>
            </a:prstGeom>
            <a:solidFill>
              <a:srgbClr val="64C8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7" name="Diagrama de flujo: datos 46">
              <a:extLst>
                <a:ext uri="{FF2B5EF4-FFF2-40B4-BE49-F238E27FC236}">
                  <a16:creationId xmlns:a16="http://schemas.microsoft.com/office/drawing/2014/main" id="{F1F10F0F-1DD0-4BDD-8F68-140D5CC20473}"/>
                </a:ext>
              </a:extLst>
            </p:cNvPr>
            <p:cNvSpPr/>
            <p:nvPr userDrawn="1"/>
          </p:nvSpPr>
          <p:spPr>
            <a:xfrm rot="5400000">
              <a:off x="6782780" y="5675030"/>
              <a:ext cx="2830882" cy="338203"/>
            </a:xfrm>
            <a:prstGeom prst="flowChartInputOutpu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9013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770703" y="540321"/>
            <a:ext cx="11194774" cy="724247"/>
          </a:xfrm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</a:t>
            </a:r>
            <a:r>
              <a:rPr lang="fa-IR" dirty="0">
                <a:solidFill>
                  <a:schemeClr val="accent2"/>
                </a:solidFill>
                <a:cs typeface="B Nazanin" panose="00000700000000000000" pitchFamily="2" charset="-78"/>
              </a:rPr>
              <a:t>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81EA6FE9-1F0F-4208-A0C5-774607151538}"/>
              </a:ext>
            </a:extLst>
          </p:cNvPr>
          <p:cNvSpPr/>
          <p:nvPr/>
        </p:nvSpPr>
        <p:spPr>
          <a:xfrm>
            <a:off x="7692522" y="338296"/>
            <a:ext cx="1073111" cy="883140"/>
          </a:xfrm>
          <a:custGeom>
            <a:avLst/>
            <a:gdLst>
              <a:gd name="connsiteX0" fmla="*/ 1163986 w 1372764"/>
              <a:gd name="connsiteY0" fmla="*/ 577777 h 1129746"/>
              <a:gd name="connsiteX1" fmla="*/ 1294149 w 1372764"/>
              <a:gd name="connsiteY1" fmla="*/ 687538 h 1129746"/>
              <a:gd name="connsiteX2" fmla="*/ 1309927 w 1372764"/>
              <a:gd name="connsiteY2" fmla="*/ 713652 h 1129746"/>
              <a:gd name="connsiteX3" fmla="*/ 1372764 w 1372764"/>
              <a:gd name="connsiteY3" fmla="*/ 748335 h 1129746"/>
              <a:gd name="connsiteX4" fmla="*/ 1280548 w 1372764"/>
              <a:gd name="connsiteY4" fmla="*/ 849120 h 1129746"/>
              <a:gd name="connsiteX5" fmla="*/ 1235528 w 1372764"/>
              <a:gd name="connsiteY5" fmla="*/ 790363 h 1129746"/>
              <a:gd name="connsiteX6" fmla="*/ 1199485 w 1372764"/>
              <a:gd name="connsiteY6" fmla="*/ 800292 h 1129746"/>
              <a:gd name="connsiteX7" fmla="*/ 1083196 w 1372764"/>
              <a:gd name="connsiteY7" fmla="*/ 743983 h 1129746"/>
              <a:gd name="connsiteX8" fmla="*/ 1163986 w 1372764"/>
              <a:gd name="connsiteY8" fmla="*/ 577777 h 1129746"/>
              <a:gd name="connsiteX9" fmla="*/ 999820 w 1372764"/>
              <a:gd name="connsiteY9" fmla="*/ 467608 h 1129746"/>
              <a:gd name="connsiteX10" fmla="*/ 1048920 w 1372764"/>
              <a:gd name="connsiteY10" fmla="*/ 486378 h 1129746"/>
              <a:gd name="connsiteX11" fmla="*/ 1079387 w 1372764"/>
              <a:gd name="connsiteY11" fmla="*/ 567304 h 1129746"/>
              <a:gd name="connsiteX12" fmla="*/ 1016686 w 1372764"/>
              <a:gd name="connsiteY12" fmla="*/ 624701 h 1129746"/>
              <a:gd name="connsiteX13" fmla="*/ 981867 w 1372764"/>
              <a:gd name="connsiteY13" fmla="*/ 623205 h 1129746"/>
              <a:gd name="connsiteX14" fmla="*/ 951672 w 1372764"/>
              <a:gd name="connsiteY14" fmla="*/ 614500 h 1129746"/>
              <a:gd name="connsiteX15" fmla="*/ 967450 w 1372764"/>
              <a:gd name="connsiteY15" fmla="*/ 558328 h 1129746"/>
              <a:gd name="connsiteX16" fmla="*/ 991116 w 1372764"/>
              <a:gd name="connsiteY16" fmla="*/ 472776 h 1129746"/>
              <a:gd name="connsiteX17" fmla="*/ 999820 w 1372764"/>
              <a:gd name="connsiteY17" fmla="*/ 467608 h 1129746"/>
              <a:gd name="connsiteX18" fmla="*/ 697059 w 1372764"/>
              <a:gd name="connsiteY18" fmla="*/ 383417 h 1129746"/>
              <a:gd name="connsiteX19" fmla="*/ 951537 w 1372764"/>
              <a:gd name="connsiteY19" fmla="*/ 454823 h 1129746"/>
              <a:gd name="connsiteX20" fmla="*/ 955481 w 1372764"/>
              <a:gd name="connsiteY20" fmla="*/ 456455 h 1129746"/>
              <a:gd name="connsiteX21" fmla="*/ 914405 w 1372764"/>
              <a:gd name="connsiteY21" fmla="*/ 604028 h 1129746"/>
              <a:gd name="connsiteX22" fmla="*/ 869658 w 1372764"/>
              <a:gd name="connsiteY22" fmla="*/ 591787 h 1129746"/>
              <a:gd name="connsiteX23" fmla="*/ 657480 w 1372764"/>
              <a:gd name="connsiteY23" fmla="*/ 532622 h 1129746"/>
              <a:gd name="connsiteX24" fmla="*/ 632862 w 1372764"/>
              <a:gd name="connsiteY24" fmla="*/ 490322 h 1129746"/>
              <a:gd name="connsiteX25" fmla="*/ 656392 w 1372764"/>
              <a:gd name="connsiteY25" fmla="*/ 406131 h 1129746"/>
              <a:gd name="connsiteX26" fmla="*/ 697059 w 1372764"/>
              <a:gd name="connsiteY26" fmla="*/ 383417 h 1129746"/>
              <a:gd name="connsiteX27" fmla="*/ 340301 w 1372764"/>
              <a:gd name="connsiteY27" fmla="*/ 187424 h 1129746"/>
              <a:gd name="connsiteX28" fmla="*/ 413203 w 1372764"/>
              <a:gd name="connsiteY28" fmla="*/ 230540 h 1129746"/>
              <a:gd name="connsiteX29" fmla="*/ 489234 w 1372764"/>
              <a:gd name="connsiteY29" fmla="*/ 365463 h 1129746"/>
              <a:gd name="connsiteX30" fmla="*/ 603484 w 1372764"/>
              <a:gd name="connsiteY30" fmla="*/ 568392 h 1129746"/>
              <a:gd name="connsiteX31" fmla="*/ 613276 w 1372764"/>
              <a:gd name="connsiteY31" fmla="*/ 575737 h 1129746"/>
              <a:gd name="connsiteX32" fmla="*/ 922702 w 1372764"/>
              <a:gd name="connsiteY32" fmla="*/ 662376 h 1129746"/>
              <a:gd name="connsiteX33" fmla="*/ 1002813 w 1372764"/>
              <a:gd name="connsiteY33" fmla="*/ 710116 h 1129746"/>
              <a:gd name="connsiteX34" fmla="*/ 1315639 w 1372764"/>
              <a:gd name="connsiteY34" fmla="*/ 1029879 h 1129746"/>
              <a:gd name="connsiteX35" fmla="*/ 1330873 w 1372764"/>
              <a:gd name="connsiteY35" fmla="*/ 1089724 h 1129746"/>
              <a:gd name="connsiteX36" fmla="*/ 1284629 w 1372764"/>
              <a:gd name="connsiteY36" fmla="*/ 1128895 h 1129746"/>
              <a:gd name="connsiteX37" fmla="*/ 1232945 w 1372764"/>
              <a:gd name="connsiteY37" fmla="*/ 1110806 h 1129746"/>
              <a:gd name="connsiteX38" fmla="*/ 1154194 w 1372764"/>
              <a:gd name="connsiteY38" fmla="*/ 1030967 h 1129746"/>
              <a:gd name="connsiteX39" fmla="*/ 1033824 w 1372764"/>
              <a:gd name="connsiteY39" fmla="*/ 908965 h 1129746"/>
              <a:gd name="connsiteX40" fmla="*/ 1021311 w 1372764"/>
              <a:gd name="connsiteY40" fmla="*/ 901620 h 1129746"/>
              <a:gd name="connsiteX41" fmla="*/ 675978 w 1372764"/>
              <a:gd name="connsiteY41" fmla="*/ 804644 h 1129746"/>
              <a:gd name="connsiteX42" fmla="*/ 580769 w 1372764"/>
              <a:gd name="connsiteY42" fmla="*/ 777442 h 1129746"/>
              <a:gd name="connsiteX43" fmla="*/ 531397 w 1372764"/>
              <a:gd name="connsiteY43" fmla="*/ 748335 h 1129746"/>
              <a:gd name="connsiteX44" fmla="*/ 511676 w 1372764"/>
              <a:gd name="connsiteY44" fmla="*/ 723581 h 1129746"/>
              <a:gd name="connsiteX45" fmla="*/ 274064 w 1372764"/>
              <a:gd name="connsiteY45" fmla="*/ 307114 h 1129746"/>
              <a:gd name="connsiteX46" fmla="*/ 324116 w 1372764"/>
              <a:gd name="connsiteY46" fmla="*/ 190008 h 1129746"/>
              <a:gd name="connsiteX47" fmla="*/ 340301 w 1372764"/>
              <a:gd name="connsiteY47" fmla="*/ 187424 h 1129746"/>
              <a:gd name="connsiteX48" fmla="*/ 5440 w 1372764"/>
              <a:gd name="connsiteY48" fmla="*/ 0 h 1129746"/>
              <a:gd name="connsiteX49" fmla="*/ 217482 w 1372764"/>
              <a:gd name="connsiteY49" fmla="*/ 136 h 1129746"/>
              <a:gd name="connsiteX50" fmla="*/ 225507 w 1372764"/>
              <a:gd name="connsiteY50" fmla="*/ 4624 h 1129746"/>
              <a:gd name="connsiteX51" fmla="*/ 297321 w 1372764"/>
              <a:gd name="connsiteY51" fmla="*/ 144036 h 1129746"/>
              <a:gd name="connsiteX52" fmla="*/ 298409 w 1372764"/>
              <a:gd name="connsiteY52" fmla="*/ 146893 h 1129746"/>
              <a:gd name="connsiteX53" fmla="*/ 215714 w 1372764"/>
              <a:gd name="connsiteY53" fmla="*/ 221019 h 1129746"/>
              <a:gd name="connsiteX54" fmla="*/ 0 w 1372764"/>
              <a:gd name="connsiteY54" fmla="*/ 544 h 1129746"/>
              <a:gd name="connsiteX55" fmla="*/ 5440 w 1372764"/>
              <a:gd name="connsiteY55" fmla="*/ 0 h 112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372764" h="1129746">
                <a:moveTo>
                  <a:pt x="1163986" y="577777"/>
                </a:moveTo>
                <a:cubicBezTo>
                  <a:pt x="1231992" y="566352"/>
                  <a:pt x="1294965" y="618716"/>
                  <a:pt x="1294149" y="687538"/>
                </a:cubicBezTo>
                <a:cubicBezTo>
                  <a:pt x="1294013" y="701275"/>
                  <a:pt x="1298229" y="707804"/>
                  <a:pt x="1309927" y="713652"/>
                </a:cubicBezTo>
                <a:cubicBezTo>
                  <a:pt x="1331008" y="724261"/>
                  <a:pt x="1351274" y="736366"/>
                  <a:pt x="1372764" y="748335"/>
                </a:cubicBezTo>
                <a:cubicBezTo>
                  <a:pt x="1341753" y="782338"/>
                  <a:pt x="1311287" y="815389"/>
                  <a:pt x="1280548" y="849120"/>
                </a:cubicBezTo>
                <a:cubicBezTo>
                  <a:pt x="1265043" y="828990"/>
                  <a:pt x="1249946" y="809268"/>
                  <a:pt x="1235528" y="790363"/>
                </a:cubicBezTo>
                <a:cubicBezTo>
                  <a:pt x="1222879" y="793899"/>
                  <a:pt x="1211454" y="798115"/>
                  <a:pt x="1199485" y="800292"/>
                </a:cubicBezTo>
                <a:cubicBezTo>
                  <a:pt x="1152970" y="808452"/>
                  <a:pt x="1105638" y="785194"/>
                  <a:pt x="1083196" y="743983"/>
                </a:cubicBezTo>
                <a:cubicBezTo>
                  <a:pt x="1045521" y="674889"/>
                  <a:pt x="1086460" y="590970"/>
                  <a:pt x="1163986" y="577777"/>
                </a:cubicBezTo>
                <a:close/>
                <a:moveTo>
                  <a:pt x="999820" y="467608"/>
                </a:moveTo>
                <a:cubicBezTo>
                  <a:pt x="1016550" y="473049"/>
                  <a:pt x="1034095" y="475633"/>
                  <a:pt x="1048920" y="486378"/>
                </a:cubicBezTo>
                <a:cubicBezTo>
                  <a:pt x="1074219" y="504603"/>
                  <a:pt x="1086323" y="536566"/>
                  <a:pt x="1079387" y="567304"/>
                </a:cubicBezTo>
                <a:cubicBezTo>
                  <a:pt x="1072587" y="596819"/>
                  <a:pt x="1047560" y="620621"/>
                  <a:pt x="1016686" y="624701"/>
                </a:cubicBezTo>
                <a:cubicBezTo>
                  <a:pt x="1005261" y="626197"/>
                  <a:pt x="993292" y="624973"/>
                  <a:pt x="981867" y="623205"/>
                </a:cubicBezTo>
                <a:cubicBezTo>
                  <a:pt x="972074" y="621709"/>
                  <a:pt x="962417" y="617764"/>
                  <a:pt x="951672" y="614500"/>
                </a:cubicBezTo>
                <a:cubicBezTo>
                  <a:pt x="957112" y="595323"/>
                  <a:pt x="962281" y="576825"/>
                  <a:pt x="967450" y="558328"/>
                </a:cubicBezTo>
                <a:cubicBezTo>
                  <a:pt x="975338" y="529901"/>
                  <a:pt x="983499" y="501339"/>
                  <a:pt x="991116" y="472776"/>
                </a:cubicBezTo>
                <a:cubicBezTo>
                  <a:pt x="992475" y="467472"/>
                  <a:pt x="994108" y="465704"/>
                  <a:pt x="999820" y="467608"/>
                </a:cubicBezTo>
                <a:close/>
                <a:moveTo>
                  <a:pt x="697059" y="383417"/>
                </a:moveTo>
                <a:cubicBezTo>
                  <a:pt x="781930" y="407083"/>
                  <a:pt x="866802" y="431021"/>
                  <a:pt x="951537" y="454823"/>
                </a:cubicBezTo>
                <a:cubicBezTo>
                  <a:pt x="952625" y="455095"/>
                  <a:pt x="953577" y="455639"/>
                  <a:pt x="955481" y="456455"/>
                </a:cubicBezTo>
                <a:cubicBezTo>
                  <a:pt x="941880" y="505147"/>
                  <a:pt x="928279" y="554112"/>
                  <a:pt x="914405" y="604028"/>
                </a:cubicBezTo>
                <a:cubicBezTo>
                  <a:pt x="898764" y="599812"/>
                  <a:pt x="884211" y="595867"/>
                  <a:pt x="869658" y="591787"/>
                </a:cubicBezTo>
                <a:cubicBezTo>
                  <a:pt x="798932" y="572065"/>
                  <a:pt x="728206" y="552207"/>
                  <a:pt x="657480" y="532622"/>
                </a:cubicBezTo>
                <a:cubicBezTo>
                  <a:pt x="636262" y="526637"/>
                  <a:pt x="627149" y="511540"/>
                  <a:pt x="632862" y="490322"/>
                </a:cubicBezTo>
                <a:cubicBezTo>
                  <a:pt x="640478" y="462168"/>
                  <a:pt x="648367" y="434149"/>
                  <a:pt x="656392" y="406131"/>
                </a:cubicBezTo>
                <a:cubicBezTo>
                  <a:pt x="661968" y="387089"/>
                  <a:pt x="677882" y="378112"/>
                  <a:pt x="697059" y="383417"/>
                </a:cubicBezTo>
                <a:close/>
                <a:moveTo>
                  <a:pt x="340301" y="187424"/>
                </a:moveTo>
                <a:cubicBezTo>
                  <a:pt x="374168" y="188648"/>
                  <a:pt x="397698" y="202929"/>
                  <a:pt x="413203" y="230540"/>
                </a:cubicBezTo>
                <a:cubicBezTo>
                  <a:pt x="438502" y="275559"/>
                  <a:pt x="463936" y="320443"/>
                  <a:pt x="489234" y="365463"/>
                </a:cubicBezTo>
                <a:cubicBezTo>
                  <a:pt x="527317" y="433061"/>
                  <a:pt x="565536" y="500794"/>
                  <a:pt x="603484" y="568392"/>
                </a:cubicBezTo>
                <a:cubicBezTo>
                  <a:pt x="605796" y="572473"/>
                  <a:pt x="608788" y="574513"/>
                  <a:pt x="613276" y="575737"/>
                </a:cubicBezTo>
                <a:cubicBezTo>
                  <a:pt x="716509" y="604571"/>
                  <a:pt x="819606" y="633541"/>
                  <a:pt x="922702" y="662376"/>
                </a:cubicBezTo>
                <a:cubicBezTo>
                  <a:pt x="953713" y="671081"/>
                  <a:pt x="980371" y="686994"/>
                  <a:pt x="1002813" y="710116"/>
                </a:cubicBezTo>
                <a:cubicBezTo>
                  <a:pt x="1106998" y="816749"/>
                  <a:pt x="1211319" y="923382"/>
                  <a:pt x="1315639" y="1029879"/>
                </a:cubicBezTo>
                <a:cubicBezTo>
                  <a:pt x="1332233" y="1046880"/>
                  <a:pt x="1338353" y="1067010"/>
                  <a:pt x="1330873" y="1089724"/>
                </a:cubicBezTo>
                <a:cubicBezTo>
                  <a:pt x="1323664" y="1111894"/>
                  <a:pt x="1307479" y="1124951"/>
                  <a:pt x="1284629" y="1128895"/>
                </a:cubicBezTo>
                <a:cubicBezTo>
                  <a:pt x="1264363" y="1132296"/>
                  <a:pt x="1247226" y="1125359"/>
                  <a:pt x="1232945" y="1110806"/>
                </a:cubicBezTo>
                <a:cubicBezTo>
                  <a:pt x="1206694" y="1084148"/>
                  <a:pt x="1180444" y="1057489"/>
                  <a:pt x="1154194" y="1030967"/>
                </a:cubicBezTo>
                <a:cubicBezTo>
                  <a:pt x="1114071" y="990300"/>
                  <a:pt x="1074083" y="949496"/>
                  <a:pt x="1033824" y="908965"/>
                </a:cubicBezTo>
                <a:cubicBezTo>
                  <a:pt x="1030559" y="905701"/>
                  <a:pt x="1025935" y="902844"/>
                  <a:pt x="1021311" y="901620"/>
                </a:cubicBezTo>
                <a:cubicBezTo>
                  <a:pt x="906245" y="869114"/>
                  <a:pt x="791043" y="837015"/>
                  <a:pt x="675978" y="804644"/>
                </a:cubicBezTo>
                <a:cubicBezTo>
                  <a:pt x="644151" y="795667"/>
                  <a:pt x="612460" y="786963"/>
                  <a:pt x="580769" y="777442"/>
                </a:cubicBezTo>
                <a:cubicBezTo>
                  <a:pt x="562136" y="771865"/>
                  <a:pt x="545543" y="761664"/>
                  <a:pt x="531397" y="748335"/>
                </a:cubicBezTo>
                <a:cubicBezTo>
                  <a:pt x="523781" y="741127"/>
                  <a:pt x="516844" y="732694"/>
                  <a:pt x="511676" y="723581"/>
                </a:cubicBezTo>
                <a:cubicBezTo>
                  <a:pt x="432245" y="584850"/>
                  <a:pt x="353086" y="446118"/>
                  <a:pt x="274064" y="307114"/>
                </a:cubicBezTo>
                <a:cubicBezTo>
                  <a:pt x="247405" y="260190"/>
                  <a:pt x="271887" y="203065"/>
                  <a:pt x="324116" y="190008"/>
                </a:cubicBezTo>
                <a:cubicBezTo>
                  <a:pt x="330236" y="188376"/>
                  <a:pt x="336357" y="187968"/>
                  <a:pt x="340301" y="187424"/>
                </a:cubicBezTo>
                <a:close/>
                <a:moveTo>
                  <a:pt x="5440" y="0"/>
                </a:moveTo>
                <a:cubicBezTo>
                  <a:pt x="76166" y="0"/>
                  <a:pt x="146756" y="136"/>
                  <a:pt x="217482" y="136"/>
                </a:cubicBezTo>
                <a:cubicBezTo>
                  <a:pt x="221291" y="136"/>
                  <a:pt x="223603" y="952"/>
                  <a:pt x="225507" y="4624"/>
                </a:cubicBezTo>
                <a:cubicBezTo>
                  <a:pt x="249309" y="51140"/>
                  <a:pt x="273383" y="97520"/>
                  <a:pt x="297321" y="144036"/>
                </a:cubicBezTo>
                <a:cubicBezTo>
                  <a:pt x="297729" y="144716"/>
                  <a:pt x="298001" y="145533"/>
                  <a:pt x="298409" y="146893"/>
                </a:cubicBezTo>
                <a:cubicBezTo>
                  <a:pt x="270935" y="171511"/>
                  <a:pt x="243597" y="196129"/>
                  <a:pt x="215714" y="221019"/>
                </a:cubicBezTo>
                <a:cubicBezTo>
                  <a:pt x="143900" y="147573"/>
                  <a:pt x="72222" y="74398"/>
                  <a:pt x="0" y="544"/>
                </a:cubicBezTo>
                <a:cubicBezTo>
                  <a:pt x="2312" y="272"/>
                  <a:pt x="3944" y="0"/>
                  <a:pt x="5440" y="0"/>
                </a:cubicBezTo>
                <a:close/>
              </a:path>
            </a:pathLst>
          </a:custGeom>
          <a:solidFill>
            <a:schemeClr val="accent2"/>
          </a:solidFill>
          <a:ln w="5358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" name="Snip Single Corner Rectangle 1">
            <a:extLst>
              <a:ext uri="{FF2B5EF4-FFF2-40B4-BE49-F238E27FC236}">
                <a16:creationId xmlns:a16="http://schemas.microsoft.com/office/drawing/2014/main" id="{D0992D14-68EF-4361-910D-50CA4D15138E}"/>
              </a:ext>
            </a:extLst>
          </p:cNvPr>
          <p:cNvSpPr/>
          <p:nvPr/>
        </p:nvSpPr>
        <p:spPr>
          <a:xfrm>
            <a:off x="943582" y="1895138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Snip Single Corner Rectangle 2">
            <a:extLst>
              <a:ext uri="{FF2B5EF4-FFF2-40B4-BE49-F238E27FC236}">
                <a16:creationId xmlns:a16="http://schemas.microsoft.com/office/drawing/2014/main" id="{34E9E134-8888-435A-B600-D81C91AD6ADD}"/>
              </a:ext>
            </a:extLst>
          </p:cNvPr>
          <p:cNvSpPr/>
          <p:nvPr/>
        </p:nvSpPr>
        <p:spPr>
          <a:xfrm flipH="1">
            <a:off x="6471942" y="1895138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Snip Single Corner Rectangle 3">
            <a:extLst>
              <a:ext uri="{FF2B5EF4-FFF2-40B4-BE49-F238E27FC236}">
                <a16:creationId xmlns:a16="http://schemas.microsoft.com/office/drawing/2014/main" id="{D4989452-717D-436D-A4FB-7FE0C36E7F4D}"/>
              </a:ext>
            </a:extLst>
          </p:cNvPr>
          <p:cNvSpPr/>
          <p:nvPr/>
        </p:nvSpPr>
        <p:spPr>
          <a:xfrm flipV="1">
            <a:off x="943582" y="4045879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Snip Single Corner Rectangle 4">
            <a:extLst>
              <a:ext uri="{FF2B5EF4-FFF2-40B4-BE49-F238E27FC236}">
                <a16:creationId xmlns:a16="http://schemas.microsoft.com/office/drawing/2014/main" id="{8474FC98-11C3-4D6A-BABB-1180701F4F00}"/>
              </a:ext>
            </a:extLst>
          </p:cNvPr>
          <p:cNvSpPr/>
          <p:nvPr/>
        </p:nvSpPr>
        <p:spPr>
          <a:xfrm flipH="1" flipV="1">
            <a:off x="6471942" y="4045879"/>
            <a:ext cx="4752000" cy="1908000"/>
          </a:xfrm>
          <a:prstGeom prst="snip1Rect">
            <a:avLst>
              <a:gd name="adj" fmla="val 50000"/>
            </a:avLst>
          </a:prstGeom>
          <a:solidFill>
            <a:schemeClr val="bg1"/>
          </a:solidFill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Rounded Rectangle 5">
            <a:extLst>
              <a:ext uri="{FF2B5EF4-FFF2-40B4-BE49-F238E27FC236}">
                <a16:creationId xmlns:a16="http://schemas.microsoft.com/office/drawing/2014/main" id="{8BF7EB8C-3D9B-411C-B84E-19B6883597CD}"/>
              </a:ext>
            </a:extLst>
          </p:cNvPr>
          <p:cNvSpPr/>
          <p:nvPr/>
        </p:nvSpPr>
        <p:spPr>
          <a:xfrm>
            <a:off x="4929268" y="3221040"/>
            <a:ext cx="2326658" cy="1406816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4B39674F-2459-48A0-9413-4667729BFAE3}"/>
              </a:ext>
            </a:extLst>
          </p:cNvPr>
          <p:cNvGrpSpPr/>
          <p:nvPr/>
        </p:nvGrpSpPr>
        <p:grpSpPr>
          <a:xfrm>
            <a:off x="5250375" y="3591422"/>
            <a:ext cx="1684444" cy="666054"/>
            <a:chOff x="3745865" y="3493571"/>
            <a:chExt cx="1684444" cy="666054"/>
          </a:xfrm>
        </p:grpSpPr>
        <p:sp>
          <p:nvSpPr>
            <p:cNvPr id="10" name="Text Placeholder 12">
              <a:extLst>
                <a:ext uri="{FF2B5EF4-FFF2-40B4-BE49-F238E27FC236}">
                  <a16:creationId xmlns:a16="http://schemas.microsoft.com/office/drawing/2014/main" id="{0F9630FA-F23F-4EF8-A30B-1765A852EBD0}"/>
                </a:ext>
              </a:extLst>
            </p:cNvPr>
            <p:cNvSpPr txBox="1">
              <a:spLocks/>
            </p:cNvSpPr>
            <p:nvPr/>
          </p:nvSpPr>
          <p:spPr>
            <a:xfrm>
              <a:off x="3745865" y="3765100"/>
              <a:ext cx="1684444" cy="394525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 Placeholder 13">
              <a:extLst>
                <a:ext uri="{FF2B5EF4-FFF2-40B4-BE49-F238E27FC236}">
                  <a16:creationId xmlns:a16="http://schemas.microsoft.com/office/drawing/2014/main" id="{EE6337CA-6F07-44B5-B1A8-9FB13AD9E3D3}"/>
                </a:ext>
              </a:extLst>
            </p:cNvPr>
            <p:cNvSpPr txBox="1">
              <a:spLocks/>
            </p:cNvSpPr>
            <p:nvPr/>
          </p:nvSpPr>
          <p:spPr>
            <a:xfrm>
              <a:off x="3745865" y="3493571"/>
              <a:ext cx="1684444" cy="258088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F1D27494-0D41-4D32-BAD0-BCE7CF46F7A6}"/>
              </a:ext>
            </a:extLst>
          </p:cNvPr>
          <p:cNvSpPr txBox="1"/>
          <p:nvPr/>
        </p:nvSpPr>
        <p:spPr>
          <a:xfrm>
            <a:off x="5112445" y="1636046"/>
            <a:ext cx="988348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4"/>
                </a:solidFill>
                <a:cs typeface="B Nazanin" panose="00000700000000000000" pitchFamily="2" charset="-78"/>
              </a:rPr>
              <a:t>S</a:t>
            </a:r>
            <a:endParaRPr lang="ko-KR" altLang="en-US" sz="60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FE22ACF-D7A0-478B-AC90-E6212DC540C1}"/>
              </a:ext>
            </a:extLst>
          </p:cNvPr>
          <p:cNvSpPr txBox="1"/>
          <p:nvPr/>
        </p:nvSpPr>
        <p:spPr>
          <a:xfrm>
            <a:off x="6086673" y="1645513"/>
            <a:ext cx="988348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3"/>
                </a:solidFill>
                <a:cs typeface="B Nazanin" panose="00000700000000000000" pitchFamily="2" charset="-78"/>
              </a:rPr>
              <a:t>W</a:t>
            </a:r>
            <a:endParaRPr lang="ko-KR" altLang="en-US" sz="60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66FB6CD-52CC-4C5F-A6A5-78559F8AB2EF}"/>
              </a:ext>
            </a:extLst>
          </p:cNvPr>
          <p:cNvSpPr txBox="1"/>
          <p:nvPr/>
        </p:nvSpPr>
        <p:spPr>
          <a:xfrm>
            <a:off x="5103018" y="5181656"/>
            <a:ext cx="988348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1"/>
                </a:solidFill>
                <a:cs typeface="B Nazanin" panose="00000700000000000000" pitchFamily="2" charset="-78"/>
              </a:rPr>
              <a:t>O</a:t>
            </a:r>
            <a:endParaRPr lang="ko-KR" altLang="en-US" sz="60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72F359B-453F-40B3-9DF4-D2A237C1D1B2}"/>
              </a:ext>
            </a:extLst>
          </p:cNvPr>
          <p:cNvSpPr txBox="1"/>
          <p:nvPr/>
        </p:nvSpPr>
        <p:spPr>
          <a:xfrm>
            <a:off x="6077246" y="5181656"/>
            <a:ext cx="988348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2"/>
                </a:solidFill>
                <a:cs typeface="B Nazanin" panose="00000700000000000000" pitchFamily="2" charset="-78"/>
              </a:rPr>
              <a:t>T</a:t>
            </a:r>
            <a:endParaRPr lang="ko-KR" altLang="en-US" sz="60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grpSp>
        <p:nvGrpSpPr>
          <p:cNvPr id="16" name="Group 51">
            <a:extLst>
              <a:ext uri="{FF2B5EF4-FFF2-40B4-BE49-F238E27FC236}">
                <a16:creationId xmlns:a16="http://schemas.microsoft.com/office/drawing/2014/main" id="{A7E86DF0-3BFF-48E4-819F-F971009957DC}"/>
              </a:ext>
            </a:extLst>
          </p:cNvPr>
          <p:cNvGrpSpPr/>
          <p:nvPr/>
        </p:nvGrpSpPr>
        <p:grpSpPr>
          <a:xfrm>
            <a:off x="1386250" y="2141772"/>
            <a:ext cx="2936722" cy="1286110"/>
            <a:chOff x="270023" y="1638319"/>
            <a:chExt cx="2605242" cy="129897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E82AE9E-B900-4027-914D-3BE9D59DA171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0258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 تغییر رنگ ها، عکس ها و متن آسان است. یک ارائه پاورپوینت مدرن که به زیبایی طراحی شده است دریافت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145FA79-AE1F-44AE-958F-8E943067D9D4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59">
            <a:extLst>
              <a:ext uri="{FF2B5EF4-FFF2-40B4-BE49-F238E27FC236}">
                <a16:creationId xmlns:a16="http://schemas.microsoft.com/office/drawing/2014/main" id="{4BDE1F15-1299-4118-BE2E-4A3BBD8D469C}"/>
              </a:ext>
            </a:extLst>
          </p:cNvPr>
          <p:cNvGrpSpPr/>
          <p:nvPr/>
        </p:nvGrpSpPr>
        <p:grpSpPr>
          <a:xfrm>
            <a:off x="1386250" y="4249900"/>
            <a:ext cx="2936722" cy="1286110"/>
            <a:chOff x="270023" y="1638319"/>
            <a:chExt cx="2605242" cy="1298972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51D12FF-5CB6-486E-975E-CB19C30D461C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0258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 تغییر رنگ ها، عکس ها و متن آسان است. یک ارائه پاورپوینت مدرن که به زیبایی طراحی شده است دریافت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84E4738-C8E6-44B8-AF95-66B5B8B8B25A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62">
            <a:extLst>
              <a:ext uri="{FF2B5EF4-FFF2-40B4-BE49-F238E27FC236}">
                <a16:creationId xmlns:a16="http://schemas.microsoft.com/office/drawing/2014/main" id="{2940B6DF-B368-42FE-962B-2A2F27BD9068}"/>
              </a:ext>
            </a:extLst>
          </p:cNvPr>
          <p:cNvGrpSpPr/>
          <p:nvPr/>
        </p:nvGrpSpPr>
        <p:grpSpPr>
          <a:xfrm>
            <a:off x="7854124" y="2141772"/>
            <a:ext cx="2936722" cy="1286110"/>
            <a:chOff x="270023" y="1638319"/>
            <a:chExt cx="2605242" cy="129897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E9BFA16-C8FD-40AE-8C7F-AFA372A97F64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0258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 تغییر رنگ ها، عکس ها و متن آسان است. یک ارائه پاورپوینت مدرن که به زیبایی طراحی شده است دریافت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AD683C5-853C-4F56-8C6F-E3C1B0E9FB7D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74">
            <a:extLst>
              <a:ext uri="{FF2B5EF4-FFF2-40B4-BE49-F238E27FC236}">
                <a16:creationId xmlns:a16="http://schemas.microsoft.com/office/drawing/2014/main" id="{3591ACF7-4C68-4522-91B5-4C6E4498BF71}"/>
              </a:ext>
            </a:extLst>
          </p:cNvPr>
          <p:cNvGrpSpPr/>
          <p:nvPr/>
        </p:nvGrpSpPr>
        <p:grpSpPr>
          <a:xfrm>
            <a:off x="7858316" y="4249900"/>
            <a:ext cx="2936722" cy="1286110"/>
            <a:chOff x="270023" y="1638319"/>
            <a:chExt cx="2605242" cy="129897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B6DAE09-8C1E-421F-9763-81F2D5624712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0258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زیبایی و جذابیت بی نظیری اضافه کنید. تغییر رنگ ها، عکس ها و متن آسان است. یک ارائه پاورپوینت مدرن که به زیبایی طراحی شده است دریافت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2912148-5619-4557-A507-01610605E7F4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Rectangle 9">
            <a:extLst>
              <a:ext uri="{FF2B5EF4-FFF2-40B4-BE49-F238E27FC236}">
                <a16:creationId xmlns:a16="http://schemas.microsoft.com/office/drawing/2014/main" id="{016C95A5-C0C5-4C25-BC6E-E86F0F32FC4E}"/>
              </a:ext>
            </a:extLst>
          </p:cNvPr>
          <p:cNvSpPr/>
          <p:nvPr/>
        </p:nvSpPr>
        <p:spPr>
          <a:xfrm>
            <a:off x="4521778" y="4873986"/>
            <a:ext cx="420559" cy="39368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9" name="Rectangle 36">
            <a:extLst>
              <a:ext uri="{FF2B5EF4-FFF2-40B4-BE49-F238E27FC236}">
                <a16:creationId xmlns:a16="http://schemas.microsoft.com/office/drawing/2014/main" id="{F2F4049F-FE45-4FDA-96E4-BA812AF92689}"/>
              </a:ext>
            </a:extLst>
          </p:cNvPr>
          <p:cNvSpPr/>
          <p:nvPr/>
        </p:nvSpPr>
        <p:spPr>
          <a:xfrm>
            <a:off x="7075022" y="2554584"/>
            <a:ext cx="466329" cy="38981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0" name="Oval 21">
            <a:extLst>
              <a:ext uri="{FF2B5EF4-FFF2-40B4-BE49-F238E27FC236}">
                <a16:creationId xmlns:a16="http://schemas.microsoft.com/office/drawing/2014/main" id="{052DDC1F-B393-45FD-933D-22E919E39868}"/>
              </a:ext>
            </a:extLst>
          </p:cNvPr>
          <p:cNvSpPr>
            <a:spLocks noChangeAspect="1"/>
          </p:cNvSpPr>
          <p:nvPr/>
        </p:nvSpPr>
        <p:spPr>
          <a:xfrm>
            <a:off x="4477220" y="2554583"/>
            <a:ext cx="452743" cy="45652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1" name="Rectangle 16">
            <a:extLst>
              <a:ext uri="{FF2B5EF4-FFF2-40B4-BE49-F238E27FC236}">
                <a16:creationId xmlns:a16="http://schemas.microsoft.com/office/drawing/2014/main" id="{97B47167-DDAD-4F28-8D8A-2D8A159EAB72}"/>
              </a:ext>
            </a:extLst>
          </p:cNvPr>
          <p:cNvSpPr/>
          <p:nvPr/>
        </p:nvSpPr>
        <p:spPr>
          <a:xfrm rot="2700000">
            <a:off x="7226666" y="4761117"/>
            <a:ext cx="339446" cy="608564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4" name="Diagrama de flujo: datos 33">
            <a:extLst>
              <a:ext uri="{FF2B5EF4-FFF2-40B4-BE49-F238E27FC236}">
                <a16:creationId xmlns:a16="http://schemas.microsoft.com/office/drawing/2014/main" id="{41271212-3851-4F71-B902-D4AEC3DC35DB}"/>
              </a:ext>
            </a:extLst>
          </p:cNvPr>
          <p:cNvSpPr/>
          <p:nvPr/>
        </p:nvSpPr>
        <p:spPr>
          <a:xfrm rot="5400000" flipH="1">
            <a:off x="-114862" y="383462"/>
            <a:ext cx="995968" cy="766244"/>
          </a:xfrm>
          <a:prstGeom prst="flowChartInputOutpu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cs typeface="B Nazanin" panose="00000700000000000000" pitchFamily="2" charset="-78"/>
            </a:endParaRPr>
          </a:p>
        </p:txBody>
      </p:sp>
      <p:grpSp>
        <p:nvGrpSpPr>
          <p:cNvPr id="35" name="Grupo 34">
            <a:extLst>
              <a:ext uri="{FF2B5EF4-FFF2-40B4-BE49-F238E27FC236}">
                <a16:creationId xmlns:a16="http://schemas.microsoft.com/office/drawing/2014/main" id="{07ADCAD6-5698-4F16-9C13-A6FCE956BF69}"/>
              </a:ext>
            </a:extLst>
          </p:cNvPr>
          <p:cNvGrpSpPr/>
          <p:nvPr/>
        </p:nvGrpSpPr>
        <p:grpSpPr>
          <a:xfrm rot="10800000">
            <a:off x="10635865" y="2087975"/>
            <a:ext cx="1568661" cy="4770025"/>
            <a:chOff x="8029119" y="2489548"/>
            <a:chExt cx="1568661" cy="4770025"/>
          </a:xfrm>
        </p:grpSpPr>
        <p:sp>
          <p:nvSpPr>
            <p:cNvPr id="36" name="Triángulo rectángulo 35">
              <a:extLst>
                <a:ext uri="{FF2B5EF4-FFF2-40B4-BE49-F238E27FC236}">
                  <a16:creationId xmlns:a16="http://schemas.microsoft.com/office/drawing/2014/main" id="{53A004E3-A56B-42EA-8BCD-8589F044BF26}"/>
                </a:ext>
              </a:extLst>
            </p:cNvPr>
            <p:cNvSpPr/>
            <p:nvPr userDrawn="1"/>
          </p:nvSpPr>
          <p:spPr>
            <a:xfrm rot="5400000">
              <a:off x="7883865" y="2654536"/>
              <a:ext cx="1878904" cy="1548927"/>
            </a:xfrm>
            <a:prstGeom prst="rtTriangl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7" name="Paralelogramo 36">
              <a:extLst>
                <a:ext uri="{FF2B5EF4-FFF2-40B4-BE49-F238E27FC236}">
                  <a16:creationId xmlns:a16="http://schemas.microsoft.com/office/drawing/2014/main" id="{3ADE9927-CF5D-497E-AA5C-C1B0160E1977}"/>
                </a:ext>
              </a:extLst>
            </p:cNvPr>
            <p:cNvSpPr/>
            <p:nvPr userDrawn="1"/>
          </p:nvSpPr>
          <p:spPr>
            <a:xfrm rot="18569235">
              <a:off x="8016423" y="3342942"/>
              <a:ext cx="1613788" cy="172113"/>
            </a:xfrm>
            <a:prstGeom prst="parallelogram">
              <a:avLst/>
            </a:prstGeom>
            <a:solidFill>
              <a:srgbClr val="64C8F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Diagrama de flujo: datos 37">
              <a:extLst>
                <a:ext uri="{FF2B5EF4-FFF2-40B4-BE49-F238E27FC236}">
                  <a16:creationId xmlns:a16="http://schemas.microsoft.com/office/drawing/2014/main" id="{14C9EBA9-C87F-4B9B-8667-E88D29C541DA}"/>
                </a:ext>
              </a:extLst>
            </p:cNvPr>
            <p:cNvSpPr/>
            <p:nvPr userDrawn="1"/>
          </p:nvSpPr>
          <p:spPr>
            <a:xfrm rot="5400000">
              <a:off x="6782780" y="5675030"/>
              <a:ext cx="2830882" cy="338203"/>
            </a:xfrm>
            <a:prstGeom prst="flowChartInputOutpu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PE">
                <a:cs typeface="B Nazanin" panose="00000700000000000000" pitchFamily="2" charset="-78"/>
              </a:endParaRPr>
            </a:p>
          </p:txBody>
        </p:sp>
      </p:grpSp>
      <p:sp>
        <p:nvSpPr>
          <p:cNvPr id="39" name="Diagrama de flujo: datos 38">
            <a:extLst>
              <a:ext uri="{FF2B5EF4-FFF2-40B4-BE49-F238E27FC236}">
                <a16:creationId xmlns:a16="http://schemas.microsoft.com/office/drawing/2014/main" id="{FE9FAA25-8041-4405-A9B9-31BEB1B7CE79}"/>
              </a:ext>
            </a:extLst>
          </p:cNvPr>
          <p:cNvSpPr/>
          <p:nvPr/>
        </p:nvSpPr>
        <p:spPr>
          <a:xfrm rot="900000" flipH="1">
            <a:off x="11305249" y="341933"/>
            <a:ext cx="995968" cy="766244"/>
          </a:xfrm>
          <a:prstGeom prst="flowChartInputOutpu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002853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 COLOR - 103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64C8F0"/>
      </a:accent1>
      <a:accent2>
        <a:srgbClr val="00AAE6"/>
      </a:accent2>
      <a:accent3>
        <a:srgbClr val="73CDCD"/>
      </a:accent3>
      <a:accent4>
        <a:srgbClr val="05AF9B"/>
      </a:accent4>
      <a:accent5>
        <a:srgbClr val="576868"/>
      </a:accent5>
      <a:accent6>
        <a:srgbClr val="CBCBCB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 COLOR - 103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64C8F0"/>
      </a:accent1>
      <a:accent2>
        <a:srgbClr val="00AAE6"/>
      </a:accent2>
      <a:accent3>
        <a:srgbClr val="73CDCD"/>
      </a:accent3>
      <a:accent4>
        <a:srgbClr val="05AF9B"/>
      </a:accent4>
      <a:accent5>
        <a:srgbClr val="576868"/>
      </a:accent5>
      <a:accent6>
        <a:srgbClr val="CBCBCB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 COLOR - 103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64C8F0"/>
      </a:accent1>
      <a:accent2>
        <a:srgbClr val="00AAE6"/>
      </a:accent2>
      <a:accent3>
        <a:srgbClr val="73CDCD"/>
      </a:accent3>
      <a:accent4>
        <a:srgbClr val="05AF9B"/>
      </a:accent4>
      <a:accent5>
        <a:srgbClr val="576868"/>
      </a:accent5>
      <a:accent6>
        <a:srgbClr val="CBCBCB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3091</Words>
  <Application>Microsoft Office PowerPoint</Application>
  <PresentationFormat>Widescreen</PresentationFormat>
  <Paragraphs>313</Paragraphs>
  <Slides>45</Slides>
  <Notes>45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45</vt:i4>
      </vt:variant>
    </vt:vector>
  </HeadingPairs>
  <TitlesOfParts>
    <vt:vector size="59" baseType="lpstr">
      <vt:lpstr>Amatic SC</vt:lpstr>
      <vt:lpstr>Arial</vt:lpstr>
      <vt:lpstr>Arial (Títulos)</vt:lpstr>
      <vt:lpstr>Arial Black</vt:lpstr>
      <vt:lpstr>Calibri</vt:lpstr>
      <vt:lpstr>Lato</vt:lpstr>
      <vt:lpstr>Lato Black</vt:lpstr>
      <vt:lpstr>Open Sans Light</vt:lpstr>
      <vt:lpstr>Playfair Display Black</vt:lpstr>
      <vt:lpstr>Roboto Medium</vt:lpstr>
      <vt:lpstr>Source Sans Pro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نمادهای برتر</vt:lpstr>
      <vt:lpstr>نمادهای برتر</vt:lpstr>
      <vt:lpstr>نمادهای برتر</vt:lpstr>
    </vt:vector>
  </TitlesOfParts>
  <Manager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2023-09-26T07:08:04Z</dcterms:created>
  <dcterms:modified xsi:type="dcterms:W3CDTF">2023-09-26T07:08:30Z</dcterms:modified>
  <cp:category/>
</cp:coreProperties>
</file>